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1" r:id="rId1"/>
    <p:sldMasterId id="2147483682" r:id="rId2"/>
  </p:sldMasterIdLst>
  <p:notesMasterIdLst>
    <p:notesMasterId r:id="rId15"/>
  </p:notesMasterIdLst>
  <p:sldIdLst>
    <p:sldId id="256" r:id="rId3"/>
    <p:sldId id="258" r:id="rId4"/>
    <p:sldId id="302" r:id="rId5"/>
    <p:sldId id="262" r:id="rId6"/>
    <p:sldId id="303" r:id="rId7"/>
    <p:sldId id="257" r:id="rId8"/>
    <p:sldId id="304" r:id="rId9"/>
    <p:sldId id="305" r:id="rId10"/>
    <p:sldId id="259" r:id="rId11"/>
    <p:sldId id="306" r:id="rId12"/>
    <p:sldId id="307" r:id="rId13"/>
    <p:sldId id="301" r:id="rId14"/>
  </p:sldIdLst>
  <p:sldSz cx="9144000" cy="5143500" type="screen16x9"/>
  <p:notesSz cx="6858000" cy="9144000"/>
  <p:embeddedFontLst>
    <p:embeddedFont>
      <p:font typeface="#9Slide03 SFU Futura_01" panose="00000700000000000000" pitchFamily="2" charset="0"/>
      <p:bold r:id="rId16"/>
    </p:embeddedFont>
    <p:embeddedFont>
      <p:font typeface="#9Slide03 SVNCintra" pitchFamily="2" charset="0"/>
      <p:regular r:id="rId17"/>
    </p:embeddedFont>
    <p:embeddedFont>
      <p:font typeface="Bebas Neue" panose="020B0606020202050201" pitchFamily="34" charset="0"/>
      <p:regular r:id="rId18"/>
    </p:embeddedFont>
    <p:embeddedFont>
      <p:font typeface="Calibri" panose="020F0502020204030204" pitchFamily="34" charset="0"/>
      <p:regular r:id="rId19"/>
      <p:bold r:id="rId20"/>
      <p:italic r:id="rId21"/>
      <p:boldItalic r:id="rId22"/>
    </p:embeddedFont>
    <p:embeddedFont>
      <p:font typeface="Lato" panose="020F0502020204030203" pitchFamily="34" charset="0"/>
      <p:regular r:id="rId23"/>
      <p:bold r:id="rId24"/>
      <p:italic r:id="rId25"/>
      <p:boldItalic r:id="rId26"/>
    </p:embeddedFont>
    <p:embeddedFont>
      <p:font typeface="Proxima Nova" panose="020B0604020202020204" charset="0"/>
      <p:regular r:id="rId27"/>
      <p:bold r:id="rId28"/>
      <p:italic r:id="rId29"/>
      <p:boldItalic r:id="rId30"/>
    </p:embeddedFont>
    <p:embeddedFont>
      <p:font typeface="Rubik" panose="020B0604020202020204" charset="-79"/>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D10EF5-2A15-4BD9-AF32-9AEE8C3EA501}">
  <a:tblStyle styleId="{5DD10EF5-2A15-4BD9-AF32-9AEE8C3EA5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69" autoAdjust="0"/>
    <p:restoredTop sz="94660"/>
  </p:normalViewPr>
  <p:slideViewPr>
    <p:cSldViewPr snapToGrid="0">
      <p:cViewPr varScale="1">
        <p:scale>
          <a:sx n="77" d="100"/>
          <a:sy n="77" d="100"/>
        </p:scale>
        <p:origin x="208"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78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678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8"/>
        <p:cNvGrpSpPr/>
        <p:nvPr/>
      </p:nvGrpSpPr>
      <p:grpSpPr>
        <a:xfrm>
          <a:off x="0" y="0"/>
          <a:ext cx="0" cy="0"/>
          <a:chOff x="0" y="0"/>
          <a:chExt cx="0" cy="0"/>
        </a:xfrm>
      </p:grpSpPr>
      <p:sp>
        <p:nvSpPr>
          <p:cNvPr id="17699" name="Google Shape;17699;g19589718012_1_19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00" name="Google Shape;17700;g19589718012_1_19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229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12126a3bec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12126a3be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12126a3bec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12126a3be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420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2126a3be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2126a3be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2126a3be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2126a3be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859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2126a3be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2126a3be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135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9589718012_6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9589718012_6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94425" y="756575"/>
            <a:ext cx="6755400" cy="20529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194525" y="2809475"/>
            <a:ext cx="67554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89"/>
        <p:cNvGrpSpPr/>
        <p:nvPr/>
      </p:nvGrpSpPr>
      <p:grpSpPr>
        <a:xfrm>
          <a:off x="0" y="0"/>
          <a:ext cx="0" cy="0"/>
          <a:chOff x="0" y="0"/>
          <a:chExt cx="0" cy="0"/>
        </a:xfrm>
      </p:grpSpPr>
      <p:sp>
        <p:nvSpPr>
          <p:cNvPr id="90" name="Google Shape;90;p17"/>
          <p:cNvSpPr txBox="1">
            <a:spLocks noGrp="1"/>
          </p:cNvSpPr>
          <p:nvPr>
            <p:ph type="subTitle" idx="1"/>
          </p:nvPr>
        </p:nvSpPr>
        <p:spPr>
          <a:xfrm>
            <a:off x="720000" y="3692581"/>
            <a:ext cx="2336400" cy="40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latin typeface="Rubik"/>
                <a:ea typeface="Rubik"/>
                <a:cs typeface="Rubik"/>
                <a:sym typeface="Rubi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1" name="Google Shape;91;p17"/>
          <p:cNvSpPr txBox="1">
            <a:spLocks noGrp="1"/>
          </p:cNvSpPr>
          <p:nvPr>
            <p:ph type="subTitle" idx="2"/>
          </p:nvPr>
        </p:nvSpPr>
        <p:spPr>
          <a:xfrm>
            <a:off x="720000" y="3974101"/>
            <a:ext cx="23364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p17"/>
          <p:cNvSpPr txBox="1">
            <a:spLocks noGrp="1"/>
          </p:cNvSpPr>
          <p:nvPr>
            <p:ph type="subTitle" idx="3"/>
          </p:nvPr>
        </p:nvSpPr>
        <p:spPr>
          <a:xfrm>
            <a:off x="3403800" y="3974101"/>
            <a:ext cx="23364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7"/>
          <p:cNvSpPr txBox="1">
            <a:spLocks noGrp="1"/>
          </p:cNvSpPr>
          <p:nvPr>
            <p:ph type="subTitle" idx="4"/>
          </p:nvPr>
        </p:nvSpPr>
        <p:spPr>
          <a:xfrm>
            <a:off x="6087600" y="3974101"/>
            <a:ext cx="23364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95" name="Google Shape;95;p17"/>
          <p:cNvSpPr txBox="1">
            <a:spLocks noGrp="1"/>
          </p:cNvSpPr>
          <p:nvPr>
            <p:ph type="subTitle" idx="5"/>
          </p:nvPr>
        </p:nvSpPr>
        <p:spPr>
          <a:xfrm>
            <a:off x="3403800" y="3692581"/>
            <a:ext cx="2336400" cy="40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latin typeface="Rubik"/>
                <a:ea typeface="Rubik"/>
                <a:cs typeface="Rubik"/>
                <a:sym typeface="Rubi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6" name="Google Shape;96;p17"/>
          <p:cNvSpPr txBox="1">
            <a:spLocks noGrp="1"/>
          </p:cNvSpPr>
          <p:nvPr>
            <p:ph type="subTitle" idx="6"/>
          </p:nvPr>
        </p:nvSpPr>
        <p:spPr>
          <a:xfrm>
            <a:off x="6087600" y="3692581"/>
            <a:ext cx="2336400" cy="40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latin typeface="Rubik"/>
                <a:ea typeface="Rubik"/>
                <a:cs typeface="Rubik"/>
                <a:sym typeface="Rubi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7" name="Google Shape;97;p17"/>
          <p:cNvSpPr txBox="1">
            <a:spLocks noGrp="1"/>
          </p:cNvSpPr>
          <p:nvPr>
            <p:ph type="subTitle" idx="7"/>
          </p:nvPr>
        </p:nvSpPr>
        <p:spPr>
          <a:xfrm>
            <a:off x="720000" y="1180626"/>
            <a:ext cx="2336400" cy="5322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 name="Google Shape;98;p17"/>
          <p:cNvSpPr txBox="1">
            <a:spLocks noGrp="1"/>
          </p:cNvSpPr>
          <p:nvPr>
            <p:ph type="subTitle" idx="8"/>
          </p:nvPr>
        </p:nvSpPr>
        <p:spPr>
          <a:xfrm>
            <a:off x="3403800" y="1180626"/>
            <a:ext cx="2336400" cy="5322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 name="Google Shape;99;p17"/>
          <p:cNvSpPr txBox="1">
            <a:spLocks noGrp="1"/>
          </p:cNvSpPr>
          <p:nvPr>
            <p:ph type="subTitle" idx="9"/>
          </p:nvPr>
        </p:nvSpPr>
        <p:spPr>
          <a:xfrm>
            <a:off x="6087600" y="1180626"/>
            <a:ext cx="2336400" cy="5322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0" name="Google Shape;100;p17"/>
          <p:cNvSpPr/>
          <p:nvPr/>
        </p:nvSpPr>
        <p:spPr>
          <a:xfrm flipH="1">
            <a:off x="354831" y="317375"/>
            <a:ext cx="327397" cy="529544"/>
          </a:xfrm>
          <a:custGeom>
            <a:avLst/>
            <a:gdLst/>
            <a:ahLst/>
            <a:cxnLst/>
            <a:rect l="l" t="t" r="r" b="b"/>
            <a:pathLst>
              <a:path w="1652" h="2672" extrusionOk="0">
                <a:moveTo>
                  <a:pt x="1461" y="1350"/>
                </a:moveTo>
                <a:cubicBezTo>
                  <a:pt x="1470" y="1350"/>
                  <a:pt x="1480" y="1353"/>
                  <a:pt x="1488" y="1360"/>
                </a:cubicBezTo>
                <a:cubicBezTo>
                  <a:pt x="1545" y="1403"/>
                  <a:pt x="1475" y="1485"/>
                  <a:pt x="1436" y="1499"/>
                </a:cubicBezTo>
                <a:cubicBezTo>
                  <a:pt x="1397" y="1521"/>
                  <a:pt x="1350" y="1532"/>
                  <a:pt x="1300" y="1537"/>
                </a:cubicBezTo>
                <a:lnTo>
                  <a:pt x="1300" y="1537"/>
                </a:lnTo>
                <a:cubicBezTo>
                  <a:pt x="1311" y="1509"/>
                  <a:pt x="1324" y="1482"/>
                  <a:pt x="1340" y="1456"/>
                </a:cubicBezTo>
                <a:cubicBezTo>
                  <a:pt x="1362" y="1423"/>
                  <a:pt x="1414" y="1350"/>
                  <a:pt x="1461" y="1350"/>
                </a:cubicBezTo>
                <a:close/>
                <a:moveTo>
                  <a:pt x="170" y="1"/>
                </a:moveTo>
                <a:cubicBezTo>
                  <a:pt x="154" y="1"/>
                  <a:pt x="137" y="8"/>
                  <a:pt x="126" y="24"/>
                </a:cubicBezTo>
                <a:cubicBezTo>
                  <a:pt x="0" y="328"/>
                  <a:pt x="0" y="659"/>
                  <a:pt x="126" y="960"/>
                </a:cubicBezTo>
                <a:cubicBezTo>
                  <a:pt x="248" y="1251"/>
                  <a:pt x="483" y="1472"/>
                  <a:pt x="787" y="1581"/>
                </a:cubicBezTo>
                <a:cubicBezTo>
                  <a:pt x="903" y="1628"/>
                  <a:pt x="1025" y="1654"/>
                  <a:pt x="1150" y="1654"/>
                </a:cubicBezTo>
                <a:cubicBezTo>
                  <a:pt x="1152" y="1654"/>
                  <a:pt x="1155" y="1654"/>
                  <a:pt x="1157" y="1654"/>
                </a:cubicBezTo>
                <a:lnTo>
                  <a:pt x="1157" y="1654"/>
                </a:lnTo>
                <a:cubicBezTo>
                  <a:pt x="1106" y="2007"/>
                  <a:pt x="1299" y="2349"/>
                  <a:pt x="1488" y="2643"/>
                </a:cubicBezTo>
                <a:cubicBezTo>
                  <a:pt x="1501" y="2664"/>
                  <a:pt x="1519" y="2672"/>
                  <a:pt x="1536" y="2672"/>
                </a:cubicBezTo>
                <a:cubicBezTo>
                  <a:pt x="1577" y="2672"/>
                  <a:pt x="1615" y="2626"/>
                  <a:pt x="1588" y="2587"/>
                </a:cubicBezTo>
                <a:cubicBezTo>
                  <a:pt x="1449" y="2352"/>
                  <a:pt x="1283" y="2104"/>
                  <a:pt x="1270" y="1829"/>
                </a:cubicBezTo>
                <a:cubicBezTo>
                  <a:pt x="1264" y="1771"/>
                  <a:pt x="1264" y="1710"/>
                  <a:pt x="1272" y="1650"/>
                </a:cubicBezTo>
                <a:lnTo>
                  <a:pt x="1272" y="1650"/>
                </a:lnTo>
                <a:cubicBezTo>
                  <a:pt x="1394" y="1646"/>
                  <a:pt x="1551" y="1620"/>
                  <a:pt x="1601" y="1485"/>
                </a:cubicBezTo>
                <a:cubicBezTo>
                  <a:pt x="1652" y="1378"/>
                  <a:pt x="1593" y="1237"/>
                  <a:pt x="1466" y="1237"/>
                </a:cubicBezTo>
                <a:cubicBezTo>
                  <a:pt x="1460" y="1237"/>
                  <a:pt x="1455" y="1237"/>
                  <a:pt x="1449" y="1237"/>
                </a:cubicBezTo>
                <a:cubicBezTo>
                  <a:pt x="1307" y="1250"/>
                  <a:pt x="1214" y="1407"/>
                  <a:pt x="1180" y="1540"/>
                </a:cubicBezTo>
                <a:lnTo>
                  <a:pt x="1180" y="1540"/>
                </a:lnTo>
                <a:cubicBezTo>
                  <a:pt x="1144" y="1540"/>
                  <a:pt x="1108" y="1538"/>
                  <a:pt x="1075" y="1538"/>
                </a:cubicBezTo>
                <a:cubicBezTo>
                  <a:pt x="953" y="1525"/>
                  <a:pt x="844" y="1485"/>
                  <a:pt x="731" y="1429"/>
                </a:cubicBezTo>
                <a:cubicBezTo>
                  <a:pt x="513" y="1333"/>
                  <a:pt x="331" y="1155"/>
                  <a:pt x="235" y="933"/>
                </a:cubicBezTo>
                <a:cubicBezTo>
                  <a:pt x="126" y="672"/>
                  <a:pt x="113" y="355"/>
                  <a:pt x="235" y="93"/>
                </a:cubicBezTo>
                <a:cubicBezTo>
                  <a:pt x="256" y="44"/>
                  <a:pt x="212"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17"/>
          <p:cNvGrpSpPr/>
          <p:nvPr/>
        </p:nvGrpSpPr>
        <p:grpSpPr>
          <a:xfrm flipH="1">
            <a:off x="8631987" y="4427449"/>
            <a:ext cx="145766" cy="148784"/>
            <a:chOff x="3022371" y="4034330"/>
            <a:chExt cx="134570" cy="137344"/>
          </a:xfrm>
        </p:grpSpPr>
        <p:sp>
          <p:nvSpPr>
            <p:cNvPr id="102" name="Google Shape;102;p17"/>
            <p:cNvSpPr/>
            <p:nvPr/>
          </p:nvSpPr>
          <p:spPr>
            <a:xfrm>
              <a:off x="3022371" y="4136793"/>
              <a:ext cx="68968" cy="34880"/>
            </a:xfrm>
            <a:custGeom>
              <a:avLst/>
              <a:gdLst/>
              <a:ahLst/>
              <a:cxnLst/>
              <a:rect l="l" t="t" r="r" b="b"/>
              <a:pathLst>
                <a:path w="348" h="176" extrusionOk="0">
                  <a:moveTo>
                    <a:pt x="62" y="1"/>
                  </a:moveTo>
                  <a:cubicBezTo>
                    <a:pt x="39" y="1"/>
                    <a:pt x="17" y="16"/>
                    <a:pt x="17" y="45"/>
                  </a:cubicBezTo>
                  <a:cubicBezTo>
                    <a:pt x="0" y="75"/>
                    <a:pt x="17" y="115"/>
                    <a:pt x="57" y="115"/>
                  </a:cubicBezTo>
                  <a:cubicBezTo>
                    <a:pt x="126" y="145"/>
                    <a:pt x="196" y="158"/>
                    <a:pt x="265" y="171"/>
                  </a:cubicBezTo>
                  <a:cubicBezTo>
                    <a:pt x="272" y="174"/>
                    <a:pt x="279" y="176"/>
                    <a:pt x="286" y="176"/>
                  </a:cubicBezTo>
                  <a:cubicBezTo>
                    <a:pt x="310" y="176"/>
                    <a:pt x="335" y="160"/>
                    <a:pt x="348" y="128"/>
                  </a:cubicBezTo>
                  <a:cubicBezTo>
                    <a:pt x="348" y="102"/>
                    <a:pt x="331" y="62"/>
                    <a:pt x="291" y="62"/>
                  </a:cubicBezTo>
                  <a:cubicBezTo>
                    <a:pt x="222" y="32"/>
                    <a:pt x="153" y="19"/>
                    <a:pt x="83" y="6"/>
                  </a:cubicBezTo>
                  <a:cubicBezTo>
                    <a:pt x="76" y="2"/>
                    <a:pt x="69"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a:off x="3047343" y="4040870"/>
              <a:ext cx="79471" cy="87398"/>
            </a:xfrm>
            <a:custGeom>
              <a:avLst/>
              <a:gdLst/>
              <a:ahLst/>
              <a:cxnLst/>
              <a:rect l="l" t="t" r="r" b="b"/>
              <a:pathLst>
                <a:path w="401" h="441" extrusionOk="0">
                  <a:moveTo>
                    <a:pt x="74" y="0"/>
                  </a:moveTo>
                  <a:cubicBezTo>
                    <a:pt x="59" y="0"/>
                    <a:pt x="41" y="7"/>
                    <a:pt x="27" y="20"/>
                  </a:cubicBezTo>
                  <a:cubicBezTo>
                    <a:pt x="0" y="50"/>
                    <a:pt x="0" y="76"/>
                    <a:pt x="27" y="103"/>
                  </a:cubicBezTo>
                  <a:cubicBezTo>
                    <a:pt x="122" y="215"/>
                    <a:pt x="205" y="311"/>
                    <a:pt x="288" y="420"/>
                  </a:cubicBezTo>
                  <a:cubicBezTo>
                    <a:pt x="303" y="433"/>
                    <a:pt x="320" y="440"/>
                    <a:pt x="337" y="440"/>
                  </a:cubicBezTo>
                  <a:cubicBezTo>
                    <a:pt x="355" y="440"/>
                    <a:pt x="372" y="433"/>
                    <a:pt x="387" y="420"/>
                  </a:cubicBezTo>
                  <a:cubicBezTo>
                    <a:pt x="400" y="394"/>
                    <a:pt x="400" y="351"/>
                    <a:pt x="387" y="324"/>
                  </a:cubicBezTo>
                  <a:cubicBezTo>
                    <a:pt x="288" y="228"/>
                    <a:pt x="205" y="116"/>
                    <a:pt x="109" y="20"/>
                  </a:cubicBezTo>
                  <a:cubicBezTo>
                    <a:pt x="103" y="7"/>
                    <a:pt x="89"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3126619" y="4034330"/>
              <a:ext cx="30322" cy="65598"/>
            </a:xfrm>
            <a:custGeom>
              <a:avLst/>
              <a:gdLst/>
              <a:ahLst/>
              <a:cxnLst/>
              <a:rect l="l" t="t" r="r" b="b"/>
              <a:pathLst>
                <a:path w="153" h="331" extrusionOk="0">
                  <a:moveTo>
                    <a:pt x="70" y="0"/>
                  </a:moveTo>
                  <a:cubicBezTo>
                    <a:pt x="53" y="0"/>
                    <a:pt x="27" y="0"/>
                    <a:pt x="27" y="13"/>
                  </a:cubicBezTo>
                  <a:cubicBezTo>
                    <a:pt x="13" y="27"/>
                    <a:pt x="0" y="40"/>
                    <a:pt x="0" y="53"/>
                  </a:cubicBezTo>
                  <a:cubicBezTo>
                    <a:pt x="13" y="123"/>
                    <a:pt x="27" y="192"/>
                    <a:pt x="27" y="261"/>
                  </a:cubicBezTo>
                  <a:cubicBezTo>
                    <a:pt x="27" y="288"/>
                    <a:pt x="40" y="301"/>
                    <a:pt x="53" y="314"/>
                  </a:cubicBezTo>
                  <a:cubicBezTo>
                    <a:pt x="53" y="314"/>
                    <a:pt x="83" y="331"/>
                    <a:pt x="96" y="331"/>
                  </a:cubicBezTo>
                  <a:cubicBezTo>
                    <a:pt x="109" y="331"/>
                    <a:pt x="123" y="314"/>
                    <a:pt x="136" y="314"/>
                  </a:cubicBezTo>
                  <a:cubicBezTo>
                    <a:pt x="152" y="301"/>
                    <a:pt x="152" y="288"/>
                    <a:pt x="152" y="261"/>
                  </a:cubicBezTo>
                  <a:cubicBezTo>
                    <a:pt x="152" y="192"/>
                    <a:pt x="136" y="123"/>
                    <a:pt x="123" y="53"/>
                  </a:cubicBezTo>
                  <a:cubicBezTo>
                    <a:pt x="123" y="40"/>
                    <a:pt x="123" y="27"/>
                    <a:pt x="109" y="13"/>
                  </a:cubicBezTo>
                  <a:cubicBezTo>
                    <a:pt x="96" y="0"/>
                    <a:pt x="83"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17"/>
          <p:cNvGrpSpPr/>
          <p:nvPr/>
        </p:nvGrpSpPr>
        <p:grpSpPr>
          <a:xfrm>
            <a:off x="8159377" y="4576230"/>
            <a:ext cx="539057" cy="215979"/>
            <a:chOff x="3202526" y="4152054"/>
            <a:chExt cx="497652" cy="199372"/>
          </a:xfrm>
        </p:grpSpPr>
        <p:sp>
          <p:nvSpPr>
            <p:cNvPr id="106" name="Google Shape;106;p17"/>
            <p:cNvSpPr/>
            <p:nvPr/>
          </p:nvSpPr>
          <p:spPr>
            <a:xfrm>
              <a:off x="3222345" y="4152648"/>
              <a:ext cx="190850" cy="195012"/>
            </a:xfrm>
            <a:custGeom>
              <a:avLst/>
              <a:gdLst/>
              <a:ahLst/>
              <a:cxnLst/>
              <a:rect l="l" t="t" r="r" b="b"/>
              <a:pathLst>
                <a:path w="963" h="984" extrusionOk="0">
                  <a:moveTo>
                    <a:pt x="503" y="127"/>
                  </a:moveTo>
                  <a:cubicBezTo>
                    <a:pt x="527" y="127"/>
                    <a:pt x="552" y="130"/>
                    <a:pt x="575" y="138"/>
                  </a:cubicBezTo>
                  <a:lnTo>
                    <a:pt x="575" y="138"/>
                  </a:lnTo>
                  <a:cubicBezTo>
                    <a:pt x="582" y="143"/>
                    <a:pt x="591" y="147"/>
                    <a:pt x="601" y="148"/>
                  </a:cubicBezTo>
                  <a:lnTo>
                    <a:pt x="601" y="148"/>
                  </a:lnTo>
                  <a:cubicBezTo>
                    <a:pt x="616" y="155"/>
                    <a:pt x="631" y="163"/>
                    <a:pt x="645" y="174"/>
                  </a:cubicBezTo>
                  <a:cubicBezTo>
                    <a:pt x="656" y="184"/>
                    <a:pt x="669" y="188"/>
                    <a:pt x="681" y="188"/>
                  </a:cubicBezTo>
                  <a:cubicBezTo>
                    <a:pt x="696" y="188"/>
                    <a:pt x="711" y="181"/>
                    <a:pt x="720" y="171"/>
                  </a:cubicBezTo>
                  <a:lnTo>
                    <a:pt x="720" y="171"/>
                  </a:lnTo>
                  <a:cubicBezTo>
                    <a:pt x="814" y="233"/>
                    <a:pt x="837" y="397"/>
                    <a:pt x="827" y="504"/>
                  </a:cubicBezTo>
                  <a:cubicBezTo>
                    <a:pt x="797" y="643"/>
                    <a:pt x="714" y="792"/>
                    <a:pt x="562" y="848"/>
                  </a:cubicBezTo>
                  <a:cubicBezTo>
                    <a:pt x="527" y="861"/>
                    <a:pt x="489" y="867"/>
                    <a:pt x="451" y="867"/>
                  </a:cubicBezTo>
                  <a:cubicBezTo>
                    <a:pt x="354" y="867"/>
                    <a:pt x="255" y="827"/>
                    <a:pt x="205" y="739"/>
                  </a:cubicBezTo>
                  <a:cubicBezTo>
                    <a:pt x="122" y="600"/>
                    <a:pt x="149" y="435"/>
                    <a:pt x="218" y="313"/>
                  </a:cubicBezTo>
                  <a:cubicBezTo>
                    <a:pt x="276" y="206"/>
                    <a:pt x="390" y="127"/>
                    <a:pt x="503" y="127"/>
                  </a:cubicBezTo>
                  <a:close/>
                  <a:moveTo>
                    <a:pt x="504" y="0"/>
                  </a:moveTo>
                  <a:cubicBezTo>
                    <a:pt x="376" y="0"/>
                    <a:pt x="244" y="67"/>
                    <a:pt x="165" y="174"/>
                  </a:cubicBezTo>
                  <a:cubicBezTo>
                    <a:pt x="40" y="326"/>
                    <a:pt x="0" y="561"/>
                    <a:pt x="66" y="739"/>
                  </a:cubicBezTo>
                  <a:cubicBezTo>
                    <a:pt x="135" y="900"/>
                    <a:pt x="292" y="984"/>
                    <a:pt x="454" y="984"/>
                  </a:cubicBezTo>
                  <a:cubicBezTo>
                    <a:pt x="486" y="984"/>
                    <a:pt x="518" y="980"/>
                    <a:pt x="549" y="974"/>
                  </a:cubicBezTo>
                  <a:cubicBezTo>
                    <a:pt x="757" y="931"/>
                    <a:pt x="893" y="752"/>
                    <a:pt x="936" y="561"/>
                  </a:cubicBezTo>
                  <a:cubicBezTo>
                    <a:pt x="962" y="448"/>
                    <a:pt x="949" y="326"/>
                    <a:pt x="909" y="213"/>
                  </a:cubicBezTo>
                  <a:cubicBezTo>
                    <a:pt x="854" y="106"/>
                    <a:pt x="747" y="24"/>
                    <a:pt x="624" y="22"/>
                  </a:cubicBezTo>
                  <a:lnTo>
                    <a:pt x="624" y="22"/>
                  </a:lnTo>
                  <a:cubicBezTo>
                    <a:pt x="585" y="7"/>
                    <a:pt x="545" y="0"/>
                    <a:pt x="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3391402" y="4230933"/>
              <a:ext cx="65598" cy="45978"/>
            </a:xfrm>
            <a:custGeom>
              <a:avLst/>
              <a:gdLst/>
              <a:ahLst/>
              <a:cxnLst/>
              <a:rect l="l" t="t" r="r" b="b"/>
              <a:pathLst>
                <a:path w="331" h="232" extrusionOk="0">
                  <a:moveTo>
                    <a:pt x="123" y="0"/>
                  </a:moveTo>
                  <a:cubicBezTo>
                    <a:pt x="96" y="0"/>
                    <a:pt x="56" y="13"/>
                    <a:pt x="27" y="27"/>
                  </a:cubicBezTo>
                  <a:cubicBezTo>
                    <a:pt x="13" y="27"/>
                    <a:pt x="13" y="40"/>
                    <a:pt x="0" y="53"/>
                  </a:cubicBezTo>
                  <a:cubicBezTo>
                    <a:pt x="0" y="83"/>
                    <a:pt x="0" y="96"/>
                    <a:pt x="13" y="109"/>
                  </a:cubicBezTo>
                  <a:cubicBezTo>
                    <a:pt x="13" y="123"/>
                    <a:pt x="27" y="136"/>
                    <a:pt x="40" y="136"/>
                  </a:cubicBezTo>
                  <a:lnTo>
                    <a:pt x="96" y="136"/>
                  </a:lnTo>
                  <a:lnTo>
                    <a:pt x="96" y="132"/>
                  </a:lnTo>
                  <a:lnTo>
                    <a:pt x="96" y="132"/>
                  </a:lnTo>
                  <a:cubicBezTo>
                    <a:pt x="104" y="128"/>
                    <a:pt x="109" y="123"/>
                    <a:pt x="109" y="123"/>
                  </a:cubicBezTo>
                  <a:lnTo>
                    <a:pt x="123" y="123"/>
                  </a:lnTo>
                  <a:cubicBezTo>
                    <a:pt x="139" y="123"/>
                    <a:pt x="152" y="136"/>
                    <a:pt x="152" y="136"/>
                  </a:cubicBezTo>
                  <a:lnTo>
                    <a:pt x="139" y="136"/>
                  </a:lnTo>
                  <a:cubicBezTo>
                    <a:pt x="148" y="136"/>
                    <a:pt x="157" y="136"/>
                    <a:pt x="166" y="140"/>
                  </a:cubicBezTo>
                  <a:lnTo>
                    <a:pt x="166" y="140"/>
                  </a:lnTo>
                  <a:cubicBezTo>
                    <a:pt x="166" y="139"/>
                    <a:pt x="166" y="137"/>
                    <a:pt x="166" y="136"/>
                  </a:cubicBezTo>
                  <a:lnTo>
                    <a:pt x="166" y="136"/>
                  </a:lnTo>
                  <a:cubicBezTo>
                    <a:pt x="170" y="141"/>
                    <a:pt x="174" y="144"/>
                    <a:pt x="176" y="147"/>
                  </a:cubicBezTo>
                  <a:lnTo>
                    <a:pt x="176" y="147"/>
                  </a:lnTo>
                  <a:cubicBezTo>
                    <a:pt x="173" y="144"/>
                    <a:pt x="169" y="142"/>
                    <a:pt x="166" y="140"/>
                  </a:cubicBezTo>
                  <a:lnTo>
                    <a:pt x="166" y="140"/>
                  </a:lnTo>
                  <a:cubicBezTo>
                    <a:pt x="168" y="148"/>
                    <a:pt x="177" y="149"/>
                    <a:pt x="178" y="149"/>
                  </a:cubicBezTo>
                  <a:lnTo>
                    <a:pt x="178" y="149"/>
                  </a:lnTo>
                  <a:cubicBezTo>
                    <a:pt x="178" y="148"/>
                    <a:pt x="177" y="147"/>
                    <a:pt x="176" y="147"/>
                  </a:cubicBezTo>
                  <a:lnTo>
                    <a:pt x="176" y="147"/>
                  </a:lnTo>
                  <a:cubicBezTo>
                    <a:pt x="177" y="147"/>
                    <a:pt x="178" y="148"/>
                    <a:pt x="179" y="149"/>
                  </a:cubicBezTo>
                  <a:cubicBezTo>
                    <a:pt x="179" y="149"/>
                    <a:pt x="179" y="149"/>
                    <a:pt x="178" y="149"/>
                  </a:cubicBezTo>
                  <a:lnTo>
                    <a:pt x="178" y="149"/>
                  </a:lnTo>
                  <a:cubicBezTo>
                    <a:pt x="179" y="149"/>
                    <a:pt x="179" y="149"/>
                    <a:pt x="179" y="149"/>
                  </a:cubicBezTo>
                  <a:lnTo>
                    <a:pt x="179" y="149"/>
                  </a:lnTo>
                  <a:cubicBezTo>
                    <a:pt x="179" y="149"/>
                    <a:pt x="179" y="149"/>
                    <a:pt x="179" y="149"/>
                  </a:cubicBezTo>
                  <a:lnTo>
                    <a:pt x="179" y="149"/>
                  </a:lnTo>
                  <a:cubicBezTo>
                    <a:pt x="180" y="150"/>
                    <a:pt x="181" y="151"/>
                    <a:pt x="181" y="152"/>
                  </a:cubicBezTo>
                  <a:lnTo>
                    <a:pt x="181" y="152"/>
                  </a:lnTo>
                  <a:cubicBezTo>
                    <a:pt x="180" y="151"/>
                    <a:pt x="180" y="150"/>
                    <a:pt x="179" y="149"/>
                  </a:cubicBezTo>
                  <a:lnTo>
                    <a:pt x="179" y="149"/>
                  </a:lnTo>
                  <a:cubicBezTo>
                    <a:pt x="179" y="160"/>
                    <a:pt x="185" y="164"/>
                    <a:pt x="188" y="165"/>
                  </a:cubicBezTo>
                  <a:lnTo>
                    <a:pt x="188" y="165"/>
                  </a:lnTo>
                  <a:cubicBezTo>
                    <a:pt x="187" y="161"/>
                    <a:pt x="185" y="157"/>
                    <a:pt x="181" y="152"/>
                  </a:cubicBezTo>
                  <a:lnTo>
                    <a:pt x="181" y="152"/>
                  </a:lnTo>
                  <a:cubicBezTo>
                    <a:pt x="184" y="156"/>
                    <a:pt x="187" y="159"/>
                    <a:pt x="192" y="166"/>
                  </a:cubicBezTo>
                  <a:cubicBezTo>
                    <a:pt x="192" y="166"/>
                    <a:pt x="190" y="166"/>
                    <a:pt x="188" y="165"/>
                  </a:cubicBezTo>
                  <a:lnTo>
                    <a:pt x="188" y="165"/>
                  </a:lnTo>
                  <a:cubicBezTo>
                    <a:pt x="192" y="173"/>
                    <a:pt x="192" y="179"/>
                    <a:pt x="192" y="179"/>
                  </a:cubicBezTo>
                  <a:lnTo>
                    <a:pt x="192" y="192"/>
                  </a:lnTo>
                  <a:cubicBezTo>
                    <a:pt x="205" y="219"/>
                    <a:pt x="248" y="232"/>
                    <a:pt x="275" y="232"/>
                  </a:cubicBezTo>
                  <a:cubicBezTo>
                    <a:pt x="304" y="219"/>
                    <a:pt x="331" y="192"/>
                    <a:pt x="318" y="149"/>
                  </a:cubicBezTo>
                  <a:cubicBezTo>
                    <a:pt x="304" y="96"/>
                    <a:pt x="261" y="53"/>
                    <a:pt x="205" y="27"/>
                  </a:cubicBezTo>
                  <a:cubicBezTo>
                    <a:pt x="179" y="13"/>
                    <a:pt x="152"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3426680" y="4152054"/>
              <a:ext cx="191246" cy="199372"/>
            </a:xfrm>
            <a:custGeom>
              <a:avLst/>
              <a:gdLst/>
              <a:ahLst/>
              <a:cxnLst/>
              <a:rect l="l" t="t" r="r" b="b"/>
              <a:pathLst>
                <a:path w="965" h="1006" extrusionOk="0">
                  <a:moveTo>
                    <a:pt x="594" y="144"/>
                  </a:moveTo>
                  <a:cubicBezTo>
                    <a:pt x="612" y="144"/>
                    <a:pt x="629" y="145"/>
                    <a:pt x="647" y="148"/>
                  </a:cubicBezTo>
                  <a:lnTo>
                    <a:pt x="647" y="148"/>
                  </a:lnTo>
                  <a:cubicBezTo>
                    <a:pt x="742" y="229"/>
                    <a:pt x="805" y="338"/>
                    <a:pt x="827" y="464"/>
                  </a:cubicBezTo>
                  <a:cubicBezTo>
                    <a:pt x="841" y="603"/>
                    <a:pt x="788" y="812"/>
                    <a:pt x="649" y="865"/>
                  </a:cubicBezTo>
                  <a:cubicBezTo>
                    <a:pt x="620" y="877"/>
                    <a:pt x="587" y="881"/>
                    <a:pt x="553" y="881"/>
                  </a:cubicBezTo>
                  <a:cubicBezTo>
                    <a:pt x="505" y="881"/>
                    <a:pt x="455" y="872"/>
                    <a:pt x="414" y="865"/>
                  </a:cubicBezTo>
                  <a:cubicBezTo>
                    <a:pt x="345" y="851"/>
                    <a:pt x="275" y="825"/>
                    <a:pt x="236" y="769"/>
                  </a:cubicBezTo>
                  <a:cubicBezTo>
                    <a:pt x="126" y="660"/>
                    <a:pt x="166" y="464"/>
                    <a:pt x="236" y="342"/>
                  </a:cubicBezTo>
                  <a:cubicBezTo>
                    <a:pt x="318" y="222"/>
                    <a:pt x="453" y="144"/>
                    <a:pt x="594" y="144"/>
                  </a:cubicBezTo>
                  <a:close/>
                  <a:moveTo>
                    <a:pt x="614" y="1"/>
                  </a:moveTo>
                  <a:cubicBezTo>
                    <a:pt x="593" y="1"/>
                    <a:pt x="575" y="12"/>
                    <a:pt x="564" y="28"/>
                  </a:cubicBezTo>
                  <a:lnTo>
                    <a:pt x="564" y="28"/>
                  </a:lnTo>
                  <a:cubicBezTo>
                    <a:pt x="408" y="35"/>
                    <a:pt x="263" y="105"/>
                    <a:pt x="166" y="233"/>
                  </a:cubicBezTo>
                  <a:cubicBezTo>
                    <a:pt x="44" y="382"/>
                    <a:pt x="1" y="617"/>
                    <a:pt x="97" y="795"/>
                  </a:cubicBezTo>
                  <a:cubicBezTo>
                    <a:pt x="184" y="945"/>
                    <a:pt x="385" y="1005"/>
                    <a:pt x="555" y="1005"/>
                  </a:cubicBezTo>
                  <a:cubicBezTo>
                    <a:pt x="572" y="1005"/>
                    <a:pt x="589" y="1005"/>
                    <a:pt x="606" y="1003"/>
                  </a:cubicBezTo>
                  <a:cubicBezTo>
                    <a:pt x="827" y="977"/>
                    <a:pt x="937" y="742"/>
                    <a:pt x="953" y="547"/>
                  </a:cubicBezTo>
                  <a:cubicBezTo>
                    <a:pt x="964" y="364"/>
                    <a:pt x="878" y="179"/>
                    <a:pt x="737" y="68"/>
                  </a:cubicBezTo>
                  <a:lnTo>
                    <a:pt x="737" y="68"/>
                  </a:lnTo>
                  <a:cubicBezTo>
                    <a:pt x="731" y="51"/>
                    <a:pt x="720" y="38"/>
                    <a:pt x="705" y="38"/>
                  </a:cubicBezTo>
                  <a:cubicBezTo>
                    <a:pt x="701" y="37"/>
                    <a:pt x="696" y="36"/>
                    <a:pt x="692" y="35"/>
                  </a:cubicBezTo>
                  <a:lnTo>
                    <a:pt x="692" y="35"/>
                  </a:lnTo>
                  <a:cubicBezTo>
                    <a:pt x="678" y="27"/>
                    <a:pt x="664" y="19"/>
                    <a:pt x="649" y="11"/>
                  </a:cubicBezTo>
                  <a:cubicBezTo>
                    <a:pt x="637" y="4"/>
                    <a:pt x="625"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3590584" y="4213294"/>
              <a:ext cx="109595" cy="59653"/>
            </a:xfrm>
            <a:custGeom>
              <a:avLst/>
              <a:gdLst/>
              <a:ahLst/>
              <a:cxnLst/>
              <a:rect l="l" t="t" r="r" b="b"/>
              <a:pathLst>
                <a:path w="553" h="301" extrusionOk="0">
                  <a:moveTo>
                    <a:pt x="493" y="0"/>
                  </a:moveTo>
                  <a:cubicBezTo>
                    <a:pt x="485" y="0"/>
                    <a:pt x="477" y="2"/>
                    <a:pt x="470" y="7"/>
                  </a:cubicBezTo>
                  <a:cubicBezTo>
                    <a:pt x="318" y="33"/>
                    <a:pt x="139" y="73"/>
                    <a:pt x="27" y="198"/>
                  </a:cubicBezTo>
                  <a:cubicBezTo>
                    <a:pt x="0" y="225"/>
                    <a:pt x="0" y="255"/>
                    <a:pt x="27" y="281"/>
                  </a:cubicBezTo>
                  <a:cubicBezTo>
                    <a:pt x="42" y="294"/>
                    <a:pt x="59" y="301"/>
                    <a:pt x="77" y="301"/>
                  </a:cubicBezTo>
                  <a:cubicBezTo>
                    <a:pt x="94" y="301"/>
                    <a:pt x="111" y="294"/>
                    <a:pt x="126" y="281"/>
                  </a:cubicBezTo>
                  <a:cubicBezTo>
                    <a:pt x="126" y="268"/>
                    <a:pt x="139" y="255"/>
                    <a:pt x="153" y="238"/>
                  </a:cubicBezTo>
                  <a:lnTo>
                    <a:pt x="166" y="238"/>
                  </a:lnTo>
                  <a:cubicBezTo>
                    <a:pt x="179" y="225"/>
                    <a:pt x="192" y="225"/>
                    <a:pt x="192" y="225"/>
                  </a:cubicBezTo>
                  <a:cubicBezTo>
                    <a:pt x="209" y="212"/>
                    <a:pt x="222" y="198"/>
                    <a:pt x="249" y="198"/>
                  </a:cubicBezTo>
                  <a:cubicBezTo>
                    <a:pt x="262" y="185"/>
                    <a:pt x="262" y="185"/>
                    <a:pt x="292" y="172"/>
                  </a:cubicBezTo>
                  <a:cubicBezTo>
                    <a:pt x="358" y="155"/>
                    <a:pt x="427" y="129"/>
                    <a:pt x="510" y="116"/>
                  </a:cubicBezTo>
                  <a:cubicBezTo>
                    <a:pt x="540" y="116"/>
                    <a:pt x="553" y="73"/>
                    <a:pt x="553" y="46"/>
                  </a:cubicBezTo>
                  <a:cubicBezTo>
                    <a:pt x="543" y="17"/>
                    <a:pt x="517" y="0"/>
                    <a:pt x="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3202526" y="4211312"/>
              <a:ext cx="41618" cy="36069"/>
            </a:xfrm>
            <a:custGeom>
              <a:avLst/>
              <a:gdLst/>
              <a:ahLst/>
              <a:cxnLst/>
              <a:rect l="l" t="t" r="r" b="b"/>
              <a:pathLst>
                <a:path w="210" h="182" extrusionOk="0">
                  <a:moveTo>
                    <a:pt x="44" y="0"/>
                  </a:moveTo>
                  <a:cubicBezTo>
                    <a:pt x="44" y="0"/>
                    <a:pt x="31" y="0"/>
                    <a:pt x="31" y="17"/>
                  </a:cubicBezTo>
                  <a:cubicBezTo>
                    <a:pt x="17" y="17"/>
                    <a:pt x="17" y="17"/>
                    <a:pt x="17" y="30"/>
                  </a:cubicBezTo>
                  <a:cubicBezTo>
                    <a:pt x="1" y="43"/>
                    <a:pt x="1" y="56"/>
                    <a:pt x="1" y="70"/>
                  </a:cubicBezTo>
                  <a:lnTo>
                    <a:pt x="17" y="83"/>
                  </a:lnTo>
                  <a:cubicBezTo>
                    <a:pt x="17" y="99"/>
                    <a:pt x="31" y="112"/>
                    <a:pt x="31" y="112"/>
                  </a:cubicBezTo>
                  <a:cubicBezTo>
                    <a:pt x="57" y="126"/>
                    <a:pt x="84" y="152"/>
                    <a:pt x="113" y="165"/>
                  </a:cubicBezTo>
                  <a:cubicBezTo>
                    <a:pt x="126" y="165"/>
                    <a:pt x="140" y="182"/>
                    <a:pt x="140" y="182"/>
                  </a:cubicBezTo>
                  <a:lnTo>
                    <a:pt x="166" y="182"/>
                  </a:lnTo>
                  <a:lnTo>
                    <a:pt x="183" y="165"/>
                  </a:lnTo>
                  <a:cubicBezTo>
                    <a:pt x="196" y="152"/>
                    <a:pt x="196" y="152"/>
                    <a:pt x="209" y="139"/>
                  </a:cubicBezTo>
                  <a:lnTo>
                    <a:pt x="209" y="99"/>
                  </a:lnTo>
                  <a:lnTo>
                    <a:pt x="209" y="83"/>
                  </a:lnTo>
                  <a:lnTo>
                    <a:pt x="183" y="56"/>
                  </a:lnTo>
                  <a:cubicBezTo>
                    <a:pt x="153" y="43"/>
                    <a:pt x="126" y="3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17"/>
          <p:cNvSpPr/>
          <p:nvPr/>
        </p:nvSpPr>
        <p:spPr>
          <a:xfrm flipH="1">
            <a:off x="8513951" y="387713"/>
            <a:ext cx="315874" cy="792910"/>
          </a:xfrm>
          <a:custGeom>
            <a:avLst/>
            <a:gdLst/>
            <a:ahLst/>
            <a:cxnLst/>
            <a:rect l="l" t="t" r="r" b="b"/>
            <a:pathLst>
              <a:path w="1390" h="3489" extrusionOk="0">
                <a:moveTo>
                  <a:pt x="1219" y="0"/>
                </a:moveTo>
                <a:cubicBezTo>
                  <a:pt x="1183" y="0"/>
                  <a:pt x="1148" y="26"/>
                  <a:pt x="1158" y="68"/>
                </a:cubicBezTo>
                <a:cubicBezTo>
                  <a:pt x="1280" y="355"/>
                  <a:pt x="1171" y="673"/>
                  <a:pt x="963" y="907"/>
                </a:cubicBezTo>
                <a:cubicBezTo>
                  <a:pt x="784" y="1099"/>
                  <a:pt x="549" y="1212"/>
                  <a:pt x="358" y="1377"/>
                </a:cubicBezTo>
                <a:cubicBezTo>
                  <a:pt x="149" y="1556"/>
                  <a:pt x="67" y="1804"/>
                  <a:pt x="149" y="2065"/>
                </a:cubicBezTo>
                <a:cubicBezTo>
                  <a:pt x="192" y="2204"/>
                  <a:pt x="275" y="2300"/>
                  <a:pt x="358" y="2422"/>
                </a:cubicBezTo>
                <a:cubicBezTo>
                  <a:pt x="384" y="2478"/>
                  <a:pt x="427" y="2534"/>
                  <a:pt x="427" y="2604"/>
                </a:cubicBezTo>
                <a:cubicBezTo>
                  <a:pt x="427" y="2670"/>
                  <a:pt x="371" y="2726"/>
                  <a:pt x="315" y="2769"/>
                </a:cubicBezTo>
                <a:cubicBezTo>
                  <a:pt x="205" y="2852"/>
                  <a:pt x="110" y="2948"/>
                  <a:pt x="53" y="3070"/>
                </a:cubicBezTo>
                <a:cubicBezTo>
                  <a:pt x="0" y="3209"/>
                  <a:pt x="0" y="3331"/>
                  <a:pt x="67" y="3457"/>
                </a:cubicBezTo>
                <a:cubicBezTo>
                  <a:pt x="76" y="3480"/>
                  <a:pt x="93" y="3489"/>
                  <a:pt x="110" y="3489"/>
                </a:cubicBezTo>
                <a:cubicBezTo>
                  <a:pt x="146" y="3489"/>
                  <a:pt x="184" y="3448"/>
                  <a:pt x="166" y="3401"/>
                </a:cubicBezTo>
                <a:cubicBezTo>
                  <a:pt x="96" y="3279"/>
                  <a:pt x="136" y="3153"/>
                  <a:pt x="205" y="3044"/>
                </a:cubicBezTo>
                <a:cubicBezTo>
                  <a:pt x="275" y="2935"/>
                  <a:pt x="384" y="2878"/>
                  <a:pt x="467" y="2782"/>
                </a:cubicBezTo>
                <a:cubicBezTo>
                  <a:pt x="675" y="2534"/>
                  <a:pt x="384" y="2313"/>
                  <a:pt x="288" y="2108"/>
                </a:cubicBezTo>
                <a:cubicBezTo>
                  <a:pt x="232" y="1982"/>
                  <a:pt x="205" y="1830"/>
                  <a:pt x="262" y="1695"/>
                </a:cubicBezTo>
                <a:cubicBezTo>
                  <a:pt x="315" y="1569"/>
                  <a:pt x="397" y="1486"/>
                  <a:pt x="510" y="1404"/>
                </a:cubicBezTo>
                <a:cubicBezTo>
                  <a:pt x="715" y="1251"/>
                  <a:pt x="936" y="1129"/>
                  <a:pt x="1102" y="921"/>
                </a:cubicBezTo>
                <a:cubicBezTo>
                  <a:pt x="1293" y="673"/>
                  <a:pt x="1389" y="342"/>
                  <a:pt x="1280" y="41"/>
                </a:cubicBezTo>
                <a:cubicBezTo>
                  <a:pt x="1269" y="13"/>
                  <a:pt x="1244" y="0"/>
                  <a:pt x="1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17"/>
          <p:cNvGrpSpPr/>
          <p:nvPr/>
        </p:nvGrpSpPr>
        <p:grpSpPr>
          <a:xfrm rot="3641380" flipH="1">
            <a:off x="8560974" y="1579663"/>
            <a:ext cx="221835" cy="118259"/>
            <a:chOff x="899548" y="4569940"/>
            <a:chExt cx="206773" cy="110229"/>
          </a:xfrm>
        </p:grpSpPr>
        <p:sp>
          <p:nvSpPr>
            <p:cNvPr id="113" name="Google Shape;113;p17"/>
            <p:cNvSpPr/>
            <p:nvPr/>
          </p:nvSpPr>
          <p:spPr>
            <a:xfrm>
              <a:off x="899548" y="4589941"/>
              <a:ext cx="206773" cy="90228"/>
            </a:xfrm>
            <a:custGeom>
              <a:avLst/>
              <a:gdLst/>
              <a:ahLst/>
              <a:cxnLst/>
              <a:rect l="l" t="t" r="r" b="b"/>
              <a:pathLst>
                <a:path w="1375" h="600" extrusionOk="0">
                  <a:moveTo>
                    <a:pt x="346" y="1"/>
                  </a:moveTo>
                  <a:cubicBezTo>
                    <a:pt x="258" y="1"/>
                    <a:pt x="168" y="8"/>
                    <a:pt x="79" y="22"/>
                  </a:cubicBezTo>
                  <a:cubicBezTo>
                    <a:pt x="0" y="38"/>
                    <a:pt x="32" y="149"/>
                    <a:pt x="106" y="149"/>
                  </a:cubicBezTo>
                  <a:cubicBezTo>
                    <a:pt x="110" y="149"/>
                    <a:pt x="114" y="148"/>
                    <a:pt x="118" y="148"/>
                  </a:cubicBezTo>
                  <a:cubicBezTo>
                    <a:pt x="192" y="132"/>
                    <a:pt x="269" y="125"/>
                    <a:pt x="346" y="125"/>
                  </a:cubicBezTo>
                  <a:cubicBezTo>
                    <a:pt x="488" y="125"/>
                    <a:pt x="632" y="150"/>
                    <a:pt x="767" y="204"/>
                  </a:cubicBezTo>
                  <a:cubicBezTo>
                    <a:pt x="945" y="257"/>
                    <a:pt x="1167" y="369"/>
                    <a:pt x="1236" y="561"/>
                  </a:cubicBezTo>
                  <a:cubicBezTo>
                    <a:pt x="1246" y="588"/>
                    <a:pt x="1271" y="600"/>
                    <a:pt x="1295" y="600"/>
                  </a:cubicBezTo>
                  <a:cubicBezTo>
                    <a:pt x="1335" y="600"/>
                    <a:pt x="1375" y="569"/>
                    <a:pt x="1359" y="518"/>
                  </a:cubicBezTo>
                  <a:cubicBezTo>
                    <a:pt x="1276" y="300"/>
                    <a:pt x="1054" y="174"/>
                    <a:pt x="836" y="91"/>
                  </a:cubicBezTo>
                  <a:cubicBezTo>
                    <a:pt x="682" y="28"/>
                    <a:pt x="516"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1004366" y="4569940"/>
              <a:ext cx="81205" cy="49174"/>
            </a:xfrm>
            <a:custGeom>
              <a:avLst/>
              <a:gdLst/>
              <a:ahLst/>
              <a:cxnLst/>
              <a:rect l="l" t="t" r="r" b="b"/>
              <a:pathLst>
                <a:path w="540" h="327" extrusionOk="0">
                  <a:moveTo>
                    <a:pt x="120" y="0"/>
                  </a:moveTo>
                  <a:cubicBezTo>
                    <a:pt x="94" y="0"/>
                    <a:pt x="69" y="2"/>
                    <a:pt x="43" y="6"/>
                  </a:cubicBezTo>
                  <a:cubicBezTo>
                    <a:pt x="13" y="6"/>
                    <a:pt x="0" y="46"/>
                    <a:pt x="0" y="72"/>
                  </a:cubicBezTo>
                  <a:cubicBezTo>
                    <a:pt x="10" y="105"/>
                    <a:pt x="29" y="120"/>
                    <a:pt x="55" y="120"/>
                  </a:cubicBezTo>
                  <a:cubicBezTo>
                    <a:pt x="64" y="120"/>
                    <a:pt x="73" y="118"/>
                    <a:pt x="83" y="115"/>
                  </a:cubicBezTo>
                  <a:lnTo>
                    <a:pt x="166" y="115"/>
                  </a:lnTo>
                  <a:cubicBezTo>
                    <a:pt x="192" y="128"/>
                    <a:pt x="208" y="128"/>
                    <a:pt x="222" y="128"/>
                  </a:cubicBezTo>
                  <a:lnTo>
                    <a:pt x="235" y="142"/>
                  </a:lnTo>
                  <a:lnTo>
                    <a:pt x="261" y="142"/>
                  </a:lnTo>
                  <a:cubicBezTo>
                    <a:pt x="261" y="142"/>
                    <a:pt x="261" y="155"/>
                    <a:pt x="275" y="155"/>
                  </a:cubicBezTo>
                  <a:cubicBezTo>
                    <a:pt x="291" y="155"/>
                    <a:pt x="304" y="171"/>
                    <a:pt x="318" y="185"/>
                  </a:cubicBezTo>
                  <a:lnTo>
                    <a:pt x="331" y="185"/>
                  </a:lnTo>
                  <a:cubicBezTo>
                    <a:pt x="337" y="191"/>
                    <a:pt x="337" y="191"/>
                    <a:pt x="336" y="191"/>
                  </a:cubicBezTo>
                  <a:cubicBezTo>
                    <a:pt x="334" y="191"/>
                    <a:pt x="331" y="191"/>
                    <a:pt x="331" y="198"/>
                  </a:cubicBezTo>
                  <a:cubicBezTo>
                    <a:pt x="344" y="198"/>
                    <a:pt x="344" y="211"/>
                    <a:pt x="357" y="211"/>
                  </a:cubicBezTo>
                  <a:cubicBezTo>
                    <a:pt x="374" y="224"/>
                    <a:pt x="387" y="238"/>
                    <a:pt x="400" y="254"/>
                  </a:cubicBezTo>
                  <a:lnTo>
                    <a:pt x="400" y="267"/>
                  </a:lnTo>
                  <a:cubicBezTo>
                    <a:pt x="414" y="281"/>
                    <a:pt x="414" y="294"/>
                    <a:pt x="414" y="294"/>
                  </a:cubicBezTo>
                  <a:cubicBezTo>
                    <a:pt x="433" y="313"/>
                    <a:pt x="460" y="327"/>
                    <a:pt x="484" y="327"/>
                  </a:cubicBezTo>
                  <a:cubicBezTo>
                    <a:pt x="494" y="327"/>
                    <a:pt x="502" y="325"/>
                    <a:pt x="509" y="320"/>
                  </a:cubicBezTo>
                  <a:cubicBezTo>
                    <a:pt x="539" y="307"/>
                    <a:pt x="539" y="267"/>
                    <a:pt x="523" y="238"/>
                  </a:cubicBezTo>
                  <a:cubicBezTo>
                    <a:pt x="440" y="83"/>
                    <a:pt x="285"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7"/>
          <p:cNvSpPr/>
          <p:nvPr/>
        </p:nvSpPr>
        <p:spPr>
          <a:xfrm flipH="1">
            <a:off x="316425" y="3357953"/>
            <a:ext cx="315869" cy="404919"/>
          </a:xfrm>
          <a:custGeom>
            <a:avLst/>
            <a:gdLst/>
            <a:ahLst/>
            <a:cxnLst/>
            <a:rect l="l" t="t" r="r" b="b"/>
            <a:pathLst>
              <a:path w="1958" h="2510" extrusionOk="0">
                <a:moveTo>
                  <a:pt x="1286" y="122"/>
                </a:moveTo>
                <a:cubicBezTo>
                  <a:pt x="1387" y="122"/>
                  <a:pt x="1483" y="174"/>
                  <a:pt x="1557" y="234"/>
                </a:cubicBezTo>
                <a:cubicBezTo>
                  <a:pt x="1723" y="359"/>
                  <a:pt x="1805" y="564"/>
                  <a:pt x="1805" y="773"/>
                </a:cubicBezTo>
                <a:cubicBezTo>
                  <a:pt x="1832" y="1186"/>
                  <a:pt x="1627" y="1573"/>
                  <a:pt x="1336" y="1847"/>
                </a:cubicBezTo>
                <a:cubicBezTo>
                  <a:pt x="1049" y="2112"/>
                  <a:pt x="675" y="2262"/>
                  <a:pt x="289" y="2342"/>
                </a:cubicBezTo>
                <a:lnTo>
                  <a:pt x="289" y="2342"/>
                </a:lnTo>
                <a:cubicBezTo>
                  <a:pt x="529" y="2159"/>
                  <a:pt x="681" y="1879"/>
                  <a:pt x="770" y="1599"/>
                </a:cubicBezTo>
                <a:cubicBezTo>
                  <a:pt x="840" y="1378"/>
                  <a:pt x="883" y="1143"/>
                  <a:pt x="922" y="911"/>
                </a:cubicBezTo>
                <a:cubicBezTo>
                  <a:pt x="952" y="703"/>
                  <a:pt x="979" y="482"/>
                  <a:pt x="1074" y="290"/>
                </a:cubicBezTo>
                <a:cubicBezTo>
                  <a:pt x="1117" y="220"/>
                  <a:pt x="1170" y="138"/>
                  <a:pt x="1253" y="124"/>
                </a:cubicBezTo>
                <a:cubicBezTo>
                  <a:pt x="1264" y="123"/>
                  <a:pt x="1275" y="122"/>
                  <a:pt x="1286" y="122"/>
                </a:cubicBezTo>
                <a:close/>
                <a:moveTo>
                  <a:pt x="1298" y="1"/>
                </a:moveTo>
                <a:cubicBezTo>
                  <a:pt x="1287" y="1"/>
                  <a:pt x="1277" y="1"/>
                  <a:pt x="1266" y="2"/>
                </a:cubicBezTo>
                <a:cubicBezTo>
                  <a:pt x="1074" y="29"/>
                  <a:pt x="965" y="194"/>
                  <a:pt x="909" y="372"/>
                </a:cubicBezTo>
                <a:cubicBezTo>
                  <a:pt x="826" y="607"/>
                  <a:pt x="813" y="855"/>
                  <a:pt x="757" y="1090"/>
                </a:cubicBezTo>
                <a:cubicBezTo>
                  <a:pt x="674" y="1573"/>
                  <a:pt x="522" y="2109"/>
                  <a:pt x="56" y="2343"/>
                </a:cubicBezTo>
                <a:cubicBezTo>
                  <a:pt x="28" y="2354"/>
                  <a:pt x="20" y="2379"/>
                  <a:pt x="26" y="2403"/>
                </a:cubicBezTo>
                <a:lnTo>
                  <a:pt x="26" y="2403"/>
                </a:lnTo>
                <a:cubicBezTo>
                  <a:pt x="1" y="2440"/>
                  <a:pt x="26" y="2510"/>
                  <a:pt x="83" y="2510"/>
                </a:cubicBezTo>
                <a:cubicBezTo>
                  <a:pt x="87" y="2510"/>
                  <a:pt x="91" y="2509"/>
                  <a:pt x="96" y="2509"/>
                </a:cubicBezTo>
                <a:cubicBezTo>
                  <a:pt x="539" y="2439"/>
                  <a:pt x="979" y="2300"/>
                  <a:pt x="1336" y="2013"/>
                </a:cubicBezTo>
                <a:cubicBezTo>
                  <a:pt x="1666" y="1751"/>
                  <a:pt x="1901" y="1351"/>
                  <a:pt x="1928" y="925"/>
                </a:cubicBezTo>
                <a:cubicBezTo>
                  <a:pt x="1957" y="716"/>
                  <a:pt x="1914" y="482"/>
                  <a:pt x="1792" y="303"/>
                </a:cubicBezTo>
                <a:cubicBezTo>
                  <a:pt x="1685" y="146"/>
                  <a:pt x="1495" y="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TITLE_AND_BODY_1_1">
    <p:spTree>
      <p:nvGrpSpPr>
        <p:cNvPr id="1" name="Shape 279"/>
        <p:cNvGrpSpPr/>
        <p:nvPr/>
      </p:nvGrpSpPr>
      <p:grpSpPr>
        <a:xfrm>
          <a:off x="0" y="0"/>
          <a:ext cx="0" cy="0"/>
          <a:chOff x="0" y="0"/>
          <a:chExt cx="0" cy="0"/>
        </a:xfrm>
      </p:grpSpPr>
      <p:sp>
        <p:nvSpPr>
          <p:cNvPr id="280" name="Google Shape;280;p27"/>
          <p:cNvSpPr txBox="1">
            <a:spLocks noGrp="1"/>
          </p:cNvSpPr>
          <p:nvPr>
            <p:ph type="body" idx="1"/>
          </p:nvPr>
        </p:nvSpPr>
        <p:spPr>
          <a:xfrm>
            <a:off x="715100" y="1809875"/>
            <a:ext cx="3856800" cy="2798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Char char="●"/>
              <a:defRPr sz="1400">
                <a:solidFill>
                  <a:srgbClr val="434343"/>
                </a:solidFill>
              </a:defRPr>
            </a:lvl1pPr>
            <a:lvl2pPr marL="914400" lvl="1" indent="-317500" rtl="0">
              <a:lnSpc>
                <a:spcPct val="115000"/>
              </a:lnSpc>
              <a:spcBef>
                <a:spcPts val="100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81" name="Google Shape;281;p2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82" name="Google Shape;282;p27"/>
          <p:cNvSpPr>
            <a:spLocks noGrp="1"/>
          </p:cNvSpPr>
          <p:nvPr>
            <p:ph type="pic" idx="2"/>
          </p:nvPr>
        </p:nvSpPr>
        <p:spPr>
          <a:xfrm>
            <a:off x="5028076" y="774262"/>
            <a:ext cx="3058200" cy="3594900"/>
          </a:xfrm>
          <a:prstGeom prst="rect">
            <a:avLst/>
          </a:prstGeom>
          <a:noFill/>
          <a:ln>
            <a:noFill/>
          </a:ln>
        </p:spPr>
      </p:sp>
      <p:sp>
        <p:nvSpPr>
          <p:cNvPr id="283" name="Google Shape;283;p27"/>
          <p:cNvSpPr/>
          <p:nvPr/>
        </p:nvSpPr>
        <p:spPr>
          <a:xfrm>
            <a:off x="8608171" y="257496"/>
            <a:ext cx="302254" cy="488876"/>
          </a:xfrm>
          <a:custGeom>
            <a:avLst/>
            <a:gdLst/>
            <a:ahLst/>
            <a:cxnLst/>
            <a:rect l="l" t="t" r="r" b="b"/>
            <a:pathLst>
              <a:path w="1652" h="2672" extrusionOk="0">
                <a:moveTo>
                  <a:pt x="1461" y="1350"/>
                </a:moveTo>
                <a:cubicBezTo>
                  <a:pt x="1470" y="1350"/>
                  <a:pt x="1480" y="1353"/>
                  <a:pt x="1488" y="1360"/>
                </a:cubicBezTo>
                <a:cubicBezTo>
                  <a:pt x="1545" y="1403"/>
                  <a:pt x="1475" y="1485"/>
                  <a:pt x="1436" y="1499"/>
                </a:cubicBezTo>
                <a:cubicBezTo>
                  <a:pt x="1397" y="1521"/>
                  <a:pt x="1350" y="1532"/>
                  <a:pt x="1300" y="1537"/>
                </a:cubicBezTo>
                <a:lnTo>
                  <a:pt x="1300" y="1537"/>
                </a:lnTo>
                <a:cubicBezTo>
                  <a:pt x="1311" y="1509"/>
                  <a:pt x="1324" y="1482"/>
                  <a:pt x="1340" y="1456"/>
                </a:cubicBezTo>
                <a:cubicBezTo>
                  <a:pt x="1362" y="1423"/>
                  <a:pt x="1414" y="1350"/>
                  <a:pt x="1461" y="1350"/>
                </a:cubicBezTo>
                <a:close/>
                <a:moveTo>
                  <a:pt x="170" y="1"/>
                </a:moveTo>
                <a:cubicBezTo>
                  <a:pt x="154" y="1"/>
                  <a:pt x="137" y="8"/>
                  <a:pt x="126" y="24"/>
                </a:cubicBezTo>
                <a:cubicBezTo>
                  <a:pt x="0" y="328"/>
                  <a:pt x="0" y="659"/>
                  <a:pt x="126" y="960"/>
                </a:cubicBezTo>
                <a:cubicBezTo>
                  <a:pt x="248" y="1251"/>
                  <a:pt x="483" y="1472"/>
                  <a:pt x="787" y="1581"/>
                </a:cubicBezTo>
                <a:cubicBezTo>
                  <a:pt x="903" y="1628"/>
                  <a:pt x="1025" y="1654"/>
                  <a:pt x="1150" y="1654"/>
                </a:cubicBezTo>
                <a:cubicBezTo>
                  <a:pt x="1152" y="1654"/>
                  <a:pt x="1155" y="1654"/>
                  <a:pt x="1157" y="1654"/>
                </a:cubicBezTo>
                <a:lnTo>
                  <a:pt x="1157" y="1654"/>
                </a:lnTo>
                <a:cubicBezTo>
                  <a:pt x="1106" y="2007"/>
                  <a:pt x="1299" y="2349"/>
                  <a:pt x="1488" y="2643"/>
                </a:cubicBezTo>
                <a:cubicBezTo>
                  <a:pt x="1501" y="2664"/>
                  <a:pt x="1519" y="2672"/>
                  <a:pt x="1536" y="2672"/>
                </a:cubicBezTo>
                <a:cubicBezTo>
                  <a:pt x="1577" y="2672"/>
                  <a:pt x="1615" y="2626"/>
                  <a:pt x="1588" y="2587"/>
                </a:cubicBezTo>
                <a:cubicBezTo>
                  <a:pt x="1449" y="2352"/>
                  <a:pt x="1283" y="2104"/>
                  <a:pt x="1270" y="1829"/>
                </a:cubicBezTo>
                <a:cubicBezTo>
                  <a:pt x="1264" y="1771"/>
                  <a:pt x="1264" y="1710"/>
                  <a:pt x="1272" y="1650"/>
                </a:cubicBezTo>
                <a:lnTo>
                  <a:pt x="1272" y="1650"/>
                </a:lnTo>
                <a:cubicBezTo>
                  <a:pt x="1394" y="1646"/>
                  <a:pt x="1551" y="1620"/>
                  <a:pt x="1601" y="1485"/>
                </a:cubicBezTo>
                <a:cubicBezTo>
                  <a:pt x="1652" y="1378"/>
                  <a:pt x="1593" y="1237"/>
                  <a:pt x="1466" y="1237"/>
                </a:cubicBezTo>
                <a:cubicBezTo>
                  <a:pt x="1460" y="1237"/>
                  <a:pt x="1455" y="1237"/>
                  <a:pt x="1449" y="1237"/>
                </a:cubicBezTo>
                <a:cubicBezTo>
                  <a:pt x="1307" y="1250"/>
                  <a:pt x="1214" y="1407"/>
                  <a:pt x="1180" y="1540"/>
                </a:cubicBezTo>
                <a:lnTo>
                  <a:pt x="1180" y="1540"/>
                </a:lnTo>
                <a:cubicBezTo>
                  <a:pt x="1144" y="1540"/>
                  <a:pt x="1108" y="1538"/>
                  <a:pt x="1075" y="1538"/>
                </a:cubicBezTo>
                <a:cubicBezTo>
                  <a:pt x="953" y="1525"/>
                  <a:pt x="844" y="1485"/>
                  <a:pt x="731" y="1429"/>
                </a:cubicBezTo>
                <a:cubicBezTo>
                  <a:pt x="513" y="1333"/>
                  <a:pt x="331" y="1155"/>
                  <a:pt x="235" y="933"/>
                </a:cubicBezTo>
                <a:cubicBezTo>
                  <a:pt x="126" y="672"/>
                  <a:pt x="113" y="355"/>
                  <a:pt x="235" y="93"/>
                </a:cubicBezTo>
                <a:cubicBezTo>
                  <a:pt x="256" y="44"/>
                  <a:pt x="212"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7"/>
          <p:cNvSpPr/>
          <p:nvPr/>
        </p:nvSpPr>
        <p:spPr>
          <a:xfrm>
            <a:off x="412850" y="4467824"/>
            <a:ext cx="302249" cy="426523"/>
          </a:xfrm>
          <a:custGeom>
            <a:avLst/>
            <a:gdLst/>
            <a:ahLst/>
            <a:cxnLst/>
            <a:rect l="l" t="t" r="r" b="b"/>
            <a:pathLst>
              <a:path w="1226" h="1730" extrusionOk="0">
                <a:moveTo>
                  <a:pt x="721" y="960"/>
                </a:moveTo>
                <a:cubicBezTo>
                  <a:pt x="733" y="960"/>
                  <a:pt x="744" y="963"/>
                  <a:pt x="756" y="968"/>
                </a:cubicBezTo>
                <a:cubicBezTo>
                  <a:pt x="812" y="998"/>
                  <a:pt x="799" y="1068"/>
                  <a:pt x="769" y="1107"/>
                </a:cubicBezTo>
                <a:cubicBezTo>
                  <a:pt x="738" y="1164"/>
                  <a:pt x="682" y="1191"/>
                  <a:pt x="622" y="1199"/>
                </a:cubicBezTo>
                <a:lnTo>
                  <a:pt x="622" y="1199"/>
                </a:lnTo>
                <a:cubicBezTo>
                  <a:pt x="607" y="1144"/>
                  <a:pt x="610" y="1084"/>
                  <a:pt x="634" y="1038"/>
                </a:cubicBezTo>
                <a:cubicBezTo>
                  <a:pt x="644" y="996"/>
                  <a:pt x="679" y="960"/>
                  <a:pt x="721" y="960"/>
                </a:cubicBezTo>
                <a:close/>
                <a:moveTo>
                  <a:pt x="425" y="1"/>
                </a:moveTo>
                <a:cubicBezTo>
                  <a:pt x="412" y="1"/>
                  <a:pt x="398" y="6"/>
                  <a:pt x="386" y="19"/>
                </a:cubicBezTo>
                <a:cubicBezTo>
                  <a:pt x="204" y="224"/>
                  <a:pt x="95" y="472"/>
                  <a:pt x="81" y="737"/>
                </a:cubicBezTo>
                <a:cubicBezTo>
                  <a:pt x="81" y="873"/>
                  <a:pt x="95" y="1011"/>
                  <a:pt x="177" y="1121"/>
                </a:cubicBezTo>
                <a:cubicBezTo>
                  <a:pt x="260" y="1217"/>
                  <a:pt x="369" y="1299"/>
                  <a:pt x="495" y="1316"/>
                </a:cubicBezTo>
                <a:cubicBezTo>
                  <a:pt x="508" y="1319"/>
                  <a:pt x="522" y="1321"/>
                  <a:pt x="535" y="1323"/>
                </a:cubicBezTo>
                <a:lnTo>
                  <a:pt x="535" y="1323"/>
                </a:lnTo>
                <a:cubicBezTo>
                  <a:pt x="580" y="1402"/>
                  <a:pt x="654" y="1468"/>
                  <a:pt x="743" y="1508"/>
                </a:cubicBezTo>
                <a:cubicBezTo>
                  <a:pt x="774" y="1524"/>
                  <a:pt x="809" y="1531"/>
                  <a:pt x="845" y="1531"/>
                </a:cubicBezTo>
                <a:cubicBezTo>
                  <a:pt x="863" y="1531"/>
                  <a:pt x="881" y="1529"/>
                  <a:pt x="899" y="1525"/>
                </a:cubicBezTo>
                <a:lnTo>
                  <a:pt x="899" y="1525"/>
                </a:lnTo>
                <a:cubicBezTo>
                  <a:pt x="922" y="1638"/>
                  <a:pt x="1018" y="1729"/>
                  <a:pt x="1143" y="1729"/>
                </a:cubicBezTo>
                <a:cubicBezTo>
                  <a:pt x="1225" y="1729"/>
                  <a:pt x="1225" y="1603"/>
                  <a:pt x="1143" y="1603"/>
                </a:cubicBezTo>
                <a:cubicBezTo>
                  <a:pt x="1049" y="1603"/>
                  <a:pt x="997" y="1519"/>
                  <a:pt x="1022" y="1443"/>
                </a:cubicBezTo>
                <a:lnTo>
                  <a:pt x="1022" y="1443"/>
                </a:lnTo>
                <a:cubicBezTo>
                  <a:pt x="1029" y="1432"/>
                  <a:pt x="1035" y="1421"/>
                  <a:pt x="1039" y="1409"/>
                </a:cubicBezTo>
                <a:lnTo>
                  <a:pt x="1039" y="1409"/>
                </a:lnTo>
                <a:cubicBezTo>
                  <a:pt x="1042" y="1405"/>
                  <a:pt x="1044" y="1402"/>
                  <a:pt x="1047" y="1398"/>
                </a:cubicBezTo>
                <a:lnTo>
                  <a:pt x="1043" y="1397"/>
                </a:lnTo>
                <a:lnTo>
                  <a:pt x="1043" y="1397"/>
                </a:lnTo>
                <a:cubicBezTo>
                  <a:pt x="1045" y="1392"/>
                  <a:pt x="1046" y="1387"/>
                  <a:pt x="1047" y="1382"/>
                </a:cubicBezTo>
                <a:cubicBezTo>
                  <a:pt x="1056" y="1337"/>
                  <a:pt x="1021" y="1303"/>
                  <a:pt x="984" y="1303"/>
                </a:cubicBezTo>
                <a:cubicBezTo>
                  <a:pt x="966" y="1303"/>
                  <a:pt x="948" y="1311"/>
                  <a:pt x="934" y="1329"/>
                </a:cubicBezTo>
                <a:cubicBezTo>
                  <a:pt x="921" y="1351"/>
                  <a:pt x="911" y="1374"/>
                  <a:pt x="904" y="1397"/>
                </a:cubicBezTo>
                <a:lnTo>
                  <a:pt x="904" y="1397"/>
                </a:lnTo>
                <a:cubicBezTo>
                  <a:pt x="892" y="1405"/>
                  <a:pt x="878" y="1409"/>
                  <a:pt x="862" y="1409"/>
                </a:cubicBezTo>
                <a:cubicBezTo>
                  <a:pt x="799" y="1409"/>
                  <a:pt x="714" y="1350"/>
                  <a:pt x="686" y="1316"/>
                </a:cubicBezTo>
                <a:cubicBezTo>
                  <a:pt x="686" y="1315"/>
                  <a:pt x="685" y="1314"/>
                  <a:pt x="684" y="1313"/>
                </a:cubicBezTo>
                <a:lnTo>
                  <a:pt x="684" y="1313"/>
                </a:lnTo>
                <a:cubicBezTo>
                  <a:pt x="737" y="1299"/>
                  <a:pt x="786" y="1272"/>
                  <a:pt x="825" y="1233"/>
                </a:cubicBezTo>
                <a:cubicBezTo>
                  <a:pt x="908" y="1150"/>
                  <a:pt x="948" y="1025"/>
                  <a:pt x="882" y="916"/>
                </a:cubicBezTo>
                <a:cubicBezTo>
                  <a:pt x="844" y="863"/>
                  <a:pt x="785" y="839"/>
                  <a:pt x="726" y="839"/>
                </a:cubicBezTo>
                <a:cubicBezTo>
                  <a:pt x="677" y="839"/>
                  <a:pt x="628" y="856"/>
                  <a:pt x="591" y="886"/>
                </a:cubicBezTo>
                <a:cubicBezTo>
                  <a:pt x="503" y="962"/>
                  <a:pt x="473" y="1084"/>
                  <a:pt x="489" y="1188"/>
                </a:cubicBezTo>
                <a:lnTo>
                  <a:pt x="489" y="1188"/>
                </a:lnTo>
                <a:cubicBezTo>
                  <a:pt x="0" y="1046"/>
                  <a:pt x="234" y="376"/>
                  <a:pt x="468" y="115"/>
                </a:cubicBezTo>
                <a:cubicBezTo>
                  <a:pt x="509" y="62"/>
                  <a:pt x="469" y="1"/>
                  <a:pt x="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27"/>
          <p:cNvGrpSpPr/>
          <p:nvPr/>
        </p:nvGrpSpPr>
        <p:grpSpPr>
          <a:xfrm rot="-3293328">
            <a:off x="457435" y="300503"/>
            <a:ext cx="354252" cy="188850"/>
            <a:chOff x="899548" y="4569940"/>
            <a:chExt cx="206773" cy="110229"/>
          </a:xfrm>
        </p:grpSpPr>
        <p:sp>
          <p:nvSpPr>
            <p:cNvPr id="286" name="Google Shape;286;p27"/>
            <p:cNvSpPr/>
            <p:nvPr/>
          </p:nvSpPr>
          <p:spPr>
            <a:xfrm>
              <a:off x="899548" y="4589941"/>
              <a:ext cx="206773" cy="90228"/>
            </a:xfrm>
            <a:custGeom>
              <a:avLst/>
              <a:gdLst/>
              <a:ahLst/>
              <a:cxnLst/>
              <a:rect l="l" t="t" r="r" b="b"/>
              <a:pathLst>
                <a:path w="1375" h="600" extrusionOk="0">
                  <a:moveTo>
                    <a:pt x="346" y="1"/>
                  </a:moveTo>
                  <a:cubicBezTo>
                    <a:pt x="258" y="1"/>
                    <a:pt x="168" y="8"/>
                    <a:pt x="79" y="22"/>
                  </a:cubicBezTo>
                  <a:cubicBezTo>
                    <a:pt x="0" y="38"/>
                    <a:pt x="32" y="149"/>
                    <a:pt x="106" y="149"/>
                  </a:cubicBezTo>
                  <a:cubicBezTo>
                    <a:pt x="110" y="149"/>
                    <a:pt x="114" y="148"/>
                    <a:pt x="118" y="148"/>
                  </a:cubicBezTo>
                  <a:cubicBezTo>
                    <a:pt x="192" y="132"/>
                    <a:pt x="269" y="125"/>
                    <a:pt x="346" y="125"/>
                  </a:cubicBezTo>
                  <a:cubicBezTo>
                    <a:pt x="488" y="125"/>
                    <a:pt x="632" y="150"/>
                    <a:pt x="767" y="204"/>
                  </a:cubicBezTo>
                  <a:cubicBezTo>
                    <a:pt x="945" y="257"/>
                    <a:pt x="1167" y="369"/>
                    <a:pt x="1236" y="561"/>
                  </a:cubicBezTo>
                  <a:cubicBezTo>
                    <a:pt x="1246" y="588"/>
                    <a:pt x="1271" y="600"/>
                    <a:pt x="1295" y="600"/>
                  </a:cubicBezTo>
                  <a:cubicBezTo>
                    <a:pt x="1335" y="600"/>
                    <a:pt x="1375" y="569"/>
                    <a:pt x="1359" y="518"/>
                  </a:cubicBezTo>
                  <a:cubicBezTo>
                    <a:pt x="1276" y="300"/>
                    <a:pt x="1054" y="174"/>
                    <a:pt x="836" y="91"/>
                  </a:cubicBezTo>
                  <a:cubicBezTo>
                    <a:pt x="682" y="28"/>
                    <a:pt x="516"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7"/>
            <p:cNvSpPr/>
            <p:nvPr/>
          </p:nvSpPr>
          <p:spPr>
            <a:xfrm>
              <a:off x="1004366" y="4569940"/>
              <a:ext cx="81205" cy="49174"/>
            </a:xfrm>
            <a:custGeom>
              <a:avLst/>
              <a:gdLst/>
              <a:ahLst/>
              <a:cxnLst/>
              <a:rect l="l" t="t" r="r" b="b"/>
              <a:pathLst>
                <a:path w="540" h="327" extrusionOk="0">
                  <a:moveTo>
                    <a:pt x="120" y="0"/>
                  </a:moveTo>
                  <a:cubicBezTo>
                    <a:pt x="94" y="0"/>
                    <a:pt x="69" y="2"/>
                    <a:pt x="43" y="6"/>
                  </a:cubicBezTo>
                  <a:cubicBezTo>
                    <a:pt x="13" y="6"/>
                    <a:pt x="0" y="46"/>
                    <a:pt x="0" y="72"/>
                  </a:cubicBezTo>
                  <a:cubicBezTo>
                    <a:pt x="10" y="105"/>
                    <a:pt x="29" y="120"/>
                    <a:pt x="55" y="120"/>
                  </a:cubicBezTo>
                  <a:cubicBezTo>
                    <a:pt x="64" y="120"/>
                    <a:pt x="73" y="118"/>
                    <a:pt x="83" y="115"/>
                  </a:cubicBezTo>
                  <a:lnTo>
                    <a:pt x="166" y="115"/>
                  </a:lnTo>
                  <a:cubicBezTo>
                    <a:pt x="192" y="128"/>
                    <a:pt x="208" y="128"/>
                    <a:pt x="222" y="128"/>
                  </a:cubicBezTo>
                  <a:lnTo>
                    <a:pt x="235" y="142"/>
                  </a:lnTo>
                  <a:lnTo>
                    <a:pt x="261" y="142"/>
                  </a:lnTo>
                  <a:cubicBezTo>
                    <a:pt x="261" y="142"/>
                    <a:pt x="261" y="155"/>
                    <a:pt x="275" y="155"/>
                  </a:cubicBezTo>
                  <a:cubicBezTo>
                    <a:pt x="291" y="155"/>
                    <a:pt x="304" y="171"/>
                    <a:pt x="318" y="185"/>
                  </a:cubicBezTo>
                  <a:lnTo>
                    <a:pt x="331" y="185"/>
                  </a:lnTo>
                  <a:cubicBezTo>
                    <a:pt x="337" y="191"/>
                    <a:pt x="337" y="191"/>
                    <a:pt x="336" y="191"/>
                  </a:cubicBezTo>
                  <a:cubicBezTo>
                    <a:pt x="334" y="191"/>
                    <a:pt x="331" y="191"/>
                    <a:pt x="331" y="198"/>
                  </a:cubicBezTo>
                  <a:cubicBezTo>
                    <a:pt x="344" y="198"/>
                    <a:pt x="344" y="211"/>
                    <a:pt x="357" y="211"/>
                  </a:cubicBezTo>
                  <a:cubicBezTo>
                    <a:pt x="374" y="224"/>
                    <a:pt x="387" y="238"/>
                    <a:pt x="400" y="254"/>
                  </a:cubicBezTo>
                  <a:lnTo>
                    <a:pt x="400" y="267"/>
                  </a:lnTo>
                  <a:cubicBezTo>
                    <a:pt x="414" y="281"/>
                    <a:pt x="414" y="294"/>
                    <a:pt x="414" y="294"/>
                  </a:cubicBezTo>
                  <a:cubicBezTo>
                    <a:pt x="433" y="313"/>
                    <a:pt x="460" y="327"/>
                    <a:pt x="484" y="327"/>
                  </a:cubicBezTo>
                  <a:cubicBezTo>
                    <a:pt x="494" y="327"/>
                    <a:pt x="502" y="325"/>
                    <a:pt x="509" y="320"/>
                  </a:cubicBezTo>
                  <a:cubicBezTo>
                    <a:pt x="539" y="307"/>
                    <a:pt x="539" y="267"/>
                    <a:pt x="523" y="238"/>
                  </a:cubicBezTo>
                  <a:cubicBezTo>
                    <a:pt x="440" y="83"/>
                    <a:pt x="285"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27"/>
          <p:cNvGrpSpPr/>
          <p:nvPr/>
        </p:nvGrpSpPr>
        <p:grpSpPr>
          <a:xfrm>
            <a:off x="8340723" y="4688573"/>
            <a:ext cx="569695" cy="228235"/>
            <a:chOff x="3787953" y="4046188"/>
            <a:chExt cx="459432" cy="184060"/>
          </a:xfrm>
        </p:grpSpPr>
        <p:sp>
          <p:nvSpPr>
            <p:cNvPr id="289" name="Google Shape;289;p27"/>
            <p:cNvSpPr/>
            <p:nvPr/>
          </p:nvSpPr>
          <p:spPr>
            <a:xfrm>
              <a:off x="3806250" y="4046737"/>
              <a:ext cx="176193" cy="180035"/>
            </a:xfrm>
            <a:custGeom>
              <a:avLst/>
              <a:gdLst/>
              <a:ahLst/>
              <a:cxnLst/>
              <a:rect l="l" t="t" r="r" b="b"/>
              <a:pathLst>
                <a:path w="963" h="984" extrusionOk="0">
                  <a:moveTo>
                    <a:pt x="503" y="127"/>
                  </a:moveTo>
                  <a:cubicBezTo>
                    <a:pt x="527" y="127"/>
                    <a:pt x="552" y="130"/>
                    <a:pt x="575" y="138"/>
                  </a:cubicBezTo>
                  <a:lnTo>
                    <a:pt x="575" y="138"/>
                  </a:lnTo>
                  <a:cubicBezTo>
                    <a:pt x="582" y="143"/>
                    <a:pt x="591" y="147"/>
                    <a:pt x="601" y="148"/>
                  </a:cubicBezTo>
                  <a:lnTo>
                    <a:pt x="601" y="148"/>
                  </a:lnTo>
                  <a:cubicBezTo>
                    <a:pt x="616" y="155"/>
                    <a:pt x="631" y="163"/>
                    <a:pt x="645" y="174"/>
                  </a:cubicBezTo>
                  <a:cubicBezTo>
                    <a:pt x="656" y="184"/>
                    <a:pt x="669" y="188"/>
                    <a:pt x="681" y="188"/>
                  </a:cubicBezTo>
                  <a:cubicBezTo>
                    <a:pt x="696" y="188"/>
                    <a:pt x="711" y="181"/>
                    <a:pt x="720" y="171"/>
                  </a:cubicBezTo>
                  <a:lnTo>
                    <a:pt x="720" y="171"/>
                  </a:lnTo>
                  <a:cubicBezTo>
                    <a:pt x="814" y="233"/>
                    <a:pt x="837" y="397"/>
                    <a:pt x="827" y="504"/>
                  </a:cubicBezTo>
                  <a:cubicBezTo>
                    <a:pt x="797" y="643"/>
                    <a:pt x="714" y="792"/>
                    <a:pt x="562" y="848"/>
                  </a:cubicBezTo>
                  <a:cubicBezTo>
                    <a:pt x="527" y="861"/>
                    <a:pt x="489" y="867"/>
                    <a:pt x="451" y="867"/>
                  </a:cubicBezTo>
                  <a:cubicBezTo>
                    <a:pt x="354" y="867"/>
                    <a:pt x="255" y="827"/>
                    <a:pt x="205" y="739"/>
                  </a:cubicBezTo>
                  <a:cubicBezTo>
                    <a:pt x="122" y="600"/>
                    <a:pt x="149" y="435"/>
                    <a:pt x="218" y="313"/>
                  </a:cubicBezTo>
                  <a:cubicBezTo>
                    <a:pt x="276" y="206"/>
                    <a:pt x="390" y="127"/>
                    <a:pt x="503" y="127"/>
                  </a:cubicBezTo>
                  <a:close/>
                  <a:moveTo>
                    <a:pt x="504" y="0"/>
                  </a:moveTo>
                  <a:cubicBezTo>
                    <a:pt x="376" y="0"/>
                    <a:pt x="244" y="67"/>
                    <a:pt x="165" y="174"/>
                  </a:cubicBezTo>
                  <a:cubicBezTo>
                    <a:pt x="40" y="326"/>
                    <a:pt x="0" y="561"/>
                    <a:pt x="66" y="739"/>
                  </a:cubicBezTo>
                  <a:cubicBezTo>
                    <a:pt x="135" y="900"/>
                    <a:pt x="292" y="984"/>
                    <a:pt x="454" y="984"/>
                  </a:cubicBezTo>
                  <a:cubicBezTo>
                    <a:pt x="486" y="984"/>
                    <a:pt x="518" y="980"/>
                    <a:pt x="549" y="974"/>
                  </a:cubicBezTo>
                  <a:cubicBezTo>
                    <a:pt x="757" y="931"/>
                    <a:pt x="893" y="752"/>
                    <a:pt x="936" y="561"/>
                  </a:cubicBezTo>
                  <a:cubicBezTo>
                    <a:pt x="962" y="448"/>
                    <a:pt x="949" y="326"/>
                    <a:pt x="909" y="213"/>
                  </a:cubicBezTo>
                  <a:cubicBezTo>
                    <a:pt x="854" y="106"/>
                    <a:pt x="747" y="24"/>
                    <a:pt x="624" y="22"/>
                  </a:cubicBezTo>
                  <a:lnTo>
                    <a:pt x="624" y="22"/>
                  </a:lnTo>
                  <a:cubicBezTo>
                    <a:pt x="585" y="7"/>
                    <a:pt x="545" y="0"/>
                    <a:pt x="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7"/>
            <p:cNvSpPr/>
            <p:nvPr/>
          </p:nvSpPr>
          <p:spPr>
            <a:xfrm>
              <a:off x="3962322" y="4119010"/>
              <a:ext cx="60561" cy="42447"/>
            </a:xfrm>
            <a:custGeom>
              <a:avLst/>
              <a:gdLst/>
              <a:ahLst/>
              <a:cxnLst/>
              <a:rect l="l" t="t" r="r" b="b"/>
              <a:pathLst>
                <a:path w="331" h="232" extrusionOk="0">
                  <a:moveTo>
                    <a:pt x="123" y="0"/>
                  </a:moveTo>
                  <a:cubicBezTo>
                    <a:pt x="96" y="0"/>
                    <a:pt x="56" y="13"/>
                    <a:pt x="27" y="27"/>
                  </a:cubicBezTo>
                  <a:cubicBezTo>
                    <a:pt x="13" y="27"/>
                    <a:pt x="13" y="40"/>
                    <a:pt x="0" y="53"/>
                  </a:cubicBezTo>
                  <a:cubicBezTo>
                    <a:pt x="0" y="83"/>
                    <a:pt x="0" y="96"/>
                    <a:pt x="13" y="109"/>
                  </a:cubicBezTo>
                  <a:cubicBezTo>
                    <a:pt x="13" y="123"/>
                    <a:pt x="27" y="136"/>
                    <a:pt x="40" y="136"/>
                  </a:cubicBezTo>
                  <a:lnTo>
                    <a:pt x="96" y="136"/>
                  </a:lnTo>
                  <a:lnTo>
                    <a:pt x="96" y="132"/>
                  </a:lnTo>
                  <a:lnTo>
                    <a:pt x="96" y="132"/>
                  </a:lnTo>
                  <a:cubicBezTo>
                    <a:pt x="104" y="128"/>
                    <a:pt x="109" y="123"/>
                    <a:pt x="109" y="123"/>
                  </a:cubicBezTo>
                  <a:lnTo>
                    <a:pt x="123" y="123"/>
                  </a:lnTo>
                  <a:cubicBezTo>
                    <a:pt x="139" y="123"/>
                    <a:pt x="152" y="136"/>
                    <a:pt x="152" y="136"/>
                  </a:cubicBezTo>
                  <a:lnTo>
                    <a:pt x="139" y="136"/>
                  </a:lnTo>
                  <a:cubicBezTo>
                    <a:pt x="148" y="136"/>
                    <a:pt x="157" y="136"/>
                    <a:pt x="166" y="140"/>
                  </a:cubicBezTo>
                  <a:lnTo>
                    <a:pt x="166" y="140"/>
                  </a:lnTo>
                  <a:cubicBezTo>
                    <a:pt x="166" y="139"/>
                    <a:pt x="166" y="137"/>
                    <a:pt x="166" y="136"/>
                  </a:cubicBezTo>
                  <a:lnTo>
                    <a:pt x="166" y="136"/>
                  </a:lnTo>
                  <a:cubicBezTo>
                    <a:pt x="170" y="141"/>
                    <a:pt x="174" y="144"/>
                    <a:pt x="176" y="147"/>
                  </a:cubicBezTo>
                  <a:lnTo>
                    <a:pt x="176" y="147"/>
                  </a:lnTo>
                  <a:cubicBezTo>
                    <a:pt x="173" y="144"/>
                    <a:pt x="169" y="142"/>
                    <a:pt x="166" y="140"/>
                  </a:cubicBezTo>
                  <a:lnTo>
                    <a:pt x="166" y="140"/>
                  </a:lnTo>
                  <a:cubicBezTo>
                    <a:pt x="168" y="148"/>
                    <a:pt x="177" y="149"/>
                    <a:pt x="178" y="149"/>
                  </a:cubicBezTo>
                  <a:lnTo>
                    <a:pt x="178" y="149"/>
                  </a:lnTo>
                  <a:cubicBezTo>
                    <a:pt x="178" y="148"/>
                    <a:pt x="177" y="147"/>
                    <a:pt x="176" y="147"/>
                  </a:cubicBezTo>
                  <a:lnTo>
                    <a:pt x="176" y="147"/>
                  </a:lnTo>
                  <a:cubicBezTo>
                    <a:pt x="177" y="147"/>
                    <a:pt x="178" y="148"/>
                    <a:pt x="179" y="149"/>
                  </a:cubicBezTo>
                  <a:cubicBezTo>
                    <a:pt x="179" y="149"/>
                    <a:pt x="179" y="149"/>
                    <a:pt x="178" y="149"/>
                  </a:cubicBezTo>
                  <a:lnTo>
                    <a:pt x="178" y="149"/>
                  </a:lnTo>
                  <a:cubicBezTo>
                    <a:pt x="179" y="149"/>
                    <a:pt x="179" y="149"/>
                    <a:pt x="179" y="149"/>
                  </a:cubicBezTo>
                  <a:lnTo>
                    <a:pt x="179" y="149"/>
                  </a:lnTo>
                  <a:cubicBezTo>
                    <a:pt x="179" y="149"/>
                    <a:pt x="179" y="149"/>
                    <a:pt x="179" y="149"/>
                  </a:cubicBezTo>
                  <a:lnTo>
                    <a:pt x="179" y="149"/>
                  </a:lnTo>
                  <a:cubicBezTo>
                    <a:pt x="180" y="150"/>
                    <a:pt x="181" y="151"/>
                    <a:pt x="181" y="152"/>
                  </a:cubicBezTo>
                  <a:lnTo>
                    <a:pt x="181" y="152"/>
                  </a:lnTo>
                  <a:cubicBezTo>
                    <a:pt x="180" y="151"/>
                    <a:pt x="180" y="150"/>
                    <a:pt x="179" y="149"/>
                  </a:cubicBezTo>
                  <a:lnTo>
                    <a:pt x="179" y="149"/>
                  </a:lnTo>
                  <a:cubicBezTo>
                    <a:pt x="179" y="160"/>
                    <a:pt x="185" y="164"/>
                    <a:pt x="188" y="165"/>
                  </a:cubicBezTo>
                  <a:lnTo>
                    <a:pt x="188" y="165"/>
                  </a:lnTo>
                  <a:cubicBezTo>
                    <a:pt x="187" y="161"/>
                    <a:pt x="185" y="157"/>
                    <a:pt x="181" y="152"/>
                  </a:cubicBezTo>
                  <a:lnTo>
                    <a:pt x="181" y="152"/>
                  </a:lnTo>
                  <a:cubicBezTo>
                    <a:pt x="184" y="156"/>
                    <a:pt x="187" y="159"/>
                    <a:pt x="192" y="166"/>
                  </a:cubicBezTo>
                  <a:cubicBezTo>
                    <a:pt x="192" y="166"/>
                    <a:pt x="190" y="166"/>
                    <a:pt x="188" y="165"/>
                  </a:cubicBezTo>
                  <a:lnTo>
                    <a:pt x="188" y="165"/>
                  </a:lnTo>
                  <a:cubicBezTo>
                    <a:pt x="192" y="173"/>
                    <a:pt x="192" y="179"/>
                    <a:pt x="192" y="179"/>
                  </a:cubicBezTo>
                  <a:lnTo>
                    <a:pt x="192" y="192"/>
                  </a:lnTo>
                  <a:cubicBezTo>
                    <a:pt x="205" y="219"/>
                    <a:pt x="248" y="232"/>
                    <a:pt x="275" y="232"/>
                  </a:cubicBezTo>
                  <a:cubicBezTo>
                    <a:pt x="304" y="219"/>
                    <a:pt x="331" y="192"/>
                    <a:pt x="318" y="149"/>
                  </a:cubicBezTo>
                  <a:cubicBezTo>
                    <a:pt x="304" y="96"/>
                    <a:pt x="261" y="53"/>
                    <a:pt x="205" y="27"/>
                  </a:cubicBezTo>
                  <a:cubicBezTo>
                    <a:pt x="179" y="13"/>
                    <a:pt x="152"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p:nvPr/>
          </p:nvSpPr>
          <p:spPr>
            <a:xfrm>
              <a:off x="3994891" y="4046188"/>
              <a:ext cx="176559" cy="184060"/>
            </a:xfrm>
            <a:custGeom>
              <a:avLst/>
              <a:gdLst/>
              <a:ahLst/>
              <a:cxnLst/>
              <a:rect l="l" t="t" r="r" b="b"/>
              <a:pathLst>
                <a:path w="965" h="1006" extrusionOk="0">
                  <a:moveTo>
                    <a:pt x="594" y="144"/>
                  </a:moveTo>
                  <a:cubicBezTo>
                    <a:pt x="612" y="144"/>
                    <a:pt x="629" y="145"/>
                    <a:pt x="647" y="148"/>
                  </a:cubicBezTo>
                  <a:lnTo>
                    <a:pt x="647" y="148"/>
                  </a:lnTo>
                  <a:cubicBezTo>
                    <a:pt x="742" y="229"/>
                    <a:pt x="805" y="338"/>
                    <a:pt x="827" y="464"/>
                  </a:cubicBezTo>
                  <a:cubicBezTo>
                    <a:pt x="841" y="603"/>
                    <a:pt x="788" y="812"/>
                    <a:pt x="649" y="865"/>
                  </a:cubicBezTo>
                  <a:cubicBezTo>
                    <a:pt x="620" y="877"/>
                    <a:pt x="587" y="881"/>
                    <a:pt x="553" y="881"/>
                  </a:cubicBezTo>
                  <a:cubicBezTo>
                    <a:pt x="505" y="881"/>
                    <a:pt x="455" y="872"/>
                    <a:pt x="414" y="865"/>
                  </a:cubicBezTo>
                  <a:cubicBezTo>
                    <a:pt x="345" y="851"/>
                    <a:pt x="275" y="825"/>
                    <a:pt x="236" y="769"/>
                  </a:cubicBezTo>
                  <a:cubicBezTo>
                    <a:pt x="126" y="660"/>
                    <a:pt x="166" y="464"/>
                    <a:pt x="236" y="342"/>
                  </a:cubicBezTo>
                  <a:cubicBezTo>
                    <a:pt x="318" y="222"/>
                    <a:pt x="453" y="144"/>
                    <a:pt x="594" y="144"/>
                  </a:cubicBezTo>
                  <a:close/>
                  <a:moveTo>
                    <a:pt x="614" y="1"/>
                  </a:moveTo>
                  <a:cubicBezTo>
                    <a:pt x="593" y="1"/>
                    <a:pt x="575" y="12"/>
                    <a:pt x="564" y="28"/>
                  </a:cubicBezTo>
                  <a:lnTo>
                    <a:pt x="564" y="28"/>
                  </a:lnTo>
                  <a:cubicBezTo>
                    <a:pt x="408" y="35"/>
                    <a:pt x="263" y="105"/>
                    <a:pt x="166" y="233"/>
                  </a:cubicBezTo>
                  <a:cubicBezTo>
                    <a:pt x="44" y="382"/>
                    <a:pt x="1" y="617"/>
                    <a:pt x="97" y="795"/>
                  </a:cubicBezTo>
                  <a:cubicBezTo>
                    <a:pt x="184" y="945"/>
                    <a:pt x="385" y="1005"/>
                    <a:pt x="555" y="1005"/>
                  </a:cubicBezTo>
                  <a:cubicBezTo>
                    <a:pt x="572" y="1005"/>
                    <a:pt x="589" y="1005"/>
                    <a:pt x="606" y="1003"/>
                  </a:cubicBezTo>
                  <a:cubicBezTo>
                    <a:pt x="827" y="977"/>
                    <a:pt x="937" y="742"/>
                    <a:pt x="953" y="547"/>
                  </a:cubicBezTo>
                  <a:cubicBezTo>
                    <a:pt x="964" y="364"/>
                    <a:pt x="878" y="179"/>
                    <a:pt x="737" y="68"/>
                  </a:cubicBezTo>
                  <a:lnTo>
                    <a:pt x="737" y="68"/>
                  </a:lnTo>
                  <a:cubicBezTo>
                    <a:pt x="731" y="51"/>
                    <a:pt x="720" y="38"/>
                    <a:pt x="705" y="38"/>
                  </a:cubicBezTo>
                  <a:cubicBezTo>
                    <a:pt x="701" y="37"/>
                    <a:pt x="696" y="36"/>
                    <a:pt x="692" y="35"/>
                  </a:cubicBezTo>
                  <a:lnTo>
                    <a:pt x="692" y="35"/>
                  </a:lnTo>
                  <a:cubicBezTo>
                    <a:pt x="678" y="27"/>
                    <a:pt x="664" y="19"/>
                    <a:pt x="649" y="11"/>
                  </a:cubicBezTo>
                  <a:cubicBezTo>
                    <a:pt x="637" y="4"/>
                    <a:pt x="625"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7"/>
            <p:cNvSpPr/>
            <p:nvPr/>
          </p:nvSpPr>
          <p:spPr>
            <a:xfrm>
              <a:off x="4146206" y="4102726"/>
              <a:ext cx="101178" cy="55072"/>
            </a:xfrm>
            <a:custGeom>
              <a:avLst/>
              <a:gdLst/>
              <a:ahLst/>
              <a:cxnLst/>
              <a:rect l="l" t="t" r="r" b="b"/>
              <a:pathLst>
                <a:path w="553" h="301" extrusionOk="0">
                  <a:moveTo>
                    <a:pt x="493" y="0"/>
                  </a:moveTo>
                  <a:cubicBezTo>
                    <a:pt x="485" y="0"/>
                    <a:pt x="477" y="2"/>
                    <a:pt x="470" y="7"/>
                  </a:cubicBezTo>
                  <a:cubicBezTo>
                    <a:pt x="318" y="33"/>
                    <a:pt x="139" y="73"/>
                    <a:pt x="27" y="198"/>
                  </a:cubicBezTo>
                  <a:cubicBezTo>
                    <a:pt x="0" y="225"/>
                    <a:pt x="0" y="255"/>
                    <a:pt x="27" y="281"/>
                  </a:cubicBezTo>
                  <a:cubicBezTo>
                    <a:pt x="42" y="294"/>
                    <a:pt x="59" y="301"/>
                    <a:pt x="77" y="301"/>
                  </a:cubicBezTo>
                  <a:cubicBezTo>
                    <a:pt x="94" y="301"/>
                    <a:pt x="111" y="294"/>
                    <a:pt x="126" y="281"/>
                  </a:cubicBezTo>
                  <a:cubicBezTo>
                    <a:pt x="126" y="268"/>
                    <a:pt x="139" y="255"/>
                    <a:pt x="153" y="238"/>
                  </a:cubicBezTo>
                  <a:lnTo>
                    <a:pt x="166" y="238"/>
                  </a:lnTo>
                  <a:cubicBezTo>
                    <a:pt x="179" y="225"/>
                    <a:pt x="192" y="225"/>
                    <a:pt x="192" y="225"/>
                  </a:cubicBezTo>
                  <a:cubicBezTo>
                    <a:pt x="209" y="212"/>
                    <a:pt x="222" y="198"/>
                    <a:pt x="249" y="198"/>
                  </a:cubicBezTo>
                  <a:cubicBezTo>
                    <a:pt x="262" y="185"/>
                    <a:pt x="262" y="185"/>
                    <a:pt x="292" y="172"/>
                  </a:cubicBezTo>
                  <a:cubicBezTo>
                    <a:pt x="358" y="155"/>
                    <a:pt x="427" y="129"/>
                    <a:pt x="510" y="116"/>
                  </a:cubicBezTo>
                  <a:cubicBezTo>
                    <a:pt x="540" y="116"/>
                    <a:pt x="553" y="73"/>
                    <a:pt x="553" y="46"/>
                  </a:cubicBezTo>
                  <a:cubicBezTo>
                    <a:pt x="543" y="17"/>
                    <a:pt x="517" y="0"/>
                    <a:pt x="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7"/>
            <p:cNvSpPr/>
            <p:nvPr/>
          </p:nvSpPr>
          <p:spPr>
            <a:xfrm>
              <a:off x="3787953" y="4100896"/>
              <a:ext cx="38422" cy="33299"/>
            </a:xfrm>
            <a:custGeom>
              <a:avLst/>
              <a:gdLst/>
              <a:ahLst/>
              <a:cxnLst/>
              <a:rect l="l" t="t" r="r" b="b"/>
              <a:pathLst>
                <a:path w="210" h="182" extrusionOk="0">
                  <a:moveTo>
                    <a:pt x="44" y="0"/>
                  </a:moveTo>
                  <a:cubicBezTo>
                    <a:pt x="44" y="0"/>
                    <a:pt x="31" y="0"/>
                    <a:pt x="31" y="17"/>
                  </a:cubicBezTo>
                  <a:cubicBezTo>
                    <a:pt x="17" y="17"/>
                    <a:pt x="17" y="17"/>
                    <a:pt x="17" y="30"/>
                  </a:cubicBezTo>
                  <a:cubicBezTo>
                    <a:pt x="1" y="43"/>
                    <a:pt x="1" y="56"/>
                    <a:pt x="1" y="70"/>
                  </a:cubicBezTo>
                  <a:lnTo>
                    <a:pt x="17" y="83"/>
                  </a:lnTo>
                  <a:cubicBezTo>
                    <a:pt x="17" y="99"/>
                    <a:pt x="31" y="112"/>
                    <a:pt x="31" y="112"/>
                  </a:cubicBezTo>
                  <a:cubicBezTo>
                    <a:pt x="57" y="126"/>
                    <a:pt x="84" y="152"/>
                    <a:pt x="113" y="165"/>
                  </a:cubicBezTo>
                  <a:cubicBezTo>
                    <a:pt x="126" y="165"/>
                    <a:pt x="140" y="182"/>
                    <a:pt x="140" y="182"/>
                  </a:cubicBezTo>
                  <a:lnTo>
                    <a:pt x="166" y="182"/>
                  </a:lnTo>
                  <a:lnTo>
                    <a:pt x="183" y="165"/>
                  </a:lnTo>
                  <a:cubicBezTo>
                    <a:pt x="196" y="152"/>
                    <a:pt x="196" y="152"/>
                    <a:pt x="209" y="139"/>
                  </a:cubicBezTo>
                  <a:lnTo>
                    <a:pt x="209" y="99"/>
                  </a:lnTo>
                  <a:lnTo>
                    <a:pt x="209" y="83"/>
                  </a:lnTo>
                  <a:lnTo>
                    <a:pt x="183" y="56"/>
                  </a:lnTo>
                  <a:cubicBezTo>
                    <a:pt x="153" y="43"/>
                    <a:pt x="126" y="3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08"/>
        <p:cNvGrpSpPr/>
        <p:nvPr/>
      </p:nvGrpSpPr>
      <p:grpSpPr>
        <a:xfrm>
          <a:off x="0" y="0"/>
          <a:ext cx="0" cy="0"/>
          <a:chOff x="0" y="0"/>
          <a:chExt cx="0" cy="0"/>
        </a:xfrm>
      </p:grpSpPr>
      <p:grpSp>
        <p:nvGrpSpPr>
          <p:cNvPr id="309" name="Google Shape;309;p31"/>
          <p:cNvGrpSpPr/>
          <p:nvPr/>
        </p:nvGrpSpPr>
        <p:grpSpPr>
          <a:xfrm>
            <a:off x="8363517" y="388282"/>
            <a:ext cx="219756" cy="119615"/>
            <a:chOff x="6677166" y="1020845"/>
            <a:chExt cx="128078" cy="69714"/>
          </a:xfrm>
        </p:grpSpPr>
        <p:sp>
          <p:nvSpPr>
            <p:cNvPr id="310" name="Google Shape;310;p31"/>
            <p:cNvSpPr/>
            <p:nvPr/>
          </p:nvSpPr>
          <p:spPr>
            <a:xfrm>
              <a:off x="6677166" y="1037917"/>
              <a:ext cx="34677" cy="50139"/>
            </a:xfrm>
            <a:custGeom>
              <a:avLst/>
              <a:gdLst/>
              <a:ahLst/>
              <a:cxnLst/>
              <a:rect l="l" t="t" r="r" b="b"/>
              <a:pathLst>
                <a:path w="388" h="561" extrusionOk="0">
                  <a:moveTo>
                    <a:pt x="91" y="0"/>
                  </a:moveTo>
                  <a:cubicBezTo>
                    <a:pt x="84" y="0"/>
                    <a:pt x="77" y="1"/>
                    <a:pt x="70" y="4"/>
                  </a:cubicBezTo>
                  <a:cubicBezTo>
                    <a:pt x="27" y="17"/>
                    <a:pt x="1" y="60"/>
                    <a:pt x="1" y="100"/>
                  </a:cubicBezTo>
                  <a:cubicBezTo>
                    <a:pt x="57" y="252"/>
                    <a:pt x="123" y="391"/>
                    <a:pt x="206" y="513"/>
                  </a:cubicBezTo>
                  <a:cubicBezTo>
                    <a:pt x="228" y="545"/>
                    <a:pt x="264" y="561"/>
                    <a:pt x="299" y="561"/>
                  </a:cubicBezTo>
                  <a:cubicBezTo>
                    <a:pt x="310" y="561"/>
                    <a:pt x="321" y="559"/>
                    <a:pt x="332" y="556"/>
                  </a:cubicBezTo>
                  <a:cubicBezTo>
                    <a:pt x="358" y="526"/>
                    <a:pt x="388" y="473"/>
                    <a:pt x="358" y="430"/>
                  </a:cubicBezTo>
                  <a:cubicBezTo>
                    <a:pt x="318" y="377"/>
                    <a:pt x="275" y="321"/>
                    <a:pt x="236" y="252"/>
                  </a:cubicBezTo>
                  <a:cubicBezTo>
                    <a:pt x="236" y="239"/>
                    <a:pt x="222" y="225"/>
                    <a:pt x="222" y="212"/>
                  </a:cubicBezTo>
                  <a:cubicBezTo>
                    <a:pt x="222" y="196"/>
                    <a:pt x="206" y="183"/>
                    <a:pt x="206" y="182"/>
                  </a:cubicBezTo>
                  <a:lnTo>
                    <a:pt x="206" y="182"/>
                  </a:lnTo>
                  <a:cubicBezTo>
                    <a:pt x="209" y="185"/>
                    <a:pt x="211" y="186"/>
                    <a:pt x="212" y="186"/>
                  </a:cubicBezTo>
                  <a:cubicBezTo>
                    <a:pt x="217" y="186"/>
                    <a:pt x="206" y="169"/>
                    <a:pt x="206" y="169"/>
                  </a:cubicBezTo>
                  <a:cubicBezTo>
                    <a:pt x="193" y="129"/>
                    <a:pt x="179" y="100"/>
                    <a:pt x="166" y="60"/>
                  </a:cubicBezTo>
                  <a:cubicBezTo>
                    <a:pt x="155" y="25"/>
                    <a:pt x="124"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6742501" y="1020845"/>
              <a:ext cx="14926" cy="61758"/>
            </a:xfrm>
            <a:custGeom>
              <a:avLst/>
              <a:gdLst/>
              <a:ahLst/>
              <a:cxnLst/>
              <a:rect l="l" t="t" r="r" b="b"/>
              <a:pathLst>
                <a:path w="167" h="691" extrusionOk="0">
                  <a:moveTo>
                    <a:pt x="99" y="0"/>
                  </a:moveTo>
                  <a:cubicBezTo>
                    <a:pt x="94" y="0"/>
                    <a:pt x="89" y="1"/>
                    <a:pt x="83" y="3"/>
                  </a:cubicBezTo>
                  <a:cubicBezTo>
                    <a:pt x="40" y="3"/>
                    <a:pt x="1" y="29"/>
                    <a:pt x="1" y="86"/>
                  </a:cubicBezTo>
                  <a:lnTo>
                    <a:pt x="1" y="608"/>
                  </a:lnTo>
                  <a:cubicBezTo>
                    <a:pt x="1" y="651"/>
                    <a:pt x="40" y="691"/>
                    <a:pt x="83" y="691"/>
                  </a:cubicBezTo>
                  <a:cubicBezTo>
                    <a:pt x="136" y="691"/>
                    <a:pt x="166" y="664"/>
                    <a:pt x="166" y="608"/>
                  </a:cubicBezTo>
                  <a:lnTo>
                    <a:pt x="166" y="86"/>
                  </a:lnTo>
                  <a:cubicBezTo>
                    <a:pt x="166" y="37"/>
                    <a:pt x="134" y="0"/>
                    <a:pt x="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6785671" y="1065713"/>
              <a:ext cx="19573" cy="24846"/>
            </a:xfrm>
            <a:custGeom>
              <a:avLst/>
              <a:gdLst/>
              <a:ahLst/>
              <a:cxnLst/>
              <a:rect l="l" t="t" r="r" b="b"/>
              <a:pathLst>
                <a:path w="219" h="278" extrusionOk="0">
                  <a:moveTo>
                    <a:pt x="149" y="0"/>
                  </a:moveTo>
                  <a:cubicBezTo>
                    <a:pt x="137" y="0"/>
                    <a:pt x="123" y="4"/>
                    <a:pt x="110" y="10"/>
                  </a:cubicBezTo>
                  <a:cubicBezTo>
                    <a:pt x="96" y="10"/>
                    <a:pt x="67" y="23"/>
                    <a:pt x="67" y="37"/>
                  </a:cubicBezTo>
                  <a:cubicBezTo>
                    <a:pt x="40" y="80"/>
                    <a:pt x="27" y="119"/>
                    <a:pt x="14" y="149"/>
                  </a:cubicBezTo>
                  <a:cubicBezTo>
                    <a:pt x="1" y="162"/>
                    <a:pt x="1" y="176"/>
                    <a:pt x="1" y="189"/>
                  </a:cubicBezTo>
                  <a:lnTo>
                    <a:pt x="1" y="215"/>
                  </a:lnTo>
                  <a:cubicBezTo>
                    <a:pt x="1" y="232"/>
                    <a:pt x="14" y="245"/>
                    <a:pt x="14" y="245"/>
                  </a:cubicBezTo>
                  <a:lnTo>
                    <a:pt x="40" y="272"/>
                  </a:lnTo>
                  <a:cubicBezTo>
                    <a:pt x="49" y="272"/>
                    <a:pt x="65" y="277"/>
                    <a:pt x="83" y="277"/>
                  </a:cubicBezTo>
                  <a:cubicBezTo>
                    <a:pt x="92" y="277"/>
                    <a:pt x="101" y="276"/>
                    <a:pt x="110" y="272"/>
                  </a:cubicBezTo>
                  <a:cubicBezTo>
                    <a:pt x="123" y="272"/>
                    <a:pt x="136" y="258"/>
                    <a:pt x="149" y="232"/>
                  </a:cubicBezTo>
                  <a:cubicBezTo>
                    <a:pt x="166" y="202"/>
                    <a:pt x="192" y="162"/>
                    <a:pt x="206" y="119"/>
                  </a:cubicBezTo>
                  <a:cubicBezTo>
                    <a:pt x="219" y="119"/>
                    <a:pt x="219" y="106"/>
                    <a:pt x="219" y="93"/>
                  </a:cubicBezTo>
                  <a:lnTo>
                    <a:pt x="219" y="66"/>
                  </a:lnTo>
                  <a:cubicBezTo>
                    <a:pt x="219" y="50"/>
                    <a:pt x="206" y="37"/>
                    <a:pt x="206" y="37"/>
                  </a:cubicBezTo>
                  <a:cubicBezTo>
                    <a:pt x="192" y="23"/>
                    <a:pt x="192" y="23"/>
                    <a:pt x="179" y="10"/>
                  </a:cubicBezTo>
                  <a:cubicBezTo>
                    <a:pt x="173" y="4"/>
                    <a:pt x="16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31"/>
          <p:cNvSpPr/>
          <p:nvPr/>
        </p:nvSpPr>
        <p:spPr>
          <a:xfrm>
            <a:off x="8014420" y="616065"/>
            <a:ext cx="767504" cy="287675"/>
          </a:xfrm>
          <a:custGeom>
            <a:avLst/>
            <a:gdLst/>
            <a:ahLst/>
            <a:cxnLst/>
            <a:rect l="l" t="t" r="r" b="b"/>
            <a:pathLst>
              <a:path w="5005" h="1876" extrusionOk="0">
                <a:moveTo>
                  <a:pt x="3910" y="191"/>
                </a:moveTo>
                <a:cubicBezTo>
                  <a:pt x="4185" y="264"/>
                  <a:pt x="4514" y="273"/>
                  <a:pt x="4713" y="499"/>
                </a:cubicBezTo>
                <a:cubicBezTo>
                  <a:pt x="4796" y="595"/>
                  <a:pt x="4852" y="747"/>
                  <a:pt x="4783" y="860"/>
                </a:cubicBezTo>
                <a:cubicBezTo>
                  <a:pt x="4700" y="995"/>
                  <a:pt x="4548" y="1091"/>
                  <a:pt x="4425" y="1174"/>
                </a:cubicBezTo>
                <a:cubicBezTo>
                  <a:pt x="4151" y="1339"/>
                  <a:pt x="3833" y="1438"/>
                  <a:pt x="3529" y="1521"/>
                </a:cubicBezTo>
                <a:cubicBezTo>
                  <a:pt x="3172" y="1604"/>
                  <a:pt x="2828" y="1657"/>
                  <a:pt x="2468" y="1686"/>
                </a:cubicBezTo>
                <a:cubicBezTo>
                  <a:pt x="2289" y="1700"/>
                  <a:pt x="2111" y="1706"/>
                  <a:pt x="1933" y="1706"/>
                </a:cubicBezTo>
                <a:cubicBezTo>
                  <a:pt x="1756" y="1706"/>
                  <a:pt x="1580" y="1700"/>
                  <a:pt x="1406" y="1686"/>
                </a:cubicBezTo>
                <a:cubicBezTo>
                  <a:pt x="1228" y="1670"/>
                  <a:pt x="1049" y="1643"/>
                  <a:pt x="871" y="1617"/>
                </a:cubicBezTo>
                <a:cubicBezTo>
                  <a:pt x="732" y="1587"/>
                  <a:pt x="580" y="1574"/>
                  <a:pt x="457" y="1504"/>
                </a:cubicBezTo>
                <a:cubicBezTo>
                  <a:pt x="331" y="1438"/>
                  <a:pt x="279" y="1339"/>
                  <a:pt x="361" y="1204"/>
                </a:cubicBezTo>
                <a:cubicBezTo>
                  <a:pt x="431" y="1078"/>
                  <a:pt x="553" y="969"/>
                  <a:pt x="679" y="886"/>
                </a:cubicBezTo>
                <a:cubicBezTo>
                  <a:pt x="927" y="694"/>
                  <a:pt x="1228" y="569"/>
                  <a:pt x="1532" y="486"/>
                </a:cubicBezTo>
                <a:cubicBezTo>
                  <a:pt x="2289" y="251"/>
                  <a:pt x="3076" y="212"/>
                  <a:pt x="3860" y="212"/>
                </a:cubicBezTo>
                <a:cubicBezTo>
                  <a:pt x="3881" y="212"/>
                  <a:pt x="3898" y="204"/>
                  <a:pt x="3910" y="191"/>
                </a:cubicBezTo>
                <a:close/>
                <a:moveTo>
                  <a:pt x="3851" y="0"/>
                </a:moveTo>
                <a:cubicBezTo>
                  <a:pt x="3821" y="0"/>
                  <a:pt x="3798" y="20"/>
                  <a:pt x="3786" y="46"/>
                </a:cubicBezTo>
                <a:lnTo>
                  <a:pt x="3786" y="46"/>
                </a:lnTo>
                <a:cubicBezTo>
                  <a:pt x="3039" y="49"/>
                  <a:pt x="2279" y="92"/>
                  <a:pt x="1558" y="294"/>
                </a:cubicBezTo>
                <a:cubicBezTo>
                  <a:pt x="1228" y="403"/>
                  <a:pt x="884" y="529"/>
                  <a:pt x="609" y="721"/>
                </a:cubicBezTo>
                <a:cubicBezTo>
                  <a:pt x="388" y="886"/>
                  <a:pt x="1" y="1217"/>
                  <a:pt x="209" y="1521"/>
                </a:cubicBezTo>
                <a:cubicBezTo>
                  <a:pt x="292" y="1630"/>
                  <a:pt x="431" y="1686"/>
                  <a:pt x="566" y="1726"/>
                </a:cubicBezTo>
                <a:cubicBezTo>
                  <a:pt x="732" y="1769"/>
                  <a:pt x="927" y="1796"/>
                  <a:pt x="1105" y="1822"/>
                </a:cubicBezTo>
                <a:cubicBezTo>
                  <a:pt x="1383" y="1853"/>
                  <a:pt x="1669" y="1876"/>
                  <a:pt x="1958" y="1876"/>
                </a:cubicBezTo>
                <a:cubicBezTo>
                  <a:pt x="2068" y="1876"/>
                  <a:pt x="2179" y="1872"/>
                  <a:pt x="2289" y="1865"/>
                </a:cubicBezTo>
                <a:cubicBezTo>
                  <a:pt x="2689" y="1852"/>
                  <a:pt x="3076" y="1796"/>
                  <a:pt x="3473" y="1700"/>
                </a:cubicBezTo>
                <a:cubicBezTo>
                  <a:pt x="3820" y="1630"/>
                  <a:pt x="4164" y="1521"/>
                  <a:pt x="4465" y="1339"/>
                </a:cubicBezTo>
                <a:cubicBezTo>
                  <a:pt x="4630" y="1243"/>
                  <a:pt x="4812" y="1134"/>
                  <a:pt x="4908" y="969"/>
                </a:cubicBezTo>
                <a:cubicBezTo>
                  <a:pt x="5004" y="817"/>
                  <a:pt x="4991" y="638"/>
                  <a:pt x="4908" y="486"/>
                </a:cubicBezTo>
                <a:cubicBezTo>
                  <a:pt x="4687" y="116"/>
                  <a:pt x="4247" y="129"/>
                  <a:pt x="3873" y="3"/>
                </a:cubicBezTo>
                <a:cubicBezTo>
                  <a:pt x="3866" y="1"/>
                  <a:pt x="3858" y="0"/>
                  <a:pt x="3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405825" y="490972"/>
            <a:ext cx="219751" cy="310077"/>
          </a:xfrm>
          <a:custGeom>
            <a:avLst/>
            <a:gdLst/>
            <a:ahLst/>
            <a:cxnLst/>
            <a:rect l="l" t="t" r="r" b="b"/>
            <a:pathLst>
              <a:path w="1226" h="1730" extrusionOk="0">
                <a:moveTo>
                  <a:pt x="721" y="960"/>
                </a:moveTo>
                <a:cubicBezTo>
                  <a:pt x="733" y="960"/>
                  <a:pt x="744" y="963"/>
                  <a:pt x="756" y="968"/>
                </a:cubicBezTo>
                <a:cubicBezTo>
                  <a:pt x="812" y="998"/>
                  <a:pt x="799" y="1068"/>
                  <a:pt x="769" y="1107"/>
                </a:cubicBezTo>
                <a:cubicBezTo>
                  <a:pt x="738" y="1164"/>
                  <a:pt x="682" y="1191"/>
                  <a:pt x="622" y="1199"/>
                </a:cubicBezTo>
                <a:lnTo>
                  <a:pt x="622" y="1199"/>
                </a:lnTo>
                <a:cubicBezTo>
                  <a:pt x="607" y="1144"/>
                  <a:pt x="610" y="1084"/>
                  <a:pt x="634" y="1038"/>
                </a:cubicBezTo>
                <a:cubicBezTo>
                  <a:pt x="644" y="996"/>
                  <a:pt x="679" y="960"/>
                  <a:pt x="721" y="960"/>
                </a:cubicBezTo>
                <a:close/>
                <a:moveTo>
                  <a:pt x="425" y="1"/>
                </a:moveTo>
                <a:cubicBezTo>
                  <a:pt x="412" y="1"/>
                  <a:pt x="398" y="6"/>
                  <a:pt x="386" y="19"/>
                </a:cubicBezTo>
                <a:cubicBezTo>
                  <a:pt x="204" y="224"/>
                  <a:pt x="95" y="472"/>
                  <a:pt x="81" y="737"/>
                </a:cubicBezTo>
                <a:cubicBezTo>
                  <a:pt x="81" y="873"/>
                  <a:pt x="95" y="1011"/>
                  <a:pt x="177" y="1121"/>
                </a:cubicBezTo>
                <a:cubicBezTo>
                  <a:pt x="260" y="1217"/>
                  <a:pt x="369" y="1299"/>
                  <a:pt x="495" y="1316"/>
                </a:cubicBezTo>
                <a:cubicBezTo>
                  <a:pt x="508" y="1319"/>
                  <a:pt x="522" y="1321"/>
                  <a:pt x="535" y="1323"/>
                </a:cubicBezTo>
                <a:lnTo>
                  <a:pt x="535" y="1323"/>
                </a:lnTo>
                <a:cubicBezTo>
                  <a:pt x="580" y="1402"/>
                  <a:pt x="654" y="1468"/>
                  <a:pt x="743" y="1508"/>
                </a:cubicBezTo>
                <a:cubicBezTo>
                  <a:pt x="774" y="1524"/>
                  <a:pt x="809" y="1531"/>
                  <a:pt x="845" y="1531"/>
                </a:cubicBezTo>
                <a:cubicBezTo>
                  <a:pt x="863" y="1531"/>
                  <a:pt x="881" y="1529"/>
                  <a:pt x="899" y="1525"/>
                </a:cubicBezTo>
                <a:lnTo>
                  <a:pt x="899" y="1525"/>
                </a:lnTo>
                <a:cubicBezTo>
                  <a:pt x="922" y="1638"/>
                  <a:pt x="1018" y="1729"/>
                  <a:pt x="1143" y="1729"/>
                </a:cubicBezTo>
                <a:cubicBezTo>
                  <a:pt x="1225" y="1729"/>
                  <a:pt x="1225" y="1603"/>
                  <a:pt x="1143" y="1603"/>
                </a:cubicBezTo>
                <a:cubicBezTo>
                  <a:pt x="1049" y="1603"/>
                  <a:pt x="997" y="1519"/>
                  <a:pt x="1022" y="1443"/>
                </a:cubicBezTo>
                <a:lnTo>
                  <a:pt x="1022" y="1443"/>
                </a:lnTo>
                <a:cubicBezTo>
                  <a:pt x="1029" y="1432"/>
                  <a:pt x="1035" y="1421"/>
                  <a:pt x="1039" y="1409"/>
                </a:cubicBezTo>
                <a:lnTo>
                  <a:pt x="1039" y="1409"/>
                </a:lnTo>
                <a:cubicBezTo>
                  <a:pt x="1042" y="1405"/>
                  <a:pt x="1044" y="1402"/>
                  <a:pt x="1047" y="1398"/>
                </a:cubicBezTo>
                <a:lnTo>
                  <a:pt x="1043" y="1397"/>
                </a:lnTo>
                <a:lnTo>
                  <a:pt x="1043" y="1397"/>
                </a:lnTo>
                <a:cubicBezTo>
                  <a:pt x="1045" y="1392"/>
                  <a:pt x="1046" y="1387"/>
                  <a:pt x="1047" y="1382"/>
                </a:cubicBezTo>
                <a:cubicBezTo>
                  <a:pt x="1056" y="1337"/>
                  <a:pt x="1021" y="1303"/>
                  <a:pt x="984" y="1303"/>
                </a:cubicBezTo>
                <a:cubicBezTo>
                  <a:pt x="966" y="1303"/>
                  <a:pt x="948" y="1311"/>
                  <a:pt x="934" y="1329"/>
                </a:cubicBezTo>
                <a:cubicBezTo>
                  <a:pt x="921" y="1351"/>
                  <a:pt x="911" y="1374"/>
                  <a:pt x="904" y="1397"/>
                </a:cubicBezTo>
                <a:lnTo>
                  <a:pt x="904" y="1397"/>
                </a:lnTo>
                <a:cubicBezTo>
                  <a:pt x="892" y="1405"/>
                  <a:pt x="878" y="1409"/>
                  <a:pt x="862" y="1409"/>
                </a:cubicBezTo>
                <a:cubicBezTo>
                  <a:pt x="799" y="1409"/>
                  <a:pt x="714" y="1350"/>
                  <a:pt x="686" y="1316"/>
                </a:cubicBezTo>
                <a:cubicBezTo>
                  <a:pt x="686" y="1315"/>
                  <a:pt x="685" y="1314"/>
                  <a:pt x="684" y="1313"/>
                </a:cubicBezTo>
                <a:lnTo>
                  <a:pt x="684" y="1313"/>
                </a:lnTo>
                <a:cubicBezTo>
                  <a:pt x="737" y="1299"/>
                  <a:pt x="786" y="1272"/>
                  <a:pt x="825" y="1233"/>
                </a:cubicBezTo>
                <a:cubicBezTo>
                  <a:pt x="908" y="1150"/>
                  <a:pt x="948" y="1025"/>
                  <a:pt x="882" y="916"/>
                </a:cubicBezTo>
                <a:cubicBezTo>
                  <a:pt x="844" y="863"/>
                  <a:pt x="785" y="839"/>
                  <a:pt x="726" y="839"/>
                </a:cubicBezTo>
                <a:cubicBezTo>
                  <a:pt x="677" y="839"/>
                  <a:pt x="628" y="856"/>
                  <a:pt x="591" y="886"/>
                </a:cubicBezTo>
                <a:cubicBezTo>
                  <a:pt x="503" y="962"/>
                  <a:pt x="473" y="1084"/>
                  <a:pt x="489" y="1188"/>
                </a:cubicBezTo>
                <a:lnTo>
                  <a:pt x="489" y="1188"/>
                </a:lnTo>
                <a:cubicBezTo>
                  <a:pt x="0" y="1046"/>
                  <a:pt x="234" y="376"/>
                  <a:pt x="468" y="115"/>
                </a:cubicBezTo>
                <a:cubicBezTo>
                  <a:pt x="509" y="62"/>
                  <a:pt x="469" y="1"/>
                  <a:pt x="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31"/>
          <p:cNvGrpSpPr/>
          <p:nvPr/>
        </p:nvGrpSpPr>
        <p:grpSpPr>
          <a:xfrm rot="-3659348">
            <a:off x="554633" y="314795"/>
            <a:ext cx="320919" cy="171076"/>
            <a:chOff x="899548" y="4569940"/>
            <a:chExt cx="206773" cy="110229"/>
          </a:xfrm>
        </p:grpSpPr>
        <p:sp>
          <p:nvSpPr>
            <p:cNvPr id="316" name="Google Shape;316;p31"/>
            <p:cNvSpPr/>
            <p:nvPr/>
          </p:nvSpPr>
          <p:spPr>
            <a:xfrm>
              <a:off x="899548" y="4589941"/>
              <a:ext cx="206773" cy="90228"/>
            </a:xfrm>
            <a:custGeom>
              <a:avLst/>
              <a:gdLst/>
              <a:ahLst/>
              <a:cxnLst/>
              <a:rect l="l" t="t" r="r" b="b"/>
              <a:pathLst>
                <a:path w="1375" h="600" extrusionOk="0">
                  <a:moveTo>
                    <a:pt x="346" y="1"/>
                  </a:moveTo>
                  <a:cubicBezTo>
                    <a:pt x="258" y="1"/>
                    <a:pt x="168" y="8"/>
                    <a:pt x="79" y="22"/>
                  </a:cubicBezTo>
                  <a:cubicBezTo>
                    <a:pt x="0" y="38"/>
                    <a:pt x="32" y="149"/>
                    <a:pt x="106" y="149"/>
                  </a:cubicBezTo>
                  <a:cubicBezTo>
                    <a:pt x="110" y="149"/>
                    <a:pt x="114" y="148"/>
                    <a:pt x="118" y="148"/>
                  </a:cubicBezTo>
                  <a:cubicBezTo>
                    <a:pt x="192" y="132"/>
                    <a:pt x="269" y="125"/>
                    <a:pt x="346" y="125"/>
                  </a:cubicBezTo>
                  <a:cubicBezTo>
                    <a:pt x="488" y="125"/>
                    <a:pt x="632" y="150"/>
                    <a:pt x="767" y="204"/>
                  </a:cubicBezTo>
                  <a:cubicBezTo>
                    <a:pt x="945" y="257"/>
                    <a:pt x="1167" y="369"/>
                    <a:pt x="1236" y="561"/>
                  </a:cubicBezTo>
                  <a:cubicBezTo>
                    <a:pt x="1246" y="588"/>
                    <a:pt x="1271" y="600"/>
                    <a:pt x="1295" y="600"/>
                  </a:cubicBezTo>
                  <a:cubicBezTo>
                    <a:pt x="1335" y="600"/>
                    <a:pt x="1375" y="569"/>
                    <a:pt x="1359" y="518"/>
                  </a:cubicBezTo>
                  <a:cubicBezTo>
                    <a:pt x="1276" y="300"/>
                    <a:pt x="1054" y="174"/>
                    <a:pt x="836" y="91"/>
                  </a:cubicBezTo>
                  <a:cubicBezTo>
                    <a:pt x="682" y="28"/>
                    <a:pt x="516"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1004366" y="4569940"/>
              <a:ext cx="81205" cy="49174"/>
            </a:xfrm>
            <a:custGeom>
              <a:avLst/>
              <a:gdLst/>
              <a:ahLst/>
              <a:cxnLst/>
              <a:rect l="l" t="t" r="r" b="b"/>
              <a:pathLst>
                <a:path w="540" h="327" extrusionOk="0">
                  <a:moveTo>
                    <a:pt x="120" y="0"/>
                  </a:moveTo>
                  <a:cubicBezTo>
                    <a:pt x="94" y="0"/>
                    <a:pt x="69" y="2"/>
                    <a:pt x="43" y="6"/>
                  </a:cubicBezTo>
                  <a:cubicBezTo>
                    <a:pt x="13" y="6"/>
                    <a:pt x="0" y="46"/>
                    <a:pt x="0" y="72"/>
                  </a:cubicBezTo>
                  <a:cubicBezTo>
                    <a:pt x="10" y="105"/>
                    <a:pt x="29" y="120"/>
                    <a:pt x="55" y="120"/>
                  </a:cubicBezTo>
                  <a:cubicBezTo>
                    <a:pt x="64" y="120"/>
                    <a:pt x="73" y="118"/>
                    <a:pt x="83" y="115"/>
                  </a:cubicBezTo>
                  <a:lnTo>
                    <a:pt x="166" y="115"/>
                  </a:lnTo>
                  <a:cubicBezTo>
                    <a:pt x="192" y="128"/>
                    <a:pt x="208" y="128"/>
                    <a:pt x="222" y="128"/>
                  </a:cubicBezTo>
                  <a:lnTo>
                    <a:pt x="235" y="142"/>
                  </a:lnTo>
                  <a:lnTo>
                    <a:pt x="261" y="142"/>
                  </a:lnTo>
                  <a:cubicBezTo>
                    <a:pt x="261" y="142"/>
                    <a:pt x="261" y="155"/>
                    <a:pt x="275" y="155"/>
                  </a:cubicBezTo>
                  <a:cubicBezTo>
                    <a:pt x="291" y="155"/>
                    <a:pt x="304" y="171"/>
                    <a:pt x="318" y="185"/>
                  </a:cubicBezTo>
                  <a:lnTo>
                    <a:pt x="331" y="185"/>
                  </a:lnTo>
                  <a:cubicBezTo>
                    <a:pt x="337" y="191"/>
                    <a:pt x="337" y="191"/>
                    <a:pt x="336" y="191"/>
                  </a:cubicBezTo>
                  <a:cubicBezTo>
                    <a:pt x="334" y="191"/>
                    <a:pt x="331" y="191"/>
                    <a:pt x="331" y="198"/>
                  </a:cubicBezTo>
                  <a:cubicBezTo>
                    <a:pt x="344" y="198"/>
                    <a:pt x="344" y="211"/>
                    <a:pt x="357" y="211"/>
                  </a:cubicBezTo>
                  <a:cubicBezTo>
                    <a:pt x="374" y="224"/>
                    <a:pt x="387" y="238"/>
                    <a:pt x="400" y="254"/>
                  </a:cubicBezTo>
                  <a:lnTo>
                    <a:pt x="400" y="267"/>
                  </a:lnTo>
                  <a:cubicBezTo>
                    <a:pt x="414" y="281"/>
                    <a:pt x="414" y="294"/>
                    <a:pt x="414" y="294"/>
                  </a:cubicBezTo>
                  <a:cubicBezTo>
                    <a:pt x="433" y="313"/>
                    <a:pt x="460" y="327"/>
                    <a:pt x="484" y="327"/>
                  </a:cubicBezTo>
                  <a:cubicBezTo>
                    <a:pt x="494" y="327"/>
                    <a:pt x="502" y="325"/>
                    <a:pt x="509" y="320"/>
                  </a:cubicBezTo>
                  <a:cubicBezTo>
                    <a:pt x="539" y="307"/>
                    <a:pt x="539" y="267"/>
                    <a:pt x="523" y="238"/>
                  </a:cubicBezTo>
                  <a:cubicBezTo>
                    <a:pt x="440" y="83"/>
                    <a:pt x="285"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31"/>
          <p:cNvGrpSpPr/>
          <p:nvPr/>
        </p:nvGrpSpPr>
        <p:grpSpPr>
          <a:xfrm flipH="1">
            <a:off x="297433" y="2571746"/>
            <a:ext cx="1406403" cy="2168556"/>
            <a:chOff x="7022508" y="2107971"/>
            <a:chExt cx="1406403" cy="2168556"/>
          </a:xfrm>
        </p:grpSpPr>
        <p:sp>
          <p:nvSpPr>
            <p:cNvPr id="319" name="Google Shape;319;p31"/>
            <p:cNvSpPr/>
            <p:nvPr/>
          </p:nvSpPr>
          <p:spPr>
            <a:xfrm>
              <a:off x="7092261" y="2258316"/>
              <a:ext cx="1336643" cy="1624603"/>
            </a:xfrm>
            <a:custGeom>
              <a:avLst/>
              <a:gdLst/>
              <a:ahLst/>
              <a:cxnLst/>
              <a:rect l="l" t="t" r="r" b="b"/>
              <a:pathLst>
                <a:path w="6615" h="8040" extrusionOk="0">
                  <a:moveTo>
                    <a:pt x="3879" y="1"/>
                  </a:moveTo>
                  <a:cubicBezTo>
                    <a:pt x="3504" y="1"/>
                    <a:pt x="3121" y="80"/>
                    <a:pt x="2755" y="240"/>
                  </a:cubicBezTo>
                  <a:cubicBezTo>
                    <a:pt x="2054" y="541"/>
                    <a:pt x="1489" y="1080"/>
                    <a:pt x="1049" y="1685"/>
                  </a:cubicBezTo>
                  <a:cubicBezTo>
                    <a:pt x="374" y="2638"/>
                    <a:pt x="1" y="3795"/>
                    <a:pt x="1" y="4966"/>
                  </a:cubicBezTo>
                  <a:cubicBezTo>
                    <a:pt x="1" y="5462"/>
                    <a:pt x="70" y="5971"/>
                    <a:pt x="305" y="6411"/>
                  </a:cubicBezTo>
                  <a:cubicBezTo>
                    <a:pt x="470" y="6689"/>
                    <a:pt x="689" y="6937"/>
                    <a:pt x="937" y="7155"/>
                  </a:cubicBezTo>
                  <a:cubicBezTo>
                    <a:pt x="1620" y="7734"/>
                    <a:pt x="2517" y="8039"/>
                    <a:pt x="3412" y="8039"/>
                  </a:cubicBezTo>
                  <a:cubicBezTo>
                    <a:pt x="3924" y="8039"/>
                    <a:pt x="4435" y="7939"/>
                    <a:pt x="4905" y="7734"/>
                  </a:cubicBezTo>
                  <a:cubicBezTo>
                    <a:pt x="5196" y="7611"/>
                    <a:pt x="5470" y="7446"/>
                    <a:pt x="5692" y="7211"/>
                  </a:cubicBezTo>
                  <a:cubicBezTo>
                    <a:pt x="6118" y="6785"/>
                    <a:pt x="6310" y="6176"/>
                    <a:pt x="6423" y="5584"/>
                  </a:cubicBezTo>
                  <a:cubicBezTo>
                    <a:pt x="6601" y="4605"/>
                    <a:pt x="6614" y="3587"/>
                    <a:pt x="6462" y="2595"/>
                  </a:cubicBezTo>
                  <a:cubicBezTo>
                    <a:pt x="6380" y="2125"/>
                    <a:pt x="6271" y="1646"/>
                    <a:pt x="6023" y="1232"/>
                  </a:cubicBezTo>
                  <a:cubicBezTo>
                    <a:pt x="5553" y="416"/>
                    <a:pt x="4737" y="1"/>
                    <a:pt x="3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7106163" y="2190610"/>
              <a:ext cx="1113378" cy="2085917"/>
            </a:xfrm>
            <a:custGeom>
              <a:avLst/>
              <a:gdLst/>
              <a:ahLst/>
              <a:cxnLst/>
              <a:rect l="l" t="t" r="r" b="b"/>
              <a:pathLst>
                <a:path w="5510" h="10323" extrusionOk="0">
                  <a:moveTo>
                    <a:pt x="2738" y="329"/>
                  </a:moveTo>
                  <a:cubicBezTo>
                    <a:pt x="2791" y="329"/>
                    <a:pt x="2849" y="340"/>
                    <a:pt x="2907" y="349"/>
                  </a:cubicBezTo>
                  <a:cubicBezTo>
                    <a:pt x="3155" y="402"/>
                    <a:pt x="3377" y="515"/>
                    <a:pt x="3595" y="667"/>
                  </a:cubicBezTo>
                  <a:cubicBezTo>
                    <a:pt x="3595" y="693"/>
                    <a:pt x="3595" y="707"/>
                    <a:pt x="3608" y="733"/>
                  </a:cubicBezTo>
                  <a:cubicBezTo>
                    <a:pt x="3638" y="816"/>
                    <a:pt x="3625" y="885"/>
                    <a:pt x="3595" y="955"/>
                  </a:cubicBezTo>
                  <a:cubicBezTo>
                    <a:pt x="3568" y="998"/>
                    <a:pt x="3568" y="1037"/>
                    <a:pt x="3555" y="1064"/>
                  </a:cubicBezTo>
                  <a:cubicBezTo>
                    <a:pt x="3525" y="1146"/>
                    <a:pt x="3525" y="1216"/>
                    <a:pt x="3555" y="1285"/>
                  </a:cubicBezTo>
                  <a:cubicBezTo>
                    <a:pt x="3582" y="1355"/>
                    <a:pt x="3608" y="1424"/>
                    <a:pt x="3625" y="1494"/>
                  </a:cubicBezTo>
                  <a:cubicBezTo>
                    <a:pt x="3651" y="1590"/>
                    <a:pt x="3691" y="1672"/>
                    <a:pt x="3790" y="1725"/>
                  </a:cubicBezTo>
                  <a:cubicBezTo>
                    <a:pt x="3816" y="1712"/>
                    <a:pt x="3843" y="1699"/>
                    <a:pt x="3856" y="1672"/>
                  </a:cubicBezTo>
                  <a:cubicBezTo>
                    <a:pt x="3899" y="1629"/>
                    <a:pt x="3939" y="1576"/>
                    <a:pt x="3982" y="1533"/>
                  </a:cubicBezTo>
                  <a:cubicBezTo>
                    <a:pt x="4008" y="1507"/>
                    <a:pt x="4051" y="1464"/>
                    <a:pt x="4091" y="1437"/>
                  </a:cubicBezTo>
                  <a:cubicBezTo>
                    <a:pt x="4112" y="1424"/>
                    <a:pt x="4133" y="1418"/>
                    <a:pt x="4154" y="1418"/>
                  </a:cubicBezTo>
                  <a:cubicBezTo>
                    <a:pt x="4174" y="1418"/>
                    <a:pt x="4195" y="1424"/>
                    <a:pt x="4217" y="1437"/>
                  </a:cubicBezTo>
                  <a:cubicBezTo>
                    <a:pt x="4269" y="1477"/>
                    <a:pt x="4312" y="1533"/>
                    <a:pt x="4326" y="1603"/>
                  </a:cubicBezTo>
                  <a:cubicBezTo>
                    <a:pt x="4326" y="1685"/>
                    <a:pt x="4312" y="1768"/>
                    <a:pt x="4299" y="1838"/>
                  </a:cubicBezTo>
                  <a:cubicBezTo>
                    <a:pt x="4256" y="1947"/>
                    <a:pt x="4230" y="2043"/>
                    <a:pt x="4187" y="2138"/>
                  </a:cubicBezTo>
                  <a:cubicBezTo>
                    <a:pt x="4091" y="2334"/>
                    <a:pt x="3886" y="2486"/>
                    <a:pt x="3664" y="2525"/>
                  </a:cubicBezTo>
                  <a:cubicBezTo>
                    <a:pt x="3638" y="2512"/>
                    <a:pt x="3651" y="2486"/>
                    <a:pt x="3664" y="2469"/>
                  </a:cubicBezTo>
                  <a:cubicBezTo>
                    <a:pt x="3678" y="2429"/>
                    <a:pt x="3691" y="2386"/>
                    <a:pt x="3691" y="2334"/>
                  </a:cubicBezTo>
                  <a:cubicBezTo>
                    <a:pt x="3691" y="2320"/>
                    <a:pt x="3678" y="2291"/>
                    <a:pt x="3664" y="2291"/>
                  </a:cubicBezTo>
                  <a:cubicBezTo>
                    <a:pt x="3651" y="2291"/>
                    <a:pt x="3625" y="2304"/>
                    <a:pt x="3625" y="2320"/>
                  </a:cubicBezTo>
                  <a:cubicBezTo>
                    <a:pt x="3595" y="2334"/>
                    <a:pt x="3595" y="2360"/>
                    <a:pt x="3582" y="2386"/>
                  </a:cubicBezTo>
                  <a:cubicBezTo>
                    <a:pt x="3542" y="2456"/>
                    <a:pt x="3512" y="2539"/>
                    <a:pt x="3472" y="2621"/>
                  </a:cubicBezTo>
                  <a:cubicBezTo>
                    <a:pt x="3429" y="2734"/>
                    <a:pt x="3360" y="2816"/>
                    <a:pt x="3294" y="2912"/>
                  </a:cubicBezTo>
                  <a:cubicBezTo>
                    <a:pt x="3277" y="2926"/>
                    <a:pt x="3264" y="2952"/>
                    <a:pt x="3238" y="2952"/>
                  </a:cubicBezTo>
                  <a:cubicBezTo>
                    <a:pt x="3155" y="3008"/>
                    <a:pt x="3086" y="3091"/>
                    <a:pt x="3003" y="3147"/>
                  </a:cubicBezTo>
                  <a:cubicBezTo>
                    <a:pt x="2894" y="3213"/>
                    <a:pt x="2768" y="3269"/>
                    <a:pt x="2646" y="3296"/>
                  </a:cubicBezTo>
                  <a:cubicBezTo>
                    <a:pt x="2603" y="3296"/>
                    <a:pt x="2576" y="3312"/>
                    <a:pt x="2550" y="3312"/>
                  </a:cubicBezTo>
                  <a:cubicBezTo>
                    <a:pt x="2315" y="3283"/>
                    <a:pt x="2080" y="3243"/>
                    <a:pt x="1872" y="3117"/>
                  </a:cubicBezTo>
                  <a:cubicBezTo>
                    <a:pt x="1763" y="3048"/>
                    <a:pt x="1667" y="2965"/>
                    <a:pt x="1611" y="2843"/>
                  </a:cubicBezTo>
                  <a:cubicBezTo>
                    <a:pt x="1528" y="2664"/>
                    <a:pt x="1445" y="2469"/>
                    <a:pt x="1445" y="2277"/>
                  </a:cubicBezTo>
                  <a:cubicBezTo>
                    <a:pt x="1432" y="2099"/>
                    <a:pt x="1419" y="1920"/>
                    <a:pt x="1419" y="1742"/>
                  </a:cubicBezTo>
                  <a:cubicBezTo>
                    <a:pt x="1419" y="1560"/>
                    <a:pt x="1459" y="1411"/>
                    <a:pt x="1502" y="1246"/>
                  </a:cubicBezTo>
                  <a:cubicBezTo>
                    <a:pt x="1528" y="1146"/>
                    <a:pt x="1571" y="1064"/>
                    <a:pt x="1597" y="981"/>
                  </a:cubicBezTo>
                  <a:cubicBezTo>
                    <a:pt x="1667" y="789"/>
                    <a:pt x="1789" y="624"/>
                    <a:pt x="1984" y="528"/>
                  </a:cubicBezTo>
                  <a:cubicBezTo>
                    <a:pt x="2080" y="472"/>
                    <a:pt x="2189" y="419"/>
                    <a:pt x="2285" y="376"/>
                  </a:cubicBezTo>
                  <a:cubicBezTo>
                    <a:pt x="2365" y="355"/>
                    <a:pt x="2442" y="331"/>
                    <a:pt x="2519" y="331"/>
                  </a:cubicBezTo>
                  <a:cubicBezTo>
                    <a:pt x="2538" y="331"/>
                    <a:pt x="2557" y="333"/>
                    <a:pt x="2576" y="336"/>
                  </a:cubicBezTo>
                  <a:cubicBezTo>
                    <a:pt x="2594" y="336"/>
                    <a:pt x="2613" y="342"/>
                    <a:pt x="2636" y="342"/>
                  </a:cubicBezTo>
                  <a:cubicBezTo>
                    <a:pt x="2647" y="342"/>
                    <a:pt x="2659" y="341"/>
                    <a:pt x="2672" y="336"/>
                  </a:cubicBezTo>
                  <a:cubicBezTo>
                    <a:pt x="2693" y="331"/>
                    <a:pt x="2715" y="329"/>
                    <a:pt x="2738" y="329"/>
                  </a:cubicBezTo>
                  <a:close/>
                  <a:moveTo>
                    <a:pt x="3472" y="2883"/>
                  </a:moveTo>
                  <a:lnTo>
                    <a:pt x="3472" y="2883"/>
                  </a:lnTo>
                  <a:cubicBezTo>
                    <a:pt x="3429" y="3117"/>
                    <a:pt x="3429" y="3326"/>
                    <a:pt x="3443" y="3544"/>
                  </a:cubicBezTo>
                  <a:cubicBezTo>
                    <a:pt x="3286" y="3629"/>
                    <a:pt x="2963" y="3682"/>
                    <a:pt x="2682" y="3682"/>
                  </a:cubicBezTo>
                  <a:cubicBezTo>
                    <a:pt x="2547" y="3682"/>
                    <a:pt x="2421" y="3670"/>
                    <a:pt x="2328" y="3643"/>
                  </a:cubicBezTo>
                  <a:lnTo>
                    <a:pt x="2328" y="3422"/>
                  </a:lnTo>
                  <a:lnTo>
                    <a:pt x="2437" y="3422"/>
                  </a:lnTo>
                  <a:cubicBezTo>
                    <a:pt x="2482" y="3431"/>
                    <a:pt x="2525" y="3435"/>
                    <a:pt x="2567" y="3435"/>
                  </a:cubicBezTo>
                  <a:cubicBezTo>
                    <a:pt x="2707" y="3435"/>
                    <a:pt x="2832" y="3386"/>
                    <a:pt x="2947" y="3312"/>
                  </a:cubicBezTo>
                  <a:cubicBezTo>
                    <a:pt x="3129" y="3200"/>
                    <a:pt x="3294" y="3078"/>
                    <a:pt x="3429" y="2912"/>
                  </a:cubicBezTo>
                  <a:cubicBezTo>
                    <a:pt x="3429" y="2899"/>
                    <a:pt x="3443" y="2899"/>
                    <a:pt x="3472" y="2883"/>
                  </a:cubicBezTo>
                  <a:close/>
                  <a:moveTo>
                    <a:pt x="3459" y="3696"/>
                  </a:moveTo>
                  <a:cubicBezTo>
                    <a:pt x="3499" y="3779"/>
                    <a:pt x="3486" y="3861"/>
                    <a:pt x="3512" y="3931"/>
                  </a:cubicBezTo>
                  <a:cubicBezTo>
                    <a:pt x="3429" y="4083"/>
                    <a:pt x="3294" y="4192"/>
                    <a:pt x="3168" y="4318"/>
                  </a:cubicBezTo>
                  <a:cubicBezTo>
                    <a:pt x="3142" y="4261"/>
                    <a:pt x="3142" y="4192"/>
                    <a:pt x="3112" y="4139"/>
                  </a:cubicBezTo>
                  <a:cubicBezTo>
                    <a:pt x="3099" y="4083"/>
                    <a:pt x="3072" y="4027"/>
                    <a:pt x="3059" y="3974"/>
                  </a:cubicBezTo>
                  <a:cubicBezTo>
                    <a:pt x="3029" y="3904"/>
                    <a:pt x="3003" y="3848"/>
                    <a:pt x="2976" y="3792"/>
                  </a:cubicBezTo>
                  <a:cubicBezTo>
                    <a:pt x="3142" y="3752"/>
                    <a:pt x="3294" y="3726"/>
                    <a:pt x="3459" y="3696"/>
                  </a:cubicBezTo>
                  <a:close/>
                  <a:moveTo>
                    <a:pt x="2302" y="3765"/>
                  </a:moveTo>
                  <a:cubicBezTo>
                    <a:pt x="2494" y="3765"/>
                    <a:pt x="2672" y="3779"/>
                    <a:pt x="2864" y="3792"/>
                  </a:cubicBezTo>
                  <a:lnTo>
                    <a:pt x="2864" y="3822"/>
                  </a:lnTo>
                  <a:cubicBezTo>
                    <a:pt x="2838" y="3944"/>
                    <a:pt x="2838" y="4056"/>
                    <a:pt x="2838" y="4179"/>
                  </a:cubicBezTo>
                  <a:cubicBezTo>
                    <a:pt x="2838" y="4235"/>
                    <a:pt x="2838" y="4275"/>
                    <a:pt x="2824" y="4331"/>
                  </a:cubicBezTo>
                  <a:cubicBezTo>
                    <a:pt x="2824" y="4368"/>
                    <a:pt x="2806" y="4386"/>
                    <a:pt x="2778" y="4386"/>
                  </a:cubicBezTo>
                  <a:cubicBezTo>
                    <a:pt x="2764" y="4386"/>
                    <a:pt x="2747" y="4381"/>
                    <a:pt x="2728" y="4371"/>
                  </a:cubicBezTo>
                  <a:lnTo>
                    <a:pt x="2715" y="4357"/>
                  </a:lnTo>
                  <a:cubicBezTo>
                    <a:pt x="2533" y="4235"/>
                    <a:pt x="2355" y="4123"/>
                    <a:pt x="2176" y="3974"/>
                  </a:cubicBezTo>
                  <a:cubicBezTo>
                    <a:pt x="2176" y="3957"/>
                    <a:pt x="2189" y="3931"/>
                    <a:pt x="2189" y="3918"/>
                  </a:cubicBezTo>
                  <a:cubicBezTo>
                    <a:pt x="2232" y="3861"/>
                    <a:pt x="2259" y="3822"/>
                    <a:pt x="2302" y="3765"/>
                  </a:cubicBezTo>
                  <a:close/>
                  <a:moveTo>
                    <a:pt x="992" y="6990"/>
                  </a:moveTo>
                  <a:lnTo>
                    <a:pt x="992" y="6990"/>
                  </a:lnTo>
                  <a:cubicBezTo>
                    <a:pt x="1088" y="7003"/>
                    <a:pt x="1184" y="7003"/>
                    <a:pt x="1293" y="7016"/>
                  </a:cubicBezTo>
                  <a:cubicBezTo>
                    <a:pt x="1392" y="7033"/>
                    <a:pt x="1488" y="7033"/>
                    <a:pt x="1597" y="7046"/>
                  </a:cubicBezTo>
                  <a:cubicBezTo>
                    <a:pt x="1693" y="7046"/>
                    <a:pt x="1806" y="7059"/>
                    <a:pt x="1915" y="7072"/>
                  </a:cubicBezTo>
                  <a:cubicBezTo>
                    <a:pt x="2011" y="7072"/>
                    <a:pt x="2107" y="7072"/>
                    <a:pt x="2219" y="7086"/>
                  </a:cubicBezTo>
                  <a:lnTo>
                    <a:pt x="2520" y="7086"/>
                  </a:lnTo>
                  <a:cubicBezTo>
                    <a:pt x="2584" y="7086"/>
                    <a:pt x="2649" y="7080"/>
                    <a:pt x="2722" y="7080"/>
                  </a:cubicBezTo>
                  <a:cubicBezTo>
                    <a:pt x="2759" y="7080"/>
                    <a:pt x="2797" y="7081"/>
                    <a:pt x="2838" y="7086"/>
                  </a:cubicBezTo>
                  <a:cubicBezTo>
                    <a:pt x="2755" y="7198"/>
                    <a:pt x="2672" y="7307"/>
                    <a:pt x="2603" y="7403"/>
                  </a:cubicBezTo>
                  <a:cubicBezTo>
                    <a:pt x="2424" y="7416"/>
                    <a:pt x="2259" y="7416"/>
                    <a:pt x="2080" y="7416"/>
                  </a:cubicBezTo>
                  <a:cubicBezTo>
                    <a:pt x="1902" y="7429"/>
                    <a:pt x="1723" y="7429"/>
                    <a:pt x="1558" y="7429"/>
                  </a:cubicBezTo>
                  <a:cubicBezTo>
                    <a:pt x="1376" y="7429"/>
                    <a:pt x="1197" y="7416"/>
                    <a:pt x="1032" y="7416"/>
                  </a:cubicBezTo>
                  <a:cubicBezTo>
                    <a:pt x="992" y="7320"/>
                    <a:pt x="979" y="7115"/>
                    <a:pt x="992" y="6990"/>
                  </a:cubicBezTo>
                  <a:close/>
                  <a:moveTo>
                    <a:pt x="4621" y="6918"/>
                  </a:moveTo>
                  <a:cubicBezTo>
                    <a:pt x="4656" y="6918"/>
                    <a:pt x="4691" y="6922"/>
                    <a:pt x="4726" y="6933"/>
                  </a:cubicBezTo>
                  <a:cubicBezTo>
                    <a:pt x="4726" y="7046"/>
                    <a:pt x="4713" y="7155"/>
                    <a:pt x="4683" y="7281"/>
                  </a:cubicBezTo>
                  <a:cubicBezTo>
                    <a:pt x="4656" y="7281"/>
                    <a:pt x="4630" y="7294"/>
                    <a:pt x="4600" y="7294"/>
                  </a:cubicBezTo>
                  <a:cubicBezTo>
                    <a:pt x="4547" y="7294"/>
                    <a:pt x="4478" y="7294"/>
                    <a:pt x="4408" y="7307"/>
                  </a:cubicBezTo>
                  <a:cubicBezTo>
                    <a:pt x="4064" y="7363"/>
                    <a:pt x="3707" y="7403"/>
                    <a:pt x="3347" y="7403"/>
                  </a:cubicBezTo>
                  <a:cubicBezTo>
                    <a:pt x="3294" y="7403"/>
                    <a:pt x="3224" y="7416"/>
                    <a:pt x="3168" y="7416"/>
                  </a:cubicBezTo>
                  <a:cubicBezTo>
                    <a:pt x="3029" y="7429"/>
                    <a:pt x="2894" y="7429"/>
                    <a:pt x="2742" y="7429"/>
                  </a:cubicBezTo>
                  <a:cubicBezTo>
                    <a:pt x="2755" y="7390"/>
                    <a:pt x="2755" y="7377"/>
                    <a:pt x="2768" y="7363"/>
                  </a:cubicBezTo>
                  <a:cubicBezTo>
                    <a:pt x="2824" y="7281"/>
                    <a:pt x="2881" y="7211"/>
                    <a:pt x="2933" y="7129"/>
                  </a:cubicBezTo>
                  <a:cubicBezTo>
                    <a:pt x="2963" y="7086"/>
                    <a:pt x="2990" y="7059"/>
                    <a:pt x="3046" y="7059"/>
                  </a:cubicBezTo>
                  <a:lnTo>
                    <a:pt x="3211" y="7059"/>
                  </a:lnTo>
                  <a:cubicBezTo>
                    <a:pt x="3443" y="7046"/>
                    <a:pt x="3664" y="7046"/>
                    <a:pt x="3899" y="7016"/>
                  </a:cubicBezTo>
                  <a:cubicBezTo>
                    <a:pt x="4091" y="7003"/>
                    <a:pt x="4286" y="6963"/>
                    <a:pt x="4478" y="6933"/>
                  </a:cubicBezTo>
                  <a:cubicBezTo>
                    <a:pt x="4526" y="6926"/>
                    <a:pt x="4573" y="6918"/>
                    <a:pt x="4621" y="6918"/>
                  </a:cubicBezTo>
                  <a:close/>
                  <a:moveTo>
                    <a:pt x="2947" y="4027"/>
                  </a:moveTo>
                  <a:lnTo>
                    <a:pt x="2947" y="4027"/>
                  </a:lnTo>
                  <a:cubicBezTo>
                    <a:pt x="2976" y="4070"/>
                    <a:pt x="2990" y="4083"/>
                    <a:pt x="2990" y="4096"/>
                  </a:cubicBezTo>
                  <a:cubicBezTo>
                    <a:pt x="3003" y="4166"/>
                    <a:pt x="3016" y="4235"/>
                    <a:pt x="3029" y="4304"/>
                  </a:cubicBezTo>
                  <a:cubicBezTo>
                    <a:pt x="3046" y="4390"/>
                    <a:pt x="3081" y="4426"/>
                    <a:pt x="3128" y="4426"/>
                  </a:cubicBezTo>
                  <a:cubicBezTo>
                    <a:pt x="3163" y="4426"/>
                    <a:pt x="3204" y="4406"/>
                    <a:pt x="3251" y="4371"/>
                  </a:cubicBezTo>
                  <a:cubicBezTo>
                    <a:pt x="3307" y="4331"/>
                    <a:pt x="3377" y="4275"/>
                    <a:pt x="3429" y="4222"/>
                  </a:cubicBezTo>
                  <a:cubicBezTo>
                    <a:pt x="3486" y="4166"/>
                    <a:pt x="3542" y="4109"/>
                    <a:pt x="3595" y="4056"/>
                  </a:cubicBezTo>
                  <a:cubicBezTo>
                    <a:pt x="3608" y="4056"/>
                    <a:pt x="3625" y="4070"/>
                    <a:pt x="3638" y="4070"/>
                  </a:cubicBezTo>
                  <a:cubicBezTo>
                    <a:pt x="3912" y="4261"/>
                    <a:pt x="4217" y="4387"/>
                    <a:pt x="4517" y="4523"/>
                  </a:cubicBezTo>
                  <a:cubicBezTo>
                    <a:pt x="4643" y="4566"/>
                    <a:pt x="4752" y="4619"/>
                    <a:pt x="4878" y="4675"/>
                  </a:cubicBezTo>
                  <a:cubicBezTo>
                    <a:pt x="4961" y="4718"/>
                    <a:pt x="5030" y="4784"/>
                    <a:pt x="5083" y="4867"/>
                  </a:cubicBezTo>
                  <a:cubicBezTo>
                    <a:pt x="5195" y="5062"/>
                    <a:pt x="5318" y="5240"/>
                    <a:pt x="5361" y="5462"/>
                  </a:cubicBezTo>
                  <a:cubicBezTo>
                    <a:pt x="5374" y="5528"/>
                    <a:pt x="5387" y="5597"/>
                    <a:pt x="5387" y="5654"/>
                  </a:cubicBezTo>
                  <a:cubicBezTo>
                    <a:pt x="5387" y="5845"/>
                    <a:pt x="5374" y="6041"/>
                    <a:pt x="5374" y="6232"/>
                  </a:cubicBezTo>
                  <a:cubicBezTo>
                    <a:pt x="5361" y="6424"/>
                    <a:pt x="5361" y="6619"/>
                    <a:pt x="5361" y="6824"/>
                  </a:cubicBezTo>
                  <a:cubicBezTo>
                    <a:pt x="5361" y="6933"/>
                    <a:pt x="5344" y="7059"/>
                    <a:pt x="5344" y="7181"/>
                  </a:cubicBezTo>
                  <a:cubicBezTo>
                    <a:pt x="5331" y="7334"/>
                    <a:pt x="5331" y="7499"/>
                    <a:pt x="5318" y="7651"/>
                  </a:cubicBezTo>
                  <a:cubicBezTo>
                    <a:pt x="5318" y="7777"/>
                    <a:pt x="5331" y="7899"/>
                    <a:pt x="5331" y="8025"/>
                  </a:cubicBezTo>
                  <a:cubicBezTo>
                    <a:pt x="5331" y="8216"/>
                    <a:pt x="5331" y="8408"/>
                    <a:pt x="5304" y="8617"/>
                  </a:cubicBezTo>
                  <a:cubicBezTo>
                    <a:pt x="5291" y="8713"/>
                    <a:pt x="5291" y="8822"/>
                    <a:pt x="5278" y="8934"/>
                  </a:cubicBezTo>
                  <a:lnTo>
                    <a:pt x="5235" y="9347"/>
                  </a:lnTo>
                  <a:cubicBezTo>
                    <a:pt x="5222" y="9526"/>
                    <a:pt x="5209" y="9718"/>
                    <a:pt x="5235" y="9896"/>
                  </a:cubicBezTo>
                  <a:cubicBezTo>
                    <a:pt x="5235" y="9896"/>
                    <a:pt x="5222" y="9910"/>
                    <a:pt x="5222" y="9926"/>
                  </a:cubicBezTo>
                  <a:cubicBezTo>
                    <a:pt x="5100" y="9979"/>
                    <a:pt x="5000" y="10003"/>
                    <a:pt x="4873" y="10003"/>
                  </a:cubicBezTo>
                  <a:cubicBezTo>
                    <a:pt x="4800" y="10003"/>
                    <a:pt x="4717" y="9995"/>
                    <a:pt x="4617" y="9979"/>
                  </a:cubicBezTo>
                  <a:cubicBezTo>
                    <a:pt x="4600" y="9953"/>
                    <a:pt x="4617" y="9910"/>
                    <a:pt x="4630" y="9883"/>
                  </a:cubicBezTo>
                  <a:cubicBezTo>
                    <a:pt x="4656" y="9678"/>
                    <a:pt x="4656" y="9470"/>
                    <a:pt x="4670" y="9265"/>
                  </a:cubicBezTo>
                  <a:cubicBezTo>
                    <a:pt x="4670" y="8947"/>
                    <a:pt x="4656" y="8630"/>
                    <a:pt x="4699" y="8312"/>
                  </a:cubicBezTo>
                  <a:cubicBezTo>
                    <a:pt x="4713" y="8107"/>
                    <a:pt x="4739" y="7912"/>
                    <a:pt x="4765" y="7707"/>
                  </a:cubicBezTo>
                  <a:cubicBezTo>
                    <a:pt x="4782" y="7472"/>
                    <a:pt x="4808" y="7224"/>
                    <a:pt x="4835" y="6990"/>
                  </a:cubicBezTo>
                  <a:cubicBezTo>
                    <a:pt x="4865" y="6715"/>
                    <a:pt x="4891" y="6437"/>
                    <a:pt x="4918" y="6163"/>
                  </a:cubicBezTo>
                  <a:cubicBezTo>
                    <a:pt x="5030" y="6067"/>
                    <a:pt x="5083" y="5941"/>
                    <a:pt x="5152" y="5819"/>
                  </a:cubicBezTo>
                  <a:lnTo>
                    <a:pt x="5152" y="5793"/>
                  </a:lnTo>
                  <a:lnTo>
                    <a:pt x="5139" y="5763"/>
                  </a:lnTo>
                  <a:lnTo>
                    <a:pt x="5096" y="5763"/>
                  </a:lnTo>
                  <a:cubicBezTo>
                    <a:pt x="5083" y="5776"/>
                    <a:pt x="5070" y="5806"/>
                    <a:pt x="5056" y="5819"/>
                  </a:cubicBezTo>
                  <a:cubicBezTo>
                    <a:pt x="5030" y="5875"/>
                    <a:pt x="5000" y="5915"/>
                    <a:pt x="4974" y="5971"/>
                  </a:cubicBezTo>
                  <a:cubicBezTo>
                    <a:pt x="4961" y="5984"/>
                    <a:pt x="4947" y="5998"/>
                    <a:pt x="4931" y="6024"/>
                  </a:cubicBezTo>
                  <a:cubicBezTo>
                    <a:pt x="4918" y="5888"/>
                    <a:pt x="4961" y="5763"/>
                    <a:pt x="4961" y="5640"/>
                  </a:cubicBezTo>
                  <a:cubicBezTo>
                    <a:pt x="4961" y="5640"/>
                    <a:pt x="4947" y="5640"/>
                    <a:pt x="4947" y="5627"/>
                  </a:cubicBezTo>
                  <a:cubicBezTo>
                    <a:pt x="4904" y="5627"/>
                    <a:pt x="4891" y="5654"/>
                    <a:pt x="4891" y="5680"/>
                  </a:cubicBezTo>
                  <a:cubicBezTo>
                    <a:pt x="4865" y="5776"/>
                    <a:pt x="4848" y="5875"/>
                    <a:pt x="4835" y="5958"/>
                  </a:cubicBezTo>
                  <a:cubicBezTo>
                    <a:pt x="4822" y="6067"/>
                    <a:pt x="4808" y="6176"/>
                    <a:pt x="4795" y="6302"/>
                  </a:cubicBezTo>
                  <a:cubicBezTo>
                    <a:pt x="4765" y="6302"/>
                    <a:pt x="4726" y="6302"/>
                    <a:pt x="4699" y="6315"/>
                  </a:cubicBezTo>
                  <a:cubicBezTo>
                    <a:pt x="4630" y="6315"/>
                    <a:pt x="4547" y="6315"/>
                    <a:pt x="4478" y="6342"/>
                  </a:cubicBezTo>
                  <a:cubicBezTo>
                    <a:pt x="4299" y="6384"/>
                    <a:pt x="4121" y="6411"/>
                    <a:pt x="3926" y="6424"/>
                  </a:cubicBezTo>
                  <a:cubicBezTo>
                    <a:pt x="3747" y="6454"/>
                    <a:pt x="3555" y="6437"/>
                    <a:pt x="3360" y="6467"/>
                  </a:cubicBezTo>
                  <a:cubicBezTo>
                    <a:pt x="3377" y="6424"/>
                    <a:pt x="3377" y="6411"/>
                    <a:pt x="3390" y="6398"/>
                  </a:cubicBezTo>
                  <a:cubicBezTo>
                    <a:pt x="3486" y="6232"/>
                    <a:pt x="3595" y="6067"/>
                    <a:pt x="3707" y="5902"/>
                  </a:cubicBezTo>
                  <a:cubicBezTo>
                    <a:pt x="3720" y="5875"/>
                    <a:pt x="3734" y="5845"/>
                    <a:pt x="3747" y="5819"/>
                  </a:cubicBezTo>
                  <a:cubicBezTo>
                    <a:pt x="3760" y="5806"/>
                    <a:pt x="3747" y="5776"/>
                    <a:pt x="3747" y="5763"/>
                  </a:cubicBezTo>
                  <a:cubicBezTo>
                    <a:pt x="3734" y="5763"/>
                    <a:pt x="3707" y="5763"/>
                    <a:pt x="3691" y="5776"/>
                  </a:cubicBezTo>
                  <a:cubicBezTo>
                    <a:pt x="3678" y="5793"/>
                    <a:pt x="3651" y="5819"/>
                    <a:pt x="3638" y="5845"/>
                  </a:cubicBezTo>
                  <a:cubicBezTo>
                    <a:pt x="3512" y="6024"/>
                    <a:pt x="3390" y="6219"/>
                    <a:pt x="3264" y="6398"/>
                  </a:cubicBezTo>
                  <a:cubicBezTo>
                    <a:pt x="3251" y="6424"/>
                    <a:pt x="3224" y="6437"/>
                    <a:pt x="3211" y="6467"/>
                  </a:cubicBezTo>
                  <a:cubicBezTo>
                    <a:pt x="3099" y="6471"/>
                    <a:pt x="2987" y="6473"/>
                    <a:pt x="2875" y="6473"/>
                  </a:cubicBezTo>
                  <a:cubicBezTo>
                    <a:pt x="2228" y="6473"/>
                    <a:pt x="1582" y="6412"/>
                    <a:pt x="936" y="6342"/>
                  </a:cubicBezTo>
                  <a:cubicBezTo>
                    <a:pt x="910" y="6289"/>
                    <a:pt x="910" y="6232"/>
                    <a:pt x="896" y="6163"/>
                  </a:cubicBezTo>
                  <a:cubicBezTo>
                    <a:pt x="880" y="6054"/>
                    <a:pt x="880" y="5941"/>
                    <a:pt x="867" y="5832"/>
                  </a:cubicBezTo>
                  <a:cubicBezTo>
                    <a:pt x="867" y="5832"/>
                    <a:pt x="853" y="5806"/>
                    <a:pt x="840" y="5806"/>
                  </a:cubicBezTo>
                  <a:cubicBezTo>
                    <a:pt x="827" y="5819"/>
                    <a:pt x="814" y="5819"/>
                    <a:pt x="797" y="5832"/>
                  </a:cubicBezTo>
                  <a:cubicBezTo>
                    <a:pt x="797" y="5845"/>
                    <a:pt x="784" y="5859"/>
                    <a:pt x="784" y="5888"/>
                  </a:cubicBezTo>
                  <a:lnTo>
                    <a:pt x="784" y="5984"/>
                  </a:lnTo>
                  <a:lnTo>
                    <a:pt x="784" y="6080"/>
                  </a:lnTo>
                  <a:cubicBezTo>
                    <a:pt x="744" y="6054"/>
                    <a:pt x="731" y="5984"/>
                    <a:pt x="701" y="5971"/>
                  </a:cubicBezTo>
                  <a:cubicBezTo>
                    <a:pt x="688" y="5958"/>
                    <a:pt x="675" y="5958"/>
                    <a:pt x="662" y="5958"/>
                  </a:cubicBezTo>
                  <a:cubicBezTo>
                    <a:pt x="662" y="5958"/>
                    <a:pt x="648" y="5971"/>
                    <a:pt x="648" y="5984"/>
                  </a:cubicBezTo>
                  <a:lnTo>
                    <a:pt x="648" y="6024"/>
                  </a:lnTo>
                  <a:cubicBezTo>
                    <a:pt x="662" y="6054"/>
                    <a:pt x="675" y="6080"/>
                    <a:pt x="688" y="6107"/>
                  </a:cubicBezTo>
                  <a:cubicBezTo>
                    <a:pt x="701" y="6136"/>
                    <a:pt x="715" y="6163"/>
                    <a:pt x="744" y="6176"/>
                  </a:cubicBezTo>
                  <a:cubicBezTo>
                    <a:pt x="814" y="6289"/>
                    <a:pt x="840" y="6411"/>
                    <a:pt x="840" y="6537"/>
                  </a:cubicBezTo>
                  <a:cubicBezTo>
                    <a:pt x="853" y="6894"/>
                    <a:pt x="896" y="7238"/>
                    <a:pt x="896" y="7595"/>
                  </a:cubicBezTo>
                  <a:cubicBezTo>
                    <a:pt x="880" y="7912"/>
                    <a:pt x="853" y="8216"/>
                    <a:pt x="827" y="8534"/>
                  </a:cubicBezTo>
                  <a:cubicBezTo>
                    <a:pt x="784" y="8865"/>
                    <a:pt x="771" y="9195"/>
                    <a:pt x="771" y="9526"/>
                  </a:cubicBezTo>
                  <a:cubicBezTo>
                    <a:pt x="771" y="9635"/>
                    <a:pt x="784" y="9744"/>
                    <a:pt x="784" y="9857"/>
                  </a:cubicBezTo>
                  <a:cubicBezTo>
                    <a:pt x="797" y="9896"/>
                    <a:pt x="797" y="9939"/>
                    <a:pt x="784" y="9979"/>
                  </a:cubicBezTo>
                  <a:cubicBezTo>
                    <a:pt x="722" y="9996"/>
                    <a:pt x="662" y="10003"/>
                    <a:pt x="604" y="10003"/>
                  </a:cubicBezTo>
                  <a:cubicBezTo>
                    <a:pt x="468" y="10003"/>
                    <a:pt x="337" y="9967"/>
                    <a:pt x="192" y="9939"/>
                  </a:cubicBezTo>
                  <a:cubicBezTo>
                    <a:pt x="219" y="9731"/>
                    <a:pt x="192" y="9526"/>
                    <a:pt x="166" y="9331"/>
                  </a:cubicBezTo>
                  <a:cubicBezTo>
                    <a:pt x="136" y="9139"/>
                    <a:pt x="136" y="8947"/>
                    <a:pt x="166" y="8769"/>
                  </a:cubicBezTo>
                  <a:cubicBezTo>
                    <a:pt x="179" y="8478"/>
                    <a:pt x="192" y="8190"/>
                    <a:pt x="192" y="7912"/>
                  </a:cubicBezTo>
                  <a:cubicBezTo>
                    <a:pt x="192" y="7694"/>
                    <a:pt x="192" y="7486"/>
                    <a:pt x="205" y="7281"/>
                  </a:cubicBezTo>
                  <a:cubicBezTo>
                    <a:pt x="205" y="7086"/>
                    <a:pt x="219" y="6894"/>
                    <a:pt x="235" y="6685"/>
                  </a:cubicBezTo>
                  <a:cubicBezTo>
                    <a:pt x="235" y="6619"/>
                    <a:pt x="235" y="6537"/>
                    <a:pt x="219" y="6454"/>
                  </a:cubicBezTo>
                  <a:cubicBezTo>
                    <a:pt x="192" y="6123"/>
                    <a:pt x="235" y="5793"/>
                    <a:pt x="331" y="5475"/>
                  </a:cubicBezTo>
                  <a:cubicBezTo>
                    <a:pt x="371" y="5297"/>
                    <a:pt x="467" y="5144"/>
                    <a:pt x="605" y="5006"/>
                  </a:cubicBezTo>
                  <a:cubicBezTo>
                    <a:pt x="662" y="4949"/>
                    <a:pt x="715" y="4883"/>
                    <a:pt x="784" y="4814"/>
                  </a:cubicBezTo>
                  <a:cubicBezTo>
                    <a:pt x="896" y="4688"/>
                    <a:pt x="1032" y="4605"/>
                    <a:pt x="1184" y="4536"/>
                  </a:cubicBezTo>
                  <a:cubicBezTo>
                    <a:pt x="1293" y="4483"/>
                    <a:pt x="1419" y="4440"/>
                    <a:pt x="1541" y="4400"/>
                  </a:cubicBezTo>
                  <a:cubicBezTo>
                    <a:pt x="1750" y="4318"/>
                    <a:pt x="1941" y="4222"/>
                    <a:pt x="2137" y="4096"/>
                  </a:cubicBezTo>
                  <a:cubicBezTo>
                    <a:pt x="2176" y="4096"/>
                    <a:pt x="2203" y="4139"/>
                    <a:pt x="2232" y="4166"/>
                  </a:cubicBezTo>
                  <a:cubicBezTo>
                    <a:pt x="2355" y="4275"/>
                    <a:pt x="2494" y="4371"/>
                    <a:pt x="2633" y="4453"/>
                  </a:cubicBezTo>
                  <a:cubicBezTo>
                    <a:pt x="2659" y="4470"/>
                    <a:pt x="2699" y="4483"/>
                    <a:pt x="2728" y="4496"/>
                  </a:cubicBezTo>
                  <a:cubicBezTo>
                    <a:pt x="2755" y="4483"/>
                    <a:pt x="2781" y="4470"/>
                    <a:pt x="2811" y="4453"/>
                  </a:cubicBezTo>
                  <a:lnTo>
                    <a:pt x="2907" y="4453"/>
                  </a:lnTo>
                  <a:cubicBezTo>
                    <a:pt x="2963" y="4318"/>
                    <a:pt x="2933" y="4179"/>
                    <a:pt x="2947" y="4027"/>
                  </a:cubicBezTo>
                  <a:close/>
                  <a:moveTo>
                    <a:pt x="4588" y="7658"/>
                  </a:moveTo>
                  <a:cubicBezTo>
                    <a:pt x="4598" y="7658"/>
                    <a:pt x="4610" y="7664"/>
                    <a:pt x="4630" y="7664"/>
                  </a:cubicBezTo>
                  <a:lnTo>
                    <a:pt x="4630" y="7760"/>
                  </a:lnTo>
                  <a:cubicBezTo>
                    <a:pt x="4617" y="7968"/>
                    <a:pt x="4587" y="8174"/>
                    <a:pt x="4560" y="8382"/>
                  </a:cubicBezTo>
                  <a:cubicBezTo>
                    <a:pt x="4547" y="8630"/>
                    <a:pt x="4534" y="8865"/>
                    <a:pt x="4534" y="9113"/>
                  </a:cubicBezTo>
                  <a:cubicBezTo>
                    <a:pt x="4534" y="9331"/>
                    <a:pt x="4517" y="9552"/>
                    <a:pt x="4517" y="9774"/>
                  </a:cubicBezTo>
                  <a:cubicBezTo>
                    <a:pt x="4504" y="9857"/>
                    <a:pt x="4491" y="9939"/>
                    <a:pt x="4491" y="10022"/>
                  </a:cubicBezTo>
                  <a:cubicBezTo>
                    <a:pt x="4382" y="10062"/>
                    <a:pt x="4256" y="10091"/>
                    <a:pt x="4147" y="10105"/>
                  </a:cubicBezTo>
                  <a:cubicBezTo>
                    <a:pt x="3982" y="10131"/>
                    <a:pt x="3803" y="10158"/>
                    <a:pt x="3625" y="10174"/>
                  </a:cubicBezTo>
                  <a:cubicBezTo>
                    <a:pt x="3512" y="10187"/>
                    <a:pt x="3403" y="10187"/>
                    <a:pt x="3294" y="10201"/>
                  </a:cubicBezTo>
                  <a:cubicBezTo>
                    <a:pt x="3059" y="10201"/>
                    <a:pt x="2824" y="10201"/>
                    <a:pt x="2590" y="10214"/>
                  </a:cubicBezTo>
                  <a:cubicBezTo>
                    <a:pt x="2530" y="10217"/>
                    <a:pt x="2471" y="10219"/>
                    <a:pt x="2412" y="10219"/>
                  </a:cubicBezTo>
                  <a:cubicBezTo>
                    <a:pt x="2251" y="10219"/>
                    <a:pt x="2090" y="10207"/>
                    <a:pt x="1928" y="10187"/>
                  </a:cubicBezTo>
                  <a:cubicBezTo>
                    <a:pt x="1654" y="10144"/>
                    <a:pt x="1363" y="10118"/>
                    <a:pt x="1075" y="10091"/>
                  </a:cubicBezTo>
                  <a:cubicBezTo>
                    <a:pt x="1032" y="10091"/>
                    <a:pt x="979" y="10062"/>
                    <a:pt x="923" y="10062"/>
                  </a:cubicBezTo>
                  <a:cubicBezTo>
                    <a:pt x="910" y="10009"/>
                    <a:pt x="896" y="9953"/>
                    <a:pt x="896" y="9896"/>
                  </a:cubicBezTo>
                  <a:cubicBezTo>
                    <a:pt x="896" y="9595"/>
                    <a:pt x="896" y="9278"/>
                    <a:pt x="910" y="8974"/>
                  </a:cubicBezTo>
                  <a:cubicBezTo>
                    <a:pt x="923" y="8686"/>
                    <a:pt x="963" y="8395"/>
                    <a:pt x="992" y="8091"/>
                  </a:cubicBezTo>
                  <a:cubicBezTo>
                    <a:pt x="992" y="8008"/>
                    <a:pt x="992" y="7912"/>
                    <a:pt x="1006" y="7830"/>
                  </a:cubicBezTo>
                  <a:cubicBezTo>
                    <a:pt x="1058" y="7790"/>
                    <a:pt x="1110" y="7771"/>
                    <a:pt x="1161" y="7771"/>
                  </a:cubicBezTo>
                  <a:cubicBezTo>
                    <a:pt x="1178" y="7771"/>
                    <a:pt x="1194" y="7773"/>
                    <a:pt x="1211" y="7777"/>
                  </a:cubicBezTo>
                  <a:cubicBezTo>
                    <a:pt x="1473" y="7800"/>
                    <a:pt x="1726" y="7832"/>
                    <a:pt x="1975" y="7832"/>
                  </a:cubicBezTo>
                  <a:cubicBezTo>
                    <a:pt x="2015" y="7832"/>
                    <a:pt x="2054" y="7831"/>
                    <a:pt x="2094" y="7830"/>
                  </a:cubicBezTo>
                  <a:lnTo>
                    <a:pt x="2302" y="7830"/>
                  </a:lnTo>
                  <a:cubicBezTo>
                    <a:pt x="2259" y="7886"/>
                    <a:pt x="2246" y="7912"/>
                    <a:pt x="2219" y="7955"/>
                  </a:cubicBezTo>
                  <a:cubicBezTo>
                    <a:pt x="2107" y="8091"/>
                    <a:pt x="1998" y="8243"/>
                    <a:pt x="1859" y="8369"/>
                  </a:cubicBezTo>
                  <a:cubicBezTo>
                    <a:pt x="1859" y="8382"/>
                    <a:pt x="1846" y="8382"/>
                    <a:pt x="1846" y="8395"/>
                  </a:cubicBezTo>
                  <a:lnTo>
                    <a:pt x="1846" y="8438"/>
                  </a:lnTo>
                  <a:cubicBezTo>
                    <a:pt x="1856" y="8438"/>
                    <a:pt x="1867" y="8455"/>
                    <a:pt x="1879" y="8455"/>
                  </a:cubicBezTo>
                  <a:cubicBezTo>
                    <a:pt x="1882" y="8455"/>
                    <a:pt x="1885" y="8454"/>
                    <a:pt x="1888" y="8451"/>
                  </a:cubicBezTo>
                  <a:cubicBezTo>
                    <a:pt x="1915" y="8438"/>
                    <a:pt x="1955" y="8422"/>
                    <a:pt x="1971" y="8395"/>
                  </a:cubicBezTo>
                  <a:cubicBezTo>
                    <a:pt x="2024" y="8339"/>
                    <a:pt x="2080" y="8273"/>
                    <a:pt x="2137" y="8216"/>
                  </a:cubicBezTo>
                  <a:cubicBezTo>
                    <a:pt x="2246" y="8091"/>
                    <a:pt x="2342" y="7968"/>
                    <a:pt x="2437" y="7830"/>
                  </a:cubicBezTo>
                  <a:lnTo>
                    <a:pt x="2742" y="7830"/>
                  </a:lnTo>
                  <a:cubicBezTo>
                    <a:pt x="2894" y="7830"/>
                    <a:pt x="3029" y="7830"/>
                    <a:pt x="3181" y="7803"/>
                  </a:cubicBezTo>
                  <a:cubicBezTo>
                    <a:pt x="3334" y="7790"/>
                    <a:pt x="3472" y="7777"/>
                    <a:pt x="3625" y="7760"/>
                  </a:cubicBezTo>
                  <a:cubicBezTo>
                    <a:pt x="3707" y="7760"/>
                    <a:pt x="3790" y="7747"/>
                    <a:pt x="3873" y="7747"/>
                  </a:cubicBezTo>
                  <a:cubicBezTo>
                    <a:pt x="3969" y="7734"/>
                    <a:pt x="4064" y="7720"/>
                    <a:pt x="4174" y="7720"/>
                  </a:cubicBezTo>
                  <a:cubicBezTo>
                    <a:pt x="4312" y="7707"/>
                    <a:pt x="4451" y="7707"/>
                    <a:pt x="4574" y="7664"/>
                  </a:cubicBezTo>
                  <a:cubicBezTo>
                    <a:pt x="4578" y="7660"/>
                    <a:pt x="4582" y="7658"/>
                    <a:pt x="4588" y="7658"/>
                  </a:cubicBezTo>
                  <a:close/>
                  <a:moveTo>
                    <a:pt x="2512" y="1"/>
                  </a:moveTo>
                  <a:cubicBezTo>
                    <a:pt x="2342" y="1"/>
                    <a:pt x="2170" y="32"/>
                    <a:pt x="1998" y="88"/>
                  </a:cubicBezTo>
                  <a:cubicBezTo>
                    <a:pt x="1832" y="141"/>
                    <a:pt x="1693" y="224"/>
                    <a:pt x="1571" y="349"/>
                  </a:cubicBezTo>
                  <a:cubicBezTo>
                    <a:pt x="1515" y="402"/>
                    <a:pt x="1475" y="459"/>
                    <a:pt x="1445" y="528"/>
                  </a:cubicBezTo>
                  <a:cubicBezTo>
                    <a:pt x="1406" y="637"/>
                    <a:pt x="1392" y="763"/>
                    <a:pt x="1406" y="885"/>
                  </a:cubicBezTo>
                  <a:cubicBezTo>
                    <a:pt x="1419" y="1011"/>
                    <a:pt x="1419" y="1120"/>
                    <a:pt x="1376" y="1246"/>
                  </a:cubicBezTo>
                  <a:cubicBezTo>
                    <a:pt x="1323" y="1437"/>
                    <a:pt x="1280" y="1629"/>
                    <a:pt x="1280" y="1838"/>
                  </a:cubicBezTo>
                  <a:cubicBezTo>
                    <a:pt x="1280" y="1933"/>
                    <a:pt x="1280" y="2029"/>
                    <a:pt x="1293" y="2125"/>
                  </a:cubicBezTo>
                  <a:cubicBezTo>
                    <a:pt x="1310" y="2386"/>
                    <a:pt x="1363" y="2635"/>
                    <a:pt x="1488" y="2869"/>
                  </a:cubicBezTo>
                  <a:cubicBezTo>
                    <a:pt x="1571" y="3048"/>
                    <a:pt x="1707" y="3187"/>
                    <a:pt x="1888" y="3269"/>
                  </a:cubicBezTo>
                  <a:cubicBezTo>
                    <a:pt x="1998" y="3312"/>
                    <a:pt x="2107" y="3352"/>
                    <a:pt x="2219" y="3408"/>
                  </a:cubicBezTo>
                  <a:cubicBezTo>
                    <a:pt x="2232" y="3560"/>
                    <a:pt x="2189" y="3696"/>
                    <a:pt x="2137" y="3822"/>
                  </a:cubicBezTo>
                  <a:cubicBezTo>
                    <a:pt x="2107" y="3875"/>
                    <a:pt x="2080" y="3918"/>
                    <a:pt x="2037" y="3931"/>
                  </a:cubicBezTo>
                  <a:cubicBezTo>
                    <a:pt x="2024" y="3944"/>
                    <a:pt x="2011" y="3974"/>
                    <a:pt x="2011" y="3974"/>
                  </a:cubicBezTo>
                  <a:cubicBezTo>
                    <a:pt x="2024" y="4027"/>
                    <a:pt x="1984" y="4040"/>
                    <a:pt x="1955" y="4056"/>
                  </a:cubicBezTo>
                  <a:cubicBezTo>
                    <a:pt x="1902" y="4083"/>
                    <a:pt x="1859" y="4123"/>
                    <a:pt x="1806" y="4166"/>
                  </a:cubicBezTo>
                  <a:cubicBezTo>
                    <a:pt x="1736" y="4205"/>
                    <a:pt x="1667" y="4248"/>
                    <a:pt x="1584" y="4275"/>
                  </a:cubicBezTo>
                  <a:cubicBezTo>
                    <a:pt x="1445" y="4331"/>
                    <a:pt x="1293" y="4371"/>
                    <a:pt x="1158" y="4440"/>
                  </a:cubicBezTo>
                  <a:cubicBezTo>
                    <a:pt x="979" y="4509"/>
                    <a:pt x="827" y="4592"/>
                    <a:pt x="688" y="4731"/>
                  </a:cubicBezTo>
                  <a:cubicBezTo>
                    <a:pt x="632" y="4771"/>
                    <a:pt x="592" y="4827"/>
                    <a:pt x="536" y="4883"/>
                  </a:cubicBezTo>
                  <a:cubicBezTo>
                    <a:pt x="301" y="5088"/>
                    <a:pt x="179" y="5379"/>
                    <a:pt x="136" y="5680"/>
                  </a:cubicBezTo>
                  <a:cubicBezTo>
                    <a:pt x="96" y="5902"/>
                    <a:pt x="96" y="6136"/>
                    <a:pt x="123" y="6355"/>
                  </a:cubicBezTo>
                  <a:cubicBezTo>
                    <a:pt x="136" y="6494"/>
                    <a:pt x="136" y="6633"/>
                    <a:pt x="123" y="6768"/>
                  </a:cubicBezTo>
                  <a:cubicBezTo>
                    <a:pt x="109" y="6881"/>
                    <a:pt x="96" y="6990"/>
                    <a:pt x="96" y="7099"/>
                  </a:cubicBezTo>
                  <a:cubicBezTo>
                    <a:pt x="83" y="7377"/>
                    <a:pt x="70" y="7638"/>
                    <a:pt x="70" y="7912"/>
                  </a:cubicBezTo>
                  <a:cubicBezTo>
                    <a:pt x="70" y="8025"/>
                    <a:pt x="70" y="8134"/>
                    <a:pt x="53" y="8243"/>
                  </a:cubicBezTo>
                  <a:cubicBezTo>
                    <a:pt x="40" y="8438"/>
                    <a:pt x="27" y="8630"/>
                    <a:pt x="13" y="8822"/>
                  </a:cubicBezTo>
                  <a:cubicBezTo>
                    <a:pt x="0" y="9017"/>
                    <a:pt x="0" y="9195"/>
                    <a:pt x="27" y="9387"/>
                  </a:cubicBezTo>
                  <a:cubicBezTo>
                    <a:pt x="53" y="9552"/>
                    <a:pt x="83" y="9718"/>
                    <a:pt x="70" y="9896"/>
                  </a:cubicBezTo>
                  <a:cubicBezTo>
                    <a:pt x="70" y="9926"/>
                    <a:pt x="83" y="9953"/>
                    <a:pt x="83" y="9979"/>
                  </a:cubicBezTo>
                  <a:cubicBezTo>
                    <a:pt x="136" y="10035"/>
                    <a:pt x="192" y="10062"/>
                    <a:pt x="275" y="10075"/>
                  </a:cubicBezTo>
                  <a:cubicBezTo>
                    <a:pt x="344" y="10091"/>
                    <a:pt x="414" y="10105"/>
                    <a:pt x="483" y="10118"/>
                  </a:cubicBezTo>
                  <a:cubicBezTo>
                    <a:pt x="527" y="10118"/>
                    <a:pt x="579" y="10124"/>
                    <a:pt x="629" y="10124"/>
                  </a:cubicBezTo>
                  <a:cubicBezTo>
                    <a:pt x="654" y="10124"/>
                    <a:pt x="678" y="10122"/>
                    <a:pt x="701" y="10118"/>
                  </a:cubicBezTo>
                  <a:cubicBezTo>
                    <a:pt x="727" y="10110"/>
                    <a:pt x="753" y="10107"/>
                    <a:pt x="778" y="10107"/>
                  </a:cubicBezTo>
                  <a:cubicBezTo>
                    <a:pt x="834" y="10107"/>
                    <a:pt x="888" y="10122"/>
                    <a:pt x="936" y="10131"/>
                  </a:cubicBezTo>
                  <a:cubicBezTo>
                    <a:pt x="1006" y="10144"/>
                    <a:pt x="1075" y="10158"/>
                    <a:pt x="1144" y="10174"/>
                  </a:cubicBezTo>
                  <a:cubicBezTo>
                    <a:pt x="1376" y="10201"/>
                    <a:pt x="1611" y="10227"/>
                    <a:pt x="1846" y="10257"/>
                  </a:cubicBezTo>
                  <a:cubicBezTo>
                    <a:pt x="2107" y="10310"/>
                    <a:pt x="2368" y="10323"/>
                    <a:pt x="2646" y="10323"/>
                  </a:cubicBezTo>
                  <a:cubicBezTo>
                    <a:pt x="2864" y="10310"/>
                    <a:pt x="3086" y="10310"/>
                    <a:pt x="3307" y="10310"/>
                  </a:cubicBezTo>
                  <a:cubicBezTo>
                    <a:pt x="3486" y="10310"/>
                    <a:pt x="3678" y="10310"/>
                    <a:pt x="3856" y="10283"/>
                  </a:cubicBezTo>
                  <a:cubicBezTo>
                    <a:pt x="3939" y="10257"/>
                    <a:pt x="4038" y="10240"/>
                    <a:pt x="4134" y="10227"/>
                  </a:cubicBezTo>
                  <a:cubicBezTo>
                    <a:pt x="4312" y="10187"/>
                    <a:pt x="4491" y="10158"/>
                    <a:pt x="4656" y="10075"/>
                  </a:cubicBezTo>
                  <a:cubicBezTo>
                    <a:pt x="4683" y="10075"/>
                    <a:pt x="4713" y="10075"/>
                    <a:pt x="4726" y="10091"/>
                  </a:cubicBezTo>
                  <a:cubicBezTo>
                    <a:pt x="4786" y="10106"/>
                    <a:pt x="4844" y="10112"/>
                    <a:pt x="4902" y="10112"/>
                  </a:cubicBezTo>
                  <a:cubicBezTo>
                    <a:pt x="5057" y="10112"/>
                    <a:pt x="5204" y="10065"/>
                    <a:pt x="5344" y="9992"/>
                  </a:cubicBezTo>
                  <a:cubicBezTo>
                    <a:pt x="5387" y="9966"/>
                    <a:pt x="5387" y="9953"/>
                    <a:pt x="5361" y="9896"/>
                  </a:cubicBezTo>
                  <a:cubicBezTo>
                    <a:pt x="5344" y="9870"/>
                    <a:pt x="5344" y="9857"/>
                    <a:pt x="5344" y="9843"/>
                  </a:cubicBezTo>
                  <a:cubicBezTo>
                    <a:pt x="5361" y="9774"/>
                    <a:pt x="5361" y="9705"/>
                    <a:pt x="5361" y="9635"/>
                  </a:cubicBezTo>
                  <a:cubicBezTo>
                    <a:pt x="5361" y="9526"/>
                    <a:pt x="5361" y="9414"/>
                    <a:pt x="5374" y="9304"/>
                  </a:cubicBezTo>
                  <a:cubicBezTo>
                    <a:pt x="5387" y="9070"/>
                    <a:pt x="5414" y="8851"/>
                    <a:pt x="5427" y="8617"/>
                  </a:cubicBezTo>
                  <a:cubicBezTo>
                    <a:pt x="5457" y="8369"/>
                    <a:pt x="5470" y="8121"/>
                    <a:pt x="5443" y="7873"/>
                  </a:cubicBezTo>
                  <a:cubicBezTo>
                    <a:pt x="5427" y="7747"/>
                    <a:pt x="5427" y="7625"/>
                    <a:pt x="5427" y="7486"/>
                  </a:cubicBezTo>
                  <a:cubicBezTo>
                    <a:pt x="5443" y="7377"/>
                    <a:pt x="5457" y="7251"/>
                    <a:pt x="5457" y="7129"/>
                  </a:cubicBezTo>
                  <a:lnTo>
                    <a:pt x="5457" y="6494"/>
                  </a:lnTo>
                  <a:cubicBezTo>
                    <a:pt x="5457" y="6246"/>
                    <a:pt x="5470" y="6011"/>
                    <a:pt x="5470" y="5763"/>
                  </a:cubicBezTo>
                  <a:cubicBezTo>
                    <a:pt x="5470" y="5736"/>
                    <a:pt x="5470" y="5710"/>
                    <a:pt x="5483" y="5693"/>
                  </a:cubicBezTo>
                  <a:cubicBezTo>
                    <a:pt x="5510" y="5584"/>
                    <a:pt x="5496" y="5475"/>
                    <a:pt x="5470" y="5379"/>
                  </a:cubicBezTo>
                  <a:cubicBezTo>
                    <a:pt x="5427" y="5158"/>
                    <a:pt x="5318" y="4979"/>
                    <a:pt x="5209" y="4784"/>
                  </a:cubicBezTo>
                  <a:cubicBezTo>
                    <a:pt x="5179" y="4744"/>
                    <a:pt x="5139" y="4701"/>
                    <a:pt x="5096" y="4662"/>
                  </a:cubicBezTo>
                  <a:cubicBezTo>
                    <a:pt x="5013" y="4579"/>
                    <a:pt x="4904" y="4523"/>
                    <a:pt x="4808" y="4483"/>
                  </a:cubicBezTo>
                  <a:cubicBezTo>
                    <a:pt x="4643" y="4400"/>
                    <a:pt x="4465" y="4331"/>
                    <a:pt x="4299" y="4248"/>
                  </a:cubicBezTo>
                  <a:cubicBezTo>
                    <a:pt x="4134" y="4179"/>
                    <a:pt x="3995" y="4083"/>
                    <a:pt x="3843" y="4000"/>
                  </a:cubicBezTo>
                  <a:cubicBezTo>
                    <a:pt x="3773" y="3957"/>
                    <a:pt x="3720" y="3904"/>
                    <a:pt x="3664" y="3861"/>
                  </a:cubicBezTo>
                  <a:cubicBezTo>
                    <a:pt x="3625" y="3822"/>
                    <a:pt x="3608" y="3779"/>
                    <a:pt x="3595" y="3726"/>
                  </a:cubicBezTo>
                  <a:cubicBezTo>
                    <a:pt x="3582" y="3560"/>
                    <a:pt x="3568" y="3408"/>
                    <a:pt x="3555" y="3243"/>
                  </a:cubicBezTo>
                  <a:cubicBezTo>
                    <a:pt x="3555" y="3187"/>
                    <a:pt x="3555" y="3117"/>
                    <a:pt x="3568" y="3048"/>
                  </a:cubicBezTo>
                  <a:cubicBezTo>
                    <a:pt x="3568" y="3035"/>
                    <a:pt x="3568" y="3021"/>
                    <a:pt x="3582" y="3008"/>
                  </a:cubicBezTo>
                  <a:cubicBezTo>
                    <a:pt x="3651" y="2952"/>
                    <a:pt x="3678" y="2869"/>
                    <a:pt x="3720" y="2800"/>
                  </a:cubicBezTo>
                  <a:cubicBezTo>
                    <a:pt x="3760" y="2734"/>
                    <a:pt x="3803" y="2664"/>
                    <a:pt x="3856" y="2582"/>
                  </a:cubicBezTo>
                  <a:cubicBezTo>
                    <a:pt x="3873" y="2568"/>
                    <a:pt x="3886" y="2552"/>
                    <a:pt x="3912" y="2552"/>
                  </a:cubicBezTo>
                  <a:cubicBezTo>
                    <a:pt x="4121" y="2456"/>
                    <a:pt x="4256" y="2291"/>
                    <a:pt x="4339" y="2086"/>
                  </a:cubicBezTo>
                  <a:cubicBezTo>
                    <a:pt x="4408" y="1933"/>
                    <a:pt x="4451" y="1795"/>
                    <a:pt x="4465" y="1629"/>
                  </a:cubicBezTo>
                  <a:cubicBezTo>
                    <a:pt x="4465" y="1477"/>
                    <a:pt x="4395" y="1381"/>
                    <a:pt x="4269" y="1312"/>
                  </a:cubicBezTo>
                  <a:cubicBezTo>
                    <a:pt x="4243" y="1285"/>
                    <a:pt x="4203" y="1272"/>
                    <a:pt x="4160" y="1259"/>
                  </a:cubicBezTo>
                  <a:cubicBezTo>
                    <a:pt x="4160" y="1229"/>
                    <a:pt x="4160" y="1203"/>
                    <a:pt x="4174" y="1189"/>
                  </a:cubicBezTo>
                  <a:cubicBezTo>
                    <a:pt x="4217" y="981"/>
                    <a:pt x="4147" y="802"/>
                    <a:pt x="3995" y="667"/>
                  </a:cubicBezTo>
                  <a:cubicBezTo>
                    <a:pt x="3969" y="624"/>
                    <a:pt x="3926" y="597"/>
                    <a:pt x="3899" y="541"/>
                  </a:cubicBezTo>
                  <a:cubicBezTo>
                    <a:pt x="3955" y="515"/>
                    <a:pt x="3995" y="528"/>
                    <a:pt x="4038" y="515"/>
                  </a:cubicBezTo>
                  <a:cubicBezTo>
                    <a:pt x="4078" y="515"/>
                    <a:pt x="4121" y="502"/>
                    <a:pt x="4147" y="502"/>
                  </a:cubicBezTo>
                  <a:cubicBezTo>
                    <a:pt x="4174" y="502"/>
                    <a:pt x="4174" y="459"/>
                    <a:pt x="4160" y="459"/>
                  </a:cubicBezTo>
                  <a:cubicBezTo>
                    <a:pt x="4134" y="445"/>
                    <a:pt x="4104" y="419"/>
                    <a:pt x="4078" y="419"/>
                  </a:cubicBezTo>
                  <a:cubicBezTo>
                    <a:pt x="3995" y="419"/>
                    <a:pt x="3926" y="432"/>
                    <a:pt x="3856" y="445"/>
                  </a:cubicBezTo>
                  <a:cubicBezTo>
                    <a:pt x="3830" y="445"/>
                    <a:pt x="3803" y="445"/>
                    <a:pt x="3790" y="402"/>
                  </a:cubicBezTo>
                  <a:cubicBezTo>
                    <a:pt x="3843" y="363"/>
                    <a:pt x="3912" y="336"/>
                    <a:pt x="3969" y="306"/>
                  </a:cubicBezTo>
                  <a:cubicBezTo>
                    <a:pt x="4008" y="293"/>
                    <a:pt x="4064" y="267"/>
                    <a:pt x="4104" y="254"/>
                  </a:cubicBezTo>
                  <a:cubicBezTo>
                    <a:pt x="4121" y="254"/>
                    <a:pt x="4134" y="224"/>
                    <a:pt x="4121" y="211"/>
                  </a:cubicBezTo>
                  <a:cubicBezTo>
                    <a:pt x="4121" y="197"/>
                    <a:pt x="4104" y="184"/>
                    <a:pt x="4091" y="184"/>
                  </a:cubicBezTo>
                  <a:cubicBezTo>
                    <a:pt x="4051" y="184"/>
                    <a:pt x="4021" y="197"/>
                    <a:pt x="3982" y="211"/>
                  </a:cubicBezTo>
                  <a:cubicBezTo>
                    <a:pt x="3843" y="254"/>
                    <a:pt x="3720" y="336"/>
                    <a:pt x="3608" y="419"/>
                  </a:cubicBezTo>
                  <a:cubicBezTo>
                    <a:pt x="3568" y="402"/>
                    <a:pt x="3525" y="376"/>
                    <a:pt x="3499" y="349"/>
                  </a:cubicBezTo>
                  <a:cubicBezTo>
                    <a:pt x="3416" y="280"/>
                    <a:pt x="3334" y="224"/>
                    <a:pt x="3224" y="184"/>
                  </a:cubicBezTo>
                  <a:cubicBezTo>
                    <a:pt x="3168" y="154"/>
                    <a:pt x="3086" y="128"/>
                    <a:pt x="3016" y="101"/>
                  </a:cubicBezTo>
                  <a:cubicBezTo>
                    <a:pt x="2851" y="32"/>
                    <a:pt x="2682" y="1"/>
                    <a:pt x="25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7133442" y="3004132"/>
              <a:ext cx="1061447" cy="1207945"/>
            </a:xfrm>
            <a:custGeom>
              <a:avLst/>
              <a:gdLst/>
              <a:ahLst/>
              <a:cxnLst/>
              <a:rect l="l" t="t" r="r" b="b"/>
              <a:pathLst>
                <a:path w="5253" h="5978" extrusionOk="0">
                  <a:moveTo>
                    <a:pt x="2812" y="1"/>
                  </a:moveTo>
                  <a:cubicBezTo>
                    <a:pt x="2798" y="153"/>
                    <a:pt x="2828" y="292"/>
                    <a:pt x="2772" y="427"/>
                  </a:cubicBezTo>
                  <a:lnTo>
                    <a:pt x="2676" y="427"/>
                  </a:lnTo>
                  <a:cubicBezTo>
                    <a:pt x="2646" y="444"/>
                    <a:pt x="2620" y="457"/>
                    <a:pt x="2593" y="470"/>
                  </a:cubicBezTo>
                  <a:cubicBezTo>
                    <a:pt x="2564" y="457"/>
                    <a:pt x="2524" y="444"/>
                    <a:pt x="2498" y="427"/>
                  </a:cubicBezTo>
                  <a:cubicBezTo>
                    <a:pt x="2359" y="345"/>
                    <a:pt x="2220" y="249"/>
                    <a:pt x="2097" y="140"/>
                  </a:cubicBezTo>
                  <a:cubicBezTo>
                    <a:pt x="2068" y="113"/>
                    <a:pt x="2041" y="70"/>
                    <a:pt x="2002" y="70"/>
                  </a:cubicBezTo>
                  <a:cubicBezTo>
                    <a:pt x="1806" y="196"/>
                    <a:pt x="1615" y="292"/>
                    <a:pt x="1406" y="374"/>
                  </a:cubicBezTo>
                  <a:cubicBezTo>
                    <a:pt x="1284" y="414"/>
                    <a:pt x="1158" y="457"/>
                    <a:pt x="1049" y="510"/>
                  </a:cubicBezTo>
                  <a:cubicBezTo>
                    <a:pt x="897" y="579"/>
                    <a:pt x="761" y="662"/>
                    <a:pt x="649" y="788"/>
                  </a:cubicBezTo>
                  <a:cubicBezTo>
                    <a:pt x="580" y="857"/>
                    <a:pt x="527" y="923"/>
                    <a:pt x="470" y="980"/>
                  </a:cubicBezTo>
                  <a:cubicBezTo>
                    <a:pt x="332" y="1118"/>
                    <a:pt x="236" y="1271"/>
                    <a:pt x="196" y="1449"/>
                  </a:cubicBezTo>
                  <a:cubicBezTo>
                    <a:pt x="100" y="1767"/>
                    <a:pt x="57" y="2097"/>
                    <a:pt x="84" y="2428"/>
                  </a:cubicBezTo>
                  <a:cubicBezTo>
                    <a:pt x="100" y="2511"/>
                    <a:pt x="100" y="2593"/>
                    <a:pt x="100" y="2659"/>
                  </a:cubicBezTo>
                  <a:cubicBezTo>
                    <a:pt x="84" y="2868"/>
                    <a:pt x="70" y="3060"/>
                    <a:pt x="70" y="3255"/>
                  </a:cubicBezTo>
                  <a:cubicBezTo>
                    <a:pt x="57" y="3460"/>
                    <a:pt x="57" y="3668"/>
                    <a:pt x="57" y="3886"/>
                  </a:cubicBezTo>
                  <a:cubicBezTo>
                    <a:pt x="57" y="4164"/>
                    <a:pt x="44" y="4452"/>
                    <a:pt x="31" y="4743"/>
                  </a:cubicBezTo>
                  <a:cubicBezTo>
                    <a:pt x="1" y="4921"/>
                    <a:pt x="1" y="5113"/>
                    <a:pt x="31" y="5305"/>
                  </a:cubicBezTo>
                  <a:cubicBezTo>
                    <a:pt x="57" y="5500"/>
                    <a:pt x="84" y="5705"/>
                    <a:pt x="57" y="5913"/>
                  </a:cubicBezTo>
                  <a:cubicBezTo>
                    <a:pt x="202" y="5941"/>
                    <a:pt x="333" y="5977"/>
                    <a:pt x="469" y="5977"/>
                  </a:cubicBezTo>
                  <a:cubicBezTo>
                    <a:pt x="527" y="5977"/>
                    <a:pt x="587" y="5970"/>
                    <a:pt x="649" y="5953"/>
                  </a:cubicBezTo>
                  <a:cubicBezTo>
                    <a:pt x="662" y="5913"/>
                    <a:pt x="662" y="5870"/>
                    <a:pt x="649" y="5831"/>
                  </a:cubicBezTo>
                  <a:cubicBezTo>
                    <a:pt x="649" y="5718"/>
                    <a:pt x="636" y="5609"/>
                    <a:pt x="636" y="5500"/>
                  </a:cubicBezTo>
                  <a:cubicBezTo>
                    <a:pt x="636" y="5169"/>
                    <a:pt x="649" y="4839"/>
                    <a:pt x="692" y="4508"/>
                  </a:cubicBezTo>
                  <a:cubicBezTo>
                    <a:pt x="718" y="4190"/>
                    <a:pt x="745" y="3886"/>
                    <a:pt x="761" y="3569"/>
                  </a:cubicBezTo>
                  <a:cubicBezTo>
                    <a:pt x="761" y="3212"/>
                    <a:pt x="718" y="2868"/>
                    <a:pt x="705" y="2511"/>
                  </a:cubicBezTo>
                  <a:cubicBezTo>
                    <a:pt x="705" y="2385"/>
                    <a:pt x="679" y="2263"/>
                    <a:pt x="609" y="2150"/>
                  </a:cubicBezTo>
                  <a:cubicBezTo>
                    <a:pt x="580" y="2137"/>
                    <a:pt x="566" y="2110"/>
                    <a:pt x="553" y="2081"/>
                  </a:cubicBezTo>
                  <a:cubicBezTo>
                    <a:pt x="540" y="2054"/>
                    <a:pt x="527" y="2028"/>
                    <a:pt x="513" y="1998"/>
                  </a:cubicBezTo>
                  <a:lnTo>
                    <a:pt x="513" y="1958"/>
                  </a:lnTo>
                  <a:cubicBezTo>
                    <a:pt x="513" y="1945"/>
                    <a:pt x="527" y="1932"/>
                    <a:pt x="527" y="1932"/>
                  </a:cubicBezTo>
                  <a:cubicBezTo>
                    <a:pt x="540" y="1932"/>
                    <a:pt x="553" y="1932"/>
                    <a:pt x="566" y="1945"/>
                  </a:cubicBezTo>
                  <a:cubicBezTo>
                    <a:pt x="596" y="1958"/>
                    <a:pt x="609" y="2028"/>
                    <a:pt x="649" y="2054"/>
                  </a:cubicBezTo>
                  <a:lnTo>
                    <a:pt x="649" y="1958"/>
                  </a:lnTo>
                  <a:lnTo>
                    <a:pt x="649" y="1862"/>
                  </a:lnTo>
                  <a:cubicBezTo>
                    <a:pt x="649" y="1833"/>
                    <a:pt x="662" y="1819"/>
                    <a:pt x="662" y="1806"/>
                  </a:cubicBezTo>
                  <a:cubicBezTo>
                    <a:pt x="679" y="1793"/>
                    <a:pt x="692" y="1793"/>
                    <a:pt x="705" y="1780"/>
                  </a:cubicBezTo>
                  <a:cubicBezTo>
                    <a:pt x="718" y="1780"/>
                    <a:pt x="732" y="1806"/>
                    <a:pt x="732" y="1806"/>
                  </a:cubicBezTo>
                  <a:cubicBezTo>
                    <a:pt x="745" y="1915"/>
                    <a:pt x="745" y="2028"/>
                    <a:pt x="761" y="2137"/>
                  </a:cubicBezTo>
                  <a:cubicBezTo>
                    <a:pt x="775" y="2206"/>
                    <a:pt x="775" y="2263"/>
                    <a:pt x="801" y="2316"/>
                  </a:cubicBezTo>
                  <a:cubicBezTo>
                    <a:pt x="1447" y="2386"/>
                    <a:pt x="2093" y="2447"/>
                    <a:pt x="2740" y="2447"/>
                  </a:cubicBezTo>
                  <a:cubicBezTo>
                    <a:pt x="2852" y="2447"/>
                    <a:pt x="2964" y="2445"/>
                    <a:pt x="3076" y="2441"/>
                  </a:cubicBezTo>
                  <a:cubicBezTo>
                    <a:pt x="3089" y="2411"/>
                    <a:pt x="3116" y="2398"/>
                    <a:pt x="3129" y="2372"/>
                  </a:cubicBezTo>
                  <a:cubicBezTo>
                    <a:pt x="3255" y="2193"/>
                    <a:pt x="3377" y="1998"/>
                    <a:pt x="3503" y="1819"/>
                  </a:cubicBezTo>
                  <a:cubicBezTo>
                    <a:pt x="3516" y="1793"/>
                    <a:pt x="3543" y="1767"/>
                    <a:pt x="3556" y="1750"/>
                  </a:cubicBezTo>
                  <a:cubicBezTo>
                    <a:pt x="3572" y="1737"/>
                    <a:pt x="3599" y="1737"/>
                    <a:pt x="3612" y="1737"/>
                  </a:cubicBezTo>
                  <a:cubicBezTo>
                    <a:pt x="3612" y="1750"/>
                    <a:pt x="3625" y="1780"/>
                    <a:pt x="3612" y="1793"/>
                  </a:cubicBezTo>
                  <a:cubicBezTo>
                    <a:pt x="3599" y="1819"/>
                    <a:pt x="3585" y="1849"/>
                    <a:pt x="3572" y="1876"/>
                  </a:cubicBezTo>
                  <a:cubicBezTo>
                    <a:pt x="3460" y="2041"/>
                    <a:pt x="3351" y="2206"/>
                    <a:pt x="3255" y="2372"/>
                  </a:cubicBezTo>
                  <a:cubicBezTo>
                    <a:pt x="3242" y="2385"/>
                    <a:pt x="3242" y="2398"/>
                    <a:pt x="3225" y="2441"/>
                  </a:cubicBezTo>
                  <a:cubicBezTo>
                    <a:pt x="3420" y="2411"/>
                    <a:pt x="3612" y="2428"/>
                    <a:pt x="3791" y="2411"/>
                  </a:cubicBezTo>
                  <a:cubicBezTo>
                    <a:pt x="3986" y="2385"/>
                    <a:pt x="4164" y="2358"/>
                    <a:pt x="4343" y="2316"/>
                  </a:cubicBezTo>
                  <a:cubicBezTo>
                    <a:pt x="4412" y="2289"/>
                    <a:pt x="4495" y="2289"/>
                    <a:pt x="4564" y="2289"/>
                  </a:cubicBezTo>
                  <a:cubicBezTo>
                    <a:pt x="4591" y="2276"/>
                    <a:pt x="4630" y="2276"/>
                    <a:pt x="4660" y="2276"/>
                  </a:cubicBezTo>
                  <a:cubicBezTo>
                    <a:pt x="4673" y="2150"/>
                    <a:pt x="4687" y="2041"/>
                    <a:pt x="4700" y="1932"/>
                  </a:cubicBezTo>
                  <a:cubicBezTo>
                    <a:pt x="4713" y="1849"/>
                    <a:pt x="4730" y="1750"/>
                    <a:pt x="4756" y="1654"/>
                  </a:cubicBezTo>
                  <a:cubicBezTo>
                    <a:pt x="4756" y="1628"/>
                    <a:pt x="4769" y="1601"/>
                    <a:pt x="4812" y="1601"/>
                  </a:cubicBezTo>
                  <a:cubicBezTo>
                    <a:pt x="4812" y="1614"/>
                    <a:pt x="4826" y="1614"/>
                    <a:pt x="4826" y="1614"/>
                  </a:cubicBezTo>
                  <a:cubicBezTo>
                    <a:pt x="4826" y="1737"/>
                    <a:pt x="4783" y="1862"/>
                    <a:pt x="4796" y="1998"/>
                  </a:cubicBezTo>
                  <a:cubicBezTo>
                    <a:pt x="4812" y="1972"/>
                    <a:pt x="4826" y="1958"/>
                    <a:pt x="4839" y="1945"/>
                  </a:cubicBezTo>
                  <a:cubicBezTo>
                    <a:pt x="4865" y="1889"/>
                    <a:pt x="4895" y="1849"/>
                    <a:pt x="4921" y="1793"/>
                  </a:cubicBezTo>
                  <a:cubicBezTo>
                    <a:pt x="4935" y="1780"/>
                    <a:pt x="4948" y="1750"/>
                    <a:pt x="4961" y="1737"/>
                  </a:cubicBezTo>
                  <a:lnTo>
                    <a:pt x="5004" y="1737"/>
                  </a:lnTo>
                  <a:lnTo>
                    <a:pt x="5017" y="1767"/>
                  </a:lnTo>
                  <a:lnTo>
                    <a:pt x="5017" y="1793"/>
                  </a:lnTo>
                  <a:cubicBezTo>
                    <a:pt x="4948" y="1915"/>
                    <a:pt x="4895" y="2041"/>
                    <a:pt x="4783" y="2137"/>
                  </a:cubicBezTo>
                  <a:cubicBezTo>
                    <a:pt x="4756" y="2411"/>
                    <a:pt x="4730" y="2689"/>
                    <a:pt x="4700" y="2964"/>
                  </a:cubicBezTo>
                  <a:cubicBezTo>
                    <a:pt x="4673" y="3198"/>
                    <a:pt x="4647" y="3446"/>
                    <a:pt x="4630" y="3681"/>
                  </a:cubicBezTo>
                  <a:cubicBezTo>
                    <a:pt x="4604" y="3886"/>
                    <a:pt x="4578" y="4081"/>
                    <a:pt x="4564" y="4286"/>
                  </a:cubicBezTo>
                  <a:cubicBezTo>
                    <a:pt x="4521" y="4604"/>
                    <a:pt x="4535" y="4921"/>
                    <a:pt x="4535" y="5239"/>
                  </a:cubicBezTo>
                  <a:cubicBezTo>
                    <a:pt x="4521" y="5444"/>
                    <a:pt x="4521" y="5652"/>
                    <a:pt x="4495" y="5857"/>
                  </a:cubicBezTo>
                  <a:cubicBezTo>
                    <a:pt x="4482" y="5884"/>
                    <a:pt x="4465" y="5927"/>
                    <a:pt x="4482" y="5953"/>
                  </a:cubicBezTo>
                  <a:cubicBezTo>
                    <a:pt x="4582" y="5969"/>
                    <a:pt x="4665" y="5977"/>
                    <a:pt x="4738" y="5977"/>
                  </a:cubicBezTo>
                  <a:cubicBezTo>
                    <a:pt x="4865" y="5977"/>
                    <a:pt x="4965" y="5953"/>
                    <a:pt x="5087" y="5900"/>
                  </a:cubicBezTo>
                  <a:cubicBezTo>
                    <a:pt x="5087" y="5884"/>
                    <a:pt x="5100" y="5870"/>
                    <a:pt x="5100" y="5870"/>
                  </a:cubicBezTo>
                  <a:cubicBezTo>
                    <a:pt x="5074" y="5692"/>
                    <a:pt x="5087" y="5500"/>
                    <a:pt x="5100" y="5321"/>
                  </a:cubicBezTo>
                  <a:lnTo>
                    <a:pt x="5143" y="4908"/>
                  </a:lnTo>
                  <a:cubicBezTo>
                    <a:pt x="5156" y="4796"/>
                    <a:pt x="5156" y="4687"/>
                    <a:pt x="5169" y="4591"/>
                  </a:cubicBezTo>
                  <a:cubicBezTo>
                    <a:pt x="5196" y="4382"/>
                    <a:pt x="5196" y="4190"/>
                    <a:pt x="5196" y="3999"/>
                  </a:cubicBezTo>
                  <a:cubicBezTo>
                    <a:pt x="5196" y="3873"/>
                    <a:pt x="5183" y="3751"/>
                    <a:pt x="5183" y="3625"/>
                  </a:cubicBezTo>
                  <a:cubicBezTo>
                    <a:pt x="5196" y="3473"/>
                    <a:pt x="5196" y="3308"/>
                    <a:pt x="5209" y="3155"/>
                  </a:cubicBezTo>
                  <a:cubicBezTo>
                    <a:pt x="5209" y="3033"/>
                    <a:pt x="5226" y="2907"/>
                    <a:pt x="5226" y="2798"/>
                  </a:cubicBezTo>
                  <a:cubicBezTo>
                    <a:pt x="5226" y="2593"/>
                    <a:pt x="5226" y="2398"/>
                    <a:pt x="5239" y="2206"/>
                  </a:cubicBezTo>
                  <a:cubicBezTo>
                    <a:pt x="5239" y="2015"/>
                    <a:pt x="5252" y="1819"/>
                    <a:pt x="5252" y="1628"/>
                  </a:cubicBezTo>
                  <a:cubicBezTo>
                    <a:pt x="5252" y="1571"/>
                    <a:pt x="5239" y="1502"/>
                    <a:pt x="5226" y="1436"/>
                  </a:cubicBezTo>
                  <a:cubicBezTo>
                    <a:pt x="5183" y="1214"/>
                    <a:pt x="5060" y="1036"/>
                    <a:pt x="4948" y="841"/>
                  </a:cubicBezTo>
                  <a:cubicBezTo>
                    <a:pt x="4895" y="758"/>
                    <a:pt x="4826" y="692"/>
                    <a:pt x="4743" y="649"/>
                  </a:cubicBezTo>
                  <a:cubicBezTo>
                    <a:pt x="4617" y="593"/>
                    <a:pt x="4508" y="540"/>
                    <a:pt x="4382" y="497"/>
                  </a:cubicBezTo>
                  <a:cubicBezTo>
                    <a:pt x="4082" y="361"/>
                    <a:pt x="3777" y="235"/>
                    <a:pt x="3503" y="44"/>
                  </a:cubicBezTo>
                  <a:cubicBezTo>
                    <a:pt x="3490" y="44"/>
                    <a:pt x="3473" y="30"/>
                    <a:pt x="3460" y="30"/>
                  </a:cubicBezTo>
                  <a:cubicBezTo>
                    <a:pt x="3407" y="83"/>
                    <a:pt x="3351" y="140"/>
                    <a:pt x="3294" y="196"/>
                  </a:cubicBezTo>
                  <a:cubicBezTo>
                    <a:pt x="3242" y="249"/>
                    <a:pt x="3172" y="305"/>
                    <a:pt x="3116" y="345"/>
                  </a:cubicBezTo>
                  <a:cubicBezTo>
                    <a:pt x="3069" y="380"/>
                    <a:pt x="3028" y="400"/>
                    <a:pt x="2993" y="400"/>
                  </a:cubicBezTo>
                  <a:cubicBezTo>
                    <a:pt x="2946" y="400"/>
                    <a:pt x="2911" y="364"/>
                    <a:pt x="2894" y="278"/>
                  </a:cubicBezTo>
                  <a:cubicBezTo>
                    <a:pt x="2881" y="209"/>
                    <a:pt x="2868" y="140"/>
                    <a:pt x="2855" y="70"/>
                  </a:cubicBezTo>
                  <a:cubicBezTo>
                    <a:pt x="2855" y="57"/>
                    <a:pt x="2841" y="44"/>
                    <a:pt x="2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7287216" y="3738040"/>
              <a:ext cx="754511" cy="517691"/>
            </a:xfrm>
            <a:custGeom>
              <a:avLst/>
              <a:gdLst/>
              <a:ahLst/>
              <a:cxnLst/>
              <a:rect l="l" t="t" r="r" b="b"/>
              <a:pathLst>
                <a:path w="3734" h="2562" extrusionOk="0">
                  <a:moveTo>
                    <a:pt x="2080" y="254"/>
                  </a:moveTo>
                  <a:cubicBezTo>
                    <a:pt x="2094" y="254"/>
                    <a:pt x="2107" y="267"/>
                    <a:pt x="2107" y="267"/>
                  </a:cubicBezTo>
                  <a:lnTo>
                    <a:pt x="2107" y="297"/>
                  </a:lnTo>
                  <a:cubicBezTo>
                    <a:pt x="2094" y="310"/>
                    <a:pt x="2080" y="324"/>
                    <a:pt x="2067" y="337"/>
                  </a:cubicBezTo>
                  <a:cubicBezTo>
                    <a:pt x="1928" y="476"/>
                    <a:pt x="1776" y="615"/>
                    <a:pt x="1654" y="764"/>
                  </a:cubicBezTo>
                  <a:cubicBezTo>
                    <a:pt x="1646" y="772"/>
                    <a:pt x="1638" y="776"/>
                    <a:pt x="1628" y="776"/>
                  </a:cubicBezTo>
                  <a:cubicBezTo>
                    <a:pt x="1617" y="776"/>
                    <a:pt x="1604" y="772"/>
                    <a:pt x="1584" y="764"/>
                  </a:cubicBezTo>
                  <a:cubicBezTo>
                    <a:pt x="1598" y="697"/>
                    <a:pt x="1637" y="654"/>
                    <a:pt x="1680" y="615"/>
                  </a:cubicBezTo>
                  <a:cubicBezTo>
                    <a:pt x="1776" y="502"/>
                    <a:pt x="1885" y="393"/>
                    <a:pt x="2011" y="297"/>
                  </a:cubicBezTo>
                  <a:cubicBezTo>
                    <a:pt x="2037" y="284"/>
                    <a:pt x="2067" y="267"/>
                    <a:pt x="2080" y="254"/>
                  </a:cubicBezTo>
                  <a:close/>
                  <a:moveTo>
                    <a:pt x="3692" y="0"/>
                  </a:moveTo>
                  <a:cubicBezTo>
                    <a:pt x="3686" y="0"/>
                    <a:pt x="3682" y="2"/>
                    <a:pt x="3678" y="6"/>
                  </a:cubicBezTo>
                  <a:cubicBezTo>
                    <a:pt x="3555" y="49"/>
                    <a:pt x="3416" y="49"/>
                    <a:pt x="3278" y="62"/>
                  </a:cubicBezTo>
                  <a:cubicBezTo>
                    <a:pt x="3168" y="62"/>
                    <a:pt x="3073" y="76"/>
                    <a:pt x="2977" y="89"/>
                  </a:cubicBezTo>
                  <a:cubicBezTo>
                    <a:pt x="2894" y="89"/>
                    <a:pt x="2811" y="102"/>
                    <a:pt x="2729" y="102"/>
                  </a:cubicBezTo>
                  <a:cubicBezTo>
                    <a:pt x="2576" y="119"/>
                    <a:pt x="2438" y="132"/>
                    <a:pt x="2285" y="145"/>
                  </a:cubicBezTo>
                  <a:cubicBezTo>
                    <a:pt x="2133" y="172"/>
                    <a:pt x="1998" y="172"/>
                    <a:pt x="1846" y="172"/>
                  </a:cubicBezTo>
                  <a:lnTo>
                    <a:pt x="1541" y="172"/>
                  </a:lnTo>
                  <a:cubicBezTo>
                    <a:pt x="1446" y="310"/>
                    <a:pt x="1350" y="433"/>
                    <a:pt x="1241" y="558"/>
                  </a:cubicBezTo>
                  <a:cubicBezTo>
                    <a:pt x="1184" y="615"/>
                    <a:pt x="1128" y="681"/>
                    <a:pt x="1075" y="737"/>
                  </a:cubicBezTo>
                  <a:cubicBezTo>
                    <a:pt x="1059" y="764"/>
                    <a:pt x="1019" y="780"/>
                    <a:pt x="992" y="793"/>
                  </a:cubicBezTo>
                  <a:cubicBezTo>
                    <a:pt x="989" y="796"/>
                    <a:pt x="986" y="797"/>
                    <a:pt x="983" y="797"/>
                  </a:cubicBezTo>
                  <a:cubicBezTo>
                    <a:pt x="971" y="797"/>
                    <a:pt x="960" y="780"/>
                    <a:pt x="950" y="780"/>
                  </a:cubicBezTo>
                  <a:lnTo>
                    <a:pt x="950" y="737"/>
                  </a:lnTo>
                  <a:cubicBezTo>
                    <a:pt x="950" y="724"/>
                    <a:pt x="963" y="724"/>
                    <a:pt x="963" y="711"/>
                  </a:cubicBezTo>
                  <a:cubicBezTo>
                    <a:pt x="1102" y="585"/>
                    <a:pt x="1211" y="433"/>
                    <a:pt x="1323" y="297"/>
                  </a:cubicBezTo>
                  <a:cubicBezTo>
                    <a:pt x="1350" y="254"/>
                    <a:pt x="1363" y="228"/>
                    <a:pt x="1406" y="172"/>
                  </a:cubicBezTo>
                  <a:lnTo>
                    <a:pt x="1198" y="172"/>
                  </a:lnTo>
                  <a:cubicBezTo>
                    <a:pt x="1158" y="173"/>
                    <a:pt x="1119" y="174"/>
                    <a:pt x="1079" y="174"/>
                  </a:cubicBezTo>
                  <a:cubicBezTo>
                    <a:pt x="830" y="174"/>
                    <a:pt x="577" y="142"/>
                    <a:pt x="315" y="119"/>
                  </a:cubicBezTo>
                  <a:cubicBezTo>
                    <a:pt x="298" y="115"/>
                    <a:pt x="282" y="113"/>
                    <a:pt x="265" y="113"/>
                  </a:cubicBezTo>
                  <a:cubicBezTo>
                    <a:pt x="214" y="113"/>
                    <a:pt x="162" y="132"/>
                    <a:pt x="110" y="172"/>
                  </a:cubicBezTo>
                  <a:cubicBezTo>
                    <a:pt x="96" y="254"/>
                    <a:pt x="96" y="350"/>
                    <a:pt x="96" y="433"/>
                  </a:cubicBezTo>
                  <a:cubicBezTo>
                    <a:pt x="67" y="737"/>
                    <a:pt x="27" y="1028"/>
                    <a:pt x="14" y="1316"/>
                  </a:cubicBezTo>
                  <a:cubicBezTo>
                    <a:pt x="0" y="1620"/>
                    <a:pt x="0" y="1937"/>
                    <a:pt x="0" y="2238"/>
                  </a:cubicBezTo>
                  <a:cubicBezTo>
                    <a:pt x="0" y="2295"/>
                    <a:pt x="14" y="2351"/>
                    <a:pt x="27" y="2404"/>
                  </a:cubicBezTo>
                  <a:cubicBezTo>
                    <a:pt x="83" y="2404"/>
                    <a:pt x="136" y="2433"/>
                    <a:pt x="179" y="2433"/>
                  </a:cubicBezTo>
                  <a:cubicBezTo>
                    <a:pt x="467" y="2460"/>
                    <a:pt x="758" y="2486"/>
                    <a:pt x="1032" y="2529"/>
                  </a:cubicBezTo>
                  <a:cubicBezTo>
                    <a:pt x="1194" y="2549"/>
                    <a:pt x="1355" y="2561"/>
                    <a:pt x="1516" y="2561"/>
                  </a:cubicBezTo>
                  <a:cubicBezTo>
                    <a:pt x="1575" y="2561"/>
                    <a:pt x="1634" y="2559"/>
                    <a:pt x="1694" y="2556"/>
                  </a:cubicBezTo>
                  <a:cubicBezTo>
                    <a:pt x="1928" y="2543"/>
                    <a:pt x="2163" y="2543"/>
                    <a:pt x="2398" y="2543"/>
                  </a:cubicBezTo>
                  <a:cubicBezTo>
                    <a:pt x="2507" y="2529"/>
                    <a:pt x="2616" y="2529"/>
                    <a:pt x="2729" y="2516"/>
                  </a:cubicBezTo>
                  <a:cubicBezTo>
                    <a:pt x="2907" y="2500"/>
                    <a:pt x="3086" y="2473"/>
                    <a:pt x="3251" y="2447"/>
                  </a:cubicBezTo>
                  <a:cubicBezTo>
                    <a:pt x="3360" y="2433"/>
                    <a:pt x="3486" y="2404"/>
                    <a:pt x="3595" y="2364"/>
                  </a:cubicBezTo>
                  <a:cubicBezTo>
                    <a:pt x="3595" y="2281"/>
                    <a:pt x="3608" y="2199"/>
                    <a:pt x="3621" y="2116"/>
                  </a:cubicBezTo>
                  <a:cubicBezTo>
                    <a:pt x="3621" y="1894"/>
                    <a:pt x="3638" y="1673"/>
                    <a:pt x="3638" y="1455"/>
                  </a:cubicBezTo>
                  <a:cubicBezTo>
                    <a:pt x="3638" y="1207"/>
                    <a:pt x="3651" y="972"/>
                    <a:pt x="3664" y="724"/>
                  </a:cubicBezTo>
                  <a:cubicBezTo>
                    <a:pt x="3691" y="516"/>
                    <a:pt x="3721" y="310"/>
                    <a:pt x="3734" y="102"/>
                  </a:cubicBezTo>
                  <a:lnTo>
                    <a:pt x="3734" y="6"/>
                  </a:lnTo>
                  <a:cubicBezTo>
                    <a:pt x="3714" y="6"/>
                    <a:pt x="3702" y="0"/>
                    <a:pt x="36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7392695" y="2257090"/>
              <a:ext cx="587605" cy="602962"/>
            </a:xfrm>
            <a:custGeom>
              <a:avLst/>
              <a:gdLst/>
              <a:ahLst/>
              <a:cxnLst/>
              <a:rect l="l" t="t" r="r" b="b"/>
              <a:pathLst>
                <a:path w="2908" h="2984" extrusionOk="0">
                  <a:moveTo>
                    <a:pt x="1694" y="525"/>
                  </a:moveTo>
                  <a:cubicBezTo>
                    <a:pt x="1748" y="525"/>
                    <a:pt x="1803" y="534"/>
                    <a:pt x="1859" y="556"/>
                  </a:cubicBezTo>
                  <a:cubicBezTo>
                    <a:pt x="1889" y="569"/>
                    <a:pt x="1929" y="586"/>
                    <a:pt x="1959" y="612"/>
                  </a:cubicBezTo>
                  <a:cubicBezTo>
                    <a:pt x="1972" y="626"/>
                    <a:pt x="1972" y="652"/>
                    <a:pt x="1985" y="669"/>
                  </a:cubicBezTo>
                  <a:cubicBezTo>
                    <a:pt x="1985" y="682"/>
                    <a:pt x="1972" y="695"/>
                    <a:pt x="1959" y="722"/>
                  </a:cubicBezTo>
                  <a:cubicBezTo>
                    <a:pt x="1944" y="715"/>
                    <a:pt x="1936" y="715"/>
                    <a:pt x="1931" y="715"/>
                  </a:cubicBezTo>
                  <a:cubicBezTo>
                    <a:pt x="1926" y="715"/>
                    <a:pt x="1922" y="715"/>
                    <a:pt x="1916" y="708"/>
                  </a:cubicBezTo>
                  <a:cubicBezTo>
                    <a:pt x="1850" y="669"/>
                    <a:pt x="1785" y="654"/>
                    <a:pt x="1718" y="654"/>
                  </a:cubicBezTo>
                  <a:cubicBezTo>
                    <a:pt x="1644" y="654"/>
                    <a:pt x="1569" y="672"/>
                    <a:pt x="1489" y="695"/>
                  </a:cubicBezTo>
                  <a:cubicBezTo>
                    <a:pt x="1463" y="708"/>
                    <a:pt x="1433" y="722"/>
                    <a:pt x="1406" y="722"/>
                  </a:cubicBezTo>
                  <a:cubicBezTo>
                    <a:pt x="1393" y="722"/>
                    <a:pt x="1363" y="708"/>
                    <a:pt x="1350" y="695"/>
                  </a:cubicBezTo>
                  <a:cubicBezTo>
                    <a:pt x="1337" y="682"/>
                    <a:pt x="1350" y="652"/>
                    <a:pt x="1363" y="639"/>
                  </a:cubicBezTo>
                  <a:lnTo>
                    <a:pt x="1363" y="626"/>
                  </a:lnTo>
                  <a:cubicBezTo>
                    <a:pt x="1467" y="569"/>
                    <a:pt x="1578" y="525"/>
                    <a:pt x="1694" y="525"/>
                  </a:cubicBezTo>
                  <a:close/>
                  <a:moveTo>
                    <a:pt x="619" y="503"/>
                  </a:moveTo>
                  <a:cubicBezTo>
                    <a:pt x="649" y="503"/>
                    <a:pt x="676" y="516"/>
                    <a:pt x="719" y="530"/>
                  </a:cubicBezTo>
                  <a:cubicBezTo>
                    <a:pt x="801" y="543"/>
                    <a:pt x="867" y="599"/>
                    <a:pt x="937" y="639"/>
                  </a:cubicBezTo>
                  <a:cubicBezTo>
                    <a:pt x="950" y="652"/>
                    <a:pt x="967" y="669"/>
                    <a:pt x="967" y="682"/>
                  </a:cubicBezTo>
                  <a:cubicBezTo>
                    <a:pt x="980" y="695"/>
                    <a:pt x="993" y="708"/>
                    <a:pt x="980" y="735"/>
                  </a:cubicBezTo>
                  <a:cubicBezTo>
                    <a:pt x="970" y="747"/>
                    <a:pt x="952" y="757"/>
                    <a:pt x="938" y="757"/>
                  </a:cubicBezTo>
                  <a:cubicBezTo>
                    <a:pt x="932" y="757"/>
                    <a:pt x="927" y="755"/>
                    <a:pt x="924" y="751"/>
                  </a:cubicBezTo>
                  <a:cubicBezTo>
                    <a:pt x="884" y="735"/>
                    <a:pt x="854" y="722"/>
                    <a:pt x="828" y="708"/>
                  </a:cubicBezTo>
                  <a:cubicBezTo>
                    <a:pt x="785" y="695"/>
                    <a:pt x="745" y="682"/>
                    <a:pt x="702" y="652"/>
                  </a:cubicBezTo>
                  <a:cubicBezTo>
                    <a:pt x="669" y="638"/>
                    <a:pt x="636" y="633"/>
                    <a:pt x="603" y="633"/>
                  </a:cubicBezTo>
                  <a:cubicBezTo>
                    <a:pt x="542" y="633"/>
                    <a:pt x="482" y="654"/>
                    <a:pt x="428" y="682"/>
                  </a:cubicBezTo>
                  <a:cubicBezTo>
                    <a:pt x="388" y="695"/>
                    <a:pt x="358" y="722"/>
                    <a:pt x="318" y="735"/>
                  </a:cubicBezTo>
                  <a:cubicBezTo>
                    <a:pt x="305" y="735"/>
                    <a:pt x="289" y="735"/>
                    <a:pt x="275" y="722"/>
                  </a:cubicBezTo>
                  <a:cubicBezTo>
                    <a:pt x="262" y="708"/>
                    <a:pt x="262" y="695"/>
                    <a:pt x="275" y="669"/>
                  </a:cubicBezTo>
                  <a:cubicBezTo>
                    <a:pt x="275" y="652"/>
                    <a:pt x="289" y="639"/>
                    <a:pt x="305" y="626"/>
                  </a:cubicBezTo>
                  <a:cubicBezTo>
                    <a:pt x="388" y="556"/>
                    <a:pt x="497" y="516"/>
                    <a:pt x="619" y="503"/>
                  </a:cubicBezTo>
                  <a:close/>
                  <a:moveTo>
                    <a:pt x="2756" y="1247"/>
                  </a:moveTo>
                  <a:cubicBezTo>
                    <a:pt x="2769" y="1261"/>
                    <a:pt x="2799" y="1274"/>
                    <a:pt x="2799" y="1287"/>
                  </a:cubicBezTo>
                  <a:cubicBezTo>
                    <a:pt x="2799" y="1300"/>
                    <a:pt x="2799" y="1330"/>
                    <a:pt x="2785" y="1330"/>
                  </a:cubicBezTo>
                  <a:cubicBezTo>
                    <a:pt x="2703" y="1370"/>
                    <a:pt x="2633" y="1426"/>
                    <a:pt x="2577" y="1495"/>
                  </a:cubicBezTo>
                  <a:cubicBezTo>
                    <a:pt x="2660" y="1578"/>
                    <a:pt x="2673" y="1604"/>
                    <a:pt x="2646" y="1700"/>
                  </a:cubicBezTo>
                  <a:cubicBezTo>
                    <a:pt x="2646" y="1727"/>
                    <a:pt x="2633" y="1743"/>
                    <a:pt x="2620" y="1757"/>
                  </a:cubicBezTo>
                  <a:cubicBezTo>
                    <a:pt x="2590" y="1757"/>
                    <a:pt x="2577" y="1727"/>
                    <a:pt x="2577" y="1714"/>
                  </a:cubicBezTo>
                  <a:cubicBezTo>
                    <a:pt x="2564" y="1687"/>
                    <a:pt x="2564" y="1661"/>
                    <a:pt x="2564" y="1631"/>
                  </a:cubicBezTo>
                  <a:cubicBezTo>
                    <a:pt x="2564" y="1604"/>
                    <a:pt x="2564" y="1591"/>
                    <a:pt x="2551" y="1561"/>
                  </a:cubicBezTo>
                  <a:cubicBezTo>
                    <a:pt x="2521" y="1561"/>
                    <a:pt x="2508" y="1578"/>
                    <a:pt x="2494" y="1591"/>
                  </a:cubicBezTo>
                  <a:cubicBezTo>
                    <a:pt x="2468" y="1644"/>
                    <a:pt x="2425" y="1700"/>
                    <a:pt x="2398" y="1743"/>
                  </a:cubicBezTo>
                  <a:cubicBezTo>
                    <a:pt x="2385" y="1770"/>
                    <a:pt x="2372" y="1783"/>
                    <a:pt x="2342" y="1796"/>
                  </a:cubicBezTo>
                  <a:cubicBezTo>
                    <a:pt x="2342" y="1800"/>
                    <a:pt x="2340" y="1802"/>
                    <a:pt x="2336" y="1802"/>
                  </a:cubicBezTo>
                  <a:cubicBezTo>
                    <a:pt x="2328" y="1802"/>
                    <a:pt x="2312" y="1792"/>
                    <a:pt x="2302" y="1783"/>
                  </a:cubicBezTo>
                  <a:cubicBezTo>
                    <a:pt x="2302" y="1757"/>
                    <a:pt x="2302" y="1743"/>
                    <a:pt x="2316" y="1727"/>
                  </a:cubicBezTo>
                  <a:cubicBezTo>
                    <a:pt x="2398" y="1561"/>
                    <a:pt x="2481" y="1396"/>
                    <a:pt x="2646" y="1287"/>
                  </a:cubicBezTo>
                  <a:cubicBezTo>
                    <a:pt x="2686" y="1261"/>
                    <a:pt x="2716" y="1247"/>
                    <a:pt x="2756" y="1247"/>
                  </a:cubicBezTo>
                  <a:close/>
                  <a:moveTo>
                    <a:pt x="1724" y="765"/>
                  </a:moveTo>
                  <a:cubicBezTo>
                    <a:pt x="1833" y="765"/>
                    <a:pt x="1916" y="834"/>
                    <a:pt x="1998" y="887"/>
                  </a:cubicBezTo>
                  <a:cubicBezTo>
                    <a:pt x="2054" y="930"/>
                    <a:pt x="2068" y="999"/>
                    <a:pt x="2068" y="1052"/>
                  </a:cubicBezTo>
                  <a:lnTo>
                    <a:pt x="2068" y="1095"/>
                  </a:lnTo>
                  <a:cubicBezTo>
                    <a:pt x="2041" y="1247"/>
                    <a:pt x="1985" y="1383"/>
                    <a:pt x="1929" y="1522"/>
                  </a:cubicBezTo>
                  <a:cubicBezTo>
                    <a:pt x="1902" y="1604"/>
                    <a:pt x="1846" y="1661"/>
                    <a:pt x="1777" y="1714"/>
                  </a:cubicBezTo>
                  <a:cubicBezTo>
                    <a:pt x="1763" y="1727"/>
                    <a:pt x="1750" y="1743"/>
                    <a:pt x="1724" y="1757"/>
                  </a:cubicBezTo>
                  <a:cubicBezTo>
                    <a:pt x="1644" y="1773"/>
                    <a:pt x="1566" y="1790"/>
                    <a:pt x="1484" y="1790"/>
                  </a:cubicBezTo>
                  <a:cubicBezTo>
                    <a:pt x="1437" y="1790"/>
                    <a:pt x="1388" y="1784"/>
                    <a:pt x="1337" y="1770"/>
                  </a:cubicBezTo>
                  <a:cubicBezTo>
                    <a:pt x="1254" y="1743"/>
                    <a:pt x="1215" y="1687"/>
                    <a:pt x="1185" y="1604"/>
                  </a:cubicBezTo>
                  <a:cubicBezTo>
                    <a:pt x="1172" y="1522"/>
                    <a:pt x="1158" y="1452"/>
                    <a:pt x="1185" y="1370"/>
                  </a:cubicBezTo>
                  <a:lnTo>
                    <a:pt x="1185" y="1287"/>
                  </a:lnTo>
                  <a:cubicBezTo>
                    <a:pt x="1162" y="1283"/>
                    <a:pt x="1140" y="1281"/>
                    <a:pt x="1120" y="1281"/>
                  </a:cubicBezTo>
                  <a:cubicBezTo>
                    <a:pt x="1078" y="1281"/>
                    <a:pt x="1039" y="1287"/>
                    <a:pt x="993" y="1287"/>
                  </a:cubicBezTo>
                  <a:cubicBezTo>
                    <a:pt x="910" y="1383"/>
                    <a:pt x="884" y="1495"/>
                    <a:pt x="854" y="1604"/>
                  </a:cubicBezTo>
                  <a:cubicBezTo>
                    <a:pt x="841" y="1644"/>
                    <a:pt x="854" y="1687"/>
                    <a:pt x="884" y="1714"/>
                  </a:cubicBezTo>
                  <a:cubicBezTo>
                    <a:pt x="910" y="1743"/>
                    <a:pt x="937" y="1770"/>
                    <a:pt x="980" y="1796"/>
                  </a:cubicBezTo>
                  <a:cubicBezTo>
                    <a:pt x="980" y="1809"/>
                    <a:pt x="993" y="1826"/>
                    <a:pt x="1006" y="1839"/>
                  </a:cubicBezTo>
                  <a:cubicBezTo>
                    <a:pt x="1019" y="1866"/>
                    <a:pt x="993" y="1909"/>
                    <a:pt x="967" y="1909"/>
                  </a:cubicBezTo>
                  <a:cubicBezTo>
                    <a:pt x="924" y="1909"/>
                    <a:pt x="884" y="1892"/>
                    <a:pt x="854" y="1866"/>
                  </a:cubicBezTo>
                  <a:cubicBezTo>
                    <a:pt x="814" y="1826"/>
                    <a:pt x="758" y="1783"/>
                    <a:pt x="719" y="1743"/>
                  </a:cubicBezTo>
                  <a:cubicBezTo>
                    <a:pt x="689" y="1743"/>
                    <a:pt x="649" y="1743"/>
                    <a:pt x="619" y="1757"/>
                  </a:cubicBezTo>
                  <a:cubicBezTo>
                    <a:pt x="585" y="1762"/>
                    <a:pt x="554" y="1765"/>
                    <a:pt x="524" y="1765"/>
                  </a:cubicBezTo>
                  <a:cubicBezTo>
                    <a:pt x="481" y="1765"/>
                    <a:pt x="442" y="1759"/>
                    <a:pt x="401" y="1743"/>
                  </a:cubicBezTo>
                  <a:cubicBezTo>
                    <a:pt x="275" y="1727"/>
                    <a:pt x="193" y="1661"/>
                    <a:pt x="166" y="1535"/>
                  </a:cubicBezTo>
                  <a:cubicBezTo>
                    <a:pt x="110" y="1370"/>
                    <a:pt x="84" y="1191"/>
                    <a:pt x="123" y="1013"/>
                  </a:cubicBezTo>
                  <a:cubicBezTo>
                    <a:pt x="140" y="917"/>
                    <a:pt x="179" y="860"/>
                    <a:pt x="262" y="834"/>
                  </a:cubicBezTo>
                  <a:cubicBezTo>
                    <a:pt x="351" y="810"/>
                    <a:pt x="443" y="787"/>
                    <a:pt x="533" y="787"/>
                  </a:cubicBezTo>
                  <a:cubicBezTo>
                    <a:pt x="553" y="787"/>
                    <a:pt x="573" y="789"/>
                    <a:pt x="593" y="791"/>
                  </a:cubicBezTo>
                  <a:cubicBezTo>
                    <a:pt x="689" y="791"/>
                    <a:pt x="771" y="817"/>
                    <a:pt x="854" y="874"/>
                  </a:cubicBezTo>
                  <a:cubicBezTo>
                    <a:pt x="854" y="887"/>
                    <a:pt x="867" y="900"/>
                    <a:pt x="884" y="900"/>
                  </a:cubicBezTo>
                  <a:cubicBezTo>
                    <a:pt x="910" y="930"/>
                    <a:pt x="967" y="900"/>
                    <a:pt x="980" y="943"/>
                  </a:cubicBezTo>
                  <a:cubicBezTo>
                    <a:pt x="993" y="983"/>
                    <a:pt x="980" y="1026"/>
                    <a:pt x="980" y="1095"/>
                  </a:cubicBezTo>
                  <a:cubicBezTo>
                    <a:pt x="1006" y="1039"/>
                    <a:pt x="1033" y="1026"/>
                    <a:pt x="1049" y="999"/>
                  </a:cubicBezTo>
                  <a:cubicBezTo>
                    <a:pt x="1049" y="983"/>
                    <a:pt x="1049" y="956"/>
                    <a:pt x="1062" y="943"/>
                  </a:cubicBezTo>
                  <a:cubicBezTo>
                    <a:pt x="1076" y="943"/>
                    <a:pt x="1089" y="930"/>
                    <a:pt x="1089" y="930"/>
                  </a:cubicBezTo>
                  <a:cubicBezTo>
                    <a:pt x="1102" y="943"/>
                    <a:pt x="1132" y="956"/>
                    <a:pt x="1132" y="956"/>
                  </a:cubicBezTo>
                  <a:cubicBezTo>
                    <a:pt x="1132" y="999"/>
                    <a:pt x="1132" y="1026"/>
                    <a:pt x="1115" y="1052"/>
                  </a:cubicBezTo>
                  <a:cubicBezTo>
                    <a:pt x="1102" y="1095"/>
                    <a:pt x="1089" y="1135"/>
                    <a:pt x="1062" y="1178"/>
                  </a:cubicBezTo>
                  <a:cubicBezTo>
                    <a:pt x="1080" y="1182"/>
                    <a:pt x="1097" y="1184"/>
                    <a:pt x="1112" y="1184"/>
                  </a:cubicBezTo>
                  <a:cubicBezTo>
                    <a:pt x="1144" y="1184"/>
                    <a:pt x="1172" y="1178"/>
                    <a:pt x="1198" y="1178"/>
                  </a:cubicBezTo>
                  <a:cubicBezTo>
                    <a:pt x="1215" y="1122"/>
                    <a:pt x="1228" y="1082"/>
                    <a:pt x="1241" y="1026"/>
                  </a:cubicBezTo>
                  <a:cubicBezTo>
                    <a:pt x="1254" y="983"/>
                    <a:pt x="1254" y="943"/>
                    <a:pt x="1281" y="917"/>
                  </a:cubicBezTo>
                  <a:cubicBezTo>
                    <a:pt x="1324" y="834"/>
                    <a:pt x="1393" y="778"/>
                    <a:pt x="1502" y="765"/>
                  </a:cubicBezTo>
                  <a:close/>
                  <a:moveTo>
                    <a:pt x="1363" y="1935"/>
                  </a:moveTo>
                  <a:cubicBezTo>
                    <a:pt x="1446" y="1935"/>
                    <a:pt x="1502" y="1975"/>
                    <a:pt x="1545" y="2044"/>
                  </a:cubicBezTo>
                  <a:cubicBezTo>
                    <a:pt x="1558" y="2057"/>
                    <a:pt x="1558" y="2087"/>
                    <a:pt x="1558" y="2100"/>
                  </a:cubicBezTo>
                  <a:cubicBezTo>
                    <a:pt x="1545" y="2196"/>
                    <a:pt x="1515" y="2292"/>
                    <a:pt x="1446" y="2362"/>
                  </a:cubicBezTo>
                  <a:cubicBezTo>
                    <a:pt x="1420" y="2405"/>
                    <a:pt x="1393" y="2431"/>
                    <a:pt x="1363" y="2458"/>
                  </a:cubicBezTo>
                  <a:cubicBezTo>
                    <a:pt x="1275" y="2559"/>
                    <a:pt x="1168" y="2604"/>
                    <a:pt x="1043" y="2604"/>
                  </a:cubicBezTo>
                  <a:cubicBezTo>
                    <a:pt x="1013" y="2604"/>
                    <a:pt x="982" y="2602"/>
                    <a:pt x="950" y="2597"/>
                  </a:cubicBezTo>
                  <a:cubicBezTo>
                    <a:pt x="841" y="2570"/>
                    <a:pt x="732" y="2527"/>
                    <a:pt x="649" y="2458"/>
                  </a:cubicBezTo>
                  <a:cubicBezTo>
                    <a:pt x="510" y="2348"/>
                    <a:pt x="484" y="2196"/>
                    <a:pt x="580" y="2044"/>
                  </a:cubicBezTo>
                  <a:cubicBezTo>
                    <a:pt x="606" y="2005"/>
                    <a:pt x="649" y="1991"/>
                    <a:pt x="702" y="1975"/>
                  </a:cubicBezTo>
                  <a:cubicBezTo>
                    <a:pt x="771" y="1975"/>
                    <a:pt x="841" y="1975"/>
                    <a:pt x="910" y="1962"/>
                  </a:cubicBezTo>
                  <a:lnTo>
                    <a:pt x="1062" y="1962"/>
                  </a:lnTo>
                  <a:cubicBezTo>
                    <a:pt x="1172" y="1948"/>
                    <a:pt x="1267" y="1948"/>
                    <a:pt x="1363" y="1935"/>
                  </a:cubicBezTo>
                  <a:close/>
                  <a:moveTo>
                    <a:pt x="1320" y="0"/>
                  </a:moveTo>
                  <a:cubicBezTo>
                    <a:pt x="1297" y="0"/>
                    <a:pt x="1275" y="2"/>
                    <a:pt x="1254" y="7"/>
                  </a:cubicBezTo>
                  <a:cubicBezTo>
                    <a:pt x="1241" y="12"/>
                    <a:pt x="1229" y="13"/>
                    <a:pt x="1218" y="13"/>
                  </a:cubicBezTo>
                  <a:cubicBezTo>
                    <a:pt x="1195" y="13"/>
                    <a:pt x="1176" y="7"/>
                    <a:pt x="1158" y="7"/>
                  </a:cubicBezTo>
                  <a:cubicBezTo>
                    <a:pt x="1139" y="4"/>
                    <a:pt x="1120" y="2"/>
                    <a:pt x="1101" y="2"/>
                  </a:cubicBezTo>
                  <a:cubicBezTo>
                    <a:pt x="1024" y="2"/>
                    <a:pt x="947" y="26"/>
                    <a:pt x="867" y="47"/>
                  </a:cubicBezTo>
                  <a:cubicBezTo>
                    <a:pt x="771" y="90"/>
                    <a:pt x="662" y="143"/>
                    <a:pt x="566" y="199"/>
                  </a:cubicBezTo>
                  <a:cubicBezTo>
                    <a:pt x="371" y="295"/>
                    <a:pt x="249" y="460"/>
                    <a:pt x="179" y="652"/>
                  </a:cubicBezTo>
                  <a:cubicBezTo>
                    <a:pt x="153" y="735"/>
                    <a:pt x="110" y="817"/>
                    <a:pt x="84" y="917"/>
                  </a:cubicBezTo>
                  <a:cubicBezTo>
                    <a:pt x="41" y="1082"/>
                    <a:pt x="1" y="1231"/>
                    <a:pt x="1" y="1413"/>
                  </a:cubicBezTo>
                  <a:cubicBezTo>
                    <a:pt x="1" y="1591"/>
                    <a:pt x="14" y="1770"/>
                    <a:pt x="27" y="1948"/>
                  </a:cubicBezTo>
                  <a:cubicBezTo>
                    <a:pt x="27" y="2140"/>
                    <a:pt x="110" y="2335"/>
                    <a:pt x="193" y="2514"/>
                  </a:cubicBezTo>
                  <a:cubicBezTo>
                    <a:pt x="249" y="2636"/>
                    <a:pt x="345" y="2719"/>
                    <a:pt x="454" y="2788"/>
                  </a:cubicBezTo>
                  <a:cubicBezTo>
                    <a:pt x="662" y="2914"/>
                    <a:pt x="897" y="2954"/>
                    <a:pt x="1132" y="2983"/>
                  </a:cubicBezTo>
                  <a:cubicBezTo>
                    <a:pt x="1158" y="2983"/>
                    <a:pt x="1185" y="2967"/>
                    <a:pt x="1228" y="2967"/>
                  </a:cubicBezTo>
                  <a:cubicBezTo>
                    <a:pt x="1350" y="2940"/>
                    <a:pt x="1476" y="2884"/>
                    <a:pt x="1585" y="2818"/>
                  </a:cubicBezTo>
                  <a:cubicBezTo>
                    <a:pt x="1668" y="2762"/>
                    <a:pt x="1737" y="2679"/>
                    <a:pt x="1820" y="2623"/>
                  </a:cubicBezTo>
                  <a:cubicBezTo>
                    <a:pt x="1846" y="2623"/>
                    <a:pt x="1859" y="2597"/>
                    <a:pt x="1876" y="2583"/>
                  </a:cubicBezTo>
                  <a:cubicBezTo>
                    <a:pt x="1942" y="2487"/>
                    <a:pt x="2011" y="2405"/>
                    <a:pt x="2054" y="2292"/>
                  </a:cubicBezTo>
                  <a:cubicBezTo>
                    <a:pt x="2094" y="2210"/>
                    <a:pt x="2124" y="2127"/>
                    <a:pt x="2164" y="2057"/>
                  </a:cubicBezTo>
                  <a:cubicBezTo>
                    <a:pt x="2177" y="2031"/>
                    <a:pt x="2177" y="2005"/>
                    <a:pt x="2207" y="1991"/>
                  </a:cubicBezTo>
                  <a:cubicBezTo>
                    <a:pt x="2207" y="1975"/>
                    <a:pt x="2233" y="1962"/>
                    <a:pt x="2246" y="1962"/>
                  </a:cubicBezTo>
                  <a:cubicBezTo>
                    <a:pt x="2260" y="1962"/>
                    <a:pt x="2273" y="1991"/>
                    <a:pt x="2273" y="2005"/>
                  </a:cubicBezTo>
                  <a:cubicBezTo>
                    <a:pt x="2273" y="2057"/>
                    <a:pt x="2260" y="2100"/>
                    <a:pt x="2246" y="2140"/>
                  </a:cubicBezTo>
                  <a:cubicBezTo>
                    <a:pt x="2233" y="2157"/>
                    <a:pt x="2220" y="2183"/>
                    <a:pt x="2246" y="2196"/>
                  </a:cubicBezTo>
                  <a:cubicBezTo>
                    <a:pt x="2468" y="2157"/>
                    <a:pt x="2673" y="2005"/>
                    <a:pt x="2769" y="1809"/>
                  </a:cubicBezTo>
                  <a:cubicBezTo>
                    <a:pt x="2812" y="1714"/>
                    <a:pt x="2838" y="1618"/>
                    <a:pt x="2881" y="1509"/>
                  </a:cubicBezTo>
                  <a:cubicBezTo>
                    <a:pt x="2894" y="1439"/>
                    <a:pt x="2908" y="1356"/>
                    <a:pt x="2908" y="1274"/>
                  </a:cubicBezTo>
                  <a:cubicBezTo>
                    <a:pt x="2894" y="1204"/>
                    <a:pt x="2851" y="1148"/>
                    <a:pt x="2799" y="1108"/>
                  </a:cubicBezTo>
                  <a:cubicBezTo>
                    <a:pt x="2777" y="1095"/>
                    <a:pt x="2756" y="1089"/>
                    <a:pt x="2736" y="1089"/>
                  </a:cubicBezTo>
                  <a:cubicBezTo>
                    <a:pt x="2715" y="1089"/>
                    <a:pt x="2694" y="1095"/>
                    <a:pt x="2673" y="1108"/>
                  </a:cubicBezTo>
                  <a:cubicBezTo>
                    <a:pt x="2633" y="1135"/>
                    <a:pt x="2590" y="1178"/>
                    <a:pt x="2564" y="1204"/>
                  </a:cubicBezTo>
                  <a:cubicBezTo>
                    <a:pt x="2521" y="1247"/>
                    <a:pt x="2481" y="1300"/>
                    <a:pt x="2438" y="1343"/>
                  </a:cubicBezTo>
                  <a:cubicBezTo>
                    <a:pt x="2425" y="1370"/>
                    <a:pt x="2398" y="1383"/>
                    <a:pt x="2372" y="1396"/>
                  </a:cubicBezTo>
                  <a:cubicBezTo>
                    <a:pt x="2273" y="1343"/>
                    <a:pt x="2233" y="1261"/>
                    <a:pt x="2207" y="1165"/>
                  </a:cubicBezTo>
                  <a:cubicBezTo>
                    <a:pt x="2190" y="1095"/>
                    <a:pt x="2164" y="1026"/>
                    <a:pt x="2137" y="956"/>
                  </a:cubicBezTo>
                  <a:cubicBezTo>
                    <a:pt x="2107" y="887"/>
                    <a:pt x="2107" y="817"/>
                    <a:pt x="2137" y="735"/>
                  </a:cubicBezTo>
                  <a:cubicBezTo>
                    <a:pt x="2150" y="708"/>
                    <a:pt x="2150" y="669"/>
                    <a:pt x="2177" y="626"/>
                  </a:cubicBezTo>
                  <a:cubicBezTo>
                    <a:pt x="2207" y="556"/>
                    <a:pt x="2220" y="487"/>
                    <a:pt x="2190" y="404"/>
                  </a:cubicBezTo>
                  <a:cubicBezTo>
                    <a:pt x="2177" y="378"/>
                    <a:pt x="2177" y="364"/>
                    <a:pt x="2177" y="338"/>
                  </a:cubicBezTo>
                  <a:cubicBezTo>
                    <a:pt x="1959" y="186"/>
                    <a:pt x="1737" y="73"/>
                    <a:pt x="1489" y="20"/>
                  </a:cubicBezTo>
                  <a:cubicBezTo>
                    <a:pt x="1431" y="11"/>
                    <a:pt x="1373" y="0"/>
                    <a:pt x="1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7660030" y="3588510"/>
              <a:ext cx="401099" cy="103457"/>
            </a:xfrm>
            <a:custGeom>
              <a:avLst/>
              <a:gdLst/>
              <a:ahLst/>
              <a:cxnLst/>
              <a:rect l="l" t="t" r="r" b="b"/>
              <a:pathLst>
                <a:path w="1985" h="512" extrusionOk="0">
                  <a:moveTo>
                    <a:pt x="1880" y="0"/>
                  </a:moveTo>
                  <a:cubicBezTo>
                    <a:pt x="1832" y="0"/>
                    <a:pt x="1785" y="8"/>
                    <a:pt x="1737" y="15"/>
                  </a:cubicBezTo>
                  <a:cubicBezTo>
                    <a:pt x="1545" y="45"/>
                    <a:pt x="1350" y="85"/>
                    <a:pt x="1158" y="98"/>
                  </a:cubicBezTo>
                  <a:cubicBezTo>
                    <a:pt x="923" y="128"/>
                    <a:pt x="702" y="128"/>
                    <a:pt x="470" y="141"/>
                  </a:cubicBezTo>
                  <a:lnTo>
                    <a:pt x="305" y="141"/>
                  </a:lnTo>
                  <a:cubicBezTo>
                    <a:pt x="249" y="141"/>
                    <a:pt x="222" y="168"/>
                    <a:pt x="192" y="211"/>
                  </a:cubicBezTo>
                  <a:cubicBezTo>
                    <a:pt x="140" y="293"/>
                    <a:pt x="83" y="363"/>
                    <a:pt x="27" y="445"/>
                  </a:cubicBezTo>
                  <a:cubicBezTo>
                    <a:pt x="14" y="459"/>
                    <a:pt x="14" y="472"/>
                    <a:pt x="1" y="511"/>
                  </a:cubicBezTo>
                  <a:cubicBezTo>
                    <a:pt x="153" y="511"/>
                    <a:pt x="288" y="511"/>
                    <a:pt x="427" y="498"/>
                  </a:cubicBezTo>
                  <a:cubicBezTo>
                    <a:pt x="483" y="498"/>
                    <a:pt x="553" y="485"/>
                    <a:pt x="606" y="485"/>
                  </a:cubicBezTo>
                  <a:cubicBezTo>
                    <a:pt x="966" y="485"/>
                    <a:pt x="1323" y="445"/>
                    <a:pt x="1667" y="389"/>
                  </a:cubicBezTo>
                  <a:cubicBezTo>
                    <a:pt x="1737" y="376"/>
                    <a:pt x="1806" y="376"/>
                    <a:pt x="1859" y="376"/>
                  </a:cubicBezTo>
                  <a:cubicBezTo>
                    <a:pt x="1889" y="376"/>
                    <a:pt x="1915" y="363"/>
                    <a:pt x="1942" y="363"/>
                  </a:cubicBezTo>
                  <a:cubicBezTo>
                    <a:pt x="1972" y="237"/>
                    <a:pt x="1985" y="128"/>
                    <a:pt x="1985" y="15"/>
                  </a:cubicBezTo>
                  <a:cubicBezTo>
                    <a:pt x="1950" y="4"/>
                    <a:pt x="1915" y="0"/>
                    <a:pt x="18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7303987" y="3602857"/>
              <a:ext cx="375639" cy="89111"/>
            </a:xfrm>
            <a:custGeom>
              <a:avLst/>
              <a:gdLst/>
              <a:ahLst/>
              <a:cxnLst/>
              <a:rect l="l" t="t" r="r" b="b"/>
              <a:pathLst>
                <a:path w="1859" h="441" extrusionOk="0">
                  <a:moveTo>
                    <a:pt x="13" y="1"/>
                  </a:moveTo>
                  <a:cubicBezTo>
                    <a:pt x="0" y="126"/>
                    <a:pt x="13" y="331"/>
                    <a:pt x="53" y="427"/>
                  </a:cubicBezTo>
                  <a:cubicBezTo>
                    <a:pt x="218" y="427"/>
                    <a:pt x="397" y="440"/>
                    <a:pt x="579" y="440"/>
                  </a:cubicBezTo>
                  <a:cubicBezTo>
                    <a:pt x="744" y="440"/>
                    <a:pt x="923" y="440"/>
                    <a:pt x="1101" y="427"/>
                  </a:cubicBezTo>
                  <a:cubicBezTo>
                    <a:pt x="1280" y="427"/>
                    <a:pt x="1445" y="427"/>
                    <a:pt x="1624" y="414"/>
                  </a:cubicBezTo>
                  <a:cubicBezTo>
                    <a:pt x="1693" y="318"/>
                    <a:pt x="1776" y="209"/>
                    <a:pt x="1859" y="97"/>
                  </a:cubicBezTo>
                  <a:cubicBezTo>
                    <a:pt x="1818" y="92"/>
                    <a:pt x="1780" y="91"/>
                    <a:pt x="1743" y="91"/>
                  </a:cubicBezTo>
                  <a:cubicBezTo>
                    <a:pt x="1670" y="91"/>
                    <a:pt x="1605" y="97"/>
                    <a:pt x="1541" y="97"/>
                  </a:cubicBezTo>
                  <a:lnTo>
                    <a:pt x="1240" y="97"/>
                  </a:lnTo>
                  <a:cubicBezTo>
                    <a:pt x="1128" y="83"/>
                    <a:pt x="1032" y="83"/>
                    <a:pt x="936" y="83"/>
                  </a:cubicBezTo>
                  <a:cubicBezTo>
                    <a:pt x="827" y="70"/>
                    <a:pt x="714" y="57"/>
                    <a:pt x="618" y="57"/>
                  </a:cubicBezTo>
                  <a:cubicBezTo>
                    <a:pt x="509" y="44"/>
                    <a:pt x="413" y="44"/>
                    <a:pt x="314" y="27"/>
                  </a:cubicBezTo>
                  <a:cubicBezTo>
                    <a:pt x="205" y="14"/>
                    <a:pt x="109" y="14"/>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7576576" y="2772967"/>
              <a:ext cx="231364" cy="161854"/>
            </a:xfrm>
            <a:custGeom>
              <a:avLst/>
              <a:gdLst/>
              <a:ahLst/>
              <a:cxnLst/>
              <a:rect l="l" t="t" r="r" b="b"/>
              <a:pathLst>
                <a:path w="1145" h="801" extrusionOk="0">
                  <a:moveTo>
                    <a:pt x="1144" y="1"/>
                  </a:moveTo>
                  <a:cubicBezTo>
                    <a:pt x="1115" y="17"/>
                    <a:pt x="1101" y="17"/>
                    <a:pt x="1101" y="30"/>
                  </a:cubicBezTo>
                  <a:cubicBezTo>
                    <a:pt x="966" y="196"/>
                    <a:pt x="801" y="318"/>
                    <a:pt x="619" y="430"/>
                  </a:cubicBezTo>
                  <a:cubicBezTo>
                    <a:pt x="504" y="504"/>
                    <a:pt x="379" y="553"/>
                    <a:pt x="239" y="553"/>
                  </a:cubicBezTo>
                  <a:cubicBezTo>
                    <a:pt x="197" y="553"/>
                    <a:pt x="154" y="549"/>
                    <a:pt x="109" y="540"/>
                  </a:cubicBezTo>
                  <a:lnTo>
                    <a:pt x="0" y="540"/>
                  </a:lnTo>
                  <a:lnTo>
                    <a:pt x="0" y="761"/>
                  </a:lnTo>
                  <a:cubicBezTo>
                    <a:pt x="93" y="788"/>
                    <a:pt x="219" y="800"/>
                    <a:pt x="354" y="800"/>
                  </a:cubicBezTo>
                  <a:cubicBezTo>
                    <a:pt x="635" y="800"/>
                    <a:pt x="958" y="747"/>
                    <a:pt x="1115" y="662"/>
                  </a:cubicBezTo>
                  <a:cubicBezTo>
                    <a:pt x="1101" y="444"/>
                    <a:pt x="1101" y="23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7545862" y="2951393"/>
              <a:ext cx="139223" cy="125684"/>
            </a:xfrm>
            <a:custGeom>
              <a:avLst/>
              <a:gdLst/>
              <a:ahLst/>
              <a:cxnLst/>
              <a:rect l="l" t="t" r="r" b="b"/>
              <a:pathLst>
                <a:path w="689" h="622" extrusionOk="0">
                  <a:moveTo>
                    <a:pt x="126" y="0"/>
                  </a:moveTo>
                  <a:cubicBezTo>
                    <a:pt x="83" y="57"/>
                    <a:pt x="56" y="96"/>
                    <a:pt x="13" y="153"/>
                  </a:cubicBezTo>
                  <a:cubicBezTo>
                    <a:pt x="13" y="166"/>
                    <a:pt x="0" y="192"/>
                    <a:pt x="0" y="209"/>
                  </a:cubicBezTo>
                  <a:cubicBezTo>
                    <a:pt x="179" y="358"/>
                    <a:pt x="357" y="470"/>
                    <a:pt x="539" y="592"/>
                  </a:cubicBezTo>
                  <a:lnTo>
                    <a:pt x="552" y="606"/>
                  </a:lnTo>
                  <a:cubicBezTo>
                    <a:pt x="571" y="616"/>
                    <a:pt x="588" y="621"/>
                    <a:pt x="602" y="621"/>
                  </a:cubicBezTo>
                  <a:cubicBezTo>
                    <a:pt x="630" y="621"/>
                    <a:pt x="648" y="603"/>
                    <a:pt x="648" y="566"/>
                  </a:cubicBezTo>
                  <a:cubicBezTo>
                    <a:pt x="662" y="510"/>
                    <a:pt x="662" y="470"/>
                    <a:pt x="662" y="414"/>
                  </a:cubicBezTo>
                  <a:cubicBezTo>
                    <a:pt x="662" y="305"/>
                    <a:pt x="662" y="179"/>
                    <a:pt x="688" y="57"/>
                  </a:cubicBezTo>
                  <a:lnTo>
                    <a:pt x="688" y="27"/>
                  </a:lnTo>
                  <a:cubicBezTo>
                    <a:pt x="496" y="14"/>
                    <a:pt x="318"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7707515" y="2937450"/>
              <a:ext cx="108509" cy="125684"/>
            </a:xfrm>
            <a:custGeom>
              <a:avLst/>
              <a:gdLst/>
              <a:ahLst/>
              <a:cxnLst/>
              <a:rect l="l" t="t" r="r" b="b"/>
              <a:pathLst>
                <a:path w="537" h="622" extrusionOk="0">
                  <a:moveTo>
                    <a:pt x="483" y="0"/>
                  </a:moveTo>
                  <a:cubicBezTo>
                    <a:pt x="318" y="30"/>
                    <a:pt x="166" y="56"/>
                    <a:pt x="0" y="96"/>
                  </a:cubicBezTo>
                  <a:cubicBezTo>
                    <a:pt x="27" y="152"/>
                    <a:pt x="53" y="208"/>
                    <a:pt x="83" y="278"/>
                  </a:cubicBezTo>
                  <a:cubicBezTo>
                    <a:pt x="96" y="331"/>
                    <a:pt x="123" y="387"/>
                    <a:pt x="136" y="443"/>
                  </a:cubicBezTo>
                  <a:cubicBezTo>
                    <a:pt x="166" y="496"/>
                    <a:pt x="166" y="565"/>
                    <a:pt x="192" y="622"/>
                  </a:cubicBezTo>
                  <a:cubicBezTo>
                    <a:pt x="318" y="496"/>
                    <a:pt x="453" y="387"/>
                    <a:pt x="536" y="235"/>
                  </a:cubicBezTo>
                  <a:cubicBezTo>
                    <a:pt x="510" y="165"/>
                    <a:pt x="523" y="83"/>
                    <a:pt x="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7607290" y="3789365"/>
              <a:ext cx="105680" cy="105478"/>
            </a:xfrm>
            <a:custGeom>
              <a:avLst/>
              <a:gdLst/>
              <a:ahLst/>
              <a:cxnLst/>
              <a:rect l="l" t="t" r="r" b="b"/>
              <a:pathLst>
                <a:path w="523" h="522" extrusionOk="0">
                  <a:moveTo>
                    <a:pt x="496" y="0"/>
                  </a:moveTo>
                  <a:cubicBezTo>
                    <a:pt x="483" y="13"/>
                    <a:pt x="453" y="30"/>
                    <a:pt x="427" y="43"/>
                  </a:cubicBezTo>
                  <a:cubicBezTo>
                    <a:pt x="301" y="139"/>
                    <a:pt x="192" y="248"/>
                    <a:pt x="96" y="361"/>
                  </a:cubicBezTo>
                  <a:cubicBezTo>
                    <a:pt x="53" y="400"/>
                    <a:pt x="14" y="443"/>
                    <a:pt x="0" y="510"/>
                  </a:cubicBezTo>
                  <a:cubicBezTo>
                    <a:pt x="20" y="518"/>
                    <a:pt x="33" y="522"/>
                    <a:pt x="44" y="522"/>
                  </a:cubicBezTo>
                  <a:cubicBezTo>
                    <a:pt x="54" y="522"/>
                    <a:pt x="62" y="518"/>
                    <a:pt x="70" y="510"/>
                  </a:cubicBezTo>
                  <a:cubicBezTo>
                    <a:pt x="192" y="361"/>
                    <a:pt x="344" y="222"/>
                    <a:pt x="483" y="83"/>
                  </a:cubicBezTo>
                  <a:cubicBezTo>
                    <a:pt x="496" y="70"/>
                    <a:pt x="510" y="56"/>
                    <a:pt x="523" y="43"/>
                  </a:cubicBezTo>
                  <a:lnTo>
                    <a:pt x="523" y="13"/>
                  </a:lnTo>
                  <a:cubicBezTo>
                    <a:pt x="523" y="13"/>
                    <a:pt x="510" y="0"/>
                    <a:pt x="4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7409466" y="2411469"/>
              <a:ext cx="401099" cy="231364"/>
            </a:xfrm>
            <a:custGeom>
              <a:avLst/>
              <a:gdLst/>
              <a:ahLst/>
              <a:cxnLst/>
              <a:rect l="l" t="t" r="r" b="b"/>
              <a:pathLst>
                <a:path w="1985" h="1145" extrusionOk="0">
                  <a:moveTo>
                    <a:pt x="477" y="126"/>
                  </a:moveTo>
                  <a:cubicBezTo>
                    <a:pt x="584" y="126"/>
                    <a:pt x="689" y="152"/>
                    <a:pt x="801" y="219"/>
                  </a:cubicBezTo>
                  <a:cubicBezTo>
                    <a:pt x="784" y="275"/>
                    <a:pt x="771" y="331"/>
                    <a:pt x="758" y="384"/>
                  </a:cubicBezTo>
                  <a:cubicBezTo>
                    <a:pt x="731" y="510"/>
                    <a:pt x="688" y="619"/>
                    <a:pt x="649" y="745"/>
                  </a:cubicBezTo>
                  <a:cubicBezTo>
                    <a:pt x="619" y="840"/>
                    <a:pt x="553" y="880"/>
                    <a:pt x="470" y="880"/>
                  </a:cubicBezTo>
                  <a:cubicBezTo>
                    <a:pt x="449" y="882"/>
                    <a:pt x="427" y="884"/>
                    <a:pt x="407" y="884"/>
                  </a:cubicBezTo>
                  <a:cubicBezTo>
                    <a:pt x="281" y="884"/>
                    <a:pt x="175" y="832"/>
                    <a:pt x="153" y="619"/>
                  </a:cubicBezTo>
                  <a:cubicBezTo>
                    <a:pt x="153" y="579"/>
                    <a:pt x="153" y="523"/>
                    <a:pt x="139" y="483"/>
                  </a:cubicBezTo>
                  <a:cubicBezTo>
                    <a:pt x="123" y="427"/>
                    <a:pt x="139" y="358"/>
                    <a:pt x="139" y="301"/>
                  </a:cubicBezTo>
                  <a:cubicBezTo>
                    <a:pt x="153" y="206"/>
                    <a:pt x="192" y="179"/>
                    <a:pt x="275" y="153"/>
                  </a:cubicBezTo>
                  <a:cubicBezTo>
                    <a:pt x="344" y="136"/>
                    <a:pt x="411" y="126"/>
                    <a:pt x="477" y="126"/>
                  </a:cubicBezTo>
                  <a:close/>
                  <a:moveTo>
                    <a:pt x="1614" y="109"/>
                  </a:moveTo>
                  <a:cubicBezTo>
                    <a:pt x="1683" y="109"/>
                    <a:pt x="1747" y="147"/>
                    <a:pt x="1819" y="179"/>
                  </a:cubicBezTo>
                  <a:cubicBezTo>
                    <a:pt x="1859" y="206"/>
                    <a:pt x="1876" y="249"/>
                    <a:pt x="1876" y="301"/>
                  </a:cubicBezTo>
                  <a:cubicBezTo>
                    <a:pt x="1876" y="358"/>
                    <a:pt x="1763" y="702"/>
                    <a:pt x="1737" y="758"/>
                  </a:cubicBezTo>
                  <a:cubicBezTo>
                    <a:pt x="1667" y="854"/>
                    <a:pt x="1585" y="910"/>
                    <a:pt x="1462" y="910"/>
                  </a:cubicBezTo>
                  <a:cubicBezTo>
                    <a:pt x="1434" y="910"/>
                    <a:pt x="1406" y="913"/>
                    <a:pt x="1378" y="913"/>
                  </a:cubicBezTo>
                  <a:cubicBezTo>
                    <a:pt x="1351" y="913"/>
                    <a:pt x="1323" y="910"/>
                    <a:pt x="1297" y="897"/>
                  </a:cubicBezTo>
                  <a:cubicBezTo>
                    <a:pt x="1267" y="880"/>
                    <a:pt x="1241" y="854"/>
                    <a:pt x="1227" y="827"/>
                  </a:cubicBezTo>
                  <a:cubicBezTo>
                    <a:pt x="1214" y="758"/>
                    <a:pt x="1214" y="688"/>
                    <a:pt x="1227" y="619"/>
                  </a:cubicBezTo>
                  <a:cubicBezTo>
                    <a:pt x="1241" y="523"/>
                    <a:pt x="1254" y="440"/>
                    <a:pt x="1267" y="358"/>
                  </a:cubicBezTo>
                  <a:cubicBezTo>
                    <a:pt x="1267" y="331"/>
                    <a:pt x="1267" y="301"/>
                    <a:pt x="1280" y="275"/>
                  </a:cubicBezTo>
                  <a:cubicBezTo>
                    <a:pt x="1323" y="153"/>
                    <a:pt x="1363" y="123"/>
                    <a:pt x="1489" y="123"/>
                  </a:cubicBezTo>
                  <a:lnTo>
                    <a:pt x="1545" y="123"/>
                  </a:lnTo>
                  <a:cubicBezTo>
                    <a:pt x="1569" y="113"/>
                    <a:pt x="1592" y="109"/>
                    <a:pt x="1614" y="109"/>
                  </a:cubicBezTo>
                  <a:close/>
                  <a:moveTo>
                    <a:pt x="1419" y="1"/>
                  </a:moveTo>
                  <a:cubicBezTo>
                    <a:pt x="1310" y="14"/>
                    <a:pt x="1241" y="70"/>
                    <a:pt x="1198" y="153"/>
                  </a:cubicBezTo>
                  <a:cubicBezTo>
                    <a:pt x="1171" y="179"/>
                    <a:pt x="1171" y="219"/>
                    <a:pt x="1158" y="262"/>
                  </a:cubicBezTo>
                  <a:cubicBezTo>
                    <a:pt x="1145" y="318"/>
                    <a:pt x="1132" y="358"/>
                    <a:pt x="1115" y="414"/>
                  </a:cubicBezTo>
                  <a:cubicBezTo>
                    <a:pt x="1089" y="414"/>
                    <a:pt x="1061" y="420"/>
                    <a:pt x="1029" y="420"/>
                  </a:cubicBezTo>
                  <a:cubicBezTo>
                    <a:pt x="1014" y="420"/>
                    <a:pt x="997" y="418"/>
                    <a:pt x="979" y="414"/>
                  </a:cubicBezTo>
                  <a:cubicBezTo>
                    <a:pt x="1006" y="371"/>
                    <a:pt x="1019" y="331"/>
                    <a:pt x="1032" y="288"/>
                  </a:cubicBezTo>
                  <a:cubicBezTo>
                    <a:pt x="1049" y="262"/>
                    <a:pt x="1049" y="235"/>
                    <a:pt x="1049" y="192"/>
                  </a:cubicBezTo>
                  <a:cubicBezTo>
                    <a:pt x="1049" y="192"/>
                    <a:pt x="1019" y="179"/>
                    <a:pt x="1006" y="166"/>
                  </a:cubicBezTo>
                  <a:cubicBezTo>
                    <a:pt x="1006" y="166"/>
                    <a:pt x="993" y="179"/>
                    <a:pt x="979" y="179"/>
                  </a:cubicBezTo>
                  <a:cubicBezTo>
                    <a:pt x="966" y="192"/>
                    <a:pt x="966" y="219"/>
                    <a:pt x="966" y="235"/>
                  </a:cubicBezTo>
                  <a:cubicBezTo>
                    <a:pt x="950" y="262"/>
                    <a:pt x="923" y="275"/>
                    <a:pt x="897" y="331"/>
                  </a:cubicBezTo>
                  <a:cubicBezTo>
                    <a:pt x="897" y="262"/>
                    <a:pt x="910" y="219"/>
                    <a:pt x="897" y="179"/>
                  </a:cubicBezTo>
                  <a:cubicBezTo>
                    <a:pt x="884" y="136"/>
                    <a:pt x="827" y="166"/>
                    <a:pt x="801" y="136"/>
                  </a:cubicBezTo>
                  <a:cubicBezTo>
                    <a:pt x="784" y="136"/>
                    <a:pt x="771" y="123"/>
                    <a:pt x="771" y="110"/>
                  </a:cubicBezTo>
                  <a:cubicBezTo>
                    <a:pt x="688" y="53"/>
                    <a:pt x="606" y="27"/>
                    <a:pt x="510" y="27"/>
                  </a:cubicBezTo>
                  <a:cubicBezTo>
                    <a:pt x="490" y="25"/>
                    <a:pt x="470" y="23"/>
                    <a:pt x="450" y="23"/>
                  </a:cubicBezTo>
                  <a:cubicBezTo>
                    <a:pt x="360" y="23"/>
                    <a:pt x="268" y="46"/>
                    <a:pt x="179" y="70"/>
                  </a:cubicBezTo>
                  <a:cubicBezTo>
                    <a:pt x="96" y="96"/>
                    <a:pt x="57" y="153"/>
                    <a:pt x="40" y="249"/>
                  </a:cubicBezTo>
                  <a:cubicBezTo>
                    <a:pt x="1" y="427"/>
                    <a:pt x="27" y="606"/>
                    <a:pt x="83" y="771"/>
                  </a:cubicBezTo>
                  <a:cubicBezTo>
                    <a:pt x="110" y="897"/>
                    <a:pt x="192" y="963"/>
                    <a:pt x="318" y="979"/>
                  </a:cubicBezTo>
                  <a:cubicBezTo>
                    <a:pt x="359" y="995"/>
                    <a:pt x="398" y="1001"/>
                    <a:pt x="441" y="1001"/>
                  </a:cubicBezTo>
                  <a:cubicBezTo>
                    <a:pt x="471" y="1001"/>
                    <a:pt x="502" y="998"/>
                    <a:pt x="536" y="993"/>
                  </a:cubicBezTo>
                  <a:cubicBezTo>
                    <a:pt x="566" y="979"/>
                    <a:pt x="606" y="979"/>
                    <a:pt x="636" y="979"/>
                  </a:cubicBezTo>
                  <a:cubicBezTo>
                    <a:pt x="675" y="1019"/>
                    <a:pt x="731" y="1062"/>
                    <a:pt x="771" y="1102"/>
                  </a:cubicBezTo>
                  <a:cubicBezTo>
                    <a:pt x="801" y="1128"/>
                    <a:pt x="841" y="1145"/>
                    <a:pt x="884" y="1145"/>
                  </a:cubicBezTo>
                  <a:cubicBezTo>
                    <a:pt x="910" y="1145"/>
                    <a:pt x="936" y="1102"/>
                    <a:pt x="923" y="1075"/>
                  </a:cubicBezTo>
                  <a:cubicBezTo>
                    <a:pt x="910" y="1062"/>
                    <a:pt x="897" y="1045"/>
                    <a:pt x="897" y="1032"/>
                  </a:cubicBezTo>
                  <a:cubicBezTo>
                    <a:pt x="854" y="1006"/>
                    <a:pt x="827" y="979"/>
                    <a:pt x="801" y="950"/>
                  </a:cubicBezTo>
                  <a:cubicBezTo>
                    <a:pt x="771" y="923"/>
                    <a:pt x="758" y="880"/>
                    <a:pt x="771" y="840"/>
                  </a:cubicBezTo>
                  <a:cubicBezTo>
                    <a:pt x="801" y="731"/>
                    <a:pt x="827" y="619"/>
                    <a:pt x="910" y="523"/>
                  </a:cubicBezTo>
                  <a:cubicBezTo>
                    <a:pt x="956" y="523"/>
                    <a:pt x="995" y="517"/>
                    <a:pt x="1037" y="517"/>
                  </a:cubicBezTo>
                  <a:cubicBezTo>
                    <a:pt x="1057" y="517"/>
                    <a:pt x="1079" y="519"/>
                    <a:pt x="1102" y="523"/>
                  </a:cubicBezTo>
                  <a:lnTo>
                    <a:pt x="1102" y="606"/>
                  </a:lnTo>
                  <a:cubicBezTo>
                    <a:pt x="1075" y="688"/>
                    <a:pt x="1089" y="758"/>
                    <a:pt x="1102" y="840"/>
                  </a:cubicBezTo>
                  <a:cubicBezTo>
                    <a:pt x="1132" y="923"/>
                    <a:pt x="1171" y="979"/>
                    <a:pt x="1254" y="1006"/>
                  </a:cubicBezTo>
                  <a:cubicBezTo>
                    <a:pt x="1305" y="1020"/>
                    <a:pt x="1354" y="1026"/>
                    <a:pt x="1401" y="1026"/>
                  </a:cubicBezTo>
                  <a:cubicBezTo>
                    <a:pt x="1483" y="1026"/>
                    <a:pt x="1561" y="1009"/>
                    <a:pt x="1641" y="993"/>
                  </a:cubicBezTo>
                  <a:cubicBezTo>
                    <a:pt x="1667" y="979"/>
                    <a:pt x="1680" y="963"/>
                    <a:pt x="1694" y="950"/>
                  </a:cubicBezTo>
                  <a:cubicBezTo>
                    <a:pt x="1763" y="897"/>
                    <a:pt x="1819" y="840"/>
                    <a:pt x="1846" y="758"/>
                  </a:cubicBezTo>
                  <a:cubicBezTo>
                    <a:pt x="1902" y="619"/>
                    <a:pt x="1958" y="483"/>
                    <a:pt x="1985" y="331"/>
                  </a:cubicBezTo>
                  <a:lnTo>
                    <a:pt x="1985" y="288"/>
                  </a:lnTo>
                  <a:cubicBezTo>
                    <a:pt x="1985" y="235"/>
                    <a:pt x="1971" y="166"/>
                    <a:pt x="1915" y="123"/>
                  </a:cubicBezTo>
                  <a:cubicBezTo>
                    <a:pt x="1833" y="70"/>
                    <a:pt x="1750" y="1"/>
                    <a:pt x="16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7490293" y="2648090"/>
              <a:ext cx="217422" cy="135384"/>
            </a:xfrm>
            <a:custGeom>
              <a:avLst/>
              <a:gdLst/>
              <a:ahLst/>
              <a:cxnLst/>
              <a:rect l="l" t="t" r="r" b="b"/>
              <a:pathLst>
                <a:path w="1076" h="670" extrusionOk="0">
                  <a:moveTo>
                    <a:pt x="662" y="109"/>
                  </a:moveTo>
                  <a:cubicBezTo>
                    <a:pt x="596" y="183"/>
                    <a:pt x="547" y="218"/>
                    <a:pt x="489" y="218"/>
                  </a:cubicBezTo>
                  <a:cubicBezTo>
                    <a:pt x="448" y="218"/>
                    <a:pt x="402" y="200"/>
                    <a:pt x="345" y="165"/>
                  </a:cubicBezTo>
                  <a:cubicBezTo>
                    <a:pt x="401" y="139"/>
                    <a:pt x="454" y="139"/>
                    <a:pt x="497" y="139"/>
                  </a:cubicBezTo>
                  <a:cubicBezTo>
                    <a:pt x="550" y="122"/>
                    <a:pt x="593" y="122"/>
                    <a:pt x="662" y="109"/>
                  </a:cubicBezTo>
                  <a:close/>
                  <a:moveTo>
                    <a:pt x="827" y="96"/>
                  </a:moveTo>
                  <a:cubicBezTo>
                    <a:pt x="950" y="109"/>
                    <a:pt x="980" y="165"/>
                    <a:pt x="923" y="275"/>
                  </a:cubicBezTo>
                  <a:cubicBezTo>
                    <a:pt x="880" y="344"/>
                    <a:pt x="827" y="413"/>
                    <a:pt x="771" y="470"/>
                  </a:cubicBezTo>
                  <a:cubicBezTo>
                    <a:pt x="715" y="515"/>
                    <a:pt x="653" y="543"/>
                    <a:pt x="579" y="543"/>
                  </a:cubicBezTo>
                  <a:cubicBezTo>
                    <a:pt x="545" y="543"/>
                    <a:pt x="507" y="536"/>
                    <a:pt x="467" y="523"/>
                  </a:cubicBezTo>
                  <a:cubicBezTo>
                    <a:pt x="414" y="509"/>
                    <a:pt x="358" y="496"/>
                    <a:pt x="288" y="453"/>
                  </a:cubicBezTo>
                  <a:cubicBezTo>
                    <a:pt x="331" y="400"/>
                    <a:pt x="358" y="357"/>
                    <a:pt x="401" y="318"/>
                  </a:cubicBezTo>
                  <a:cubicBezTo>
                    <a:pt x="619" y="304"/>
                    <a:pt x="662" y="275"/>
                    <a:pt x="784" y="109"/>
                  </a:cubicBezTo>
                  <a:cubicBezTo>
                    <a:pt x="798" y="96"/>
                    <a:pt x="814" y="96"/>
                    <a:pt x="827" y="96"/>
                  </a:cubicBezTo>
                  <a:close/>
                  <a:moveTo>
                    <a:pt x="880" y="0"/>
                  </a:moveTo>
                  <a:cubicBezTo>
                    <a:pt x="784" y="13"/>
                    <a:pt x="689" y="13"/>
                    <a:pt x="579" y="27"/>
                  </a:cubicBezTo>
                  <a:lnTo>
                    <a:pt x="427" y="27"/>
                  </a:lnTo>
                  <a:cubicBezTo>
                    <a:pt x="358" y="40"/>
                    <a:pt x="288" y="40"/>
                    <a:pt x="219" y="40"/>
                  </a:cubicBezTo>
                  <a:cubicBezTo>
                    <a:pt x="166" y="56"/>
                    <a:pt x="123" y="70"/>
                    <a:pt x="97" y="109"/>
                  </a:cubicBezTo>
                  <a:cubicBezTo>
                    <a:pt x="1" y="261"/>
                    <a:pt x="27" y="413"/>
                    <a:pt x="166" y="523"/>
                  </a:cubicBezTo>
                  <a:cubicBezTo>
                    <a:pt x="249" y="592"/>
                    <a:pt x="358" y="635"/>
                    <a:pt x="467" y="662"/>
                  </a:cubicBezTo>
                  <a:cubicBezTo>
                    <a:pt x="499" y="667"/>
                    <a:pt x="530" y="669"/>
                    <a:pt x="560" y="669"/>
                  </a:cubicBezTo>
                  <a:cubicBezTo>
                    <a:pt x="685" y="669"/>
                    <a:pt x="792" y="624"/>
                    <a:pt x="880" y="523"/>
                  </a:cubicBezTo>
                  <a:cubicBezTo>
                    <a:pt x="910" y="496"/>
                    <a:pt x="937" y="470"/>
                    <a:pt x="963" y="427"/>
                  </a:cubicBezTo>
                  <a:cubicBezTo>
                    <a:pt x="1032" y="357"/>
                    <a:pt x="1062" y="261"/>
                    <a:pt x="1075" y="165"/>
                  </a:cubicBezTo>
                  <a:cubicBezTo>
                    <a:pt x="1075" y="152"/>
                    <a:pt x="1075" y="122"/>
                    <a:pt x="1062" y="109"/>
                  </a:cubicBezTo>
                  <a:cubicBezTo>
                    <a:pt x="1019" y="40"/>
                    <a:pt x="963" y="0"/>
                    <a:pt x="8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7445636" y="2358730"/>
              <a:ext cx="147710" cy="51325"/>
            </a:xfrm>
            <a:custGeom>
              <a:avLst/>
              <a:gdLst/>
              <a:ahLst/>
              <a:cxnLst/>
              <a:rect l="l" t="t" r="r" b="b"/>
              <a:pathLst>
                <a:path w="731" h="254" extrusionOk="0">
                  <a:moveTo>
                    <a:pt x="357" y="0"/>
                  </a:moveTo>
                  <a:cubicBezTo>
                    <a:pt x="235" y="13"/>
                    <a:pt x="126" y="53"/>
                    <a:pt x="43" y="123"/>
                  </a:cubicBezTo>
                  <a:cubicBezTo>
                    <a:pt x="27" y="136"/>
                    <a:pt x="13" y="149"/>
                    <a:pt x="13" y="166"/>
                  </a:cubicBezTo>
                  <a:cubicBezTo>
                    <a:pt x="0" y="192"/>
                    <a:pt x="0" y="205"/>
                    <a:pt x="13" y="219"/>
                  </a:cubicBezTo>
                  <a:cubicBezTo>
                    <a:pt x="27" y="232"/>
                    <a:pt x="43" y="232"/>
                    <a:pt x="56" y="232"/>
                  </a:cubicBezTo>
                  <a:cubicBezTo>
                    <a:pt x="96" y="219"/>
                    <a:pt x="126" y="192"/>
                    <a:pt x="166" y="179"/>
                  </a:cubicBezTo>
                  <a:cubicBezTo>
                    <a:pt x="220" y="151"/>
                    <a:pt x="280" y="130"/>
                    <a:pt x="341" y="130"/>
                  </a:cubicBezTo>
                  <a:cubicBezTo>
                    <a:pt x="374" y="130"/>
                    <a:pt x="407" y="135"/>
                    <a:pt x="440" y="149"/>
                  </a:cubicBezTo>
                  <a:cubicBezTo>
                    <a:pt x="483" y="179"/>
                    <a:pt x="523" y="192"/>
                    <a:pt x="566" y="205"/>
                  </a:cubicBezTo>
                  <a:cubicBezTo>
                    <a:pt x="592" y="219"/>
                    <a:pt x="622" y="232"/>
                    <a:pt x="662" y="248"/>
                  </a:cubicBezTo>
                  <a:cubicBezTo>
                    <a:pt x="665" y="252"/>
                    <a:pt x="670" y="254"/>
                    <a:pt x="676" y="254"/>
                  </a:cubicBezTo>
                  <a:cubicBezTo>
                    <a:pt x="690" y="254"/>
                    <a:pt x="708" y="244"/>
                    <a:pt x="718" y="232"/>
                  </a:cubicBezTo>
                  <a:cubicBezTo>
                    <a:pt x="731" y="205"/>
                    <a:pt x="718" y="192"/>
                    <a:pt x="705" y="179"/>
                  </a:cubicBezTo>
                  <a:cubicBezTo>
                    <a:pt x="705" y="166"/>
                    <a:pt x="688" y="149"/>
                    <a:pt x="675" y="136"/>
                  </a:cubicBezTo>
                  <a:cubicBezTo>
                    <a:pt x="605" y="96"/>
                    <a:pt x="539" y="40"/>
                    <a:pt x="457" y="27"/>
                  </a:cubicBezTo>
                  <a:cubicBezTo>
                    <a:pt x="414" y="13"/>
                    <a:pt x="387" y="0"/>
                    <a:pt x="3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7857853" y="2509068"/>
              <a:ext cx="100426" cy="112146"/>
            </a:xfrm>
            <a:custGeom>
              <a:avLst/>
              <a:gdLst/>
              <a:ahLst/>
              <a:cxnLst/>
              <a:rect l="l" t="t" r="r" b="b"/>
              <a:pathLst>
                <a:path w="497" h="555" extrusionOk="0">
                  <a:moveTo>
                    <a:pt x="454" y="0"/>
                  </a:moveTo>
                  <a:cubicBezTo>
                    <a:pt x="414" y="0"/>
                    <a:pt x="384" y="14"/>
                    <a:pt x="344" y="40"/>
                  </a:cubicBezTo>
                  <a:cubicBezTo>
                    <a:pt x="179" y="149"/>
                    <a:pt x="96" y="314"/>
                    <a:pt x="14" y="480"/>
                  </a:cubicBezTo>
                  <a:cubicBezTo>
                    <a:pt x="0" y="496"/>
                    <a:pt x="0" y="510"/>
                    <a:pt x="0" y="536"/>
                  </a:cubicBezTo>
                  <a:cubicBezTo>
                    <a:pt x="10" y="545"/>
                    <a:pt x="26" y="555"/>
                    <a:pt x="34" y="555"/>
                  </a:cubicBezTo>
                  <a:cubicBezTo>
                    <a:pt x="38" y="555"/>
                    <a:pt x="40" y="553"/>
                    <a:pt x="40" y="549"/>
                  </a:cubicBezTo>
                  <a:cubicBezTo>
                    <a:pt x="70" y="536"/>
                    <a:pt x="83" y="523"/>
                    <a:pt x="96" y="496"/>
                  </a:cubicBezTo>
                  <a:cubicBezTo>
                    <a:pt x="123" y="453"/>
                    <a:pt x="166" y="397"/>
                    <a:pt x="192" y="344"/>
                  </a:cubicBezTo>
                  <a:cubicBezTo>
                    <a:pt x="206" y="331"/>
                    <a:pt x="219" y="314"/>
                    <a:pt x="249" y="314"/>
                  </a:cubicBezTo>
                  <a:cubicBezTo>
                    <a:pt x="262" y="344"/>
                    <a:pt x="262" y="357"/>
                    <a:pt x="262" y="384"/>
                  </a:cubicBezTo>
                  <a:cubicBezTo>
                    <a:pt x="262" y="414"/>
                    <a:pt x="262" y="440"/>
                    <a:pt x="275" y="467"/>
                  </a:cubicBezTo>
                  <a:cubicBezTo>
                    <a:pt x="275" y="480"/>
                    <a:pt x="288" y="510"/>
                    <a:pt x="318" y="510"/>
                  </a:cubicBezTo>
                  <a:cubicBezTo>
                    <a:pt x="331" y="496"/>
                    <a:pt x="344" y="480"/>
                    <a:pt x="344" y="453"/>
                  </a:cubicBezTo>
                  <a:cubicBezTo>
                    <a:pt x="371" y="357"/>
                    <a:pt x="358" y="331"/>
                    <a:pt x="275" y="248"/>
                  </a:cubicBezTo>
                  <a:cubicBezTo>
                    <a:pt x="331" y="179"/>
                    <a:pt x="401" y="123"/>
                    <a:pt x="483" y="83"/>
                  </a:cubicBezTo>
                  <a:cubicBezTo>
                    <a:pt x="497" y="83"/>
                    <a:pt x="497" y="53"/>
                    <a:pt x="497" y="40"/>
                  </a:cubicBezTo>
                  <a:cubicBezTo>
                    <a:pt x="497" y="27"/>
                    <a:pt x="467" y="14"/>
                    <a:pt x="4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7662656" y="2362973"/>
              <a:ext cx="131342" cy="40009"/>
            </a:xfrm>
            <a:custGeom>
              <a:avLst/>
              <a:gdLst/>
              <a:ahLst/>
              <a:cxnLst/>
              <a:rect l="l" t="t" r="r" b="b"/>
              <a:pathLst>
                <a:path w="650" h="198" extrusionOk="0">
                  <a:moveTo>
                    <a:pt x="358" y="1"/>
                  </a:moveTo>
                  <a:cubicBezTo>
                    <a:pt x="242" y="1"/>
                    <a:pt x="131" y="45"/>
                    <a:pt x="27" y="102"/>
                  </a:cubicBezTo>
                  <a:lnTo>
                    <a:pt x="27" y="115"/>
                  </a:lnTo>
                  <a:cubicBezTo>
                    <a:pt x="14" y="128"/>
                    <a:pt x="1" y="158"/>
                    <a:pt x="14" y="171"/>
                  </a:cubicBezTo>
                  <a:cubicBezTo>
                    <a:pt x="27" y="184"/>
                    <a:pt x="57" y="198"/>
                    <a:pt x="70" y="198"/>
                  </a:cubicBezTo>
                  <a:cubicBezTo>
                    <a:pt x="97" y="198"/>
                    <a:pt x="127" y="184"/>
                    <a:pt x="153" y="171"/>
                  </a:cubicBezTo>
                  <a:cubicBezTo>
                    <a:pt x="233" y="148"/>
                    <a:pt x="308" y="130"/>
                    <a:pt x="382" y="130"/>
                  </a:cubicBezTo>
                  <a:cubicBezTo>
                    <a:pt x="449" y="130"/>
                    <a:pt x="514" y="145"/>
                    <a:pt x="580" y="184"/>
                  </a:cubicBezTo>
                  <a:cubicBezTo>
                    <a:pt x="586" y="191"/>
                    <a:pt x="590" y="191"/>
                    <a:pt x="595" y="191"/>
                  </a:cubicBezTo>
                  <a:cubicBezTo>
                    <a:pt x="600" y="191"/>
                    <a:pt x="608" y="191"/>
                    <a:pt x="623" y="198"/>
                  </a:cubicBezTo>
                  <a:cubicBezTo>
                    <a:pt x="636" y="171"/>
                    <a:pt x="649" y="158"/>
                    <a:pt x="649" y="145"/>
                  </a:cubicBezTo>
                  <a:cubicBezTo>
                    <a:pt x="636" y="128"/>
                    <a:pt x="636" y="102"/>
                    <a:pt x="623" y="88"/>
                  </a:cubicBezTo>
                  <a:cubicBezTo>
                    <a:pt x="593" y="62"/>
                    <a:pt x="553" y="45"/>
                    <a:pt x="523" y="32"/>
                  </a:cubicBezTo>
                  <a:cubicBezTo>
                    <a:pt x="467" y="10"/>
                    <a:pt x="412" y="1"/>
                    <a:pt x="3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7654776" y="2433292"/>
              <a:ext cx="133767" cy="162864"/>
            </a:xfrm>
            <a:custGeom>
              <a:avLst/>
              <a:gdLst/>
              <a:ahLst/>
              <a:cxnLst/>
              <a:rect l="l" t="t" r="r" b="b"/>
              <a:pathLst>
                <a:path w="662" h="806" extrusionOk="0">
                  <a:moveTo>
                    <a:pt x="544" y="121"/>
                  </a:moveTo>
                  <a:cubicBezTo>
                    <a:pt x="564" y="121"/>
                    <a:pt x="582" y="138"/>
                    <a:pt x="592" y="167"/>
                  </a:cubicBezTo>
                  <a:cubicBezTo>
                    <a:pt x="579" y="180"/>
                    <a:pt x="579" y="193"/>
                    <a:pt x="562" y="193"/>
                  </a:cubicBezTo>
                  <a:cubicBezTo>
                    <a:pt x="453" y="263"/>
                    <a:pt x="331" y="319"/>
                    <a:pt x="248" y="402"/>
                  </a:cubicBezTo>
                  <a:cubicBezTo>
                    <a:pt x="240" y="408"/>
                    <a:pt x="229" y="412"/>
                    <a:pt x="219" y="412"/>
                  </a:cubicBezTo>
                  <a:cubicBezTo>
                    <a:pt x="209" y="412"/>
                    <a:pt x="199" y="408"/>
                    <a:pt x="192" y="402"/>
                  </a:cubicBezTo>
                  <a:lnTo>
                    <a:pt x="192" y="375"/>
                  </a:lnTo>
                  <a:cubicBezTo>
                    <a:pt x="218" y="332"/>
                    <a:pt x="248" y="293"/>
                    <a:pt x="275" y="276"/>
                  </a:cubicBezTo>
                  <a:cubicBezTo>
                    <a:pt x="357" y="223"/>
                    <a:pt x="440" y="180"/>
                    <a:pt x="523" y="127"/>
                  </a:cubicBezTo>
                  <a:cubicBezTo>
                    <a:pt x="530" y="123"/>
                    <a:pt x="537" y="121"/>
                    <a:pt x="544" y="121"/>
                  </a:cubicBezTo>
                  <a:close/>
                  <a:moveTo>
                    <a:pt x="414" y="359"/>
                  </a:moveTo>
                  <a:cubicBezTo>
                    <a:pt x="414" y="359"/>
                    <a:pt x="427" y="375"/>
                    <a:pt x="440" y="375"/>
                  </a:cubicBezTo>
                  <a:lnTo>
                    <a:pt x="440" y="402"/>
                  </a:lnTo>
                  <a:cubicBezTo>
                    <a:pt x="427" y="458"/>
                    <a:pt x="384" y="471"/>
                    <a:pt x="331" y="484"/>
                  </a:cubicBezTo>
                  <a:cubicBezTo>
                    <a:pt x="314" y="484"/>
                    <a:pt x="314" y="484"/>
                    <a:pt x="301" y="471"/>
                  </a:cubicBezTo>
                  <a:lnTo>
                    <a:pt x="301" y="441"/>
                  </a:lnTo>
                  <a:cubicBezTo>
                    <a:pt x="331" y="402"/>
                    <a:pt x="371" y="389"/>
                    <a:pt x="414" y="359"/>
                  </a:cubicBezTo>
                  <a:close/>
                  <a:moveTo>
                    <a:pt x="400" y="1"/>
                  </a:moveTo>
                  <a:cubicBezTo>
                    <a:pt x="378" y="1"/>
                    <a:pt x="355" y="5"/>
                    <a:pt x="331" y="15"/>
                  </a:cubicBezTo>
                  <a:lnTo>
                    <a:pt x="275" y="15"/>
                  </a:lnTo>
                  <a:cubicBezTo>
                    <a:pt x="149" y="15"/>
                    <a:pt x="109" y="45"/>
                    <a:pt x="66" y="167"/>
                  </a:cubicBezTo>
                  <a:cubicBezTo>
                    <a:pt x="53" y="193"/>
                    <a:pt x="53" y="223"/>
                    <a:pt x="53" y="250"/>
                  </a:cubicBezTo>
                  <a:cubicBezTo>
                    <a:pt x="40" y="332"/>
                    <a:pt x="27" y="415"/>
                    <a:pt x="13" y="511"/>
                  </a:cubicBezTo>
                  <a:cubicBezTo>
                    <a:pt x="0" y="580"/>
                    <a:pt x="0" y="650"/>
                    <a:pt x="13" y="719"/>
                  </a:cubicBezTo>
                  <a:cubicBezTo>
                    <a:pt x="27" y="746"/>
                    <a:pt x="53" y="772"/>
                    <a:pt x="83" y="789"/>
                  </a:cubicBezTo>
                  <a:cubicBezTo>
                    <a:pt x="109" y="802"/>
                    <a:pt x="137" y="805"/>
                    <a:pt x="164" y="805"/>
                  </a:cubicBezTo>
                  <a:cubicBezTo>
                    <a:pt x="192" y="805"/>
                    <a:pt x="220" y="802"/>
                    <a:pt x="248" y="802"/>
                  </a:cubicBezTo>
                  <a:cubicBezTo>
                    <a:pt x="371" y="802"/>
                    <a:pt x="453" y="746"/>
                    <a:pt x="523" y="650"/>
                  </a:cubicBezTo>
                  <a:cubicBezTo>
                    <a:pt x="549" y="594"/>
                    <a:pt x="662" y="250"/>
                    <a:pt x="662" y="193"/>
                  </a:cubicBezTo>
                  <a:cubicBezTo>
                    <a:pt x="662" y="141"/>
                    <a:pt x="645" y="98"/>
                    <a:pt x="605" y="71"/>
                  </a:cubicBezTo>
                  <a:cubicBezTo>
                    <a:pt x="533" y="39"/>
                    <a:pt x="469" y="1"/>
                    <a:pt x="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7434118" y="2436728"/>
              <a:ext cx="137202" cy="153367"/>
            </a:xfrm>
            <a:custGeom>
              <a:avLst/>
              <a:gdLst/>
              <a:ahLst/>
              <a:cxnLst/>
              <a:rect l="l" t="t" r="r" b="b"/>
              <a:pathLst>
                <a:path w="679" h="759" extrusionOk="0">
                  <a:moveTo>
                    <a:pt x="444" y="137"/>
                  </a:moveTo>
                  <a:cubicBezTo>
                    <a:pt x="457" y="137"/>
                    <a:pt x="471" y="137"/>
                    <a:pt x="471" y="150"/>
                  </a:cubicBezTo>
                  <a:lnTo>
                    <a:pt x="471" y="176"/>
                  </a:lnTo>
                  <a:cubicBezTo>
                    <a:pt x="471" y="193"/>
                    <a:pt x="471" y="206"/>
                    <a:pt x="457" y="219"/>
                  </a:cubicBezTo>
                  <a:cubicBezTo>
                    <a:pt x="348" y="302"/>
                    <a:pt x="249" y="398"/>
                    <a:pt x="113" y="494"/>
                  </a:cubicBezTo>
                  <a:cubicBezTo>
                    <a:pt x="113" y="454"/>
                    <a:pt x="100" y="424"/>
                    <a:pt x="100" y="411"/>
                  </a:cubicBezTo>
                  <a:cubicBezTo>
                    <a:pt x="113" y="398"/>
                    <a:pt x="127" y="372"/>
                    <a:pt x="153" y="358"/>
                  </a:cubicBezTo>
                  <a:cubicBezTo>
                    <a:pt x="236" y="289"/>
                    <a:pt x="318" y="219"/>
                    <a:pt x="401" y="163"/>
                  </a:cubicBezTo>
                  <a:cubicBezTo>
                    <a:pt x="414" y="150"/>
                    <a:pt x="431" y="150"/>
                    <a:pt x="444" y="137"/>
                  </a:cubicBezTo>
                  <a:close/>
                  <a:moveTo>
                    <a:pt x="414" y="315"/>
                  </a:moveTo>
                  <a:cubicBezTo>
                    <a:pt x="431" y="315"/>
                    <a:pt x="444" y="329"/>
                    <a:pt x="457" y="329"/>
                  </a:cubicBezTo>
                  <a:lnTo>
                    <a:pt x="457" y="372"/>
                  </a:lnTo>
                  <a:cubicBezTo>
                    <a:pt x="401" y="411"/>
                    <a:pt x="361" y="467"/>
                    <a:pt x="305" y="507"/>
                  </a:cubicBezTo>
                  <a:lnTo>
                    <a:pt x="279" y="507"/>
                  </a:lnTo>
                  <a:cubicBezTo>
                    <a:pt x="279" y="507"/>
                    <a:pt x="265" y="507"/>
                    <a:pt x="249" y="494"/>
                  </a:cubicBezTo>
                  <a:cubicBezTo>
                    <a:pt x="249" y="481"/>
                    <a:pt x="249" y="467"/>
                    <a:pt x="265" y="454"/>
                  </a:cubicBezTo>
                  <a:cubicBezTo>
                    <a:pt x="305" y="411"/>
                    <a:pt x="332" y="372"/>
                    <a:pt x="375" y="342"/>
                  </a:cubicBezTo>
                  <a:cubicBezTo>
                    <a:pt x="388" y="329"/>
                    <a:pt x="401" y="329"/>
                    <a:pt x="414" y="315"/>
                  </a:cubicBezTo>
                  <a:close/>
                  <a:moveTo>
                    <a:pt x="355" y="1"/>
                  </a:moveTo>
                  <a:cubicBezTo>
                    <a:pt x="289" y="1"/>
                    <a:pt x="222" y="11"/>
                    <a:pt x="153" y="28"/>
                  </a:cubicBezTo>
                  <a:cubicBezTo>
                    <a:pt x="70" y="54"/>
                    <a:pt x="31" y="81"/>
                    <a:pt x="17" y="176"/>
                  </a:cubicBezTo>
                  <a:cubicBezTo>
                    <a:pt x="17" y="233"/>
                    <a:pt x="1" y="302"/>
                    <a:pt x="17" y="358"/>
                  </a:cubicBezTo>
                  <a:cubicBezTo>
                    <a:pt x="31" y="398"/>
                    <a:pt x="31" y="454"/>
                    <a:pt x="31" y="494"/>
                  </a:cubicBezTo>
                  <a:cubicBezTo>
                    <a:pt x="53" y="707"/>
                    <a:pt x="159" y="759"/>
                    <a:pt x="285" y="759"/>
                  </a:cubicBezTo>
                  <a:cubicBezTo>
                    <a:pt x="305" y="759"/>
                    <a:pt x="327" y="757"/>
                    <a:pt x="348" y="755"/>
                  </a:cubicBezTo>
                  <a:cubicBezTo>
                    <a:pt x="431" y="755"/>
                    <a:pt x="497" y="715"/>
                    <a:pt x="527" y="620"/>
                  </a:cubicBezTo>
                  <a:cubicBezTo>
                    <a:pt x="566" y="494"/>
                    <a:pt x="609" y="385"/>
                    <a:pt x="636" y="259"/>
                  </a:cubicBezTo>
                  <a:cubicBezTo>
                    <a:pt x="649" y="206"/>
                    <a:pt x="662" y="150"/>
                    <a:pt x="679" y="94"/>
                  </a:cubicBezTo>
                  <a:cubicBezTo>
                    <a:pt x="567" y="27"/>
                    <a:pt x="462" y="1"/>
                    <a:pt x="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7548489" y="2667488"/>
              <a:ext cx="139829" cy="90323"/>
            </a:xfrm>
            <a:custGeom>
              <a:avLst/>
              <a:gdLst/>
              <a:ahLst/>
              <a:cxnLst/>
              <a:rect l="l" t="t" r="r" b="b"/>
              <a:pathLst>
                <a:path w="692" h="447" extrusionOk="0">
                  <a:moveTo>
                    <a:pt x="539" y="0"/>
                  </a:moveTo>
                  <a:cubicBezTo>
                    <a:pt x="526" y="0"/>
                    <a:pt x="510" y="0"/>
                    <a:pt x="496" y="13"/>
                  </a:cubicBezTo>
                  <a:cubicBezTo>
                    <a:pt x="374" y="179"/>
                    <a:pt x="331" y="208"/>
                    <a:pt x="113" y="222"/>
                  </a:cubicBezTo>
                  <a:cubicBezTo>
                    <a:pt x="70" y="261"/>
                    <a:pt x="43" y="304"/>
                    <a:pt x="0" y="357"/>
                  </a:cubicBezTo>
                  <a:cubicBezTo>
                    <a:pt x="70" y="400"/>
                    <a:pt x="126" y="413"/>
                    <a:pt x="179" y="427"/>
                  </a:cubicBezTo>
                  <a:cubicBezTo>
                    <a:pt x="219" y="440"/>
                    <a:pt x="257" y="447"/>
                    <a:pt x="291" y="447"/>
                  </a:cubicBezTo>
                  <a:cubicBezTo>
                    <a:pt x="365" y="447"/>
                    <a:pt x="427" y="419"/>
                    <a:pt x="483" y="374"/>
                  </a:cubicBezTo>
                  <a:cubicBezTo>
                    <a:pt x="539" y="317"/>
                    <a:pt x="592" y="248"/>
                    <a:pt x="635" y="179"/>
                  </a:cubicBezTo>
                  <a:cubicBezTo>
                    <a:pt x="692" y="69"/>
                    <a:pt x="662" y="13"/>
                    <a:pt x="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7559804" y="2670115"/>
              <a:ext cx="64459" cy="22025"/>
            </a:xfrm>
            <a:custGeom>
              <a:avLst/>
              <a:gdLst/>
              <a:ahLst/>
              <a:cxnLst/>
              <a:rect l="l" t="t" r="r" b="b"/>
              <a:pathLst>
                <a:path w="319" h="109" extrusionOk="0">
                  <a:moveTo>
                    <a:pt x="318" y="0"/>
                  </a:moveTo>
                  <a:lnTo>
                    <a:pt x="318" y="0"/>
                  </a:lnTo>
                  <a:cubicBezTo>
                    <a:pt x="249" y="13"/>
                    <a:pt x="206" y="13"/>
                    <a:pt x="153" y="30"/>
                  </a:cubicBezTo>
                  <a:cubicBezTo>
                    <a:pt x="110" y="30"/>
                    <a:pt x="57" y="30"/>
                    <a:pt x="1" y="56"/>
                  </a:cubicBezTo>
                  <a:cubicBezTo>
                    <a:pt x="58" y="91"/>
                    <a:pt x="104" y="109"/>
                    <a:pt x="145" y="109"/>
                  </a:cubicBezTo>
                  <a:cubicBezTo>
                    <a:pt x="203" y="109"/>
                    <a:pt x="252" y="74"/>
                    <a:pt x="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7693573" y="2457540"/>
              <a:ext cx="81028" cy="59003"/>
            </a:xfrm>
            <a:custGeom>
              <a:avLst/>
              <a:gdLst/>
              <a:ahLst/>
              <a:cxnLst/>
              <a:rect l="l" t="t" r="r" b="b"/>
              <a:pathLst>
                <a:path w="401" h="292" extrusionOk="0">
                  <a:moveTo>
                    <a:pt x="352" y="1"/>
                  </a:moveTo>
                  <a:cubicBezTo>
                    <a:pt x="345" y="1"/>
                    <a:pt x="338" y="3"/>
                    <a:pt x="331" y="7"/>
                  </a:cubicBezTo>
                  <a:cubicBezTo>
                    <a:pt x="248" y="60"/>
                    <a:pt x="165" y="103"/>
                    <a:pt x="83" y="156"/>
                  </a:cubicBezTo>
                  <a:cubicBezTo>
                    <a:pt x="56" y="173"/>
                    <a:pt x="26" y="212"/>
                    <a:pt x="0" y="255"/>
                  </a:cubicBezTo>
                  <a:lnTo>
                    <a:pt x="0" y="282"/>
                  </a:lnTo>
                  <a:cubicBezTo>
                    <a:pt x="7" y="288"/>
                    <a:pt x="17" y="292"/>
                    <a:pt x="27" y="292"/>
                  </a:cubicBezTo>
                  <a:cubicBezTo>
                    <a:pt x="37" y="292"/>
                    <a:pt x="48" y="288"/>
                    <a:pt x="56" y="282"/>
                  </a:cubicBezTo>
                  <a:cubicBezTo>
                    <a:pt x="139" y="199"/>
                    <a:pt x="261" y="143"/>
                    <a:pt x="370" y="73"/>
                  </a:cubicBezTo>
                  <a:cubicBezTo>
                    <a:pt x="387" y="73"/>
                    <a:pt x="387" y="60"/>
                    <a:pt x="400" y="47"/>
                  </a:cubicBezTo>
                  <a:cubicBezTo>
                    <a:pt x="390" y="18"/>
                    <a:pt x="372" y="1"/>
                    <a:pt x="3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7715598" y="2505632"/>
              <a:ext cx="28289" cy="25662"/>
            </a:xfrm>
            <a:custGeom>
              <a:avLst/>
              <a:gdLst/>
              <a:ahLst/>
              <a:cxnLst/>
              <a:rect l="l" t="t" r="r" b="b"/>
              <a:pathLst>
                <a:path w="140" h="127" extrusionOk="0">
                  <a:moveTo>
                    <a:pt x="113" y="1"/>
                  </a:moveTo>
                  <a:cubicBezTo>
                    <a:pt x="70" y="31"/>
                    <a:pt x="30" y="44"/>
                    <a:pt x="0" y="83"/>
                  </a:cubicBezTo>
                  <a:lnTo>
                    <a:pt x="0" y="113"/>
                  </a:lnTo>
                  <a:cubicBezTo>
                    <a:pt x="13" y="126"/>
                    <a:pt x="13" y="126"/>
                    <a:pt x="30" y="126"/>
                  </a:cubicBezTo>
                  <a:cubicBezTo>
                    <a:pt x="83" y="113"/>
                    <a:pt x="126" y="100"/>
                    <a:pt x="139" y="44"/>
                  </a:cubicBezTo>
                  <a:lnTo>
                    <a:pt x="139" y="17"/>
                  </a:lnTo>
                  <a:cubicBezTo>
                    <a:pt x="126" y="17"/>
                    <a:pt x="113" y="1"/>
                    <a:pt x="1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7454325" y="2464209"/>
              <a:ext cx="74966" cy="72339"/>
            </a:xfrm>
            <a:custGeom>
              <a:avLst/>
              <a:gdLst/>
              <a:ahLst/>
              <a:cxnLst/>
              <a:rect l="l" t="t" r="r" b="b"/>
              <a:pathLst>
                <a:path w="371" h="358" extrusionOk="0">
                  <a:moveTo>
                    <a:pt x="344" y="1"/>
                  </a:moveTo>
                  <a:cubicBezTo>
                    <a:pt x="331" y="14"/>
                    <a:pt x="314" y="14"/>
                    <a:pt x="301" y="27"/>
                  </a:cubicBezTo>
                  <a:cubicBezTo>
                    <a:pt x="218" y="83"/>
                    <a:pt x="136" y="153"/>
                    <a:pt x="53" y="222"/>
                  </a:cubicBezTo>
                  <a:cubicBezTo>
                    <a:pt x="27" y="236"/>
                    <a:pt x="13" y="262"/>
                    <a:pt x="0" y="275"/>
                  </a:cubicBezTo>
                  <a:cubicBezTo>
                    <a:pt x="0" y="288"/>
                    <a:pt x="13" y="318"/>
                    <a:pt x="13" y="358"/>
                  </a:cubicBezTo>
                  <a:cubicBezTo>
                    <a:pt x="149" y="262"/>
                    <a:pt x="248" y="166"/>
                    <a:pt x="357" y="83"/>
                  </a:cubicBezTo>
                  <a:cubicBezTo>
                    <a:pt x="371" y="70"/>
                    <a:pt x="371" y="57"/>
                    <a:pt x="371" y="40"/>
                  </a:cubicBezTo>
                  <a:lnTo>
                    <a:pt x="371" y="14"/>
                  </a:lnTo>
                  <a:cubicBezTo>
                    <a:pt x="371" y="1"/>
                    <a:pt x="357" y="1"/>
                    <a:pt x="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7484231" y="2500379"/>
              <a:ext cx="42434" cy="38999"/>
            </a:xfrm>
            <a:custGeom>
              <a:avLst/>
              <a:gdLst/>
              <a:ahLst/>
              <a:cxnLst/>
              <a:rect l="l" t="t" r="r" b="b"/>
              <a:pathLst>
                <a:path w="210" h="193" extrusionOk="0">
                  <a:moveTo>
                    <a:pt x="166" y="0"/>
                  </a:moveTo>
                  <a:cubicBezTo>
                    <a:pt x="153" y="14"/>
                    <a:pt x="140" y="14"/>
                    <a:pt x="127" y="27"/>
                  </a:cubicBezTo>
                  <a:cubicBezTo>
                    <a:pt x="84" y="57"/>
                    <a:pt x="57" y="96"/>
                    <a:pt x="17" y="139"/>
                  </a:cubicBezTo>
                  <a:cubicBezTo>
                    <a:pt x="1" y="152"/>
                    <a:pt x="1" y="166"/>
                    <a:pt x="1" y="179"/>
                  </a:cubicBezTo>
                  <a:cubicBezTo>
                    <a:pt x="17" y="192"/>
                    <a:pt x="31" y="192"/>
                    <a:pt x="31" y="192"/>
                  </a:cubicBezTo>
                  <a:lnTo>
                    <a:pt x="57" y="192"/>
                  </a:lnTo>
                  <a:cubicBezTo>
                    <a:pt x="113" y="152"/>
                    <a:pt x="153" y="96"/>
                    <a:pt x="209" y="57"/>
                  </a:cubicBezTo>
                  <a:lnTo>
                    <a:pt x="209" y="14"/>
                  </a:lnTo>
                  <a:cubicBezTo>
                    <a:pt x="196" y="14"/>
                    <a:pt x="183"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7039279" y="2309021"/>
              <a:ext cx="259654" cy="404736"/>
            </a:xfrm>
            <a:custGeom>
              <a:avLst/>
              <a:gdLst/>
              <a:ahLst/>
              <a:cxnLst/>
              <a:rect l="l" t="t" r="r" b="b"/>
              <a:pathLst>
                <a:path w="1285" h="2003" extrusionOk="0">
                  <a:moveTo>
                    <a:pt x="875" y="1088"/>
                  </a:moveTo>
                  <a:cubicBezTo>
                    <a:pt x="892" y="1088"/>
                    <a:pt x="902" y="1098"/>
                    <a:pt x="897" y="1126"/>
                  </a:cubicBezTo>
                  <a:cubicBezTo>
                    <a:pt x="880" y="1182"/>
                    <a:pt x="841" y="1209"/>
                    <a:pt x="798" y="1238"/>
                  </a:cubicBezTo>
                  <a:cubicBezTo>
                    <a:pt x="749" y="1266"/>
                    <a:pt x="698" y="1282"/>
                    <a:pt x="646" y="1288"/>
                  </a:cubicBezTo>
                  <a:lnTo>
                    <a:pt x="646" y="1288"/>
                  </a:lnTo>
                  <a:cubicBezTo>
                    <a:pt x="670" y="1223"/>
                    <a:pt x="723" y="1167"/>
                    <a:pt x="784" y="1126"/>
                  </a:cubicBezTo>
                  <a:cubicBezTo>
                    <a:pt x="810" y="1110"/>
                    <a:pt x="850" y="1088"/>
                    <a:pt x="875" y="1088"/>
                  </a:cubicBezTo>
                  <a:close/>
                  <a:moveTo>
                    <a:pt x="434" y="1"/>
                  </a:moveTo>
                  <a:cubicBezTo>
                    <a:pt x="424" y="1"/>
                    <a:pt x="412" y="4"/>
                    <a:pt x="401" y="11"/>
                  </a:cubicBezTo>
                  <a:cubicBezTo>
                    <a:pt x="166" y="147"/>
                    <a:pt x="27" y="412"/>
                    <a:pt x="14" y="686"/>
                  </a:cubicBezTo>
                  <a:cubicBezTo>
                    <a:pt x="1" y="961"/>
                    <a:pt x="136" y="1265"/>
                    <a:pt x="401" y="1361"/>
                  </a:cubicBezTo>
                  <a:cubicBezTo>
                    <a:pt x="440" y="1379"/>
                    <a:pt x="480" y="1391"/>
                    <a:pt x="522" y="1398"/>
                  </a:cubicBezTo>
                  <a:lnTo>
                    <a:pt x="522" y="1398"/>
                  </a:lnTo>
                  <a:cubicBezTo>
                    <a:pt x="525" y="1526"/>
                    <a:pt x="605" y="1655"/>
                    <a:pt x="731" y="1691"/>
                  </a:cubicBezTo>
                  <a:cubicBezTo>
                    <a:pt x="759" y="1701"/>
                    <a:pt x="788" y="1706"/>
                    <a:pt x="817" y="1706"/>
                  </a:cubicBezTo>
                  <a:cubicBezTo>
                    <a:pt x="830" y="1706"/>
                    <a:pt x="844" y="1705"/>
                    <a:pt x="858" y="1703"/>
                  </a:cubicBezTo>
                  <a:lnTo>
                    <a:pt x="858" y="1703"/>
                  </a:lnTo>
                  <a:cubicBezTo>
                    <a:pt x="855" y="1748"/>
                    <a:pt x="862" y="1795"/>
                    <a:pt x="880" y="1843"/>
                  </a:cubicBezTo>
                  <a:cubicBezTo>
                    <a:pt x="927" y="1946"/>
                    <a:pt x="1042" y="2002"/>
                    <a:pt x="1149" y="2002"/>
                  </a:cubicBezTo>
                  <a:cubicBezTo>
                    <a:pt x="1170" y="2002"/>
                    <a:pt x="1191" y="2000"/>
                    <a:pt x="1211" y="1996"/>
                  </a:cubicBezTo>
                  <a:cubicBezTo>
                    <a:pt x="1285" y="1969"/>
                    <a:pt x="1261" y="1879"/>
                    <a:pt x="1206" y="1879"/>
                  </a:cubicBezTo>
                  <a:cubicBezTo>
                    <a:pt x="1199" y="1879"/>
                    <a:pt x="1192" y="1880"/>
                    <a:pt x="1184" y="1883"/>
                  </a:cubicBezTo>
                  <a:cubicBezTo>
                    <a:pt x="1170" y="1887"/>
                    <a:pt x="1156" y="1888"/>
                    <a:pt x="1142" y="1888"/>
                  </a:cubicBezTo>
                  <a:cubicBezTo>
                    <a:pt x="1020" y="1888"/>
                    <a:pt x="943" y="1756"/>
                    <a:pt x="982" y="1652"/>
                  </a:cubicBezTo>
                  <a:lnTo>
                    <a:pt x="982" y="1652"/>
                  </a:lnTo>
                  <a:cubicBezTo>
                    <a:pt x="1016" y="1627"/>
                    <a:pt x="1044" y="1593"/>
                    <a:pt x="1062" y="1552"/>
                  </a:cubicBezTo>
                  <a:cubicBezTo>
                    <a:pt x="1083" y="1522"/>
                    <a:pt x="1053" y="1473"/>
                    <a:pt x="1014" y="1473"/>
                  </a:cubicBezTo>
                  <a:cubicBezTo>
                    <a:pt x="1003" y="1473"/>
                    <a:pt x="991" y="1477"/>
                    <a:pt x="979" y="1486"/>
                  </a:cubicBezTo>
                  <a:cubicBezTo>
                    <a:pt x="950" y="1508"/>
                    <a:pt x="926" y="1533"/>
                    <a:pt x="907" y="1561"/>
                  </a:cubicBezTo>
                  <a:lnTo>
                    <a:pt x="907" y="1561"/>
                  </a:lnTo>
                  <a:cubicBezTo>
                    <a:pt x="880" y="1580"/>
                    <a:pt x="848" y="1590"/>
                    <a:pt x="817" y="1590"/>
                  </a:cubicBezTo>
                  <a:cubicBezTo>
                    <a:pt x="801" y="1590"/>
                    <a:pt x="786" y="1588"/>
                    <a:pt x="771" y="1582"/>
                  </a:cubicBezTo>
                  <a:cubicBezTo>
                    <a:pt x="690" y="1557"/>
                    <a:pt x="646" y="1484"/>
                    <a:pt x="635" y="1404"/>
                  </a:cubicBezTo>
                  <a:lnTo>
                    <a:pt x="635" y="1404"/>
                  </a:lnTo>
                  <a:cubicBezTo>
                    <a:pt x="686" y="1401"/>
                    <a:pt x="736" y="1391"/>
                    <a:pt x="784" y="1374"/>
                  </a:cubicBezTo>
                  <a:cubicBezTo>
                    <a:pt x="897" y="1334"/>
                    <a:pt x="1019" y="1238"/>
                    <a:pt x="1019" y="1099"/>
                  </a:cubicBezTo>
                  <a:cubicBezTo>
                    <a:pt x="1006" y="1043"/>
                    <a:pt x="979" y="1004"/>
                    <a:pt x="923" y="974"/>
                  </a:cubicBezTo>
                  <a:cubicBezTo>
                    <a:pt x="912" y="972"/>
                    <a:pt x="900" y="971"/>
                    <a:pt x="889" y="971"/>
                  </a:cubicBezTo>
                  <a:cubicBezTo>
                    <a:pt x="831" y="971"/>
                    <a:pt x="773" y="997"/>
                    <a:pt x="715" y="1030"/>
                  </a:cubicBezTo>
                  <a:cubicBezTo>
                    <a:pt x="627" y="1097"/>
                    <a:pt x="556" y="1181"/>
                    <a:pt x="532" y="1284"/>
                  </a:cubicBezTo>
                  <a:lnTo>
                    <a:pt x="532" y="1284"/>
                  </a:lnTo>
                  <a:cubicBezTo>
                    <a:pt x="443" y="1268"/>
                    <a:pt x="357" y="1223"/>
                    <a:pt x="288" y="1156"/>
                  </a:cubicBezTo>
                  <a:cubicBezTo>
                    <a:pt x="166" y="1017"/>
                    <a:pt x="110" y="808"/>
                    <a:pt x="136" y="617"/>
                  </a:cubicBezTo>
                  <a:cubicBezTo>
                    <a:pt x="166" y="412"/>
                    <a:pt x="288" y="216"/>
                    <a:pt x="454" y="107"/>
                  </a:cubicBezTo>
                  <a:cubicBezTo>
                    <a:pt x="511" y="72"/>
                    <a:pt x="483"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7022508" y="3123756"/>
              <a:ext cx="100426" cy="60013"/>
            </a:xfrm>
            <a:custGeom>
              <a:avLst/>
              <a:gdLst/>
              <a:ahLst/>
              <a:cxnLst/>
              <a:rect l="l" t="t" r="r" b="b"/>
              <a:pathLst>
                <a:path w="497" h="297" extrusionOk="0">
                  <a:moveTo>
                    <a:pt x="84" y="1"/>
                  </a:moveTo>
                  <a:cubicBezTo>
                    <a:pt x="54" y="1"/>
                    <a:pt x="14" y="17"/>
                    <a:pt x="14" y="44"/>
                  </a:cubicBezTo>
                  <a:cubicBezTo>
                    <a:pt x="1" y="83"/>
                    <a:pt x="27" y="113"/>
                    <a:pt x="54" y="113"/>
                  </a:cubicBezTo>
                  <a:cubicBezTo>
                    <a:pt x="166" y="166"/>
                    <a:pt x="289" y="222"/>
                    <a:pt x="401" y="292"/>
                  </a:cubicBezTo>
                  <a:cubicBezTo>
                    <a:pt x="408" y="295"/>
                    <a:pt x="416" y="297"/>
                    <a:pt x="424" y="297"/>
                  </a:cubicBezTo>
                  <a:cubicBezTo>
                    <a:pt x="447" y="297"/>
                    <a:pt x="472" y="285"/>
                    <a:pt x="484" y="265"/>
                  </a:cubicBezTo>
                  <a:cubicBezTo>
                    <a:pt x="497" y="235"/>
                    <a:pt x="484" y="209"/>
                    <a:pt x="454" y="196"/>
                  </a:cubicBezTo>
                  <a:cubicBezTo>
                    <a:pt x="345" y="113"/>
                    <a:pt x="219" y="57"/>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7077470" y="3007365"/>
              <a:ext cx="67692" cy="126291"/>
            </a:xfrm>
            <a:custGeom>
              <a:avLst/>
              <a:gdLst/>
              <a:ahLst/>
              <a:cxnLst/>
              <a:rect l="l" t="t" r="r" b="b"/>
              <a:pathLst>
                <a:path w="335" h="625" extrusionOk="0">
                  <a:moveTo>
                    <a:pt x="68" y="0"/>
                  </a:moveTo>
                  <a:cubicBezTo>
                    <a:pt x="33" y="0"/>
                    <a:pt x="1" y="26"/>
                    <a:pt x="17" y="67"/>
                  </a:cubicBezTo>
                  <a:cubicBezTo>
                    <a:pt x="73" y="246"/>
                    <a:pt x="142" y="428"/>
                    <a:pt x="225" y="593"/>
                  </a:cubicBezTo>
                  <a:cubicBezTo>
                    <a:pt x="235" y="613"/>
                    <a:pt x="258" y="625"/>
                    <a:pt x="277" y="625"/>
                  </a:cubicBezTo>
                  <a:cubicBezTo>
                    <a:pt x="284" y="625"/>
                    <a:pt x="290" y="623"/>
                    <a:pt x="294" y="620"/>
                  </a:cubicBezTo>
                  <a:cubicBezTo>
                    <a:pt x="321" y="593"/>
                    <a:pt x="334" y="563"/>
                    <a:pt x="321" y="537"/>
                  </a:cubicBezTo>
                  <a:cubicBezTo>
                    <a:pt x="251" y="372"/>
                    <a:pt x="182" y="206"/>
                    <a:pt x="129" y="41"/>
                  </a:cubicBezTo>
                  <a:cubicBezTo>
                    <a:pt x="117" y="13"/>
                    <a:pt x="92"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7158903" y="3029592"/>
              <a:ext cx="30916" cy="78401"/>
            </a:xfrm>
            <a:custGeom>
              <a:avLst/>
              <a:gdLst/>
              <a:ahLst/>
              <a:cxnLst/>
              <a:rect l="l" t="t" r="r" b="b"/>
              <a:pathLst>
                <a:path w="153" h="388" extrusionOk="0">
                  <a:moveTo>
                    <a:pt x="57" y="0"/>
                  </a:moveTo>
                  <a:cubicBezTo>
                    <a:pt x="14" y="14"/>
                    <a:pt x="1" y="40"/>
                    <a:pt x="14" y="83"/>
                  </a:cubicBezTo>
                  <a:cubicBezTo>
                    <a:pt x="14" y="96"/>
                    <a:pt x="14" y="123"/>
                    <a:pt x="27" y="152"/>
                  </a:cubicBezTo>
                  <a:lnTo>
                    <a:pt x="27" y="166"/>
                  </a:lnTo>
                  <a:lnTo>
                    <a:pt x="27" y="205"/>
                  </a:lnTo>
                  <a:cubicBezTo>
                    <a:pt x="27" y="248"/>
                    <a:pt x="40" y="288"/>
                    <a:pt x="40" y="331"/>
                  </a:cubicBezTo>
                  <a:cubicBezTo>
                    <a:pt x="29" y="353"/>
                    <a:pt x="49" y="388"/>
                    <a:pt x="79" y="388"/>
                  </a:cubicBezTo>
                  <a:cubicBezTo>
                    <a:pt x="84" y="388"/>
                    <a:pt x="90" y="387"/>
                    <a:pt x="96" y="384"/>
                  </a:cubicBezTo>
                  <a:cubicBezTo>
                    <a:pt x="123" y="384"/>
                    <a:pt x="153" y="371"/>
                    <a:pt x="153" y="331"/>
                  </a:cubicBezTo>
                  <a:cubicBezTo>
                    <a:pt x="153" y="235"/>
                    <a:pt x="139" y="136"/>
                    <a:pt x="123" y="40"/>
                  </a:cubicBezTo>
                  <a:cubicBezTo>
                    <a:pt x="110" y="14"/>
                    <a:pt x="83"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8134466" y="2107971"/>
              <a:ext cx="294444" cy="377454"/>
            </a:xfrm>
            <a:custGeom>
              <a:avLst/>
              <a:gdLst/>
              <a:ahLst/>
              <a:cxnLst/>
              <a:rect l="l" t="t" r="r" b="b"/>
              <a:pathLst>
                <a:path w="1958" h="2510" extrusionOk="0">
                  <a:moveTo>
                    <a:pt x="1286" y="122"/>
                  </a:moveTo>
                  <a:cubicBezTo>
                    <a:pt x="1387" y="122"/>
                    <a:pt x="1483" y="174"/>
                    <a:pt x="1557" y="234"/>
                  </a:cubicBezTo>
                  <a:cubicBezTo>
                    <a:pt x="1723" y="359"/>
                    <a:pt x="1805" y="564"/>
                    <a:pt x="1805" y="773"/>
                  </a:cubicBezTo>
                  <a:cubicBezTo>
                    <a:pt x="1832" y="1186"/>
                    <a:pt x="1627" y="1573"/>
                    <a:pt x="1336" y="1847"/>
                  </a:cubicBezTo>
                  <a:cubicBezTo>
                    <a:pt x="1049" y="2112"/>
                    <a:pt x="675" y="2262"/>
                    <a:pt x="289" y="2342"/>
                  </a:cubicBezTo>
                  <a:lnTo>
                    <a:pt x="289" y="2342"/>
                  </a:lnTo>
                  <a:cubicBezTo>
                    <a:pt x="529" y="2159"/>
                    <a:pt x="681" y="1879"/>
                    <a:pt x="770" y="1599"/>
                  </a:cubicBezTo>
                  <a:cubicBezTo>
                    <a:pt x="840" y="1378"/>
                    <a:pt x="883" y="1143"/>
                    <a:pt x="922" y="911"/>
                  </a:cubicBezTo>
                  <a:cubicBezTo>
                    <a:pt x="952" y="703"/>
                    <a:pt x="979" y="482"/>
                    <a:pt x="1074" y="290"/>
                  </a:cubicBezTo>
                  <a:cubicBezTo>
                    <a:pt x="1117" y="220"/>
                    <a:pt x="1170" y="138"/>
                    <a:pt x="1253" y="124"/>
                  </a:cubicBezTo>
                  <a:cubicBezTo>
                    <a:pt x="1264" y="123"/>
                    <a:pt x="1275" y="122"/>
                    <a:pt x="1286" y="122"/>
                  </a:cubicBezTo>
                  <a:close/>
                  <a:moveTo>
                    <a:pt x="1298" y="1"/>
                  </a:moveTo>
                  <a:cubicBezTo>
                    <a:pt x="1287" y="1"/>
                    <a:pt x="1277" y="1"/>
                    <a:pt x="1266" y="2"/>
                  </a:cubicBezTo>
                  <a:cubicBezTo>
                    <a:pt x="1074" y="29"/>
                    <a:pt x="965" y="194"/>
                    <a:pt x="909" y="372"/>
                  </a:cubicBezTo>
                  <a:cubicBezTo>
                    <a:pt x="826" y="607"/>
                    <a:pt x="813" y="855"/>
                    <a:pt x="757" y="1090"/>
                  </a:cubicBezTo>
                  <a:cubicBezTo>
                    <a:pt x="674" y="1573"/>
                    <a:pt x="522" y="2109"/>
                    <a:pt x="56" y="2343"/>
                  </a:cubicBezTo>
                  <a:cubicBezTo>
                    <a:pt x="28" y="2354"/>
                    <a:pt x="20" y="2379"/>
                    <a:pt x="26" y="2403"/>
                  </a:cubicBezTo>
                  <a:lnTo>
                    <a:pt x="26" y="2403"/>
                  </a:lnTo>
                  <a:cubicBezTo>
                    <a:pt x="1" y="2440"/>
                    <a:pt x="26" y="2510"/>
                    <a:pt x="83" y="2510"/>
                  </a:cubicBezTo>
                  <a:cubicBezTo>
                    <a:pt x="87" y="2510"/>
                    <a:pt x="91" y="2509"/>
                    <a:pt x="96" y="2509"/>
                  </a:cubicBezTo>
                  <a:cubicBezTo>
                    <a:pt x="539" y="2439"/>
                    <a:pt x="979" y="2300"/>
                    <a:pt x="1336" y="2013"/>
                  </a:cubicBezTo>
                  <a:cubicBezTo>
                    <a:pt x="1666" y="1751"/>
                    <a:pt x="1901" y="1351"/>
                    <a:pt x="1928" y="925"/>
                  </a:cubicBezTo>
                  <a:cubicBezTo>
                    <a:pt x="1957" y="716"/>
                    <a:pt x="1914" y="482"/>
                    <a:pt x="1792" y="303"/>
                  </a:cubicBezTo>
                  <a:cubicBezTo>
                    <a:pt x="1685" y="146"/>
                    <a:pt x="1495" y="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31"/>
          <p:cNvGrpSpPr/>
          <p:nvPr/>
        </p:nvGrpSpPr>
        <p:grpSpPr>
          <a:xfrm flipH="1">
            <a:off x="405832" y="3386879"/>
            <a:ext cx="97599" cy="168731"/>
            <a:chOff x="2881861" y="2793679"/>
            <a:chExt cx="97599" cy="168731"/>
          </a:xfrm>
        </p:grpSpPr>
        <p:sp>
          <p:nvSpPr>
            <p:cNvPr id="349" name="Google Shape;349;p31"/>
            <p:cNvSpPr/>
            <p:nvPr/>
          </p:nvSpPr>
          <p:spPr>
            <a:xfrm>
              <a:off x="2921112" y="2793679"/>
              <a:ext cx="43911" cy="96544"/>
            </a:xfrm>
            <a:custGeom>
              <a:avLst/>
              <a:gdLst/>
              <a:ahLst/>
              <a:cxnLst/>
              <a:rect l="l" t="t" r="r" b="b"/>
              <a:pathLst>
                <a:path w="292" h="642" extrusionOk="0">
                  <a:moveTo>
                    <a:pt x="78" y="0"/>
                  </a:moveTo>
                  <a:cubicBezTo>
                    <a:pt x="71" y="0"/>
                    <a:pt x="64" y="1"/>
                    <a:pt x="57" y="4"/>
                  </a:cubicBezTo>
                  <a:cubicBezTo>
                    <a:pt x="27" y="4"/>
                    <a:pt x="1" y="47"/>
                    <a:pt x="14" y="73"/>
                  </a:cubicBezTo>
                  <a:cubicBezTo>
                    <a:pt x="70" y="252"/>
                    <a:pt x="126" y="417"/>
                    <a:pt x="166" y="596"/>
                  </a:cubicBezTo>
                  <a:cubicBezTo>
                    <a:pt x="166" y="620"/>
                    <a:pt x="195" y="642"/>
                    <a:pt x="220" y="642"/>
                  </a:cubicBezTo>
                  <a:cubicBezTo>
                    <a:pt x="225" y="642"/>
                    <a:pt x="231" y="641"/>
                    <a:pt x="236" y="639"/>
                  </a:cubicBezTo>
                  <a:cubicBezTo>
                    <a:pt x="275" y="639"/>
                    <a:pt x="292" y="596"/>
                    <a:pt x="275" y="569"/>
                  </a:cubicBezTo>
                  <a:cubicBezTo>
                    <a:pt x="236" y="390"/>
                    <a:pt x="193" y="212"/>
                    <a:pt x="140" y="47"/>
                  </a:cubicBezTo>
                  <a:cubicBezTo>
                    <a:pt x="129" y="22"/>
                    <a:pt x="107" y="0"/>
                    <a:pt x="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2956452" y="2923010"/>
              <a:ext cx="23008" cy="20452"/>
            </a:xfrm>
            <a:custGeom>
              <a:avLst/>
              <a:gdLst/>
              <a:ahLst/>
              <a:cxnLst/>
              <a:rect l="l" t="t" r="r" b="b"/>
              <a:pathLst>
                <a:path w="153" h="136" extrusionOk="0">
                  <a:moveTo>
                    <a:pt x="70" y="15"/>
                  </a:moveTo>
                  <a:cubicBezTo>
                    <a:pt x="69" y="19"/>
                    <a:pt x="67" y="27"/>
                    <a:pt x="57" y="27"/>
                  </a:cubicBezTo>
                  <a:cubicBezTo>
                    <a:pt x="63" y="20"/>
                    <a:pt x="67" y="17"/>
                    <a:pt x="70" y="15"/>
                  </a:cubicBezTo>
                  <a:close/>
                  <a:moveTo>
                    <a:pt x="110" y="27"/>
                  </a:moveTo>
                  <a:cubicBezTo>
                    <a:pt x="110" y="40"/>
                    <a:pt x="110" y="40"/>
                    <a:pt x="123" y="40"/>
                  </a:cubicBezTo>
                  <a:lnTo>
                    <a:pt x="123" y="53"/>
                  </a:lnTo>
                  <a:cubicBezTo>
                    <a:pt x="123" y="53"/>
                    <a:pt x="123" y="40"/>
                    <a:pt x="110" y="40"/>
                  </a:cubicBezTo>
                  <a:cubicBezTo>
                    <a:pt x="110" y="33"/>
                    <a:pt x="110" y="30"/>
                    <a:pt x="108" y="27"/>
                  </a:cubicBezTo>
                  <a:close/>
                  <a:moveTo>
                    <a:pt x="94" y="117"/>
                  </a:moveTo>
                  <a:cubicBezTo>
                    <a:pt x="93" y="120"/>
                    <a:pt x="89" y="122"/>
                    <a:pt x="83" y="122"/>
                  </a:cubicBezTo>
                  <a:lnTo>
                    <a:pt x="70" y="122"/>
                  </a:lnTo>
                  <a:cubicBezTo>
                    <a:pt x="80" y="122"/>
                    <a:pt x="90" y="122"/>
                    <a:pt x="94" y="117"/>
                  </a:cubicBezTo>
                  <a:close/>
                  <a:moveTo>
                    <a:pt x="40" y="0"/>
                  </a:moveTo>
                  <a:lnTo>
                    <a:pt x="40" y="13"/>
                  </a:lnTo>
                  <a:lnTo>
                    <a:pt x="27" y="13"/>
                  </a:lnTo>
                  <a:cubicBezTo>
                    <a:pt x="27" y="27"/>
                    <a:pt x="14" y="27"/>
                    <a:pt x="14" y="40"/>
                  </a:cubicBezTo>
                  <a:cubicBezTo>
                    <a:pt x="14" y="40"/>
                    <a:pt x="14" y="40"/>
                    <a:pt x="14" y="40"/>
                  </a:cubicBezTo>
                  <a:lnTo>
                    <a:pt x="14" y="40"/>
                  </a:lnTo>
                  <a:cubicBezTo>
                    <a:pt x="14" y="40"/>
                    <a:pt x="14" y="53"/>
                    <a:pt x="1" y="53"/>
                  </a:cubicBezTo>
                  <a:lnTo>
                    <a:pt x="1" y="83"/>
                  </a:lnTo>
                  <a:lnTo>
                    <a:pt x="1" y="96"/>
                  </a:lnTo>
                  <a:cubicBezTo>
                    <a:pt x="14" y="96"/>
                    <a:pt x="14" y="96"/>
                    <a:pt x="14" y="109"/>
                  </a:cubicBezTo>
                  <a:lnTo>
                    <a:pt x="27" y="122"/>
                  </a:lnTo>
                  <a:cubicBezTo>
                    <a:pt x="27" y="122"/>
                    <a:pt x="40" y="122"/>
                    <a:pt x="40" y="136"/>
                  </a:cubicBezTo>
                  <a:lnTo>
                    <a:pt x="110" y="136"/>
                  </a:lnTo>
                  <a:lnTo>
                    <a:pt x="123" y="122"/>
                  </a:lnTo>
                  <a:lnTo>
                    <a:pt x="139" y="109"/>
                  </a:lnTo>
                  <a:cubicBezTo>
                    <a:pt x="139" y="96"/>
                    <a:pt x="139" y="96"/>
                    <a:pt x="153" y="96"/>
                  </a:cubicBezTo>
                  <a:lnTo>
                    <a:pt x="153" y="83"/>
                  </a:lnTo>
                  <a:lnTo>
                    <a:pt x="153" y="66"/>
                  </a:lnTo>
                  <a:lnTo>
                    <a:pt x="153" y="53"/>
                  </a:lnTo>
                  <a:cubicBezTo>
                    <a:pt x="139" y="53"/>
                    <a:pt x="139" y="40"/>
                    <a:pt x="139" y="40"/>
                  </a:cubicBezTo>
                  <a:lnTo>
                    <a:pt x="139" y="27"/>
                  </a:lnTo>
                  <a:lnTo>
                    <a:pt x="123" y="27"/>
                  </a:lnTo>
                  <a:lnTo>
                    <a:pt x="123" y="13"/>
                  </a:lnTo>
                  <a:lnTo>
                    <a:pt x="110" y="13"/>
                  </a:lnTo>
                  <a:cubicBezTo>
                    <a:pt x="110" y="0"/>
                    <a:pt x="96"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2881861" y="2837441"/>
              <a:ext cx="35490" cy="77145"/>
            </a:xfrm>
            <a:custGeom>
              <a:avLst/>
              <a:gdLst/>
              <a:ahLst/>
              <a:cxnLst/>
              <a:rect l="l" t="t" r="r" b="b"/>
              <a:pathLst>
                <a:path w="236" h="513" extrusionOk="0">
                  <a:moveTo>
                    <a:pt x="72" y="0"/>
                  </a:moveTo>
                  <a:cubicBezTo>
                    <a:pt x="67" y="0"/>
                    <a:pt x="62" y="1"/>
                    <a:pt x="57" y="4"/>
                  </a:cubicBezTo>
                  <a:cubicBezTo>
                    <a:pt x="14" y="17"/>
                    <a:pt x="1" y="43"/>
                    <a:pt x="14" y="73"/>
                  </a:cubicBezTo>
                  <a:cubicBezTo>
                    <a:pt x="27" y="209"/>
                    <a:pt x="70" y="334"/>
                    <a:pt x="110" y="470"/>
                  </a:cubicBezTo>
                  <a:cubicBezTo>
                    <a:pt x="110" y="500"/>
                    <a:pt x="153" y="513"/>
                    <a:pt x="179" y="513"/>
                  </a:cubicBezTo>
                  <a:cubicBezTo>
                    <a:pt x="206" y="500"/>
                    <a:pt x="235" y="470"/>
                    <a:pt x="222" y="430"/>
                  </a:cubicBezTo>
                  <a:cubicBezTo>
                    <a:pt x="179" y="305"/>
                    <a:pt x="153" y="169"/>
                    <a:pt x="123" y="43"/>
                  </a:cubicBezTo>
                  <a:cubicBezTo>
                    <a:pt x="123" y="22"/>
                    <a:pt x="96" y="0"/>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2910735" y="2941357"/>
              <a:ext cx="21053" cy="21053"/>
            </a:xfrm>
            <a:custGeom>
              <a:avLst/>
              <a:gdLst/>
              <a:ahLst/>
              <a:cxnLst/>
              <a:rect l="l" t="t" r="r" b="b"/>
              <a:pathLst>
                <a:path w="140" h="140" extrusionOk="0">
                  <a:moveTo>
                    <a:pt x="70" y="14"/>
                  </a:moveTo>
                  <a:cubicBezTo>
                    <a:pt x="65" y="14"/>
                    <a:pt x="61" y="14"/>
                    <a:pt x="57" y="14"/>
                  </a:cubicBezTo>
                  <a:lnTo>
                    <a:pt x="57" y="14"/>
                  </a:lnTo>
                  <a:cubicBezTo>
                    <a:pt x="57" y="14"/>
                    <a:pt x="57" y="14"/>
                    <a:pt x="57" y="14"/>
                  </a:cubicBezTo>
                  <a:close/>
                  <a:moveTo>
                    <a:pt x="43" y="27"/>
                  </a:moveTo>
                  <a:cubicBezTo>
                    <a:pt x="30" y="27"/>
                    <a:pt x="30" y="43"/>
                    <a:pt x="30" y="43"/>
                  </a:cubicBezTo>
                  <a:lnTo>
                    <a:pt x="30" y="27"/>
                  </a:lnTo>
                  <a:close/>
                  <a:moveTo>
                    <a:pt x="30" y="44"/>
                  </a:moveTo>
                  <a:cubicBezTo>
                    <a:pt x="14" y="57"/>
                    <a:pt x="14" y="57"/>
                    <a:pt x="14" y="70"/>
                  </a:cubicBezTo>
                  <a:lnTo>
                    <a:pt x="14" y="57"/>
                  </a:lnTo>
                  <a:lnTo>
                    <a:pt x="30" y="44"/>
                  </a:lnTo>
                  <a:close/>
                  <a:moveTo>
                    <a:pt x="126" y="64"/>
                  </a:moveTo>
                  <a:cubicBezTo>
                    <a:pt x="126" y="65"/>
                    <a:pt x="126" y="67"/>
                    <a:pt x="126" y="70"/>
                  </a:cubicBezTo>
                  <a:cubicBezTo>
                    <a:pt x="126" y="70"/>
                    <a:pt x="126" y="83"/>
                    <a:pt x="113" y="83"/>
                  </a:cubicBezTo>
                  <a:lnTo>
                    <a:pt x="113" y="83"/>
                  </a:lnTo>
                  <a:cubicBezTo>
                    <a:pt x="124" y="83"/>
                    <a:pt x="126" y="74"/>
                    <a:pt x="126" y="64"/>
                  </a:cubicBezTo>
                  <a:close/>
                  <a:moveTo>
                    <a:pt x="126" y="83"/>
                  </a:moveTo>
                  <a:cubicBezTo>
                    <a:pt x="113" y="83"/>
                    <a:pt x="113" y="96"/>
                    <a:pt x="113" y="96"/>
                  </a:cubicBezTo>
                  <a:lnTo>
                    <a:pt x="113" y="83"/>
                  </a:lnTo>
                  <a:close/>
                  <a:moveTo>
                    <a:pt x="43" y="0"/>
                  </a:moveTo>
                  <a:cubicBezTo>
                    <a:pt x="30" y="0"/>
                    <a:pt x="30" y="14"/>
                    <a:pt x="14" y="14"/>
                  </a:cubicBezTo>
                  <a:cubicBezTo>
                    <a:pt x="14" y="27"/>
                    <a:pt x="0" y="27"/>
                    <a:pt x="0" y="27"/>
                  </a:cubicBezTo>
                  <a:lnTo>
                    <a:pt x="0" y="43"/>
                  </a:lnTo>
                  <a:lnTo>
                    <a:pt x="0" y="57"/>
                  </a:lnTo>
                  <a:lnTo>
                    <a:pt x="0" y="70"/>
                  </a:lnTo>
                  <a:lnTo>
                    <a:pt x="0" y="83"/>
                  </a:lnTo>
                  <a:lnTo>
                    <a:pt x="0" y="96"/>
                  </a:lnTo>
                  <a:cubicBezTo>
                    <a:pt x="0" y="110"/>
                    <a:pt x="14" y="110"/>
                    <a:pt x="14" y="110"/>
                  </a:cubicBezTo>
                  <a:cubicBezTo>
                    <a:pt x="14" y="126"/>
                    <a:pt x="30" y="126"/>
                    <a:pt x="30" y="126"/>
                  </a:cubicBezTo>
                  <a:cubicBezTo>
                    <a:pt x="43" y="139"/>
                    <a:pt x="43" y="139"/>
                    <a:pt x="57" y="139"/>
                  </a:cubicBezTo>
                  <a:lnTo>
                    <a:pt x="96" y="139"/>
                  </a:lnTo>
                  <a:cubicBezTo>
                    <a:pt x="96" y="139"/>
                    <a:pt x="113" y="139"/>
                    <a:pt x="113" y="126"/>
                  </a:cubicBezTo>
                  <a:lnTo>
                    <a:pt x="126" y="126"/>
                  </a:lnTo>
                  <a:lnTo>
                    <a:pt x="126" y="110"/>
                  </a:lnTo>
                  <a:lnTo>
                    <a:pt x="139" y="110"/>
                  </a:lnTo>
                  <a:lnTo>
                    <a:pt x="139" y="96"/>
                  </a:lnTo>
                  <a:lnTo>
                    <a:pt x="139" y="83"/>
                  </a:lnTo>
                  <a:lnTo>
                    <a:pt x="139" y="70"/>
                  </a:lnTo>
                  <a:lnTo>
                    <a:pt x="139" y="43"/>
                  </a:lnTo>
                  <a:lnTo>
                    <a:pt x="126" y="27"/>
                  </a:lnTo>
                  <a:cubicBezTo>
                    <a:pt x="120" y="27"/>
                    <a:pt x="116" y="24"/>
                    <a:pt x="113" y="21"/>
                  </a:cubicBezTo>
                  <a:lnTo>
                    <a:pt x="113" y="21"/>
                  </a:lnTo>
                  <a:lnTo>
                    <a:pt x="113" y="14"/>
                  </a:lnTo>
                  <a:lnTo>
                    <a:pt x="96" y="14"/>
                  </a:lnTo>
                  <a:cubicBezTo>
                    <a:pt x="83" y="0"/>
                    <a:pt x="70"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53"/>
        <p:cNvGrpSpPr/>
        <p:nvPr/>
      </p:nvGrpSpPr>
      <p:grpSpPr>
        <a:xfrm>
          <a:off x="0" y="0"/>
          <a:ext cx="0" cy="0"/>
          <a:chOff x="0" y="0"/>
          <a:chExt cx="0" cy="0"/>
        </a:xfrm>
      </p:grpSpPr>
      <p:grpSp>
        <p:nvGrpSpPr>
          <p:cNvPr id="354" name="Google Shape;354;p32"/>
          <p:cNvGrpSpPr/>
          <p:nvPr/>
        </p:nvGrpSpPr>
        <p:grpSpPr>
          <a:xfrm flipH="1">
            <a:off x="7246400" y="2571750"/>
            <a:ext cx="1481522" cy="2196649"/>
            <a:chOff x="715100" y="2135275"/>
            <a:chExt cx="1481522" cy="2196649"/>
          </a:xfrm>
        </p:grpSpPr>
        <p:sp>
          <p:nvSpPr>
            <p:cNvPr id="355" name="Google Shape;355;p32"/>
            <p:cNvSpPr/>
            <p:nvPr/>
          </p:nvSpPr>
          <p:spPr>
            <a:xfrm>
              <a:off x="715100" y="2135300"/>
              <a:ext cx="1481522" cy="1834952"/>
            </a:xfrm>
            <a:custGeom>
              <a:avLst/>
              <a:gdLst/>
              <a:ahLst/>
              <a:cxnLst/>
              <a:rect l="l" t="t" r="r" b="b"/>
              <a:pathLst>
                <a:path w="7332" h="9081" extrusionOk="0">
                  <a:moveTo>
                    <a:pt x="2910" y="1"/>
                  </a:moveTo>
                  <a:cubicBezTo>
                    <a:pt x="2753" y="1"/>
                    <a:pt x="2597" y="11"/>
                    <a:pt x="2441" y="32"/>
                  </a:cubicBezTo>
                  <a:cubicBezTo>
                    <a:pt x="1710" y="144"/>
                    <a:pt x="1019" y="528"/>
                    <a:pt x="635" y="1136"/>
                  </a:cubicBezTo>
                  <a:cubicBezTo>
                    <a:pt x="496" y="1354"/>
                    <a:pt x="400" y="1589"/>
                    <a:pt x="331" y="1837"/>
                  </a:cubicBezTo>
                  <a:cubicBezTo>
                    <a:pt x="57" y="2733"/>
                    <a:pt x="0" y="3699"/>
                    <a:pt x="139" y="4622"/>
                  </a:cubicBezTo>
                  <a:cubicBezTo>
                    <a:pt x="235" y="5187"/>
                    <a:pt x="387" y="5736"/>
                    <a:pt x="662" y="6249"/>
                  </a:cubicBezTo>
                  <a:cubicBezTo>
                    <a:pt x="1171" y="7198"/>
                    <a:pt x="2041" y="7915"/>
                    <a:pt x="2963" y="8464"/>
                  </a:cubicBezTo>
                  <a:cubicBezTo>
                    <a:pt x="3514" y="8789"/>
                    <a:pt x="4125" y="9081"/>
                    <a:pt x="4755" y="9081"/>
                  </a:cubicBezTo>
                  <a:cubicBezTo>
                    <a:pt x="4851" y="9081"/>
                    <a:pt x="4947" y="9074"/>
                    <a:pt x="5043" y="9059"/>
                  </a:cubicBezTo>
                  <a:cubicBezTo>
                    <a:pt x="5691" y="8977"/>
                    <a:pt x="6257" y="8563"/>
                    <a:pt x="6614" y="8038"/>
                  </a:cubicBezTo>
                  <a:cubicBezTo>
                    <a:pt x="6988" y="7502"/>
                    <a:pt x="7166" y="6867"/>
                    <a:pt x="7236" y="6219"/>
                  </a:cubicBezTo>
                  <a:cubicBezTo>
                    <a:pt x="7332" y="5366"/>
                    <a:pt x="7249" y="4512"/>
                    <a:pt x="7097" y="3656"/>
                  </a:cubicBezTo>
                  <a:cubicBezTo>
                    <a:pt x="7001" y="3051"/>
                    <a:pt x="6862" y="2446"/>
                    <a:pt x="6588" y="1907"/>
                  </a:cubicBezTo>
                  <a:cubicBezTo>
                    <a:pt x="6327" y="1427"/>
                    <a:pt x="5937" y="990"/>
                    <a:pt x="5434" y="776"/>
                  </a:cubicBezTo>
                  <a:lnTo>
                    <a:pt x="5434" y="776"/>
                  </a:lnTo>
                  <a:cubicBezTo>
                    <a:pt x="5195" y="561"/>
                    <a:pt x="4882" y="418"/>
                    <a:pt x="4574" y="309"/>
                  </a:cubicBezTo>
                  <a:cubicBezTo>
                    <a:pt x="4036" y="126"/>
                    <a:pt x="3472" y="1"/>
                    <a:pt x="2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876772" y="2135275"/>
              <a:ext cx="1152781" cy="2196649"/>
            </a:xfrm>
            <a:custGeom>
              <a:avLst/>
              <a:gdLst/>
              <a:ahLst/>
              <a:cxnLst/>
              <a:rect l="l" t="t" r="r" b="b"/>
              <a:pathLst>
                <a:path w="5705" h="10871" extrusionOk="0">
                  <a:moveTo>
                    <a:pt x="2894" y="537"/>
                  </a:moveTo>
                  <a:cubicBezTo>
                    <a:pt x="3046" y="606"/>
                    <a:pt x="3195" y="593"/>
                    <a:pt x="3347" y="606"/>
                  </a:cubicBezTo>
                  <a:cubicBezTo>
                    <a:pt x="3407" y="610"/>
                    <a:pt x="3466" y="611"/>
                    <a:pt x="3525" y="611"/>
                  </a:cubicBezTo>
                  <a:cubicBezTo>
                    <a:pt x="3687" y="611"/>
                    <a:pt x="3849" y="599"/>
                    <a:pt x="4009" y="580"/>
                  </a:cubicBezTo>
                  <a:cubicBezTo>
                    <a:pt x="4041" y="577"/>
                    <a:pt x="4073" y="575"/>
                    <a:pt x="4106" y="575"/>
                  </a:cubicBezTo>
                  <a:cubicBezTo>
                    <a:pt x="4212" y="575"/>
                    <a:pt x="4318" y="593"/>
                    <a:pt x="4422" y="636"/>
                  </a:cubicBezTo>
                  <a:cubicBezTo>
                    <a:pt x="4505" y="801"/>
                    <a:pt x="4574" y="980"/>
                    <a:pt x="4600" y="1185"/>
                  </a:cubicBezTo>
                  <a:cubicBezTo>
                    <a:pt x="4617" y="1350"/>
                    <a:pt x="4630" y="1529"/>
                    <a:pt x="4657" y="1711"/>
                  </a:cubicBezTo>
                  <a:cubicBezTo>
                    <a:pt x="4670" y="1820"/>
                    <a:pt x="4683" y="1942"/>
                    <a:pt x="4700" y="2055"/>
                  </a:cubicBezTo>
                  <a:cubicBezTo>
                    <a:pt x="4713" y="2177"/>
                    <a:pt x="4700" y="2303"/>
                    <a:pt x="4683" y="2425"/>
                  </a:cubicBezTo>
                  <a:cubicBezTo>
                    <a:pt x="4657" y="2603"/>
                    <a:pt x="4548" y="2729"/>
                    <a:pt x="4435" y="2868"/>
                  </a:cubicBezTo>
                  <a:cubicBezTo>
                    <a:pt x="4230" y="3086"/>
                    <a:pt x="3982" y="3182"/>
                    <a:pt x="3691" y="3212"/>
                  </a:cubicBezTo>
                  <a:cubicBezTo>
                    <a:pt x="3569" y="3225"/>
                    <a:pt x="3460" y="3225"/>
                    <a:pt x="3347" y="3225"/>
                  </a:cubicBezTo>
                  <a:cubicBezTo>
                    <a:pt x="3195" y="3225"/>
                    <a:pt x="3073" y="3169"/>
                    <a:pt x="2964" y="3060"/>
                  </a:cubicBezTo>
                  <a:cubicBezTo>
                    <a:pt x="2964" y="3047"/>
                    <a:pt x="2947" y="3033"/>
                    <a:pt x="2934" y="3033"/>
                  </a:cubicBezTo>
                  <a:cubicBezTo>
                    <a:pt x="2755" y="2881"/>
                    <a:pt x="2646" y="2686"/>
                    <a:pt x="2563" y="2468"/>
                  </a:cubicBezTo>
                  <a:cubicBezTo>
                    <a:pt x="2550" y="2438"/>
                    <a:pt x="2550" y="2398"/>
                    <a:pt x="2507" y="2398"/>
                  </a:cubicBezTo>
                  <a:cubicBezTo>
                    <a:pt x="2494" y="2398"/>
                    <a:pt x="2481" y="2438"/>
                    <a:pt x="2494" y="2481"/>
                  </a:cubicBezTo>
                  <a:lnTo>
                    <a:pt x="2494" y="2537"/>
                  </a:lnTo>
                  <a:lnTo>
                    <a:pt x="2494" y="2551"/>
                  </a:lnTo>
                  <a:cubicBezTo>
                    <a:pt x="2481" y="2564"/>
                    <a:pt x="2468" y="2564"/>
                    <a:pt x="2451" y="2564"/>
                  </a:cubicBezTo>
                  <a:cubicBezTo>
                    <a:pt x="2355" y="2564"/>
                    <a:pt x="2246" y="2537"/>
                    <a:pt x="2150" y="2494"/>
                  </a:cubicBezTo>
                  <a:cubicBezTo>
                    <a:pt x="2120" y="2481"/>
                    <a:pt x="2081" y="2455"/>
                    <a:pt x="2067" y="2412"/>
                  </a:cubicBezTo>
                  <a:cubicBezTo>
                    <a:pt x="1955" y="2273"/>
                    <a:pt x="1929" y="2041"/>
                    <a:pt x="2107" y="1876"/>
                  </a:cubicBezTo>
                  <a:cubicBezTo>
                    <a:pt x="2137" y="1859"/>
                    <a:pt x="2163" y="1846"/>
                    <a:pt x="2203" y="1833"/>
                  </a:cubicBezTo>
                  <a:cubicBezTo>
                    <a:pt x="2214" y="1823"/>
                    <a:pt x="2227" y="1819"/>
                    <a:pt x="2239" y="1819"/>
                  </a:cubicBezTo>
                  <a:cubicBezTo>
                    <a:pt x="2259" y="1819"/>
                    <a:pt x="2277" y="1830"/>
                    <a:pt x="2286" y="1846"/>
                  </a:cubicBezTo>
                  <a:cubicBezTo>
                    <a:pt x="2342" y="1902"/>
                    <a:pt x="2398" y="1959"/>
                    <a:pt x="2438" y="2012"/>
                  </a:cubicBezTo>
                  <a:lnTo>
                    <a:pt x="2494" y="2068"/>
                  </a:lnTo>
                  <a:cubicBezTo>
                    <a:pt x="2508" y="2077"/>
                    <a:pt x="2523" y="2082"/>
                    <a:pt x="2536" y="2082"/>
                  </a:cubicBezTo>
                  <a:cubicBezTo>
                    <a:pt x="2560" y="2082"/>
                    <a:pt x="2581" y="2067"/>
                    <a:pt x="2590" y="2041"/>
                  </a:cubicBezTo>
                  <a:lnTo>
                    <a:pt x="2590" y="2012"/>
                  </a:lnTo>
                  <a:cubicBezTo>
                    <a:pt x="2603" y="1846"/>
                    <a:pt x="2646" y="1694"/>
                    <a:pt x="2659" y="1529"/>
                  </a:cubicBezTo>
                  <a:cubicBezTo>
                    <a:pt x="2686" y="1393"/>
                    <a:pt x="2716" y="1267"/>
                    <a:pt x="2768" y="1145"/>
                  </a:cubicBezTo>
                  <a:cubicBezTo>
                    <a:pt x="2838" y="967"/>
                    <a:pt x="2894" y="771"/>
                    <a:pt x="2881" y="580"/>
                  </a:cubicBezTo>
                  <a:cubicBezTo>
                    <a:pt x="2881" y="566"/>
                    <a:pt x="2881" y="566"/>
                    <a:pt x="2894" y="537"/>
                  </a:cubicBezTo>
                  <a:close/>
                  <a:moveTo>
                    <a:pt x="2425" y="3887"/>
                  </a:moveTo>
                  <a:cubicBezTo>
                    <a:pt x="2520" y="3943"/>
                    <a:pt x="2563" y="4039"/>
                    <a:pt x="2646" y="4108"/>
                  </a:cubicBezTo>
                  <a:lnTo>
                    <a:pt x="2633" y="4121"/>
                  </a:lnTo>
                  <a:cubicBezTo>
                    <a:pt x="2534" y="4092"/>
                    <a:pt x="2425" y="4065"/>
                    <a:pt x="2315" y="4039"/>
                  </a:cubicBezTo>
                  <a:cubicBezTo>
                    <a:pt x="2342" y="3969"/>
                    <a:pt x="2385" y="3926"/>
                    <a:pt x="2425" y="3887"/>
                  </a:cubicBezTo>
                  <a:close/>
                  <a:moveTo>
                    <a:pt x="4065" y="4135"/>
                  </a:moveTo>
                  <a:cubicBezTo>
                    <a:pt x="4091" y="4174"/>
                    <a:pt x="4078" y="4204"/>
                    <a:pt x="4078" y="4244"/>
                  </a:cubicBezTo>
                  <a:cubicBezTo>
                    <a:pt x="4065" y="4273"/>
                    <a:pt x="4065" y="4300"/>
                    <a:pt x="4052" y="4326"/>
                  </a:cubicBezTo>
                  <a:cubicBezTo>
                    <a:pt x="4023" y="4348"/>
                    <a:pt x="3995" y="4351"/>
                    <a:pt x="3968" y="4351"/>
                  </a:cubicBezTo>
                  <a:cubicBezTo>
                    <a:pt x="3955" y="4351"/>
                    <a:pt x="3943" y="4350"/>
                    <a:pt x="3931" y="4350"/>
                  </a:cubicBezTo>
                  <a:cubicBezTo>
                    <a:pt x="3916" y="4350"/>
                    <a:pt x="3901" y="4352"/>
                    <a:pt x="3886" y="4356"/>
                  </a:cubicBezTo>
                  <a:lnTo>
                    <a:pt x="3886" y="4326"/>
                  </a:lnTo>
                  <a:cubicBezTo>
                    <a:pt x="3939" y="4257"/>
                    <a:pt x="3995" y="4204"/>
                    <a:pt x="4065" y="4135"/>
                  </a:cubicBezTo>
                  <a:close/>
                  <a:moveTo>
                    <a:pt x="3046" y="3281"/>
                  </a:moveTo>
                  <a:cubicBezTo>
                    <a:pt x="3153" y="3340"/>
                    <a:pt x="3267" y="3349"/>
                    <a:pt x="3384" y="3349"/>
                  </a:cubicBezTo>
                  <a:cubicBezTo>
                    <a:pt x="3431" y="3349"/>
                    <a:pt x="3478" y="3348"/>
                    <a:pt x="3526" y="3348"/>
                  </a:cubicBezTo>
                  <a:cubicBezTo>
                    <a:pt x="3665" y="3348"/>
                    <a:pt x="3803" y="3334"/>
                    <a:pt x="3939" y="3295"/>
                  </a:cubicBezTo>
                  <a:lnTo>
                    <a:pt x="3969" y="3295"/>
                  </a:lnTo>
                  <a:cubicBezTo>
                    <a:pt x="3995" y="3321"/>
                    <a:pt x="3982" y="3334"/>
                    <a:pt x="3982" y="3364"/>
                  </a:cubicBezTo>
                  <a:cubicBezTo>
                    <a:pt x="3969" y="3390"/>
                    <a:pt x="3969" y="3417"/>
                    <a:pt x="3956" y="3447"/>
                  </a:cubicBezTo>
                  <a:cubicBezTo>
                    <a:pt x="3913" y="3612"/>
                    <a:pt x="3939" y="3761"/>
                    <a:pt x="4038" y="3900"/>
                  </a:cubicBezTo>
                  <a:cubicBezTo>
                    <a:pt x="4038" y="3913"/>
                    <a:pt x="4038" y="3913"/>
                    <a:pt x="4052" y="3926"/>
                  </a:cubicBezTo>
                  <a:cubicBezTo>
                    <a:pt x="4022" y="3996"/>
                    <a:pt x="3969" y="4052"/>
                    <a:pt x="3913" y="4108"/>
                  </a:cubicBezTo>
                  <a:cubicBezTo>
                    <a:pt x="3856" y="4174"/>
                    <a:pt x="3803" y="4217"/>
                    <a:pt x="3747" y="4287"/>
                  </a:cubicBezTo>
                  <a:cubicBezTo>
                    <a:pt x="3678" y="4356"/>
                    <a:pt x="3595" y="4383"/>
                    <a:pt x="3499" y="4383"/>
                  </a:cubicBezTo>
                  <a:cubicBezTo>
                    <a:pt x="3403" y="4383"/>
                    <a:pt x="3307" y="4369"/>
                    <a:pt x="3212" y="4326"/>
                  </a:cubicBezTo>
                  <a:cubicBezTo>
                    <a:pt x="2947" y="4230"/>
                    <a:pt x="2729" y="4078"/>
                    <a:pt x="2550" y="3860"/>
                  </a:cubicBezTo>
                  <a:lnTo>
                    <a:pt x="2550" y="3844"/>
                  </a:lnTo>
                  <a:lnTo>
                    <a:pt x="2798" y="3721"/>
                  </a:lnTo>
                  <a:cubicBezTo>
                    <a:pt x="2894" y="3695"/>
                    <a:pt x="2947" y="3625"/>
                    <a:pt x="2964" y="3513"/>
                  </a:cubicBezTo>
                  <a:cubicBezTo>
                    <a:pt x="2977" y="3447"/>
                    <a:pt x="2990" y="3364"/>
                    <a:pt x="3016" y="3281"/>
                  </a:cubicBezTo>
                  <a:close/>
                  <a:moveTo>
                    <a:pt x="2271" y="4131"/>
                  </a:moveTo>
                  <a:cubicBezTo>
                    <a:pt x="2323" y="4131"/>
                    <a:pt x="2366" y="4150"/>
                    <a:pt x="2411" y="4161"/>
                  </a:cubicBezTo>
                  <a:cubicBezTo>
                    <a:pt x="2534" y="4191"/>
                    <a:pt x="2646" y="4217"/>
                    <a:pt x="2755" y="4217"/>
                  </a:cubicBezTo>
                  <a:cubicBezTo>
                    <a:pt x="2881" y="4287"/>
                    <a:pt x="2990" y="4356"/>
                    <a:pt x="3112" y="4422"/>
                  </a:cubicBezTo>
                  <a:cubicBezTo>
                    <a:pt x="3099" y="4439"/>
                    <a:pt x="3086" y="4439"/>
                    <a:pt x="3073" y="4439"/>
                  </a:cubicBezTo>
                  <a:cubicBezTo>
                    <a:pt x="3033" y="4441"/>
                    <a:pt x="2993" y="4442"/>
                    <a:pt x="2953" y="4442"/>
                  </a:cubicBezTo>
                  <a:cubicBezTo>
                    <a:pt x="2718" y="4442"/>
                    <a:pt x="2483" y="4406"/>
                    <a:pt x="2259" y="4313"/>
                  </a:cubicBezTo>
                  <a:cubicBezTo>
                    <a:pt x="2246" y="4313"/>
                    <a:pt x="2233" y="4300"/>
                    <a:pt x="2220" y="4300"/>
                  </a:cubicBezTo>
                  <a:cubicBezTo>
                    <a:pt x="2203" y="4287"/>
                    <a:pt x="2203" y="4287"/>
                    <a:pt x="2177" y="4273"/>
                  </a:cubicBezTo>
                  <a:cubicBezTo>
                    <a:pt x="2190" y="4217"/>
                    <a:pt x="2203" y="4174"/>
                    <a:pt x="2233" y="4135"/>
                  </a:cubicBezTo>
                  <a:cubicBezTo>
                    <a:pt x="2246" y="4132"/>
                    <a:pt x="2259" y="4131"/>
                    <a:pt x="2271" y="4131"/>
                  </a:cubicBezTo>
                  <a:close/>
                  <a:moveTo>
                    <a:pt x="2172" y="4379"/>
                  </a:moveTo>
                  <a:cubicBezTo>
                    <a:pt x="2201" y="4379"/>
                    <a:pt x="2227" y="4398"/>
                    <a:pt x="2259" y="4409"/>
                  </a:cubicBezTo>
                  <a:cubicBezTo>
                    <a:pt x="2438" y="4492"/>
                    <a:pt x="2646" y="4521"/>
                    <a:pt x="2838" y="4548"/>
                  </a:cubicBezTo>
                  <a:cubicBezTo>
                    <a:pt x="2921" y="4548"/>
                    <a:pt x="2990" y="4561"/>
                    <a:pt x="3073" y="4561"/>
                  </a:cubicBezTo>
                  <a:cubicBezTo>
                    <a:pt x="3129" y="4561"/>
                    <a:pt x="3182" y="4561"/>
                    <a:pt x="3251" y="4548"/>
                  </a:cubicBezTo>
                  <a:cubicBezTo>
                    <a:pt x="3347" y="4535"/>
                    <a:pt x="3443" y="4521"/>
                    <a:pt x="3555" y="4505"/>
                  </a:cubicBezTo>
                  <a:cubicBezTo>
                    <a:pt x="3595" y="4505"/>
                    <a:pt x="3651" y="4492"/>
                    <a:pt x="3691" y="4478"/>
                  </a:cubicBezTo>
                  <a:cubicBezTo>
                    <a:pt x="3746" y="4451"/>
                    <a:pt x="3803" y="4444"/>
                    <a:pt x="3861" y="4444"/>
                  </a:cubicBezTo>
                  <a:cubicBezTo>
                    <a:pt x="3923" y="4444"/>
                    <a:pt x="3987" y="4452"/>
                    <a:pt x="4052" y="4452"/>
                  </a:cubicBezTo>
                  <a:cubicBezTo>
                    <a:pt x="4038" y="4521"/>
                    <a:pt x="4038" y="4574"/>
                    <a:pt x="4022" y="4644"/>
                  </a:cubicBezTo>
                  <a:cubicBezTo>
                    <a:pt x="4004" y="4644"/>
                    <a:pt x="3981" y="4638"/>
                    <a:pt x="3958" y="4638"/>
                  </a:cubicBezTo>
                  <a:cubicBezTo>
                    <a:pt x="3947" y="4638"/>
                    <a:pt x="3936" y="4639"/>
                    <a:pt x="3926" y="4644"/>
                  </a:cubicBezTo>
                  <a:cubicBezTo>
                    <a:pt x="3817" y="4657"/>
                    <a:pt x="3691" y="4670"/>
                    <a:pt x="3582" y="4687"/>
                  </a:cubicBezTo>
                  <a:cubicBezTo>
                    <a:pt x="3375" y="4713"/>
                    <a:pt x="3168" y="4733"/>
                    <a:pt x="2962" y="4733"/>
                  </a:cubicBezTo>
                  <a:cubicBezTo>
                    <a:pt x="2852" y="4733"/>
                    <a:pt x="2742" y="4727"/>
                    <a:pt x="2633" y="4713"/>
                  </a:cubicBezTo>
                  <a:cubicBezTo>
                    <a:pt x="2481" y="4700"/>
                    <a:pt x="2342" y="4670"/>
                    <a:pt x="2190" y="4657"/>
                  </a:cubicBezTo>
                  <a:cubicBezTo>
                    <a:pt x="2163" y="4657"/>
                    <a:pt x="2137" y="4644"/>
                    <a:pt x="2107" y="4644"/>
                  </a:cubicBezTo>
                  <a:cubicBezTo>
                    <a:pt x="2081" y="4548"/>
                    <a:pt x="2137" y="4465"/>
                    <a:pt x="2150" y="4383"/>
                  </a:cubicBezTo>
                  <a:cubicBezTo>
                    <a:pt x="2158" y="4380"/>
                    <a:pt x="2165" y="4379"/>
                    <a:pt x="2172" y="4379"/>
                  </a:cubicBezTo>
                  <a:close/>
                  <a:moveTo>
                    <a:pt x="2081" y="4726"/>
                  </a:moveTo>
                  <a:cubicBezTo>
                    <a:pt x="2246" y="4753"/>
                    <a:pt x="2411" y="4796"/>
                    <a:pt x="2563" y="4809"/>
                  </a:cubicBezTo>
                  <a:cubicBezTo>
                    <a:pt x="2683" y="4828"/>
                    <a:pt x="2796" y="4842"/>
                    <a:pt x="2911" y="4842"/>
                  </a:cubicBezTo>
                  <a:cubicBezTo>
                    <a:pt x="2956" y="4842"/>
                    <a:pt x="3000" y="4840"/>
                    <a:pt x="3046" y="4836"/>
                  </a:cubicBezTo>
                  <a:cubicBezTo>
                    <a:pt x="3195" y="4836"/>
                    <a:pt x="3360" y="4822"/>
                    <a:pt x="3526" y="4809"/>
                  </a:cubicBezTo>
                  <a:cubicBezTo>
                    <a:pt x="3678" y="4796"/>
                    <a:pt x="3843" y="4783"/>
                    <a:pt x="3995" y="4753"/>
                  </a:cubicBezTo>
                  <a:cubicBezTo>
                    <a:pt x="4009" y="4769"/>
                    <a:pt x="4009" y="4796"/>
                    <a:pt x="4009" y="4809"/>
                  </a:cubicBezTo>
                  <a:cubicBezTo>
                    <a:pt x="3995" y="4974"/>
                    <a:pt x="3982" y="5127"/>
                    <a:pt x="3956" y="5292"/>
                  </a:cubicBezTo>
                  <a:cubicBezTo>
                    <a:pt x="3830" y="5318"/>
                    <a:pt x="3691" y="5348"/>
                    <a:pt x="3569" y="5361"/>
                  </a:cubicBezTo>
                  <a:cubicBezTo>
                    <a:pt x="3430" y="5375"/>
                    <a:pt x="3294" y="5388"/>
                    <a:pt x="3142" y="5401"/>
                  </a:cubicBezTo>
                  <a:cubicBezTo>
                    <a:pt x="2972" y="5429"/>
                    <a:pt x="2795" y="5444"/>
                    <a:pt x="2616" y="5444"/>
                  </a:cubicBezTo>
                  <a:cubicBezTo>
                    <a:pt x="2520" y="5444"/>
                    <a:pt x="2424" y="5440"/>
                    <a:pt x="2329" y="5431"/>
                  </a:cubicBezTo>
                  <a:cubicBezTo>
                    <a:pt x="2272" y="5414"/>
                    <a:pt x="2203" y="5401"/>
                    <a:pt x="2137" y="5401"/>
                  </a:cubicBezTo>
                  <a:cubicBezTo>
                    <a:pt x="2094" y="5388"/>
                    <a:pt x="2054" y="5388"/>
                    <a:pt x="2011" y="5388"/>
                  </a:cubicBezTo>
                  <a:cubicBezTo>
                    <a:pt x="2011" y="5292"/>
                    <a:pt x="2024" y="5196"/>
                    <a:pt x="2038" y="5113"/>
                  </a:cubicBezTo>
                  <a:cubicBezTo>
                    <a:pt x="2056" y="5109"/>
                    <a:pt x="2075" y="5107"/>
                    <a:pt x="2094" y="5107"/>
                  </a:cubicBezTo>
                  <a:cubicBezTo>
                    <a:pt x="2131" y="5107"/>
                    <a:pt x="2168" y="5113"/>
                    <a:pt x="2203" y="5113"/>
                  </a:cubicBezTo>
                  <a:cubicBezTo>
                    <a:pt x="2480" y="5160"/>
                    <a:pt x="2757" y="5181"/>
                    <a:pt x="3034" y="5181"/>
                  </a:cubicBezTo>
                  <a:cubicBezTo>
                    <a:pt x="3171" y="5181"/>
                    <a:pt x="3307" y="5176"/>
                    <a:pt x="3443" y="5166"/>
                  </a:cubicBezTo>
                  <a:cubicBezTo>
                    <a:pt x="3542" y="5166"/>
                    <a:pt x="3651" y="5153"/>
                    <a:pt x="3747" y="5127"/>
                  </a:cubicBezTo>
                  <a:cubicBezTo>
                    <a:pt x="3803" y="5127"/>
                    <a:pt x="3856" y="5100"/>
                    <a:pt x="3899" y="5084"/>
                  </a:cubicBezTo>
                  <a:cubicBezTo>
                    <a:pt x="3926" y="5084"/>
                    <a:pt x="3939" y="5057"/>
                    <a:pt x="3956" y="5044"/>
                  </a:cubicBezTo>
                  <a:cubicBezTo>
                    <a:pt x="3969" y="5031"/>
                    <a:pt x="3956" y="4988"/>
                    <a:pt x="3926" y="4988"/>
                  </a:cubicBezTo>
                  <a:cubicBezTo>
                    <a:pt x="3886" y="4988"/>
                    <a:pt x="3843" y="4988"/>
                    <a:pt x="3803" y="5001"/>
                  </a:cubicBezTo>
                  <a:cubicBezTo>
                    <a:pt x="3691" y="5017"/>
                    <a:pt x="3595" y="5031"/>
                    <a:pt x="3486" y="5044"/>
                  </a:cubicBezTo>
                  <a:cubicBezTo>
                    <a:pt x="3397" y="5061"/>
                    <a:pt x="3306" y="5066"/>
                    <a:pt x="3214" y="5066"/>
                  </a:cubicBezTo>
                  <a:cubicBezTo>
                    <a:pt x="3092" y="5066"/>
                    <a:pt x="2970" y="5057"/>
                    <a:pt x="2851" y="5057"/>
                  </a:cubicBezTo>
                  <a:lnTo>
                    <a:pt x="2577" y="5057"/>
                  </a:lnTo>
                  <a:cubicBezTo>
                    <a:pt x="2411" y="5044"/>
                    <a:pt x="2233" y="5031"/>
                    <a:pt x="2054" y="5001"/>
                  </a:cubicBezTo>
                  <a:cubicBezTo>
                    <a:pt x="2054" y="4905"/>
                    <a:pt x="2067" y="4822"/>
                    <a:pt x="2081" y="4726"/>
                  </a:cubicBezTo>
                  <a:close/>
                  <a:moveTo>
                    <a:pt x="3956" y="5414"/>
                  </a:moveTo>
                  <a:lnTo>
                    <a:pt x="3956" y="5514"/>
                  </a:lnTo>
                  <a:lnTo>
                    <a:pt x="3956" y="5566"/>
                  </a:lnTo>
                  <a:cubicBezTo>
                    <a:pt x="3708" y="5662"/>
                    <a:pt x="3460" y="5705"/>
                    <a:pt x="3212" y="5745"/>
                  </a:cubicBezTo>
                  <a:cubicBezTo>
                    <a:pt x="2977" y="5780"/>
                    <a:pt x="2734" y="5823"/>
                    <a:pt x="2492" y="5823"/>
                  </a:cubicBezTo>
                  <a:cubicBezTo>
                    <a:pt x="2433" y="5823"/>
                    <a:pt x="2374" y="5820"/>
                    <a:pt x="2315" y="5814"/>
                  </a:cubicBezTo>
                  <a:cubicBezTo>
                    <a:pt x="2203" y="5814"/>
                    <a:pt x="2107" y="5801"/>
                    <a:pt x="1985" y="5788"/>
                  </a:cubicBezTo>
                  <a:cubicBezTo>
                    <a:pt x="1985" y="5679"/>
                    <a:pt x="1971" y="5566"/>
                    <a:pt x="2011" y="5457"/>
                  </a:cubicBezTo>
                  <a:cubicBezTo>
                    <a:pt x="2137" y="5497"/>
                    <a:pt x="2259" y="5527"/>
                    <a:pt x="2398" y="5540"/>
                  </a:cubicBezTo>
                  <a:cubicBezTo>
                    <a:pt x="2507" y="5553"/>
                    <a:pt x="2617" y="5560"/>
                    <a:pt x="2728" y="5560"/>
                  </a:cubicBezTo>
                  <a:cubicBezTo>
                    <a:pt x="2838" y="5560"/>
                    <a:pt x="2949" y="5553"/>
                    <a:pt x="3059" y="5540"/>
                  </a:cubicBezTo>
                  <a:cubicBezTo>
                    <a:pt x="3264" y="5514"/>
                    <a:pt x="3486" y="5484"/>
                    <a:pt x="3691" y="5457"/>
                  </a:cubicBezTo>
                  <a:cubicBezTo>
                    <a:pt x="3774" y="5457"/>
                    <a:pt x="3856" y="5431"/>
                    <a:pt x="3956" y="5414"/>
                  </a:cubicBezTo>
                  <a:close/>
                  <a:moveTo>
                    <a:pt x="3939" y="5719"/>
                  </a:moveTo>
                  <a:cubicBezTo>
                    <a:pt x="3982" y="5801"/>
                    <a:pt x="3939" y="5884"/>
                    <a:pt x="3956" y="5980"/>
                  </a:cubicBezTo>
                  <a:cubicBezTo>
                    <a:pt x="3927" y="5974"/>
                    <a:pt x="3899" y="5971"/>
                    <a:pt x="3873" y="5971"/>
                  </a:cubicBezTo>
                  <a:cubicBezTo>
                    <a:pt x="3786" y="5971"/>
                    <a:pt x="3712" y="6000"/>
                    <a:pt x="3638" y="6023"/>
                  </a:cubicBezTo>
                  <a:cubicBezTo>
                    <a:pt x="3499" y="6049"/>
                    <a:pt x="3360" y="6076"/>
                    <a:pt x="3225" y="6092"/>
                  </a:cubicBezTo>
                  <a:cubicBezTo>
                    <a:pt x="2907" y="6145"/>
                    <a:pt x="2603" y="6158"/>
                    <a:pt x="2286" y="6158"/>
                  </a:cubicBezTo>
                  <a:cubicBezTo>
                    <a:pt x="2190" y="6158"/>
                    <a:pt x="2081" y="6158"/>
                    <a:pt x="1971" y="6145"/>
                  </a:cubicBezTo>
                  <a:cubicBezTo>
                    <a:pt x="1955" y="6036"/>
                    <a:pt x="1955" y="5953"/>
                    <a:pt x="1985" y="5871"/>
                  </a:cubicBezTo>
                  <a:cubicBezTo>
                    <a:pt x="2120" y="5884"/>
                    <a:pt x="2259" y="5897"/>
                    <a:pt x="2398" y="5910"/>
                  </a:cubicBezTo>
                  <a:cubicBezTo>
                    <a:pt x="2439" y="5919"/>
                    <a:pt x="2484" y="5923"/>
                    <a:pt x="2530" y="5923"/>
                  </a:cubicBezTo>
                  <a:cubicBezTo>
                    <a:pt x="2577" y="5923"/>
                    <a:pt x="2625" y="5919"/>
                    <a:pt x="2673" y="5910"/>
                  </a:cubicBezTo>
                  <a:cubicBezTo>
                    <a:pt x="2990" y="5897"/>
                    <a:pt x="3307" y="5844"/>
                    <a:pt x="3625" y="5788"/>
                  </a:cubicBezTo>
                  <a:cubicBezTo>
                    <a:pt x="3708" y="5788"/>
                    <a:pt x="3774" y="5762"/>
                    <a:pt x="3843" y="5732"/>
                  </a:cubicBezTo>
                  <a:cubicBezTo>
                    <a:pt x="3873" y="5732"/>
                    <a:pt x="3899" y="5719"/>
                    <a:pt x="3939" y="5719"/>
                  </a:cubicBezTo>
                  <a:close/>
                  <a:moveTo>
                    <a:pt x="3926" y="6076"/>
                  </a:moveTo>
                  <a:cubicBezTo>
                    <a:pt x="3939" y="6105"/>
                    <a:pt x="3956" y="6132"/>
                    <a:pt x="3956" y="6145"/>
                  </a:cubicBezTo>
                  <a:cubicBezTo>
                    <a:pt x="3956" y="6201"/>
                    <a:pt x="3939" y="6241"/>
                    <a:pt x="3939" y="6297"/>
                  </a:cubicBezTo>
                  <a:cubicBezTo>
                    <a:pt x="3913" y="6310"/>
                    <a:pt x="3873" y="6324"/>
                    <a:pt x="3843" y="6324"/>
                  </a:cubicBezTo>
                  <a:cubicBezTo>
                    <a:pt x="3817" y="6340"/>
                    <a:pt x="3790" y="6340"/>
                    <a:pt x="3774" y="6353"/>
                  </a:cubicBezTo>
                  <a:cubicBezTo>
                    <a:pt x="3638" y="6436"/>
                    <a:pt x="3486" y="6463"/>
                    <a:pt x="3334" y="6489"/>
                  </a:cubicBezTo>
                  <a:cubicBezTo>
                    <a:pt x="3212" y="6519"/>
                    <a:pt x="3086" y="6545"/>
                    <a:pt x="2947" y="6558"/>
                  </a:cubicBezTo>
                  <a:cubicBezTo>
                    <a:pt x="2838" y="6572"/>
                    <a:pt x="2729" y="6572"/>
                    <a:pt x="2616" y="6588"/>
                  </a:cubicBezTo>
                  <a:cubicBezTo>
                    <a:pt x="2534" y="6588"/>
                    <a:pt x="2468" y="6601"/>
                    <a:pt x="2385" y="6601"/>
                  </a:cubicBezTo>
                  <a:cubicBezTo>
                    <a:pt x="2352" y="6605"/>
                    <a:pt x="2318" y="6607"/>
                    <a:pt x="2284" y="6607"/>
                  </a:cubicBezTo>
                  <a:cubicBezTo>
                    <a:pt x="2202" y="6607"/>
                    <a:pt x="2117" y="6598"/>
                    <a:pt x="2038" y="6588"/>
                  </a:cubicBezTo>
                  <a:cubicBezTo>
                    <a:pt x="2011" y="6588"/>
                    <a:pt x="1998" y="6572"/>
                    <a:pt x="1971" y="6558"/>
                  </a:cubicBezTo>
                  <a:cubicBezTo>
                    <a:pt x="1955" y="6463"/>
                    <a:pt x="1955" y="6353"/>
                    <a:pt x="1971" y="6241"/>
                  </a:cubicBezTo>
                  <a:cubicBezTo>
                    <a:pt x="2054" y="6241"/>
                    <a:pt x="2137" y="6241"/>
                    <a:pt x="2220" y="6258"/>
                  </a:cubicBezTo>
                  <a:cubicBezTo>
                    <a:pt x="2297" y="6261"/>
                    <a:pt x="2374" y="6262"/>
                    <a:pt x="2452" y="6262"/>
                  </a:cubicBezTo>
                  <a:cubicBezTo>
                    <a:pt x="2690" y="6262"/>
                    <a:pt x="2929" y="6247"/>
                    <a:pt x="3169" y="6215"/>
                  </a:cubicBezTo>
                  <a:cubicBezTo>
                    <a:pt x="3294" y="6201"/>
                    <a:pt x="3417" y="6188"/>
                    <a:pt x="3542" y="6175"/>
                  </a:cubicBezTo>
                  <a:cubicBezTo>
                    <a:pt x="3608" y="6158"/>
                    <a:pt x="3678" y="6145"/>
                    <a:pt x="3747" y="6119"/>
                  </a:cubicBezTo>
                  <a:cubicBezTo>
                    <a:pt x="3803" y="6105"/>
                    <a:pt x="3873" y="6092"/>
                    <a:pt x="3926" y="6076"/>
                  </a:cubicBezTo>
                  <a:close/>
                  <a:moveTo>
                    <a:pt x="3939" y="6436"/>
                  </a:moveTo>
                  <a:cubicBezTo>
                    <a:pt x="3956" y="6545"/>
                    <a:pt x="3939" y="6641"/>
                    <a:pt x="3939" y="6754"/>
                  </a:cubicBezTo>
                  <a:cubicBezTo>
                    <a:pt x="3899" y="6767"/>
                    <a:pt x="3843" y="6780"/>
                    <a:pt x="3803" y="6806"/>
                  </a:cubicBezTo>
                  <a:cubicBezTo>
                    <a:pt x="3512" y="6932"/>
                    <a:pt x="3212" y="7028"/>
                    <a:pt x="2894" y="7068"/>
                  </a:cubicBezTo>
                  <a:cubicBezTo>
                    <a:pt x="2776" y="7091"/>
                    <a:pt x="2658" y="7105"/>
                    <a:pt x="2538" y="7105"/>
                  </a:cubicBezTo>
                  <a:cubicBezTo>
                    <a:pt x="2434" y="7105"/>
                    <a:pt x="2328" y="7094"/>
                    <a:pt x="2220" y="7068"/>
                  </a:cubicBezTo>
                  <a:cubicBezTo>
                    <a:pt x="2150" y="7055"/>
                    <a:pt x="2067" y="7041"/>
                    <a:pt x="1971" y="7028"/>
                  </a:cubicBezTo>
                  <a:cubicBezTo>
                    <a:pt x="1971" y="6919"/>
                    <a:pt x="1955" y="6793"/>
                    <a:pt x="1955" y="6684"/>
                  </a:cubicBezTo>
                  <a:cubicBezTo>
                    <a:pt x="1979" y="6678"/>
                    <a:pt x="2002" y="6675"/>
                    <a:pt x="2025" y="6675"/>
                  </a:cubicBezTo>
                  <a:cubicBezTo>
                    <a:pt x="2097" y="6675"/>
                    <a:pt x="2163" y="6699"/>
                    <a:pt x="2228" y="6699"/>
                  </a:cubicBezTo>
                  <a:cubicBezTo>
                    <a:pt x="2238" y="6699"/>
                    <a:pt x="2249" y="6699"/>
                    <a:pt x="2259" y="6697"/>
                  </a:cubicBezTo>
                  <a:lnTo>
                    <a:pt x="2534" y="6697"/>
                  </a:lnTo>
                  <a:cubicBezTo>
                    <a:pt x="2633" y="6697"/>
                    <a:pt x="2729" y="6697"/>
                    <a:pt x="2825" y="6684"/>
                  </a:cubicBezTo>
                  <a:cubicBezTo>
                    <a:pt x="2921" y="6684"/>
                    <a:pt x="3016" y="6671"/>
                    <a:pt x="3112" y="6654"/>
                  </a:cubicBezTo>
                  <a:cubicBezTo>
                    <a:pt x="3212" y="6641"/>
                    <a:pt x="3294" y="6615"/>
                    <a:pt x="3390" y="6601"/>
                  </a:cubicBezTo>
                  <a:cubicBezTo>
                    <a:pt x="3486" y="6588"/>
                    <a:pt x="3569" y="6558"/>
                    <a:pt x="3665" y="6532"/>
                  </a:cubicBezTo>
                  <a:cubicBezTo>
                    <a:pt x="3761" y="6519"/>
                    <a:pt x="3830" y="6449"/>
                    <a:pt x="3939" y="6436"/>
                  </a:cubicBezTo>
                  <a:close/>
                  <a:moveTo>
                    <a:pt x="3939" y="6863"/>
                  </a:moveTo>
                  <a:cubicBezTo>
                    <a:pt x="3969" y="6932"/>
                    <a:pt x="3939" y="7002"/>
                    <a:pt x="3939" y="7068"/>
                  </a:cubicBezTo>
                  <a:cubicBezTo>
                    <a:pt x="3761" y="7150"/>
                    <a:pt x="3595" y="7233"/>
                    <a:pt x="3417" y="7303"/>
                  </a:cubicBezTo>
                  <a:cubicBezTo>
                    <a:pt x="3129" y="7398"/>
                    <a:pt x="2838" y="7468"/>
                    <a:pt x="2534" y="7468"/>
                  </a:cubicBezTo>
                  <a:cubicBezTo>
                    <a:pt x="2490" y="7468"/>
                    <a:pt x="2444" y="7474"/>
                    <a:pt x="2402" y="7474"/>
                  </a:cubicBezTo>
                  <a:cubicBezTo>
                    <a:pt x="2381" y="7474"/>
                    <a:pt x="2361" y="7472"/>
                    <a:pt x="2342" y="7468"/>
                  </a:cubicBezTo>
                  <a:cubicBezTo>
                    <a:pt x="2220" y="7468"/>
                    <a:pt x="2107" y="7455"/>
                    <a:pt x="1985" y="7441"/>
                  </a:cubicBezTo>
                  <a:cubicBezTo>
                    <a:pt x="1971" y="7332"/>
                    <a:pt x="1955" y="7220"/>
                    <a:pt x="1971" y="7097"/>
                  </a:cubicBezTo>
                  <a:lnTo>
                    <a:pt x="1971" y="7097"/>
                  </a:lnTo>
                  <a:cubicBezTo>
                    <a:pt x="2024" y="7111"/>
                    <a:pt x="2081" y="7111"/>
                    <a:pt x="2137" y="7137"/>
                  </a:cubicBezTo>
                  <a:cubicBezTo>
                    <a:pt x="2282" y="7186"/>
                    <a:pt x="2429" y="7203"/>
                    <a:pt x="2575" y="7203"/>
                  </a:cubicBezTo>
                  <a:cubicBezTo>
                    <a:pt x="2718" y="7203"/>
                    <a:pt x="2861" y="7187"/>
                    <a:pt x="3003" y="7167"/>
                  </a:cubicBezTo>
                  <a:cubicBezTo>
                    <a:pt x="3251" y="7124"/>
                    <a:pt x="3473" y="7055"/>
                    <a:pt x="3708" y="6959"/>
                  </a:cubicBezTo>
                  <a:cubicBezTo>
                    <a:pt x="3761" y="6932"/>
                    <a:pt x="3817" y="6902"/>
                    <a:pt x="3886" y="6876"/>
                  </a:cubicBezTo>
                  <a:cubicBezTo>
                    <a:pt x="3899" y="6876"/>
                    <a:pt x="3913" y="6863"/>
                    <a:pt x="3939" y="6863"/>
                  </a:cubicBezTo>
                  <a:close/>
                  <a:moveTo>
                    <a:pt x="3926" y="7207"/>
                  </a:moveTo>
                  <a:cubicBezTo>
                    <a:pt x="3939" y="7303"/>
                    <a:pt x="3939" y="7398"/>
                    <a:pt x="3926" y="7481"/>
                  </a:cubicBezTo>
                  <a:cubicBezTo>
                    <a:pt x="3873" y="7537"/>
                    <a:pt x="3817" y="7564"/>
                    <a:pt x="3761" y="7607"/>
                  </a:cubicBezTo>
                  <a:cubicBezTo>
                    <a:pt x="3734" y="7633"/>
                    <a:pt x="3691" y="7663"/>
                    <a:pt x="3651" y="7676"/>
                  </a:cubicBezTo>
                  <a:cubicBezTo>
                    <a:pt x="3486" y="7729"/>
                    <a:pt x="3334" y="7785"/>
                    <a:pt x="3169" y="7828"/>
                  </a:cubicBezTo>
                  <a:cubicBezTo>
                    <a:pt x="3003" y="7868"/>
                    <a:pt x="2825" y="7924"/>
                    <a:pt x="2646" y="7937"/>
                  </a:cubicBezTo>
                  <a:cubicBezTo>
                    <a:pt x="2567" y="7947"/>
                    <a:pt x="2482" y="7956"/>
                    <a:pt x="2395" y="7956"/>
                  </a:cubicBezTo>
                  <a:cubicBezTo>
                    <a:pt x="2359" y="7956"/>
                    <a:pt x="2322" y="7955"/>
                    <a:pt x="2286" y="7951"/>
                  </a:cubicBezTo>
                  <a:cubicBezTo>
                    <a:pt x="2203" y="7937"/>
                    <a:pt x="2107" y="7924"/>
                    <a:pt x="2024" y="7924"/>
                  </a:cubicBezTo>
                  <a:cubicBezTo>
                    <a:pt x="1998" y="7911"/>
                    <a:pt x="1985" y="7911"/>
                    <a:pt x="1971" y="7911"/>
                  </a:cubicBezTo>
                  <a:lnTo>
                    <a:pt x="1971" y="7524"/>
                  </a:lnTo>
                  <a:cubicBezTo>
                    <a:pt x="2153" y="7563"/>
                    <a:pt x="2329" y="7581"/>
                    <a:pt x="2502" y="7581"/>
                  </a:cubicBezTo>
                  <a:cubicBezTo>
                    <a:pt x="3000" y="7581"/>
                    <a:pt x="3467" y="7432"/>
                    <a:pt x="3926" y="7207"/>
                  </a:cubicBezTo>
                  <a:close/>
                  <a:moveTo>
                    <a:pt x="3926" y="7646"/>
                  </a:moveTo>
                  <a:cubicBezTo>
                    <a:pt x="3939" y="7759"/>
                    <a:pt x="3926" y="7855"/>
                    <a:pt x="3939" y="7951"/>
                  </a:cubicBezTo>
                  <a:cubicBezTo>
                    <a:pt x="3913" y="7994"/>
                    <a:pt x="3873" y="8007"/>
                    <a:pt x="3817" y="8033"/>
                  </a:cubicBezTo>
                  <a:cubicBezTo>
                    <a:pt x="3542" y="8159"/>
                    <a:pt x="3251" y="8242"/>
                    <a:pt x="2964" y="8295"/>
                  </a:cubicBezTo>
                  <a:cubicBezTo>
                    <a:pt x="2798" y="8324"/>
                    <a:pt x="2646" y="8364"/>
                    <a:pt x="2494" y="8364"/>
                  </a:cubicBezTo>
                  <a:cubicBezTo>
                    <a:pt x="2315" y="8351"/>
                    <a:pt x="2150" y="8338"/>
                    <a:pt x="1998" y="8295"/>
                  </a:cubicBezTo>
                  <a:cubicBezTo>
                    <a:pt x="1985" y="8295"/>
                    <a:pt x="1985" y="8295"/>
                    <a:pt x="1971" y="8281"/>
                  </a:cubicBezTo>
                  <a:cubicBezTo>
                    <a:pt x="1955" y="8199"/>
                    <a:pt x="1971" y="8103"/>
                    <a:pt x="1955" y="8007"/>
                  </a:cubicBezTo>
                  <a:lnTo>
                    <a:pt x="2038" y="8007"/>
                  </a:lnTo>
                  <a:cubicBezTo>
                    <a:pt x="2150" y="8020"/>
                    <a:pt x="2259" y="8033"/>
                    <a:pt x="2355" y="8047"/>
                  </a:cubicBezTo>
                  <a:cubicBezTo>
                    <a:pt x="2408" y="8058"/>
                    <a:pt x="2460" y="8062"/>
                    <a:pt x="2513" y="8062"/>
                  </a:cubicBezTo>
                  <a:cubicBezTo>
                    <a:pt x="2600" y="8062"/>
                    <a:pt x="2689" y="8050"/>
                    <a:pt x="2782" y="8033"/>
                  </a:cubicBezTo>
                  <a:cubicBezTo>
                    <a:pt x="3086" y="7977"/>
                    <a:pt x="3390" y="7894"/>
                    <a:pt x="3678" y="7785"/>
                  </a:cubicBezTo>
                  <a:cubicBezTo>
                    <a:pt x="3734" y="7772"/>
                    <a:pt x="3790" y="7729"/>
                    <a:pt x="3843" y="7703"/>
                  </a:cubicBezTo>
                  <a:cubicBezTo>
                    <a:pt x="3873" y="7689"/>
                    <a:pt x="3886" y="7676"/>
                    <a:pt x="3926" y="7646"/>
                  </a:cubicBezTo>
                  <a:close/>
                  <a:moveTo>
                    <a:pt x="3899" y="8129"/>
                  </a:moveTo>
                  <a:cubicBezTo>
                    <a:pt x="3926" y="8225"/>
                    <a:pt x="3913" y="8308"/>
                    <a:pt x="3939" y="8390"/>
                  </a:cubicBezTo>
                  <a:cubicBezTo>
                    <a:pt x="3734" y="8503"/>
                    <a:pt x="3526" y="8586"/>
                    <a:pt x="3307" y="8638"/>
                  </a:cubicBezTo>
                  <a:cubicBezTo>
                    <a:pt x="3112" y="8681"/>
                    <a:pt x="2907" y="8721"/>
                    <a:pt x="2716" y="8738"/>
                  </a:cubicBezTo>
                  <a:cubicBezTo>
                    <a:pt x="2660" y="8743"/>
                    <a:pt x="2604" y="8746"/>
                    <a:pt x="2549" y="8746"/>
                  </a:cubicBezTo>
                  <a:cubicBezTo>
                    <a:pt x="2466" y="8746"/>
                    <a:pt x="2384" y="8739"/>
                    <a:pt x="2302" y="8721"/>
                  </a:cubicBezTo>
                  <a:cubicBezTo>
                    <a:pt x="2190" y="8695"/>
                    <a:pt x="2067" y="8668"/>
                    <a:pt x="1942" y="8625"/>
                  </a:cubicBezTo>
                  <a:cubicBezTo>
                    <a:pt x="1955" y="8543"/>
                    <a:pt x="1955" y="8460"/>
                    <a:pt x="1955" y="8377"/>
                  </a:cubicBezTo>
                  <a:cubicBezTo>
                    <a:pt x="2038" y="8390"/>
                    <a:pt x="2107" y="8407"/>
                    <a:pt x="2190" y="8433"/>
                  </a:cubicBezTo>
                  <a:cubicBezTo>
                    <a:pt x="2311" y="8453"/>
                    <a:pt x="2432" y="8465"/>
                    <a:pt x="2558" y="8465"/>
                  </a:cubicBezTo>
                  <a:cubicBezTo>
                    <a:pt x="2604" y="8465"/>
                    <a:pt x="2651" y="8463"/>
                    <a:pt x="2699" y="8460"/>
                  </a:cubicBezTo>
                  <a:cubicBezTo>
                    <a:pt x="2798" y="8447"/>
                    <a:pt x="2894" y="8433"/>
                    <a:pt x="2990" y="8407"/>
                  </a:cubicBezTo>
                  <a:cubicBezTo>
                    <a:pt x="3099" y="8390"/>
                    <a:pt x="3225" y="8364"/>
                    <a:pt x="3334" y="8338"/>
                  </a:cubicBezTo>
                  <a:cubicBezTo>
                    <a:pt x="3486" y="8295"/>
                    <a:pt x="3638" y="8225"/>
                    <a:pt x="3803" y="8172"/>
                  </a:cubicBezTo>
                  <a:cubicBezTo>
                    <a:pt x="3830" y="8159"/>
                    <a:pt x="3873" y="8142"/>
                    <a:pt x="3899" y="8129"/>
                  </a:cubicBezTo>
                  <a:close/>
                  <a:moveTo>
                    <a:pt x="3939" y="8529"/>
                  </a:moveTo>
                  <a:cubicBezTo>
                    <a:pt x="3969" y="8655"/>
                    <a:pt x="3956" y="8777"/>
                    <a:pt x="3956" y="8903"/>
                  </a:cubicBezTo>
                  <a:cubicBezTo>
                    <a:pt x="3873" y="8969"/>
                    <a:pt x="3774" y="8969"/>
                    <a:pt x="3678" y="8999"/>
                  </a:cubicBezTo>
                  <a:cubicBezTo>
                    <a:pt x="3595" y="9025"/>
                    <a:pt x="3499" y="9052"/>
                    <a:pt x="3403" y="9068"/>
                  </a:cubicBezTo>
                  <a:cubicBezTo>
                    <a:pt x="3264" y="9108"/>
                    <a:pt x="3129" y="9135"/>
                    <a:pt x="2990" y="9164"/>
                  </a:cubicBezTo>
                  <a:cubicBezTo>
                    <a:pt x="2838" y="9204"/>
                    <a:pt x="2686" y="9217"/>
                    <a:pt x="2520" y="9217"/>
                  </a:cubicBezTo>
                  <a:cubicBezTo>
                    <a:pt x="2486" y="9220"/>
                    <a:pt x="2450" y="9222"/>
                    <a:pt x="2415" y="9222"/>
                  </a:cubicBezTo>
                  <a:cubicBezTo>
                    <a:pt x="2254" y="9222"/>
                    <a:pt x="2086" y="9191"/>
                    <a:pt x="1929" y="9135"/>
                  </a:cubicBezTo>
                  <a:cubicBezTo>
                    <a:pt x="1929" y="8986"/>
                    <a:pt x="1929" y="8847"/>
                    <a:pt x="1942" y="8721"/>
                  </a:cubicBezTo>
                  <a:cubicBezTo>
                    <a:pt x="1952" y="8719"/>
                    <a:pt x="1961" y="8718"/>
                    <a:pt x="1970" y="8718"/>
                  </a:cubicBezTo>
                  <a:cubicBezTo>
                    <a:pt x="2012" y="8718"/>
                    <a:pt x="2047" y="8740"/>
                    <a:pt x="2094" y="8751"/>
                  </a:cubicBezTo>
                  <a:cubicBezTo>
                    <a:pt x="2249" y="8811"/>
                    <a:pt x="2405" y="8849"/>
                    <a:pt x="2572" y="8849"/>
                  </a:cubicBezTo>
                  <a:cubicBezTo>
                    <a:pt x="2596" y="8849"/>
                    <a:pt x="2621" y="8849"/>
                    <a:pt x="2646" y="8847"/>
                  </a:cubicBezTo>
                  <a:cubicBezTo>
                    <a:pt x="2894" y="8834"/>
                    <a:pt x="3129" y="8804"/>
                    <a:pt x="3377" y="8738"/>
                  </a:cubicBezTo>
                  <a:cubicBezTo>
                    <a:pt x="3555" y="8681"/>
                    <a:pt x="3747" y="8612"/>
                    <a:pt x="3939" y="8529"/>
                  </a:cubicBezTo>
                  <a:close/>
                  <a:moveTo>
                    <a:pt x="3956" y="9052"/>
                  </a:moveTo>
                  <a:cubicBezTo>
                    <a:pt x="3969" y="9151"/>
                    <a:pt x="3956" y="9234"/>
                    <a:pt x="3956" y="9330"/>
                  </a:cubicBezTo>
                  <a:cubicBezTo>
                    <a:pt x="3873" y="9369"/>
                    <a:pt x="3790" y="9399"/>
                    <a:pt x="3708" y="9426"/>
                  </a:cubicBezTo>
                  <a:cubicBezTo>
                    <a:pt x="3334" y="9521"/>
                    <a:pt x="2964" y="9591"/>
                    <a:pt x="2590" y="9617"/>
                  </a:cubicBezTo>
                  <a:cubicBezTo>
                    <a:pt x="2557" y="9620"/>
                    <a:pt x="2525" y="9621"/>
                    <a:pt x="2493" y="9621"/>
                  </a:cubicBezTo>
                  <a:cubicBezTo>
                    <a:pt x="2351" y="9621"/>
                    <a:pt x="2216" y="9599"/>
                    <a:pt x="2081" y="9578"/>
                  </a:cubicBezTo>
                  <a:cubicBezTo>
                    <a:pt x="2024" y="9564"/>
                    <a:pt x="1985" y="9548"/>
                    <a:pt x="1929" y="9535"/>
                  </a:cubicBezTo>
                  <a:lnTo>
                    <a:pt x="1929" y="9247"/>
                  </a:lnTo>
                  <a:lnTo>
                    <a:pt x="1998" y="9247"/>
                  </a:lnTo>
                  <a:cubicBezTo>
                    <a:pt x="2170" y="9310"/>
                    <a:pt x="2342" y="9337"/>
                    <a:pt x="2518" y="9337"/>
                  </a:cubicBezTo>
                  <a:cubicBezTo>
                    <a:pt x="2610" y="9337"/>
                    <a:pt x="2703" y="9330"/>
                    <a:pt x="2798" y="9316"/>
                  </a:cubicBezTo>
                  <a:cubicBezTo>
                    <a:pt x="3073" y="9287"/>
                    <a:pt x="3347" y="9217"/>
                    <a:pt x="3625" y="9135"/>
                  </a:cubicBezTo>
                  <a:cubicBezTo>
                    <a:pt x="3734" y="9108"/>
                    <a:pt x="3843" y="9082"/>
                    <a:pt x="3956" y="9052"/>
                  </a:cubicBezTo>
                  <a:close/>
                  <a:moveTo>
                    <a:pt x="3926" y="9482"/>
                  </a:moveTo>
                  <a:cubicBezTo>
                    <a:pt x="3956" y="9578"/>
                    <a:pt x="3939" y="9687"/>
                    <a:pt x="3939" y="9783"/>
                  </a:cubicBezTo>
                  <a:cubicBezTo>
                    <a:pt x="3774" y="9865"/>
                    <a:pt x="3595" y="9895"/>
                    <a:pt x="3417" y="9922"/>
                  </a:cubicBezTo>
                  <a:cubicBezTo>
                    <a:pt x="3281" y="9931"/>
                    <a:pt x="3144" y="9940"/>
                    <a:pt x="3007" y="9940"/>
                  </a:cubicBezTo>
                  <a:cubicBezTo>
                    <a:pt x="2951" y="9940"/>
                    <a:pt x="2894" y="9939"/>
                    <a:pt x="2838" y="9935"/>
                  </a:cubicBezTo>
                  <a:cubicBezTo>
                    <a:pt x="2673" y="9935"/>
                    <a:pt x="2520" y="9922"/>
                    <a:pt x="2355" y="9922"/>
                  </a:cubicBezTo>
                  <a:cubicBezTo>
                    <a:pt x="2233" y="9908"/>
                    <a:pt x="2094" y="9908"/>
                    <a:pt x="1971" y="9895"/>
                  </a:cubicBezTo>
                  <a:cubicBezTo>
                    <a:pt x="1955" y="9812"/>
                    <a:pt x="1942" y="9730"/>
                    <a:pt x="1929" y="9660"/>
                  </a:cubicBezTo>
                  <a:cubicBezTo>
                    <a:pt x="1945" y="9656"/>
                    <a:pt x="1959" y="9655"/>
                    <a:pt x="1971" y="9655"/>
                  </a:cubicBezTo>
                  <a:cubicBezTo>
                    <a:pt x="2002" y="9655"/>
                    <a:pt x="2024" y="9664"/>
                    <a:pt x="2054" y="9674"/>
                  </a:cubicBezTo>
                  <a:cubicBezTo>
                    <a:pt x="2206" y="9722"/>
                    <a:pt x="2366" y="9737"/>
                    <a:pt x="2524" y="9737"/>
                  </a:cubicBezTo>
                  <a:cubicBezTo>
                    <a:pt x="2593" y="9737"/>
                    <a:pt x="2661" y="9734"/>
                    <a:pt x="2729" y="9730"/>
                  </a:cubicBezTo>
                  <a:cubicBezTo>
                    <a:pt x="3016" y="9700"/>
                    <a:pt x="3294" y="9647"/>
                    <a:pt x="3569" y="9578"/>
                  </a:cubicBezTo>
                  <a:cubicBezTo>
                    <a:pt x="3665" y="9548"/>
                    <a:pt x="3774" y="9535"/>
                    <a:pt x="3856" y="9495"/>
                  </a:cubicBezTo>
                  <a:cubicBezTo>
                    <a:pt x="3886" y="9482"/>
                    <a:pt x="3899" y="9482"/>
                    <a:pt x="3926" y="9482"/>
                  </a:cubicBezTo>
                  <a:close/>
                  <a:moveTo>
                    <a:pt x="4587" y="10031"/>
                  </a:moveTo>
                  <a:cubicBezTo>
                    <a:pt x="4600" y="10127"/>
                    <a:pt x="4600" y="10226"/>
                    <a:pt x="4587" y="10322"/>
                  </a:cubicBezTo>
                  <a:cubicBezTo>
                    <a:pt x="4587" y="10335"/>
                    <a:pt x="4574" y="10335"/>
                    <a:pt x="4561" y="10348"/>
                  </a:cubicBezTo>
                  <a:cubicBezTo>
                    <a:pt x="4548" y="10348"/>
                    <a:pt x="4534" y="10335"/>
                    <a:pt x="4534" y="10322"/>
                  </a:cubicBezTo>
                  <a:cubicBezTo>
                    <a:pt x="4518" y="10239"/>
                    <a:pt x="4505" y="10143"/>
                    <a:pt x="4491" y="10031"/>
                  </a:cubicBezTo>
                  <a:close/>
                  <a:moveTo>
                    <a:pt x="4104" y="9991"/>
                  </a:moveTo>
                  <a:cubicBezTo>
                    <a:pt x="4161" y="10004"/>
                    <a:pt x="4204" y="10004"/>
                    <a:pt x="4257" y="10017"/>
                  </a:cubicBezTo>
                  <a:cubicBezTo>
                    <a:pt x="4270" y="10143"/>
                    <a:pt x="4230" y="10265"/>
                    <a:pt x="4230" y="10375"/>
                  </a:cubicBezTo>
                  <a:cubicBezTo>
                    <a:pt x="4219" y="10383"/>
                    <a:pt x="4208" y="10385"/>
                    <a:pt x="4198" y="10385"/>
                  </a:cubicBezTo>
                  <a:cubicBezTo>
                    <a:pt x="4176" y="10385"/>
                    <a:pt x="4155" y="10372"/>
                    <a:pt x="4126" y="10372"/>
                  </a:cubicBezTo>
                  <a:cubicBezTo>
                    <a:pt x="4120" y="10372"/>
                    <a:pt x="4112" y="10373"/>
                    <a:pt x="4104" y="10375"/>
                  </a:cubicBezTo>
                  <a:cubicBezTo>
                    <a:pt x="4104" y="10239"/>
                    <a:pt x="4091" y="10113"/>
                    <a:pt x="4104" y="9991"/>
                  </a:cubicBezTo>
                  <a:close/>
                  <a:moveTo>
                    <a:pt x="4395" y="10031"/>
                  </a:moveTo>
                  <a:cubicBezTo>
                    <a:pt x="4395" y="10044"/>
                    <a:pt x="4409" y="10044"/>
                    <a:pt x="4409" y="10044"/>
                  </a:cubicBezTo>
                  <a:cubicBezTo>
                    <a:pt x="4422" y="10156"/>
                    <a:pt x="4422" y="10265"/>
                    <a:pt x="4435" y="10391"/>
                  </a:cubicBezTo>
                  <a:lnTo>
                    <a:pt x="4352" y="10391"/>
                  </a:lnTo>
                  <a:cubicBezTo>
                    <a:pt x="4326" y="10265"/>
                    <a:pt x="4369" y="10156"/>
                    <a:pt x="4352" y="10031"/>
                  </a:cubicBezTo>
                  <a:close/>
                  <a:moveTo>
                    <a:pt x="4187" y="4065"/>
                  </a:moveTo>
                  <a:cubicBezTo>
                    <a:pt x="4204" y="4078"/>
                    <a:pt x="4217" y="4078"/>
                    <a:pt x="4230" y="4078"/>
                  </a:cubicBezTo>
                  <a:cubicBezTo>
                    <a:pt x="4422" y="4287"/>
                    <a:pt x="4670" y="4409"/>
                    <a:pt x="4918" y="4535"/>
                  </a:cubicBezTo>
                  <a:cubicBezTo>
                    <a:pt x="5030" y="4574"/>
                    <a:pt x="5139" y="4644"/>
                    <a:pt x="5249" y="4700"/>
                  </a:cubicBezTo>
                  <a:cubicBezTo>
                    <a:pt x="5305" y="4726"/>
                    <a:pt x="5345" y="4783"/>
                    <a:pt x="5387" y="4836"/>
                  </a:cubicBezTo>
                  <a:cubicBezTo>
                    <a:pt x="5483" y="4961"/>
                    <a:pt x="5497" y="5113"/>
                    <a:pt x="5510" y="5249"/>
                  </a:cubicBezTo>
                  <a:cubicBezTo>
                    <a:pt x="5553" y="5679"/>
                    <a:pt x="5553" y="6092"/>
                    <a:pt x="5553" y="6519"/>
                  </a:cubicBezTo>
                  <a:lnTo>
                    <a:pt x="5553" y="7594"/>
                  </a:lnTo>
                  <a:cubicBezTo>
                    <a:pt x="5553" y="7881"/>
                    <a:pt x="5540" y="8185"/>
                    <a:pt x="5553" y="8490"/>
                  </a:cubicBezTo>
                  <a:cubicBezTo>
                    <a:pt x="5553" y="8708"/>
                    <a:pt x="5566" y="8929"/>
                    <a:pt x="5566" y="9164"/>
                  </a:cubicBezTo>
                  <a:cubicBezTo>
                    <a:pt x="5579" y="9369"/>
                    <a:pt x="5566" y="9591"/>
                    <a:pt x="5566" y="9812"/>
                  </a:cubicBezTo>
                  <a:cubicBezTo>
                    <a:pt x="5566" y="9922"/>
                    <a:pt x="5579" y="10031"/>
                    <a:pt x="5579" y="10143"/>
                  </a:cubicBezTo>
                  <a:cubicBezTo>
                    <a:pt x="5579" y="10196"/>
                    <a:pt x="5593" y="10239"/>
                    <a:pt x="5579" y="10279"/>
                  </a:cubicBezTo>
                  <a:cubicBezTo>
                    <a:pt x="5579" y="10292"/>
                    <a:pt x="5566" y="10308"/>
                    <a:pt x="5540" y="10335"/>
                  </a:cubicBezTo>
                  <a:cubicBezTo>
                    <a:pt x="5497" y="10196"/>
                    <a:pt x="5540" y="10060"/>
                    <a:pt x="5470" y="9948"/>
                  </a:cubicBezTo>
                  <a:cubicBezTo>
                    <a:pt x="5427" y="9948"/>
                    <a:pt x="5401" y="9961"/>
                    <a:pt x="5401" y="9991"/>
                  </a:cubicBezTo>
                  <a:cubicBezTo>
                    <a:pt x="5414" y="10127"/>
                    <a:pt x="5427" y="10252"/>
                    <a:pt x="5427" y="10391"/>
                  </a:cubicBezTo>
                  <a:cubicBezTo>
                    <a:pt x="5401" y="10404"/>
                    <a:pt x="5374" y="10418"/>
                    <a:pt x="5345" y="10431"/>
                  </a:cubicBezTo>
                  <a:cubicBezTo>
                    <a:pt x="5331" y="10431"/>
                    <a:pt x="5318" y="10418"/>
                    <a:pt x="5318" y="10418"/>
                  </a:cubicBezTo>
                  <a:cubicBezTo>
                    <a:pt x="5305" y="10335"/>
                    <a:pt x="5305" y="10265"/>
                    <a:pt x="5292" y="10196"/>
                  </a:cubicBezTo>
                  <a:cubicBezTo>
                    <a:pt x="5278" y="10127"/>
                    <a:pt x="5262" y="10060"/>
                    <a:pt x="5249" y="10004"/>
                  </a:cubicBezTo>
                  <a:cubicBezTo>
                    <a:pt x="5249" y="9991"/>
                    <a:pt x="5235" y="9978"/>
                    <a:pt x="5222" y="9978"/>
                  </a:cubicBezTo>
                  <a:cubicBezTo>
                    <a:pt x="5209" y="9978"/>
                    <a:pt x="5196" y="9991"/>
                    <a:pt x="5196" y="10004"/>
                  </a:cubicBezTo>
                  <a:cubicBezTo>
                    <a:pt x="5179" y="10017"/>
                    <a:pt x="5179" y="10044"/>
                    <a:pt x="5179" y="10074"/>
                  </a:cubicBezTo>
                  <a:cubicBezTo>
                    <a:pt x="5179" y="10196"/>
                    <a:pt x="5179" y="10335"/>
                    <a:pt x="5209" y="10457"/>
                  </a:cubicBezTo>
                  <a:cubicBezTo>
                    <a:pt x="5186" y="10480"/>
                    <a:pt x="5160" y="10483"/>
                    <a:pt x="5135" y="10483"/>
                  </a:cubicBezTo>
                  <a:cubicBezTo>
                    <a:pt x="5125" y="10483"/>
                    <a:pt x="5115" y="10483"/>
                    <a:pt x="5105" y="10483"/>
                  </a:cubicBezTo>
                  <a:cubicBezTo>
                    <a:pt x="5093" y="10483"/>
                    <a:pt x="5081" y="10484"/>
                    <a:pt x="5070" y="10487"/>
                  </a:cubicBezTo>
                  <a:cubicBezTo>
                    <a:pt x="5044" y="10431"/>
                    <a:pt x="5030" y="10375"/>
                    <a:pt x="5030" y="10322"/>
                  </a:cubicBezTo>
                  <a:cubicBezTo>
                    <a:pt x="5014" y="10196"/>
                    <a:pt x="5014" y="10087"/>
                    <a:pt x="5001" y="9961"/>
                  </a:cubicBezTo>
                  <a:lnTo>
                    <a:pt x="5001" y="9895"/>
                  </a:lnTo>
                  <a:cubicBezTo>
                    <a:pt x="4987" y="9879"/>
                    <a:pt x="4974" y="9865"/>
                    <a:pt x="4974" y="9865"/>
                  </a:cubicBezTo>
                  <a:cubicBezTo>
                    <a:pt x="4961" y="9879"/>
                    <a:pt x="4948" y="9879"/>
                    <a:pt x="4931" y="9895"/>
                  </a:cubicBezTo>
                  <a:cubicBezTo>
                    <a:pt x="4931" y="9948"/>
                    <a:pt x="4918" y="9991"/>
                    <a:pt x="4918" y="10044"/>
                  </a:cubicBezTo>
                  <a:cubicBezTo>
                    <a:pt x="4918" y="10183"/>
                    <a:pt x="4918" y="10322"/>
                    <a:pt x="4931" y="10474"/>
                  </a:cubicBezTo>
                  <a:cubicBezTo>
                    <a:pt x="4922" y="10476"/>
                    <a:pt x="4913" y="10476"/>
                    <a:pt x="4905" y="10476"/>
                  </a:cubicBezTo>
                  <a:cubicBezTo>
                    <a:pt x="4846" y="10476"/>
                    <a:pt x="4786" y="10444"/>
                    <a:pt x="4726" y="10444"/>
                  </a:cubicBezTo>
                  <a:cubicBezTo>
                    <a:pt x="4700" y="10391"/>
                    <a:pt x="4713" y="10348"/>
                    <a:pt x="4713" y="10292"/>
                  </a:cubicBezTo>
                  <a:cubicBezTo>
                    <a:pt x="4700" y="9948"/>
                    <a:pt x="4726" y="9604"/>
                    <a:pt x="4766" y="9260"/>
                  </a:cubicBezTo>
                  <a:lnTo>
                    <a:pt x="4766" y="9039"/>
                  </a:lnTo>
                  <a:cubicBezTo>
                    <a:pt x="4796" y="8820"/>
                    <a:pt x="4809" y="8599"/>
                    <a:pt x="4822" y="8390"/>
                  </a:cubicBezTo>
                  <a:cubicBezTo>
                    <a:pt x="4835" y="8255"/>
                    <a:pt x="4848" y="8116"/>
                    <a:pt x="4865" y="7977"/>
                  </a:cubicBezTo>
                  <a:cubicBezTo>
                    <a:pt x="4878" y="7799"/>
                    <a:pt x="4905" y="7633"/>
                    <a:pt x="4918" y="7455"/>
                  </a:cubicBezTo>
                  <a:cubicBezTo>
                    <a:pt x="4931" y="7346"/>
                    <a:pt x="4948" y="7250"/>
                    <a:pt x="4961" y="7137"/>
                  </a:cubicBezTo>
                  <a:cubicBezTo>
                    <a:pt x="4974" y="6902"/>
                    <a:pt x="4987" y="6654"/>
                    <a:pt x="5014" y="6423"/>
                  </a:cubicBezTo>
                  <a:cubicBezTo>
                    <a:pt x="5014" y="6324"/>
                    <a:pt x="5014" y="6228"/>
                    <a:pt x="5030" y="6132"/>
                  </a:cubicBezTo>
                  <a:cubicBezTo>
                    <a:pt x="5030" y="5980"/>
                    <a:pt x="5001" y="5828"/>
                    <a:pt x="4987" y="5662"/>
                  </a:cubicBezTo>
                  <a:cubicBezTo>
                    <a:pt x="4974" y="5609"/>
                    <a:pt x="4974" y="5566"/>
                    <a:pt x="4961" y="5514"/>
                  </a:cubicBezTo>
                  <a:cubicBezTo>
                    <a:pt x="4961" y="5502"/>
                    <a:pt x="4954" y="5492"/>
                    <a:pt x="4950" y="5492"/>
                  </a:cubicBezTo>
                  <a:cubicBezTo>
                    <a:pt x="4949" y="5492"/>
                    <a:pt x="4948" y="5493"/>
                    <a:pt x="4948" y="5497"/>
                  </a:cubicBezTo>
                  <a:cubicBezTo>
                    <a:pt x="4931" y="5497"/>
                    <a:pt x="4918" y="5497"/>
                    <a:pt x="4918" y="5514"/>
                  </a:cubicBezTo>
                  <a:cubicBezTo>
                    <a:pt x="4905" y="5527"/>
                    <a:pt x="4905" y="5553"/>
                    <a:pt x="4905" y="5580"/>
                  </a:cubicBezTo>
                  <a:cubicBezTo>
                    <a:pt x="4918" y="5649"/>
                    <a:pt x="4918" y="5719"/>
                    <a:pt x="4931" y="5788"/>
                  </a:cubicBezTo>
                  <a:cubicBezTo>
                    <a:pt x="4948" y="5927"/>
                    <a:pt x="4948" y="6062"/>
                    <a:pt x="4948" y="6201"/>
                  </a:cubicBezTo>
                  <a:cubicBezTo>
                    <a:pt x="4931" y="6310"/>
                    <a:pt x="4931" y="6406"/>
                    <a:pt x="4918" y="6506"/>
                  </a:cubicBezTo>
                  <a:cubicBezTo>
                    <a:pt x="4905" y="6711"/>
                    <a:pt x="4878" y="6919"/>
                    <a:pt x="4865" y="7124"/>
                  </a:cubicBezTo>
                  <a:cubicBezTo>
                    <a:pt x="4835" y="7359"/>
                    <a:pt x="4809" y="7580"/>
                    <a:pt x="4782" y="7812"/>
                  </a:cubicBezTo>
                  <a:cubicBezTo>
                    <a:pt x="4766" y="7911"/>
                    <a:pt x="4753" y="8007"/>
                    <a:pt x="4739" y="8116"/>
                  </a:cubicBezTo>
                  <a:cubicBezTo>
                    <a:pt x="4726" y="8338"/>
                    <a:pt x="4700" y="8556"/>
                    <a:pt x="4670" y="8777"/>
                  </a:cubicBezTo>
                  <a:cubicBezTo>
                    <a:pt x="4657" y="8943"/>
                    <a:pt x="4657" y="9095"/>
                    <a:pt x="4643" y="9260"/>
                  </a:cubicBezTo>
                  <a:cubicBezTo>
                    <a:pt x="4630" y="9452"/>
                    <a:pt x="4617" y="9647"/>
                    <a:pt x="4600" y="9839"/>
                  </a:cubicBezTo>
                  <a:cubicBezTo>
                    <a:pt x="4600" y="9852"/>
                    <a:pt x="4600" y="9879"/>
                    <a:pt x="4587" y="9908"/>
                  </a:cubicBezTo>
                  <a:cubicBezTo>
                    <a:pt x="4532" y="9922"/>
                    <a:pt x="4478" y="9926"/>
                    <a:pt x="4425" y="9926"/>
                  </a:cubicBezTo>
                  <a:cubicBezTo>
                    <a:pt x="4318" y="9926"/>
                    <a:pt x="4210" y="9908"/>
                    <a:pt x="4091" y="9908"/>
                  </a:cubicBezTo>
                  <a:cubicBezTo>
                    <a:pt x="4065" y="9756"/>
                    <a:pt x="4065" y="9604"/>
                    <a:pt x="4078" y="9452"/>
                  </a:cubicBezTo>
                  <a:cubicBezTo>
                    <a:pt x="4091" y="9287"/>
                    <a:pt x="4078" y="9135"/>
                    <a:pt x="4091" y="8969"/>
                  </a:cubicBezTo>
                  <a:cubicBezTo>
                    <a:pt x="4091" y="8738"/>
                    <a:pt x="4065" y="8503"/>
                    <a:pt x="4038" y="8281"/>
                  </a:cubicBezTo>
                  <a:cubicBezTo>
                    <a:pt x="4022" y="8199"/>
                    <a:pt x="4009" y="8116"/>
                    <a:pt x="4038" y="8033"/>
                  </a:cubicBezTo>
                  <a:lnTo>
                    <a:pt x="4038" y="7994"/>
                  </a:lnTo>
                  <a:cubicBezTo>
                    <a:pt x="3982" y="7799"/>
                    <a:pt x="4022" y="7620"/>
                    <a:pt x="4022" y="7441"/>
                  </a:cubicBezTo>
                  <a:cubicBezTo>
                    <a:pt x="4022" y="7316"/>
                    <a:pt x="4038" y="7193"/>
                    <a:pt x="4038" y="7084"/>
                  </a:cubicBezTo>
                  <a:cubicBezTo>
                    <a:pt x="4038" y="6671"/>
                    <a:pt x="4052" y="6271"/>
                    <a:pt x="4052" y="5871"/>
                  </a:cubicBezTo>
                  <a:cubicBezTo>
                    <a:pt x="4052" y="5457"/>
                    <a:pt x="4078" y="5057"/>
                    <a:pt x="4121" y="4657"/>
                  </a:cubicBezTo>
                  <a:cubicBezTo>
                    <a:pt x="4134" y="4521"/>
                    <a:pt x="4147" y="4396"/>
                    <a:pt x="4161" y="4257"/>
                  </a:cubicBezTo>
                  <a:cubicBezTo>
                    <a:pt x="4161" y="4191"/>
                    <a:pt x="4174" y="4135"/>
                    <a:pt x="4187" y="4065"/>
                  </a:cubicBezTo>
                  <a:close/>
                  <a:moveTo>
                    <a:pt x="3956" y="9908"/>
                  </a:moveTo>
                  <a:lnTo>
                    <a:pt x="3956" y="9908"/>
                  </a:lnTo>
                  <a:cubicBezTo>
                    <a:pt x="3982" y="10100"/>
                    <a:pt x="3939" y="10308"/>
                    <a:pt x="3995" y="10500"/>
                  </a:cubicBezTo>
                  <a:cubicBezTo>
                    <a:pt x="3926" y="10513"/>
                    <a:pt x="3856" y="10527"/>
                    <a:pt x="3803" y="10540"/>
                  </a:cubicBezTo>
                  <a:cubicBezTo>
                    <a:pt x="3569" y="10570"/>
                    <a:pt x="3334" y="10583"/>
                    <a:pt x="3099" y="10609"/>
                  </a:cubicBezTo>
                  <a:cubicBezTo>
                    <a:pt x="2999" y="10619"/>
                    <a:pt x="2897" y="10624"/>
                    <a:pt x="2794" y="10624"/>
                  </a:cubicBezTo>
                  <a:cubicBezTo>
                    <a:pt x="2588" y="10624"/>
                    <a:pt x="2379" y="10605"/>
                    <a:pt x="2177" y="10570"/>
                  </a:cubicBezTo>
                  <a:cubicBezTo>
                    <a:pt x="2137" y="10570"/>
                    <a:pt x="2081" y="10556"/>
                    <a:pt x="2024" y="10556"/>
                  </a:cubicBezTo>
                  <a:cubicBezTo>
                    <a:pt x="1998" y="10457"/>
                    <a:pt x="2011" y="10375"/>
                    <a:pt x="2011" y="10279"/>
                  </a:cubicBezTo>
                  <a:cubicBezTo>
                    <a:pt x="2038" y="10279"/>
                    <a:pt x="2067" y="10279"/>
                    <a:pt x="2081" y="10292"/>
                  </a:cubicBezTo>
                  <a:cubicBezTo>
                    <a:pt x="2259" y="10375"/>
                    <a:pt x="2438" y="10404"/>
                    <a:pt x="2633" y="10418"/>
                  </a:cubicBezTo>
                  <a:cubicBezTo>
                    <a:pt x="2716" y="10431"/>
                    <a:pt x="2811" y="10444"/>
                    <a:pt x="2894" y="10444"/>
                  </a:cubicBezTo>
                  <a:cubicBezTo>
                    <a:pt x="3003" y="10431"/>
                    <a:pt x="3129" y="10431"/>
                    <a:pt x="3238" y="10418"/>
                  </a:cubicBezTo>
                  <a:cubicBezTo>
                    <a:pt x="3377" y="10404"/>
                    <a:pt x="3512" y="10375"/>
                    <a:pt x="3651" y="10348"/>
                  </a:cubicBezTo>
                  <a:cubicBezTo>
                    <a:pt x="3734" y="10335"/>
                    <a:pt x="3817" y="10308"/>
                    <a:pt x="3886" y="10279"/>
                  </a:cubicBezTo>
                  <a:cubicBezTo>
                    <a:pt x="3899" y="10265"/>
                    <a:pt x="3913" y="10265"/>
                    <a:pt x="3926" y="10252"/>
                  </a:cubicBezTo>
                  <a:cubicBezTo>
                    <a:pt x="3939" y="10226"/>
                    <a:pt x="3939" y="10183"/>
                    <a:pt x="3913" y="10183"/>
                  </a:cubicBezTo>
                  <a:cubicBezTo>
                    <a:pt x="3893" y="10176"/>
                    <a:pt x="3869" y="10173"/>
                    <a:pt x="3844" y="10173"/>
                  </a:cubicBezTo>
                  <a:cubicBezTo>
                    <a:pt x="3820" y="10173"/>
                    <a:pt x="3795" y="10176"/>
                    <a:pt x="3774" y="10183"/>
                  </a:cubicBezTo>
                  <a:cubicBezTo>
                    <a:pt x="3555" y="10252"/>
                    <a:pt x="3321" y="10265"/>
                    <a:pt x="3086" y="10292"/>
                  </a:cubicBezTo>
                  <a:cubicBezTo>
                    <a:pt x="3012" y="10308"/>
                    <a:pt x="2940" y="10311"/>
                    <a:pt x="2869" y="10311"/>
                  </a:cubicBezTo>
                  <a:cubicBezTo>
                    <a:pt x="2806" y="10311"/>
                    <a:pt x="2745" y="10308"/>
                    <a:pt x="2686" y="10308"/>
                  </a:cubicBezTo>
                  <a:cubicBezTo>
                    <a:pt x="2534" y="10292"/>
                    <a:pt x="2398" y="10292"/>
                    <a:pt x="2259" y="10239"/>
                  </a:cubicBezTo>
                  <a:cubicBezTo>
                    <a:pt x="2177" y="10209"/>
                    <a:pt x="2094" y="10183"/>
                    <a:pt x="2011" y="10156"/>
                  </a:cubicBezTo>
                  <a:cubicBezTo>
                    <a:pt x="1998" y="10113"/>
                    <a:pt x="1985" y="10074"/>
                    <a:pt x="1998" y="10017"/>
                  </a:cubicBezTo>
                  <a:lnTo>
                    <a:pt x="2011" y="10004"/>
                  </a:lnTo>
                  <a:cubicBezTo>
                    <a:pt x="2259" y="10031"/>
                    <a:pt x="2507" y="10044"/>
                    <a:pt x="2755" y="10060"/>
                  </a:cubicBezTo>
                  <a:cubicBezTo>
                    <a:pt x="2836" y="10068"/>
                    <a:pt x="2917" y="10071"/>
                    <a:pt x="2998" y="10071"/>
                  </a:cubicBezTo>
                  <a:cubicBezTo>
                    <a:pt x="3212" y="10071"/>
                    <a:pt x="3428" y="10049"/>
                    <a:pt x="3638" y="10017"/>
                  </a:cubicBezTo>
                  <a:cubicBezTo>
                    <a:pt x="3721" y="10004"/>
                    <a:pt x="3803" y="9978"/>
                    <a:pt x="3886" y="9935"/>
                  </a:cubicBezTo>
                  <a:cubicBezTo>
                    <a:pt x="3899" y="9922"/>
                    <a:pt x="3926" y="9922"/>
                    <a:pt x="3956" y="9908"/>
                  </a:cubicBezTo>
                  <a:close/>
                  <a:moveTo>
                    <a:pt x="1889" y="10292"/>
                  </a:moveTo>
                  <a:lnTo>
                    <a:pt x="1902" y="10308"/>
                  </a:lnTo>
                  <a:cubicBezTo>
                    <a:pt x="1902" y="10404"/>
                    <a:pt x="1915" y="10500"/>
                    <a:pt x="1929" y="10596"/>
                  </a:cubicBezTo>
                  <a:cubicBezTo>
                    <a:pt x="1902" y="10623"/>
                    <a:pt x="1859" y="10652"/>
                    <a:pt x="1806" y="10666"/>
                  </a:cubicBezTo>
                  <a:cubicBezTo>
                    <a:pt x="1790" y="10556"/>
                    <a:pt x="1790" y="10444"/>
                    <a:pt x="1806" y="10322"/>
                  </a:cubicBezTo>
                  <a:cubicBezTo>
                    <a:pt x="1833" y="10308"/>
                    <a:pt x="1859" y="10292"/>
                    <a:pt x="1889" y="10292"/>
                  </a:cubicBezTo>
                  <a:close/>
                  <a:moveTo>
                    <a:pt x="1227" y="10265"/>
                  </a:moveTo>
                  <a:cubicBezTo>
                    <a:pt x="1267" y="10265"/>
                    <a:pt x="1294" y="10279"/>
                    <a:pt x="1294" y="10308"/>
                  </a:cubicBezTo>
                  <a:lnTo>
                    <a:pt x="1294" y="10666"/>
                  </a:lnTo>
                  <a:cubicBezTo>
                    <a:pt x="1294" y="10666"/>
                    <a:pt x="1280" y="10679"/>
                    <a:pt x="1267" y="10679"/>
                  </a:cubicBezTo>
                  <a:cubicBezTo>
                    <a:pt x="1211" y="10540"/>
                    <a:pt x="1211" y="10404"/>
                    <a:pt x="1227" y="10265"/>
                  </a:cubicBezTo>
                  <a:close/>
                  <a:moveTo>
                    <a:pt x="1419" y="10322"/>
                  </a:moveTo>
                  <a:cubicBezTo>
                    <a:pt x="1446" y="10335"/>
                    <a:pt x="1489" y="10335"/>
                    <a:pt x="1528" y="10335"/>
                  </a:cubicBezTo>
                  <a:cubicBezTo>
                    <a:pt x="1528" y="10404"/>
                    <a:pt x="1515" y="10457"/>
                    <a:pt x="1515" y="10513"/>
                  </a:cubicBezTo>
                  <a:cubicBezTo>
                    <a:pt x="1528" y="10570"/>
                    <a:pt x="1558" y="10623"/>
                    <a:pt x="1528" y="10679"/>
                  </a:cubicBezTo>
                  <a:cubicBezTo>
                    <a:pt x="1393" y="10666"/>
                    <a:pt x="1376" y="10652"/>
                    <a:pt x="1393" y="10527"/>
                  </a:cubicBezTo>
                  <a:cubicBezTo>
                    <a:pt x="1393" y="10474"/>
                    <a:pt x="1393" y="10404"/>
                    <a:pt x="1406" y="10348"/>
                  </a:cubicBezTo>
                  <a:cubicBezTo>
                    <a:pt x="1406" y="10348"/>
                    <a:pt x="1406" y="10335"/>
                    <a:pt x="1419" y="10322"/>
                  </a:cubicBezTo>
                  <a:close/>
                  <a:moveTo>
                    <a:pt x="1680" y="10335"/>
                  </a:moveTo>
                  <a:cubicBezTo>
                    <a:pt x="1707" y="10444"/>
                    <a:pt x="1680" y="10570"/>
                    <a:pt x="1723" y="10692"/>
                  </a:cubicBezTo>
                  <a:lnTo>
                    <a:pt x="1641" y="10692"/>
                  </a:lnTo>
                  <a:cubicBezTo>
                    <a:pt x="1624" y="10666"/>
                    <a:pt x="1624" y="10652"/>
                    <a:pt x="1624" y="10639"/>
                  </a:cubicBezTo>
                  <a:cubicBezTo>
                    <a:pt x="1624" y="10556"/>
                    <a:pt x="1611" y="10474"/>
                    <a:pt x="1611" y="10391"/>
                  </a:cubicBezTo>
                  <a:cubicBezTo>
                    <a:pt x="1611" y="10348"/>
                    <a:pt x="1624" y="10348"/>
                    <a:pt x="1680" y="10335"/>
                  </a:cubicBezTo>
                  <a:close/>
                  <a:moveTo>
                    <a:pt x="2107" y="4161"/>
                  </a:moveTo>
                  <a:cubicBezTo>
                    <a:pt x="2107" y="4191"/>
                    <a:pt x="2107" y="4204"/>
                    <a:pt x="2094" y="4204"/>
                  </a:cubicBezTo>
                  <a:cubicBezTo>
                    <a:pt x="2024" y="4356"/>
                    <a:pt x="2024" y="4505"/>
                    <a:pt x="1971" y="4657"/>
                  </a:cubicBezTo>
                  <a:cubicBezTo>
                    <a:pt x="1942" y="4726"/>
                    <a:pt x="1955" y="4796"/>
                    <a:pt x="1942" y="4852"/>
                  </a:cubicBezTo>
                  <a:cubicBezTo>
                    <a:pt x="1915" y="5196"/>
                    <a:pt x="1889" y="5527"/>
                    <a:pt x="1872" y="5871"/>
                  </a:cubicBezTo>
                  <a:cubicBezTo>
                    <a:pt x="1859" y="6310"/>
                    <a:pt x="1872" y="6754"/>
                    <a:pt x="1872" y="7193"/>
                  </a:cubicBezTo>
                  <a:lnTo>
                    <a:pt x="1872" y="8033"/>
                  </a:lnTo>
                  <a:cubicBezTo>
                    <a:pt x="1859" y="8295"/>
                    <a:pt x="1846" y="8543"/>
                    <a:pt x="1833" y="8804"/>
                  </a:cubicBezTo>
                  <a:cubicBezTo>
                    <a:pt x="1833" y="9082"/>
                    <a:pt x="1833" y="9356"/>
                    <a:pt x="1846" y="9631"/>
                  </a:cubicBezTo>
                  <a:cubicBezTo>
                    <a:pt x="1846" y="9687"/>
                    <a:pt x="1859" y="9756"/>
                    <a:pt x="1859" y="9812"/>
                  </a:cubicBezTo>
                  <a:cubicBezTo>
                    <a:pt x="1859" y="9935"/>
                    <a:pt x="1889" y="10060"/>
                    <a:pt x="1902" y="10183"/>
                  </a:cubicBezTo>
                  <a:lnTo>
                    <a:pt x="1902" y="10226"/>
                  </a:lnTo>
                  <a:cubicBezTo>
                    <a:pt x="1847" y="10226"/>
                    <a:pt x="1792" y="10218"/>
                    <a:pt x="1741" y="10218"/>
                  </a:cubicBezTo>
                  <a:cubicBezTo>
                    <a:pt x="1715" y="10218"/>
                    <a:pt x="1690" y="10220"/>
                    <a:pt x="1667" y="10226"/>
                  </a:cubicBezTo>
                  <a:cubicBezTo>
                    <a:pt x="1528" y="10226"/>
                    <a:pt x="1393" y="10209"/>
                    <a:pt x="1254" y="10156"/>
                  </a:cubicBezTo>
                  <a:cubicBezTo>
                    <a:pt x="1254" y="10127"/>
                    <a:pt x="1241" y="10100"/>
                    <a:pt x="1241" y="10060"/>
                  </a:cubicBezTo>
                  <a:cubicBezTo>
                    <a:pt x="1280" y="9713"/>
                    <a:pt x="1280" y="9356"/>
                    <a:pt x="1280" y="9012"/>
                  </a:cubicBezTo>
                  <a:cubicBezTo>
                    <a:pt x="1294" y="8820"/>
                    <a:pt x="1310" y="8625"/>
                    <a:pt x="1310" y="8433"/>
                  </a:cubicBezTo>
                  <a:cubicBezTo>
                    <a:pt x="1323" y="8242"/>
                    <a:pt x="1337" y="8047"/>
                    <a:pt x="1294" y="7855"/>
                  </a:cubicBezTo>
                  <a:cubicBezTo>
                    <a:pt x="1294" y="7828"/>
                    <a:pt x="1294" y="7785"/>
                    <a:pt x="1323" y="7772"/>
                  </a:cubicBezTo>
                  <a:cubicBezTo>
                    <a:pt x="1350" y="7729"/>
                    <a:pt x="1350" y="7703"/>
                    <a:pt x="1323" y="7676"/>
                  </a:cubicBezTo>
                  <a:cubicBezTo>
                    <a:pt x="1267" y="7551"/>
                    <a:pt x="1211" y="7428"/>
                    <a:pt x="1158" y="7316"/>
                  </a:cubicBezTo>
                  <a:cubicBezTo>
                    <a:pt x="1075" y="7180"/>
                    <a:pt x="1046" y="7041"/>
                    <a:pt x="1046" y="6902"/>
                  </a:cubicBezTo>
                  <a:cubicBezTo>
                    <a:pt x="1032" y="6724"/>
                    <a:pt x="1062" y="6545"/>
                    <a:pt x="1075" y="6367"/>
                  </a:cubicBezTo>
                  <a:cubicBezTo>
                    <a:pt x="1089" y="6158"/>
                    <a:pt x="1115" y="5967"/>
                    <a:pt x="1128" y="5762"/>
                  </a:cubicBezTo>
                  <a:cubicBezTo>
                    <a:pt x="1128" y="5732"/>
                    <a:pt x="1128" y="5705"/>
                    <a:pt x="1115" y="5692"/>
                  </a:cubicBezTo>
                  <a:lnTo>
                    <a:pt x="1102" y="5679"/>
                  </a:lnTo>
                  <a:cubicBezTo>
                    <a:pt x="1089" y="5679"/>
                    <a:pt x="1075" y="5679"/>
                    <a:pt x="1075" y="5692"/>
                  </a:cubicBezTo>
                  <a:cubicBezTo>
                    <a:pt x="1062" y="5692"/>
                    <a:pt x="1062" y="5705"/>
                    <a:pt x="1062" y="5719"/>
                  </a:cubicBezTo>
                  <a:cubicBezTo>
                    <a:pt x="1046" y="5762"/>
                    <a:pt x="1032" y="5801"/>
                    <a:pt x="1032" y="5844"/>
                  </a:cubicBezTo>
                  <a:cubicBezTo>
                    <a:pt x="1019" y="6076"/>
                    <a:pt x="979" y="6297"/>
                    <a:pt x="950" y="6532"/>
                  </a:cubicBezTo>
                  <a:cubicBezTo>
                    <a:pt x="936" y="6684"/>
                    <a:pt x="923" y="6836"/>
                    <a:pt x="936" y="6985"/>
                  </a:cubicBezTo>
                  <a:cubicBezTo>
                    <a:pt x="936" y="7111"/>
                    <a:pt x="963" y="7233"/>
                    <a:pt x="1032" y="7332"/>
                  </a:cubicBezTo>
                  <a:cubicBezTo>
                    <a:pt x="1102" y="7455"/>
                    <a:pt x="1128" y="7580"/>
                    <a:pt x="1128" y="7716"/>
                  </a:cubicBezTo>
                  <a:cubicBezTo>
                    <a:pt x="1128" y="8007"/>
                    <a:pt x="1145" y="8295"/>
                    <a:pt x="1128" y="8586"/>
                  </a:cubicBezTo>
                  <a:cubicBezTo>
                    <a:pt x="1115" y="8695"/>
                    <a:pt x="1115" y="8804"/>
                    <a:pt x="1145" y="8916"/>
                  </a:cubicBezTo>
                  <a:cubicBezTo>
                    <a:pt x="1158" y="8999"/>
                    <a:pt x="1158" y="9082"/>
                    <a:pt x="1145" y="9178"/>
                  </a:cubicBezTo>
                  <a:cubicBezTo>
                    <a:pt x="1145" y="9191"/>
                    <a:pt x="1145" y="9204"/>
                    <a:pt x="1158" y="9217"/>
                  </a:cubicBezTo>
                  <a:cubicBezTo>
                    <a:pt x="1184" y="9287"/>
                    <a:pt x="1171" y="9356"/>
                    <a:pt x="1171" y="9412"/>
                  </a:cubicBezTo>
                  <a:cubicBezTo>
                    <a:pt x="1158" y="9617"/>
                    <a:pt x="1145" y="9826"/>
                    <a:pt x="1128" y="10017"/>
                  </a:cubicBezTo>
                  <a:cubicBezTo>
                    <a:pt x="1128" y="10143"/>
                    <a:pt x="1102" y="10265"/>
                    <a:pt x="1102" y="10391"/>
                  </a:cubicBezTo>
                  <a:cubicBezTo>
                    <a:pt x="1115" y="10487"/>
                    <a:pt x="1115" y="10570"/>
                    <a:pt x="1128" y="10666"/>
                  </a:cubicBezTo>
                  <a:cubicBezTo>
                    <a:pt x="1046" y="10692"/>
                    <a:pt x="1046" y="10692"/>
                    <a:pt x="936" y="10692"/>
                  </a:cubicBezTo>
                  <a:lnTo>
                    <a:pt x="936" y="10583"/>
                  </a:lnTo>
                  <a:cubicBezTo>
                    <a:pt x="936" y="10487"/>
                    <a:pt x="923" y="10391"/>
                    <a:pt x="923" y="10292"/>
                  </a:cubicBezTo>
                  <a:cubicBezTo>
                    <a:pt x="923" y="10265"/>
                    <a:pt x="910" y="10239"/>
                    <a:pt x="910" y="10209"/>
                  </a:cubicBezTo>
                  <a:cubicBezTo>
                    <a:pt x="897" y="10196"/>
                    <a:pt x="880" y="10196"/>
                    <a:pt x="867" y="10196"/>
                  </a:cubicBezTo>
                  <a:cubicBezTo>
                    <a:pt x="854" y="10196"/>
                    <a:pt x="827" y="10209"/>
                    <a:pt x="827" y="10226"/>
                  </a:cubicBezTo>
                  <a:lnTo>
                    <a:pt x="827" y="10308"/>
                  </a:lnTo>
                  <a:lnTo>
                    <a:pt x="827" y="10623"/>
                  </a:lnTo>
                  <a:cubicBezTo>
                    <a:pt x="827" y="10652"/>
                    <a:pt x="814" y="10692"/>
                    <a:pt x="814" y="10722"/>
                  </a:cubicBezTo>
                  <a:cubicBezTo>
                    <a:pt x="793" y="10735"/>
                    <a:pt x="772" y="10738"/>
                    <a:pt x="751" y="10738"/>
                  </a:cubicBezTo>
                  <a:cubicBezTo>
                    <a:pt x="731" y="10738"/>
                    <a:pt x="710" y="10735"/>
                    <a:pt x="688" y="10735"/>
                  </a:cubicBezTo>
                  <a:cubicBezTo>
                    <a:pt x="662" y="10692"/>
                    <a:pt x="675" y="10652"/>
                    <a:pt x="675" y="10609"/>
                  </a:cubicBezTo>
                  <a:cubicBezTo>
                    <a:pt x="688" y="10500"/>
                    <a:pt x="715" y="10391"/>
                    <a:pt x="731" y="10279"/>
                  </a:cubicBezTo>
                  <a:cubicBezTo>
                    <a:pt x="745" y="10239"/>
                    <a:pt x="745" y="10196"/>
                    <a:pt x="745" y="10170"/>
                  </a:cubicBezTo>
                  <a:cubicBezTo>
                    <a:pt x="745" y="10156"/>
                    <a:pt x="731" y="10143"/>
                    <a:pt x="715" y="10143"/>
                  </a:cubicBezTo>
                  <a:cubicBezTo>
                    <a:pt x="702" y="10143"/>
                    <a:pt x="688" y="10143"/>
                    <a:pt x="688" y="10156"/>
                  </a:cubicBezTo>
                  <a:cubicBezTo>
                    <a:pt x="675" y="10170"/>
                    <a:pt x="662" y="10196"/>
                    <a:pt x="649" y="10226"/>
                  </a:cubicBezTo>
                  <a:cubicBezTo>
                    <a:pt x="619" y="10335"/>
                    <a:pt x="606" y="10444"/>
                    <a:pt x="579" y="10556"/>
                  </a:cubicBezTo>
                  <a:cubicBezTo>
                    <a:pt x="566" y="10609"/>
                    <a:pt x="566" y="10679"/>
                    <a:pt x="566" y="10735"/>
                  </a:cubicBezTo>
                  <a:cubicBezTo>
                    <a:pt x="536" y="10748"/>
                    <a:pt x="510" y="10748"/>
                    <a:pt x="483" y="10762"/>
                  </a:cubicBezTo>
                  <a:cubicBezTo>
                    <a:pt x="440" y="10762"/>
                    <a:pt x="414" y="10735"/>
                    <a:pt x="414" y="10705"/>
                  </a:cubicBezTo>
                  <a:lnTo>
                    <a:pt x="414" y="10556"/>
                  </a:lnTo>
                  <a:cubicBezTo>
                    <a:pt x="427" y="10444"/>
                    <a:pt x="440" y="10322"/>
                    <a:pt x="440" y="10196"/>
                  </a:cubicBezTo>
                  <a:lnTo>
                    <a:pt x="440" y="10156"/>
                  </a:lnTo>
                  <a:cubicBezTo>
                    <a:pt x="440" y="10143"/>
                    <a:pt x="427" y="10127"/>
                    <a:pt x="414" y="10127"/>
                  </a:cubicBezTo>
                  <a:cubicBezTo>
                    <a:pt x="401" y="10127"/>
                    <a:pt x="384" y="10127"/>
                    <a:pt x="384" y="10143"/>
                  </a:cubicBezTo>
                  <a:cubicBezTo>
                    <a:pt x="371" y="10170"/>
                    <a:pt x="358" y="10183"/>
                    <a:pt x="345" y="10209"/>
                  </a:cubicBezTo>
                  <a:cubicBezTo>
                    <a:pt x="331" y="10361"/>
                    <a:pt x="288" y="10527"/>
                    <a:pt x="302" y="10679"/>
                  </a:cubicBezTo>
                  <a:cubicBezTo>
                    <a:pt x="302" y="10705"/>
                    <a:pt x="302" y="10722"/>
                    <a:pt x="288" y="10735"/>
                  </a:cubicBezTo>
                  <a:cubicBezTo>
                    <a:pt x="279" y="10737"/>
                    <a:pt x="269" y="10739"/>
                    <a:pt x="260" y="10739"/>
                  </a:cubicBezTo>
                  <a:cubicBezTo>
                    <a:pt x="220" y="10739"/>
                    <a:pt x="185" y="10716"/>
                    <a:pt x="153" y="10692"/>
                  </a:cubicBezTo>
                  <a:cubicBezTo>
                    <a:pt x="136" y="10679"/>
                    <a:pt x="123" y="10666"/>
                    <a:pt x="123" y="10652"/>
                  </a:cubicBezTo>
                  <a:cubicBezTo>
                    <a:pt x="110" y="10639"/>
                    <a:pt x="110" y="10623"/>
                    <a:pt x="123" y="10609"/>
                  </a:cubicBezTo>
                  <a:cubicBezTo>
                    <a:pt x="166" y="10431"/>
                    <a:pt x="153" y="10265"/>
                    <a:pt x="153" y="10087"/>
                  </a:cubicBezTo>
                  <a:cubicBezTo>
                    <a:pt x="153" y="9935"/>
                    <a:pt x="166" y="9769"/>
                    <a:pt x="153" y="9617"/>
                  </a:cubicBezTo>
                  <a:cubicBezTo>
                    <a:pt x="136" y="9412"/>
                    <a:pt x="123" y="9191"/>
                    <a:pt x="96" y="8986"/>
                  </a:cubicBezTo>
                  <a:cubicBezTo>
                    <a:pt x="96" y="8903"/>
                    <a:pt x="83" y="8820"/>
                    <a:pt x="123" y="8738"/>
                  </a:cubicBezTo>
                  <a:cubicBezTo>
                    <a:pt x="136" y="8695"/>
                    <a:pt x="136" y="8655"/>
                    <a:pt x="136" y="8612"/>
                  </a:cubicBezTo>
                  <a:lnTo>
                    <a:pt x="136" y="8295"/>
                  </a:lnTo>
                  <a:cubicBezTo>
                    <a:pt x="136" y="7924"/>
                    <a:pt x="153" y="7564"/>
                    <a:pt x="166" y="7193"/>
                  </a:cubicBezTo>
                  <a:lnTo>
                    <a:pt x="166" y="6945"/>
                  </a:lnTo>
                  <a:cubicBezTo>
                    <a:pt x="166" y="6641"/>
                    <a:pt x="192" y="6340"/>
                    <a:pt x="249" y="6049"/>
                  </a:cubicBezTo>
                  <a:cubicBezTo>
                    <a:pt x="288" y="5844"/>
                    <a:pt x="331" y="5649"/>
                    <a:pt x="414" y="5471"/>
                  </a:cubicBezTo>
                  <a:cubicBezTo>
                    <a:pt x="427" y="5431"/>
                    <a:pt x="454" y="5388"/>
                    <a:pt x="440" y="5332"/>
                  </a:cubicBezTo>
                  <a:cubicBezTo>
                    <a:pt x="440" y="5318"/>
                    <a:pt x="454" y="5292"/>
                    <a:pt x="467" y="5265"/>
                  </a:cubicBezTo>
                  <a:cubicBezTo>
                    <a:pt x="523" y="5183"/>
                    <a:pt x="566" y="5084"/>
                    <a:pt x="632" y="5017"/>
                  </a:cubicBezTo>
                  <a:cubicBezTo>
                    <a:pt x="715" y="4879"/>
                    <a:pt x="854" y="4783"/>
                    <a:pt x="993" y="4700"/>
                  </a:cubicBezTo>
                  <a:cubicBezTo>
                    <a:pt x="1145" y="4604"/>
                    <a:pt x="1310" y="4521"/>
                    <a:pt x="1489" y="4478"/>
                  </a:cubicBezTo>
                  <a:cubicBezTo>
                    <a:pt x="1515" y="4465"/>
                    <a:pt x="1542" y="4465"/>
                    <a:pt x="1558" y="4439"/>
                  </a:cubicBezTo>
                  <a:cubicBezTo>
                    <a:pt x="1624" y="4396"/>
                    <a:pt x="1694" y="4369"/>
                    <a:pt x="1763" y="4340"/>
                  </a:cubicBezTo>
                  <a:cubicBezTo>
                    <a:pt x="1872" y="4287"/>
                    <a:pt x="1985" y="4217"/>
                    <a:pt x="2107" y="4161"/>
                  </a:cubicBezTo>
                  <a:close/>
                  <a:moveTo>
                    <a:pt x="3803" y="1"/>
                  </a:moveTo>
                  <a:cubicBezTo>
                    <a:pt x="3486" y="14"/>
                    <a:pt x="3182" y="97"/>
                    <a:pt x="2894" y="206"/>
                  </a:cubicBezTo>
                  <a:cubicBezTo>
                    <a:pt x="2798" y="249"/>
                    <a:pt x="2699" y="289"/>
                    <a:pt x="2633" y="358"/>
                  </a:cubicBezTo>
                  <a:cubicBezTo>
                    <a:pt x="2603" y="388"/>
                    <a:pt x="2563" y="401"/>
                    <a:pt x="2520" y="428"/>
                  </a:cubicBezTo>
                  <a:cubicBezTo>
                    <a:pt x="2494" y="371"/>
                    <a:pt x="2468" y="318"/>
                    <a:pt x="2438" y="275"/>
                  </a:cubicBezTo>
                  <a:cubicBezTo>
                    <a:pt x="2385" y="193"/>
                    <a:pt x="2315" y="110"/>
                    <a:pt x="2233" y="57"/>
                  </a:cubicBezTo>
                  <a:cubicBezTo>
                    <a:pt x="2199" y="39"/>
                    <a:pt x="2171" y="32"/>
                    <a:pt x="2145" y="32"/>
                  </a:cubicBezTo>
                  <a:cubicBezTo>
                    <a:pt x="2128" y="32"/>
                    <a:pt x="2111" y="35"/>
                    <a:pt x="2094" y="41"/>
                  </a:cubicBezTo>
                  <a:cubicBezTo>
                    <a:pt x="2067" y="57"/>
                    <a:pt x="2054" y="70"/>
                    <a:pt x="2067" y="97"/>
                  </a:cubicBezTo>
                  <a:cubicBezTo>
                    <a:pt x="2137" y="110"/>
                    <a:pt x="2203" y="123"/>
                    <a:pt x="2259" y="180"/>
                  </a:cubicBezTo>
                  <a:cubicBezTo>
                    <a:pt x="2315" y="236"/>
                    <a:pt x="2342" y="275"/>
                    <a:pt x="2385" y="358"/>
                  </a:cubicBezTo>
                  <a:lnTo>
                    <a:pt x="2259" y="358"/>
                  </a:lnTo>
                  <a:cubicBezTo>
                    <a:pt x="2137" y="358"/>
                    <a:pt x="2011" y="388"/>
                    <a:pt x="1902" y="454"/>
                  </a:cubicBezTo>
                  <a:cubicBezTo>
                    <a:pt x="1872" y="471"/>
                    <a:pt x="1872" y="497"/>
                    <a:pt x="1889" y="510"/>
                  </a:cubicBezTo>
                  <a:cubicBezTo>
                    <a:pt x="1889" y="523"/>
                    <a:pt x="1915" y="523"/>
                    <a:pt x="1929" y="523"/>
                  </a:cubicBezTo>
                  <a:cubicBezTo>
                    <a:pt x="1955" y="523"/>
                    <a:pt x="1971" y="510"/>
                    <a:pt x="1998" y="497"/>
                  </a:cubicBezTo>
                  <a:cubicBezTo>
                    <a:pt x="2090" y="465"/>
                    <a:pt x="2184" y="449"/>
                    <a:pt x="2277" y="449"/>
                  </a:cubicBezTo>
                  <a:cubicBezTo>
                    <a:pt x="2308" y="449"/>
                    <a:pt x="2338" y="451"/>
                    <a:pt x="2368" y="454"/>
                  </a:cubicBezTo>
                  <a:cubicBezTo>
                    <a:pt x="2385" y="471"/>
                    <a:pt x="2411" y="471"/>
                    <a:pt x="2425" y="497"/>
                  </a:cubicBezTo>
                  <a:cubicBezTo>
                    <a:pt x="2355" y="537"/>
                    <a:pt x="2302" y="566"/>
                    <a:pt x="2246" y="606"/>
                  </a:cubicBezTo>
                  <a:cubicBezTo>
                    <a:pt x="2011" y="785"/>
                    <a:pt x="1889" y="1019"/>
                    <a:pt x="1859" y="1310"/>
                  </a:cubicBezTo>
                  <a:cubicBezTo>
                    <a:pt x="1846" y="1516"/>
                    <a:pt x="1846" y="1711"/>
                    <a:pt x="1955" y="1889"/>
                  </a:cubicBezTo>
                  <a:cubicBezTo>
                    <a:pt x="1819" y="2150"/>
                    <a:pt x="1872" y="2372"/>
                    <a:pt x="2054" y="2590"/>
                  </a:cubicBezTo>
                  <a:cubicBezTo>
                    <a:pt x="2024" y="2686"/>
                    <a:pt x="1998" y="2799"/>
                    <a:pt x="1971" y="2894"/>
                  </a:cubicBezTo>
                  <a:cubicBezTo>
                    <a:pt x="1915" y="3099"/>
                    <a:pt x="1846" y="3295"/>
                    <a:pt x="1723" y="3473"/>
                  </a:cubicBezTo>
                  <a:cubicBezTo>
                    <a:pt x="1680" y="3500"/>
                    <a:pt x="1667" y="3556"/>
                    <a:pt x="1654" y="3582"/>
                  </a:cubicBezTo>
                  <a:cubicBezTo>
                    <a:pt x="1667" y="3665"/>
                    <a:pt x="1723" y="3678"/>
                    <a:pt x="1776" y="3708"/>
                  </a:cubicBezTo>
                  <a:cubicBezTo>
                    <a:pt x="1902" y="3761"/>
                    <a:pt x="2024" y="3791"/>
                    <a:pt x="2150" y="3817"/>
                  </a:cubicBezTo>
                  <a:cubicBezTo>
                    <a:pt x="2177" y="3817"/>
                    <a:pt x="2220" y="3830"/>
                    <a:pt x="2259" y="3844"/>
                  </a:cubicBezTo>
                  <a:cubicBezTo>
                    <a:pt x="2246" y="3873"/>
                    <a:pt x="2246" y="3887"/>
                    <a:pt x="2233" y="3900"/>
                  </a:cubicBezTo>
                  <a:cubicBezTo>
                    <a:pt x="2107" y="4039"/>
                    <a:pt x="1942" y="4148"/>
                    <a:pt x="1763" y="4217"/>
                  </a:cubicBezTo>
                  <a:cubicBezTo>
                    <a:pt x="1641" y="4257"/>
                    <a:pt x="1528" y="4313"/>
                    <a:pt x="1406" y="4356"/>
                  </a:cubicBezTo>
                  <a:cubicBezTo>
                    <a:pt x="1294" y="4383"/>
                    <a:pt x="1171" y="4439"/>
                    <a:pt x="1062" y="4478"/>
                  </a:cubicBezTo>
                  <a:cubicBezTo>
                    <a:pt x="841" y="4561"/>
                    <a:pt x="675" y="4713"/>
                    <a:pt x="550" y="4892"/>
                  </a:cubicBezTo>
                  <a:cubicBezTo>
                    <a:pt x="414" y="5100"/>
                    <a:pt x="318" y="5318"/>
                    <a:pt x="235" y="5553"/>
                  </a:cubicBezTo>
                  <a:cubicBezTo>
                    <a:pt x="153" y="5788"/>
                    <a:pt x="110" y="6023"/>
                    <a:pt x="83" y="6258"/>
                  </a:cubicBezTo>
                  <a:cubicBezTo>
                    <a:pt x="54" y="6449"/>
                    <a:pt x="40" y="6641"/>
                    <a:pt x="40" y="6836"/>
                  </a:cubicBezTo>
                  <a:cubicBezTo>
                    <a:pt x="40" y="7028"/>
                    <a:pt x="40" y="7233"/>
                    <a:pt x="27" y="7428"/>
                  </a:cubicBezTo>
                  <a:cubicBezTo>
                    <a:pt x="14" y="7785"/>
                    <a:pt x="27" y="8142"/>
                    <a:pt x="27" y="8516"/>
                  </a:cubicBezTo>
                  <a:cubicBezTo>
                    <a:pt x="40" y="8572"/>
                    <a:pt x="40" y="8638"/>
                    <a:pt x="27" y="8695"/>
                  </a:cubicBezTo>
                  <a:cubicBezTo>
                    <a:pt x="1" y="8873"/>
                    <a:pt x="14" y="9039"/>
                    <a:pt x="27" y="9217"/>
                  </a:cubicBezTo>
                  <a:cubicBezTo>
                    <a:pt x="40" y="9343"/>
                    <a:pt x="54" y="9465"/>
                    <a:pt x="54" y="9591"/>
                  </a:cubicBezTo>
                  <a:lnTo>
                    <a:pt x="54" y="10348"/>
                  </a:lnTo>
                  <a:cubicBezTo>
                    <a:pt x="54" y="10418"/>
                    <a:pt x="54" y="10487"/>
                    <a:pt x="27" y="10556"/>
                  </a:cubicBezTo>
                  <a:cubicBezTo>
                    <a:pt x="14" y="10596"/>
                    <a:pt x="27" y="10652"/>
                    <a:pt x="27" y="10705"/>
                  </a:cubicBezTo>
                  <a:cubicBezTo>
                    <a:pt x="14" y="10748"/>
                    <a:pt x="40" y="10775"/>
                    <a:pt x="70" y="10788"/>
                  </a:cubicBezTo>
                  <a:cubicBezTo>
                    <a:pt x="166" y="10844"/>
                    <a:pt x="275" y="10871"/>
                    <a:pt x="384" y="10871"/>
                  </a:cubicBezTo>
                  <a:cubicBezTo>
                    <a:pt x="619" y="10871"/>
                    <a:pt x="854" y="10844"/>
                    <a:pt x="1089" y="10804"/>
                  </a:cubicBezTo>
                  <a:cubicBezTo>
                    <a:pt x="1128" y="10788"/>
                    <a:pt x="1171" y="10788"/>
                    <a:pt x="1211" y="10788"/>
                  </a:cubicBezTo>
                  <a:cubicBezTo>
                    <a:pt x="1254" y="10788"/>
                    <a:pt x="1267" y="10762"/>
                    <a:pt x="1280" y="10735"/>
                  </a:cubicBezTo>
                  <a:cubicBezTo>
                    <a:pt x="1459" y="10818"/>
                    <a:pt x="1542" y="10831"/>
                    <a:pt x="1707" y="10831"/>
                  </a:cubicBezTo>
                  <a:cubicBezTo>
                    <a:pt x="1806" y="10831"/>
                    <a:pt x="1889" y="10804"/>
                    <a:pt x="1955" y="10722"/>
                  </a:cubicBezTo>
                  <a:cubicBezTo>
                    <a:pt x="1994" y="10674"/>
                    <a:pt x="2032" y="10653"/>
                    <a:pt x="2079" y="10653"/>
                  </a:cubicBezTo>
                  <a:cubicBezTo>
                    <a:pt x="2101" y="10653"/>
                    <a:pt x="2124" y="10657"/>
                    <a:pt x="2150" y="10666"/>
                  </a:cubicBezTo>
                  <a:cubicBezTo>
                    <a:pt x="2177" y="10666"/>
                    <a:pt x="2190" y="10666"/>
                    <a:pt x="2220" y="10679"/>
                  </a:cubicBezTo>
                  <a:cubicBezTo>
                    <a:pt x="2355" y="10705"/>
                    <a:pt x="2494" y="10722"/>
                    <a:pt x="2633" y="10735"/>
                  </a:cubicBezTo>
                  <a:cubicBezTo>
                    <a:pt x="2838" y="10735"/>
                    <a:pt x="3059" y="10735"/>
                    <a:pt x="3264" y="10705"/>
                  </a:cubicBezTo>
                  <a:cubicBezTo>
                    <a:pt x="3486" y="10679"/>
                    <a:pt x="3708" y="10666"/>
                    <a:pt x="3926" y="10639"/>
                  </a:cubicBezTo>
                  <a:cubicBezTo>
                    <a:pt x="3982" y="10639"/>
                    <a:pt x="4038" y="10609"/>
                    <a:pt x="4091" y="10583"/>
                  </a:cubicBezTo>
                  <a:cubicBezTo>
                    <a:pt x="4134" y="10556"/>
                    <a:pt x="4161" y="10527"/>
                    <a:pt x="4204" y="10500"/>
                  </a:cubicBezTo>
                  <a:cubicBezTo>
                    <a:pt x="4255" y="10510"/>
                    <a:pt x="4306" y="10515"/>
                    <a:pt x="4355" y="10515"/>
                  </a:cubicBezTo>
                  <a:cubicBezTo>
                    <a:pt x="4435" y="10515"/>
                    <a:pt x="4512" y="10503"/>
                    <a:pt x="4587" y="10487"/>
                  </a:cubicBezTo>
                  <a:cubicBezTo>
                    <a:pt x="4643" y="10513"/>
                    <a:pt x="4700" y="10527"/>
                    <a:pt x="4739" y="10540"/>
                  </a:cubicBezTo>
                  <a:cubicBezTo>
                    <a:pt x="4878" y="10596"/>
                    <a:pt x="5014" y="10596"/>
                    <a:pt x="5153" y="10609"/>
                  </a:cubicBezTo>
                  <a:cubicBezTo>
                    <a:pt x="5361" y="10609"/>
                    <a:pt x="5526" y="10500"/>
                    <a:pt x="5675" y="10375"/>
                  </a:cubicBezTo>
                  <a:cubicBezTo>
                    <a:pt x="5705" y="10361"/>
                    <a:pt x="5705" y="10335"/>
                    <a:pt x="5705" y="10308"/>
                  </a:cubicBezTo>
                  <a:cubicBezTo>
                    <a:pt x="5692" y="10252"/>
                    <a:pt x="5692" y="10196"/>
                    <a:pt x="5675" y="10127"/>
                  </a:cubicBezTo>
                  <a:cubicBezTo>
                    <a:pt x="5662" y="9922"/>
                    <a:pt x="5649" y="9730"/>
                    <a:pt x="5649" y="9508"/>
                  </a:cubicBezTo>
                  <a:cubicBezTo>
                    <a:pt x="5662" y="9412"/>
                    <a:pt x="5662" y="9300"/>
                    <a:pt x="5662" y="9191"/>
                  </a:cubicBezTo>
                  <a:cubicBezTo>
                    <a:pt x="5662" y="9095"/>
                    <a:pt x="5649" y="8999"/>
                    <a:pt x="5649" y="8903"/>
                  </a:cubicBezTo>
                  <a:cubicBezTo>
                    <a:pt x="5649" y="8638"/>
                    <a:pt x="5636" y="8377"/>
                    <a:pt x="5649" y="8116"/>
                  </a:cubicBezTo>
                  <a:cubicBezTo>
                    <a:pt x="5662" y="7812"/>
                    <a:pt x="5662" y="7498"/>
                    <a:pt x="5675" y="7193"/>
                  </a:cubicBezTo>
                  <a:cubicBezTo>
                    <a:pt x="5675" y="6959"/>
                    <a:pt x="5692" y="6724"/>
                    <a:pt x="5692" y="6489"/>
                  </a:cubicBezTo>
                  <a:lnTo>
                    <a:pt x="5692" y="5788"/>
                  </a:lnTo>
                  <a:cubicBezTo>
                    <a:pt x="5675" y="5457"/>
                    <a:pt x="5675" y="5127"/>
                    <a:pt x="5540" y="4822"/>
                  </a:cubicBezTo>
                  <a:cubicBezTo>
                    <a:pt x="5526" y="4740"/>
                    <a:pt x="5457" y="4670"/>
                    <a:pt x="5401" y="4631"/>
                  </a:cubicBezTo>
                  <a:cubicBezTo>
                    <a:pt x="5331" y="4574"/>
                    <a:pt x="5278" y="4535"/>
                    <a:pt x="5209" y="4505"/>
                  </a:cubicBezTo>
                  <a:cubicBezTo>
                    <a:pt x="5083" y="4452"/>
                    <a:pt x="4961" y="4396"/>
                    <a:pt x="4835" y="4340"/>
                  </a:cubicBezTo>
                  <a:cubicBezTo>
                    <a:pt x="4657" y="4273"/>
                    <a:pt x="4491" y="4174"/>
                    <a:pt x="4339" y="4052"/>
                  </a:cubicBezTo>
                  <a:cubicBezTo>
                    <a:pt x="4300" y="4025"/>
                    <a:pt x="4270" y="3996"/>
                    <a:pt x="4243" y="3943"/>
                  </a:cubicBezTo>
                  <a:cubicBezTo>
                    <a:pt x="4243" y="3926"/>
                    <a:pt x="4217" y="3900"/>
                    <a:pt x="4187" y="3887"/>
                  </a:cubicBezTo>
                  <a:cubicBezTo>
                    <a:pt x="4147" y="3873"/>
                    <a:pt x="4121" y="3844"/>
                    <a:pt x="4134" y="3791"/>
                  </a:cubicBezTo>
                  <a:cubicBezTo>
                    <a:pt x="4131" y="3791"/>
                    <a:pt x="4128" y="3791"/>
                    <a:pt x="4127" y="3790"/>
                  </a:cubicBezTo>
                  <a:lnTo>
                    <a:pt x="4127" y="3790"/>
                  </a:lnTo>
                  <a:cubicBezTo>
                    <a:pt x="4151" y="3789"/>
                    <a:pt x="4176" y="3777"/>
                    <a:pt x="4204" y="3777"/>
                  </a:cubicBezTo>
                  <a:cubicBezTo>
                    <a:pt x="4382" y="3761"/>
                    <a:pt x="4548" y="3721"/>
                    <a:pt x="4713" y="3665"/>
                  </a:cubicBezTo>
                  <a:cubicBezTo>
                    <a:pt x="4809" y="3625"/>
                    <a:pt x="4822" y="3612"/>
                    <a:pt x="4796" y="3513"/>
                  </a:cubicBezTo>
                  <a:cubicBezTo>
                    <a:pt x="4782" y="3460"/>
                    <a:pt x="4766" y="3390"/>
                    <a:pt x="4782" y="3334"/>
                  </a:cubicBezTo>
                  <a:lnTo>
                    <a:pt x="4782" y="3334"/>
                  </a:lnTo>
                  <a:cubicBezTo>
                    <a:pt x="4796" y="3364"/>
                    <a:pt x="4822" y="3390"/>
                    <a:pt x="4835" y="3417"/>
                  </a:cubicBezTo>
                  <a:cubicBezTo>
                    <a:pt x="4865" y="3460"/>
                    <a:pt x="4891" y="3486"/>
                    <a:pt x="4918" y="3513"/>
                  </a:cubicBezTo>
                  <a:cubicBezTo>
                    <a:pt x="4931" y="3529"/>
                    <a:pt x="4961" y="3529"/>
                    <a:pt x="4974" y="3529"/>
                  </a:cubicBezTo>
                  <a:cubicBezTo>
                    <a:pt x="4987" y="3529"/>
                    <a:pt x="5001" y="3500"/>
                    <a:pt x="5001" y="3500"/>
                  </a:cubicBezTo>
                  <a:cubicBezTo>
                    <a:pt x="4961" y="3417"/>
                    <a:pt x="4918" y="3348"/>
                    <a:pt x="4891" y="3265"/>
                  </a:cubicBezTo>
                  <a:cubicBezTo>
                    <a:pt x="4848" y="3182"/>
                    <a:pt x="4835" y="3073"/>
                    <a:pt x="4848" y="3004"/>
                  </a:cubicBezTo>
                  <a:lnTo>
                    <a:pt x="4848" y="3004"/>
                  </a:lnTo>
                  <a:cubicBezTo>
                    <a:pt x="4891" y="3047"/>
                    <a:pt x="4918" y="3086"/>
                    <a:pt x="4961" y="3116"/>
                  </a:cubicBezTo>
                  <a:cubicBezTo>
                    <a:pt x="5014" y="3169"/>
                    <a:pt x="5057" y="3212"/>
                    <a:pt x="5113" y="3265"/>
                  </a:cubicBezTo>
                  <a:cubicBezTo>
                    <a:pt x="5126" y="3273"/>
                    <a:pt x="5136" y="3277"/>
                    <a:pt x="5146" y="3277"/>
                  </a:cubicBezTo>
                  <a:cubicBezTo>
                    <a:pt x="5156" y="3277"/>
                    <a:pt x="5166" y="3273"/>
                    <a:pt x="5179" y="3265"/>
                  </a:cubicBezTo>
                  <a:cubicBezTo>
                    <a:pt x="5196" y="3238"/>
                    <a:pt x="5196" y="3225"/>
                    <a:pt x="5179" y="3199"/>
                  </a:cubicBezTo>
                  <a:cubicBezTo>
                    <a:pt x="5153" y="3156"/>
                    <a:pt x="5113" y="3116"/>
                    <a:pt x="5070" y="3060"/>
                  </a:cubicBezTo>
                  <a:cubicBezTo>
                    <a:pt x="4987" y="2964"/>
                    <a:pt x="4918" y="2838"/>
                    <a:pt x="4891" y="2703"/>
                  </a:cubicBezTo>
                  <a:cubicBezTo>
                    <a:pt x="4878" y="2620"/>
                    <a:pt x="4865" y="2521"/>
                    <a:pt x="4848" y="2425"/>
                  </a:cubicBezTo>
                  <a:cubicBezTo>
                    <a:pt x="4848" y="2329"/>
                    <a:pt x="4848" y="2233"/>
                    <a:pt x="4865" y="2137"/>
                  </a:cubicBezTo>
                  <a:cubicBezTo>
                    <a:pt x="4891" y="2012"/>
                    <a:pt x="4905" y="1876"/>
                    <a:pt x="4891" y="1737"/>
                  </a:cubicBezTo>
                  <a:cubicBezTo>
                    <a:pt x="4878" y="1654"/>
                    <a:pt x="4891" y="1572"/>
                    <a:pt x="4891" y="1489"/>
                  </a:cubicBezTo>
                  <a:cubicBezTo>
                    <a:pt x="4891" y="1433"/>
                    <a:pt x="4905" y="1380"/>
                    <a:pt x="4905" y="1324"/>
                  </a:cubicBezTo>
                  <a:cubicBezTo>
                    <a:pt x="4905" y="1185"/>
                    <a:pt x="4905" y="1049"/>
                    <a:pt x="4891" y="910"/>
                  </a:cubicBezTo>
                  <a:cubicBezTo>
                    <a:pt x="4865" y="719"/>
                    <a:pt x="4822" y="553"/>
                    <a:pt x="4739" y="371"/>
                  </a:cubicBezTo>
                  <a:cubicBezTo>
                    <a:pt x="4617" y="153"/>
                    <a:pt x="4422" y="27"/>
                    <a:pt x="4174" y="14"/>
                  </a:cubicBezTo>
                  <a:cubicBezTo>
                    <a:pt x="4052" y="1"/>
                    <a:pt x="3926" y="1"/>
                    <a:pt x="38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893544" y="2975874"/>
              <a:ext cx="409182" cy="1334033"/>
            </a:xfrm>
            <a:custGeom>
              <a:avLst/>
              <a:gdLst/>
              <a:ahLst/>
              <a:cxnLst/>
              <a:rect l="l" t="t" r="r" b="b"/>
              <a:pathLst>
                <a:path w="2025" h="6602" extrusionOk="0">
                  <a:moveTo>
                    <a:pt x="2024" y="1"/>
                  </a:moveTo>
                  <a:lnTo>
                    <a:pt x="2024" y="1"/>
                  </a:lnTo>
                  <a:cubicBezTo>
                    <a:pt x="1902" y="57"/>
                    <a:pt x="1789" y="127"/>
                    <a:pt x="1680" y="180"/>
                  </a:cubicBezTo>
                  <a:cubicBezTo>
                    <a:pt x="1611" y="209"/>
                    <a:pt x="1541" y="236"/>
                    <a:pt x="1475" y="279"/>
                  </a:cubicBezTo>
                  <a:cubicBezTo>
                    <a:pt x="1459" y="305"/>
                    <a:pt x="1432" y="305"/>
                    <a:pt x="1406" y="318"/>
                  </a:cubicBezTo>
                  <a:cubicBezTo>
                    <a:pt x="1227" y="361"/>
                    <a:pt x="1062" y="444"/>
                    <a:pt x="910" y="540"/>
                  </a:cubicBezTo>
                  <a:cubicBezTo>
                    <a:pt x="771" y="623"/>
                    <a:pt x="632" y="719"/>
                    <a:pt x="549" y="857"/>
                  </a:cubicBezTo>
                  <a:cubicBezTo>
                    <a:pt x="483" y="924"/>
                    <a:pt x="440" y="1023"/>
                    <a:pt x="384" y="1105"/>
                  </a:cubicBezTo>
                  <a:cubicBezTo>
                    <a:pt x="371" y="1132"/>
                    <a:pt x="357" y="1158"/>
                    <a:pt x="357" y="1172"/>
                  </a:cubicBezTo>
                  <a:cubicBezTo>
                    <a:pt x="371" y="1228"/>
                    <a:pt x="344" y="1271"/>
                    <a:pt x="331" y="1311"/>
                  </a:cubicBezTo>
                  <a:cubicBezTo>
                    <a:pt x="248" y="1489"/>
                    <a:pt x="205" y="1684"/>
                    <a:pt x="166" y="1889"/>
                  </a:cubicBezTo>
                  <a:cubicBezTo>
                    <a:pt x="109" y="2180"/>
                    <a:pt x="83" y="2481"/>
                    <a:pt x="83" y="2785"/>
                  </a:cubicBezTo>
                  <a:lnTo>
                    <a:pt x="83" y="3033"/>
                  </a:lnTo>
                  <a:cubicBezTo>
                    <a:pt x="70" y="3404"/>
                    <a:pt x="53" y="3764"/>
                    <a:pt x="53" y="4135"/>
                  </a:cubicBezTo>
                  <a:lnTo>
                    <a:pt x="53" y="4452"/>
                  </a:lnTo>
                  <a:cubicBezTo>
                    <a:pt x="53" y="4495"/>
                    <a:pt x="53" y="4535"/>
                    <a:pt x="40" y="4578"/>
                  </a:cubicBezTo>
                  <a:cubicBezTo>
                    <a:pt x="0" y="4660"/>
                    <a:pt x="13" y="4743"/>
                    <a:pt x="13" y="4826"/>
                  </a:cubicBezTo>
                  <a:cubicBezTo>
                    <a:pt x="40" y="5031"/>
                    <a:pt x="53" y="5252"/>
                    <a:pt x="70" y="5457"/>
                  </a:cubicBezTo>
                  <a:cubicBezTo>
                    <a:pt x="83" y="5609"/>
                    <a:pt x="70" y="5775"/>
                    <a:pt x="70" y="5927"/>
                  </a:cubicBezTo>
                  <a:cubicBezTo>
                    <a:pt x="70" y="6105"/>
                    <a:pt x="83" y="6271"/>
                    <a:pt x="40" y="6449"/>
                  </a:cubicBezTo>
                  <a:cubicBezTo>
                    <a:pt x="27" y="6463"/>
                    <a:pt x="27" y="6479"/>
                    <a:pt x="40" y="6492"/>
                  </a:cubicBezTo>
                  <a:cubicBezTo>
                    <a:pt x="40" y="6506"/>
                    <a:pt x="53" y="6519"/>
                    <a:pt x="70" y="6532"/>
                  </a:cubicBezTo>
                  <a:cubicBezTo>
                    <a:pt x="102" y="6556"/>
                    <a:pt x="137" y="6579"/>
                    <a:pt x="177" y="6579"/>
                  </a:cubicBezTo>
                  <a:cubicBezTo>
                    <a:pt x="186" y="6579"/>
                    <a:pt x="196" y="6577"/>
                    <a:pt x="205" y="6575"/>
                  </a:cubicBezTo>
                  <a:cubicBezTo>
                    <a:pt x="219" y="6562"/>
                    <a:pt x="219" y="6545"/>
                    <a:pt x="219" y="6519"/>
                  </a:cubicBezTo>
                  <a:cubicBezTo>
                    <a:pt x="205" y="6367"/>
                    <a:pt x="248" y="6201"/>
                    <a:pt x="262" y="6049"/>
                  </a:cubicBezTo>
                  <a:cubicBezTo>
                    <a:pt x="275" y="6023"/>
                    <a:pt x="288" y="6010"/>
                    <a:pt x="301" y="5983"/>
                  </a:cubicBezTo>
                  <a:cubicBezTo>
                    <a:pt x="301" y="5967"/>
                    <a:pt x="318" y="5967"/>
                    <a:pt x="331" y="5967"/>
                  </a:cubicBezTo>
                  <a:cubicBezTo>
                    <a:pt x="344" y="5967"/>
                    <a:pt x="357" y="5983"/>
                    <a:pt x="357" y="5996"/>
                  </a:cubicBezTo>
                  <a:lnTo>
                    <a:pt x="357" y="6036"/>
                  </a:lnTo>
                  <a:cubicBezTo>
                    <a:pt x="357" y="6162"/>
                    <a:pt x="344" y="6284"/>
                    <a:pt x="331" y="6396"/>
                  </a:cubicBezTo>
                  <a:lnTo>
                    <a:pt x="331" y="6545"/>
                  </a:lnTo>
                  <a:cubicBezTo>
                    <a:pt x="331" y="6575"/>
                    <a:pt x="357" y="6602"/>
                    <a:pt x="400" y="6602"/>
                  </a:cubicBezTo>
                  <a:cubicBezTo>
                    <a:pt x="427" y="6588"/>
                    <a:pt x="453" y="6588"/>
                    <a:pt x="483" y="6575"/>
                  </a:cubicBezTo>
                  <a:cubicBezTo>
                    <a:pt x="483" y="6519"/>
                    <a:pt x="483" y="6449"/>
                    <a:pt x="496" y="6396"/>
                  </a:cubicBezTo>
                  <a:cubicBezTo>
                    <a:pt x="523" y="6284"/>
                    <a:pt x="536" y="6175"/>
                    <a:pt x="566" y="6066"/>
                  </a:cubicBezTo>
                  <a:cubicBezTo>
                    <a:pt x="579" y="6036"/>
                    <a:pt x="592" y="6010"/>
                    <a:pt x="605" y="5996"/>
                  </a:cubicBezTo>
                  <a:cubicBezTo>
                    <a:pt x="605" y="5983"/>
                    <a:pt x="619" y="5983"/>
                    <a:pt x="632" y="5983"/>
                  </a:cubicBezTo>
                  <a:cubicBezTo>
                    <a:pt x="648" y="5983"/>
                    <a:pt x="662" y="5996"/>
                    <a:pt x="662" y="6010"/>
                  </a:cubicBezTo>
                  <a:cubicBezTo>
                    <a:pt x="662" y="6036"/>
                    <a:pt x="662" y="6079"/>
                    <a:pt x="648" y="6119"/>
                  </a:cubicBezTo>
                  <a:cubicBezTo>
                    <a:pt x="632" y="6231"/>
                    <a:pt x="605" y="6340"/>
                    <a:pt x="592" y="6449"/>
                  </a:cubicBezTo>
                  <a:cubicBezTo>
                    <a:pt x="592" y="6492"/>
                    <a:pt x="579" y="6532"/>
                    <a:pt x="605" y="6575"/>
                  </a:cubicBezTo>
                  <a:cubicBezTo>
                    <a:pt x="627" y="6575"/>
                    <a:pt x="648" y="6578"/>
                    <a:pt x="668" y="6578"/>
                  </a:cubicBezTo>
                  <a:cubicBezTo>
                    <a:pt x="689" y="6578"/>
                    <a:pt x="710" y="6575"/>
                    <a:pt x="731" y="6562"/>
                  </a:cubicBezTo>
                  <a:cubicBezTo>
                    <a:pt x="731" y="6532"/>
                    <a:pt x="744" y="6492"/>
                    <a:pt x="744" y="6463"/>
                  </a:cubicBezTo>
                  <a:lnTo>
                    <a:pt x="744" y="6148"/>
                  </a:lnTo>
                  <a:lnTo>
                    <a:pt x="744" y="6066"/>
                  </a:lnTo>
                  <a:cubicBezTo>
                    <a:pt x="744" y="6049"/>
                    <a:pt x="771" y="6036"/>
                    <a:pt x="784" y="6036"/>
                  </a:cubicBezTo>
                  <a:cubicBezTo>
                    <a:pt x="797" y="6036"/>
                    <a:pt x="814" y="6036"/>
                    <a:pt x="827" y="6049"/>
                  </a:cubicBezTo>
                  <a:cubicBezTo>
                    <a:pt x="827" y="6079"/>
                    <a:pt x="840" y="6105"/>
                    <a:pt x="840" y="6132"/>
                  </a:cubicBezTo>
                  <a:cubicBezTo>
                    <a:pt x="840" y="6231"/>
                    <a:pt x="853" y="6327"/>
                    <a:pt x="853" y="6423"/>
                  </a:cubicBezTo>
                  <a:lnTo>
                    <a:pt x="853" y="6532"/>
                  </a:lnTo>
                  <a:cubicBezTo>
                    <a:pt x="963" y="6532"/>
                    <a:pt x="963" y="6532"/>
                    <a:pt x="1045" y="6506"/>
                  </a:cubicBezTo>
                  <a:cubicBezTo>
                    <a:pt x="1032" y="6410"/>
                    <a:pt x="1032" y="6327"/>
                    <a:pt x="1019" y="6231"/>
                  </a:cubicBezTo>
                  <a:cubicBezTo>
                    <a:pt x="1019" y="6105"/>
                    <a:pt x="1045" y="5983"/>
                    <a:pt x="1045" y="5857"/>
                  </a:cubicBezTo>
                  <a:cubicBezTo>
                    <a:pt x="1062" y="5666"/>
                    <a:pt x="1075" y="5457"/>
                    <a:pt x="1088" y="5252"/>
                  </a:cubicBezTo>
                  <a:cubicBezTo>
                    <a:pt x="1088" y="5196"/>
                    <a:pt x="1101" y="5127"/>
                    <a:pt x="1075" y="5057"/>
                  </a:cubicBezTo>
                  <a:cubicBezTo>
                    <a:pt x="1062" y="5044"/>
                    <a:pt x="1062" y="5031"/>
                    <a:pt x="1062" y="5018"/>
                  </a:cubicBezTo>
                  <a:cubicBezTo>
                    <a:pt x="1075" y="4922"/>
                    <a:pt x="1075" y="4839"/>
                    <a:pt x="1062" y="4756"/>
                  </a:cubicBezTo>
                  <a:cubicBezTo>
                    <a:pt x="1032" y="4644"/>
                    <a:pt x="1032" y="4535"/>
                    <a:pt x="1045" y="4426"/>
                  </a:cubicBezTo>
                  <a:cubicBezTo>
                    <a:pt x="1062" y="4135"/>
                    <a:pt x="1045" y="3847"/>
                    <a:pt x="1045" y="3556"/>
                  </a:cubicBezTo>
                  <a:cubicBezTo>
                    <a:pt x="1045" y="3420"/>
                    <a:pt x="1019" y="3295"/>
                    <a:pt x="949" y="3172"/>
                  </a:cubicBezTo>
                  <a:cubicBezTo>
                    <a:pt x="880" y="3073"/>
                    <a:pt x="853" y="2951"/>
                    <a:pt x="853" y="2825"/>
                  </a:cubicBezTo>
                  <a:cubicBezTo>
                    <a:pt x="840" y="2676"/>
                    <a:pt x="853" y="2524"/>
                    <a:pt x="867" y="2372"/>
                  </a:cubicBezTo>
                  <a:cubicBezTo>
                    <a:pt x="896" y="2137"/>
                    <a:pt x="936" y="1916"/>
                    <a:pt x="949" y="1684"/>
                  </a:cubicBezTo>
                  <a:cubicBezTo>
                    <a:pt x="949" y="1641"/>
                    <a:pt x="963" y="1602"/>
                    <a:pt x="979" y="1559"/>
                  </a:cubicBezTo>
                  <a:cubicBezTo>
                    <a:pt x="979" y="1545"/>
                    <a:pt x="979" y="1532"/>
                    <a:pt x="992" y="1532"/>
                  </a:cubicBezTo>
                  <a:cubicBezTo>
                    <a:pt x="992" y="1519"/>
                    <a:pt x="1006" y="1519"/>
                    <a:pt x="1019" y="1519"/>
                  </a:cubicBezTo>
                  <a:lnTo>
                    <a:pt x="1032" y="1532"/>
                  </a:lnTo>
                  <a:cubicBezTo>
                    <a:pt x="1045" y="1545"/>
                    <a:pt x="1045" y="1572"/>
                    <a:pt x="1045" y="1602"/>
                  </a:cubicBezTo>
                  <a:cubicBezTo>
                    <a:pt x="1032" y="1807"/>
                    <a:pt x="1006" y="1998"/>
                    <a:pt x="992" y="2207"/>
                  </a:cubicBezTo>
                  <a:cubicBezTo>
                    <a:pt x="979" y="2385"/>
                    <a:pt x="949" y="2564"/>
                    <a:pt x="963" y="2742"/>
                  </a:cubicBezTo>
                  <a:cubicBezTo>
                    <a:pt x="963" y="2881"/>
                    <a:pt x="992" y="3020"/>
                    <a:pt x="1075" y="3156"/>
                  </a:cubicBezTo>
                  <a:cubicBezTo>
                    <a:pt x="1128" y="3268"/>
                    <a:pt x="1184" y="3391"/>
                    <a:pt x="1240" y="3516"/>
                  </a:cubicBezTo>
                  <a:cubicBezTo>
                    <a:pt x="1267" y="3543"/>
                    <a:pt x="1267" y="3569"/>
                    <a:pt x="1240" y="3612"/>
                  </a:cubicBezTo>
                  <a:cubicBezTo>
                    <a:pt x="1211" y="3625"/>
                    <a:pt x="1211" y="3668"/>
                    <a:pt x="1211" y="3695"/>
                  </a:cubicBezTo>
                  <a:cubicBezTo>
                    <a:pt x="1254" y="3887"/>
                    <a:pt x="1240" y="4082"/>
                    <a:pt x="1227" y="4273"/>
                  </a:cubicBezTo>
                  <a:cubicBezTo>
                    <a:pt x="1227" y="4465"/>
                    <a:pt x="1211" y="4660"/>
                    <a:pt x="1197" y="4852"/>
                  </a:cubicBezTo>
                  <a:cubicBezTo>
                    <a:pt x="1197" y="5196"/>
                    <a:pt x="1197" y="5553"/>
                    <a:pt x="1158" y="5900"/>
                  </a:cubicBezTo>
                  <a:cubicBezTo>
                    <a:pt x="1158" y="5940"/>
                    <a:pt x="1171" y="5967"/>
                    <a:pt x="1171" y="5996"/>
                  </a:cubicBezTo>
                  <a:cubicBezTo>
                    <a:pt x="1310" y="6049"/>
                    <a:pt x="1445" y="6066"/>
                    <a:pt x="1584" y="6066"/>
                  </a:cubicBezTo>
                  <a:cubicBezTo>
                    <a:pt x="1607" y="6060"/>
                    <a:pt x="1632" y="6058"/>
                    <a:pt x="1658" y="6058"/>
                  </a:cubicBezTo>
                  <a:cubicBezTo>
                    <a:pt x="1709" y="6058"/>
                    <a:pt x="1764" y="6066"/>
                    <a:pt x="1819" y="6066"/>
                  </a:cubicBezTo>
                  <a:lnTo>
                    <a:pt x="1819" y="6023"/>
                  </a:lnTo>
                  <a:cubicBezTo>
                    <a:pt x="1806" y="5900"/>
                    <a:pt x="1776" y="5775"/>
                    <a:pt x="1776" y="5652"/>
                  </a:cubicBezTo>
                  <a:cubicBezTo>
                    <a:pt x="1776" y="5596"/>
                    <a:pt x="1763" y="5527"/>
                    <a:pt x="1763" y="5471"/>
                  </a:cubicBezTo>
                  <a:cubicBezTo>
                    <a:pt x="1750" y="5196"/>
                    <a:pt x="1750" y="4922"/>
                    <a:pt x="1750" y="4644"/>
                  </a:cubicBezTo>
                  <a:cubicBezTo>
                    <a:pt x="1763" y="4383"/>
                    <a:pt x="1776" y="4135"/>
                    <a:pt x="1789" y="3873"/>
                  </a:cubicBezTo>
                  <a:lnTo>
                    <a:pt x="1789" y="3033"/>
                  </a:lnTo>
                  <a:cubicBezTo>
                    <a:pt x="1789" y="2594"/>
                    <a:pt x="1776" y="2150"/>
                    <a:pt x="1789" y="1711"/>
                  </a:cubicBezTo>
                  <a:cubicBezTo>
                    <a:pt x="1806" y="1367"/>
                    <a:pt x="1832" y="1036"/>
                    <a:pt x="1859" y="692"/>
                  </a:cubicBezTo>
                  <a:cubicBezTo>
                    <a:pt x="1872" y="636"/>
                    <a:pt x="1859" y="566"/>
                    <a:pt x="1888" y="497"/>
                  </a:cubicBezTo>
                  <a:cubicBezTo>
                    <a:pt x="1941" y="345"/>
                    <a:pt x="1941" y="196"/>
                    <a:pt x="2011" y="44"/>
                  </a:cubicBezTo>
                  <a:cubicBezTo>
                    <a:pt x="2024" y="44"/>
                    <a:pt x="2024" y="31"/>
                    <a:pt x="20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1681404" y="2956678"/>
              <a:ext cx="325527" cy="1297863"/>
            </a:xfrm>
            <a:custGeom>
              <a:avLst/>
              <a:gdLst/>
              <a:ahLst/>
              <a:cxnLst/>
              <a:rect l="l" t="t" r="r" b="b"/>
              <a:pathLst>
                <a:path w="1611" h="6423" extrusionOk="0">
                  <a:moveTo>
                    <a:pt x="205" y="0"/>
                  </a:moveTo>
                  <a:cubicBezTo>
                    <a:pt x="192" y="70"/>
                    <a:pt x="179" y="126"/>
                    <a:pt x="179" y="192"/>
                  </a:cubicBezTo>
                  <a:cubicBezTo>
                    <a:pt x="165" y="331"/>
                    <a:pt x="152" y="456"/>
                    <a:pt x="139" y="592"/>
                  </a:cubicBezTo>
                  <a:cubicBezTo>
                    <a:pt x="96" y="992"/>
                    <a:pt x="70" y="1392"/>
                    <a:pt x="70" y="1806"/>
                  </a:cubicBezTo>
                  <a:cubicBezTo>
                    <a:pt x="70" y="2206"/>
                    <a:pt x="56" y="2606"/>
                    <a:pt x="56" y="3019"/>
                  </a:cubicBezTo>
                  <a:cubicBezTo>
                    <a:pt x="56" y="3128"/>
                    <a:pt x="40" y="3251"/>
                    <a:pt x="40" y="3376"/>
                  </a:cubicBezTo>
                  <a:cubicBezTo>
                    <a:pt x="40" y="3555"/>
                    <a:pt x="0" y="3734"/>
                    <a:pt x="56" y="3929"/>
                  </a:cubicBezTo>
                  <a:lnTo>
                    <a:pt x="56" y="3968"/>
                  </a:lnTo>
                  <a:cubicBezTo>
                    <a:pt x="27" y="4051"/>
                    <a:pt x="40" y="4134"/>
                    <a:pt x="56" y="4216"/>
                  </a:cubicBezTo>
                  <a:cubicBezTo>
                    <a:pt x="83" y="4438"/>
                    <a:pt x="109" y="4673"/>
                    <a:pt x="109" y="4904"/>
                  </a:cubicBezTo>
                  <a:cubicBezTo>
                    <a:pt x="96" y="5070"/>
                    <a:pt x="109" y="5222"/>
                    <a:pt x="96" y="5387"/>
                  </a:cubicBezTo>
                  <a:cubicBezTo>
                    <a:pt x="83" y="5539"/>
                    <a:pt x="83" y="5691"/>
                    <a:pt x="109" y="5843"/>
                  </a:cubicBezTo>
                  <a:cubicBezTo>
                    <a:pt x="228" y="5843"/>
                    <a:pt x="336" y="5861"/>
                    <a:pt x="443" y="5861"/>
                  </a:cubicBezTo>
                  <a:cubicBezTo>
                    <a:pt x="496" y="5861"/>
                    <a:pt x="550" y="5857"/>
                    <a:pt x="605" y="5843"/>
                  </a:cubicBezTo>
                  <a:cubicBezTo>
                    <a:pt x="618" y="5814"/>
                    <a:pt x="618" y="5787"/>
                    <a:pt x="618" y="5774"/>
                  </a:cubicBezTo>
                  <a:cubicBezTo>
                    <a:pt x="635" y="5582"/>
                    <a:pt x="648" y="5387"/>
                    <a:pt x="661" y="5195"/>
                  </a:cubicBezTo>
                  <a:cubicBezTo>
                    <a:pt x="675" y="5030"/>
                    <a:pt x="675" y="4878"/>
                    <a:pt x="688" y="4712"/>
                  </a:cubicBezTo>
                  <a:cubicBezTo>
                    <a:pt x="718" y="4491"/>
                    <a:pt x="744" y="4273"/>
                    <a:pt x="757" y="4051"/>
                  </a:cubicBezTo>
                  <a:cubicBezTo>
                    <a:pt x="771" y="3942"/>
                    <a:pt x="784" y="3846"/>
                    <a:pt x="800" y="3747"/>
                  </a:cubicBezTo>
                  <a:cubicBezTo>
                    <a:pt x="827" y="3515"/>
                    <a:pt x="853" y="3294"/>
                    <a:pt x="883" y="3059"/>
                  </a:cubicBezTo>
                  <a:cubicBezTo>
                    <a:pt x="896" y="2854"/>
                    <a:pt x="923" y="2646"/>
                    <a:pt x="936" y="2441"/>
                  </a:cubicBezTo>
                  <a:cubicBezTo>
                    <a:pt x="949" y="2341"/>
                    <a:pt x="949" y="2245"/>
                    <a:pt x="966" y="2136"/>
                  </a:cubicBezTo>
                  <a:cubicBezTo>
                    <a:pt x="966" y="1997"/>
                    <a:pt x="966" y="1862"/>
                    <a:pt x="949" y="1723"/>
                  </a:cubicBezTo>
                  <a:cubicBezTo>
                    <a:pt x="936" y="1654"/>
                    <a:pt x="936" y="1584"/>
                    <a:pt x="923" y="1515"/>
                  </a:cubicBezTo>
                  <a:cubicBezTo>
                    <a:pt x="923" y="1488"/>
                    <a:pt x="923" y="1462"/>
                    <a:pt x="936" y="1449"/>
                  </a:cubicBezTo>
                  <a:cubicBezTo>
                    <a:pt x="936" y="1432"/>
                    <a:pt x="949" y="1432"/>
                    <a:pt x="966" y="1432"/>
                  </a:cubicBezTo>
                  <a:cubicBezTo>
                    <a:pt x="966" y="1428"/>
                    <a:pt x="967" y="1427"/>
                    <a:pt x="968" y="1427"/>
                  </a:cubicBezTo>
                  <a:cubicBezTo>
                    <a:pt x="972" y="1427"/>
                    <a:pt x="979" y="1437"/>
                    <a:pt x="979" y="1449"/>
                  </a:cubicBezTo>
                  <a:cubicBezTo>
                    <a:pt x="992" y="1501"/>
                    <a:pt x="992" y="1544"/>
                    <a:pt x="1005" y="1597"/>
                  </a:cubicBezTo>
                  <a:cubicBezTo>
                    <a:pt x="1019" y="1763"/>
                    <a:pt x="1048" y="1915"/>
                    <a:pt x="1048" y="2067"/>
                  </a:cubicBezTo>
                  <a:cubicBezTo>
                    <a:pt x="1032" y="2163"/>
                    <a:pt x="1032" y="2259"/>
                    <a:pt x="1032" y="2358"/>
                  </a:cubicBezTo>
                  <a:cubicBezTo>
                    <a:pt x="1005" y="2589"/>
                    <a:pt x="992" y="2837"/>
                    <a:pt x="979" y="3072"/>
                  </a:cubicBezTo>
                  <a:cubicBezTo>
                    <a:pt x="966" y="3185"/>
                    <a:pt x="949" y="3281"/>
                    <a:pt x="936" y="3390"/>
                  </a:cubicBezTo>
                  <a:cubicBezTo>
                    <a:pt x="923" y="3568"/>
                    <a:pt x="896" y="3734"/>
                    <a:pt x="883" y="3912"/>
                  </a:cubicBezTo>
                  <a:cubicBezTo>
                    <a:pt x="866" y="4051"/>
                    <a:pt x="853" y="4190"/>
                    <a:pt x="840" y="4325"/>
                  </a:cubicBezTo>
                  <a:cubicBezTo>
                    <a:pt x="827" y="4534"/>
                    <a:pt x="814" y="4755"/>
                    <a:pt x="784" y="4974"/>
                  </a:cubicBezTo>
                  <a:lnTo>
                    <a:pt x="784" y="5195"/>
                  </a:lnTo>
                  <a:cubicBezTo>
                    <a:pt x="744" y="5539"/>
                    <a:pt x="718" y="5883"/>
                    <a:pt x="731" y="6227"/>
                  </a:cubicBezTo>
                  <a:cubicBezTo>
                    <a:pt x="731" y="6283"/>
                    <a:pt x="718" y="6326"/>
                    <a:pt x="744" y="6379"/>
                  </a:cubicBezTo>
                  <a:cubicBezTo>
                    <a:pt x="804" y="6379"/>
                    <a:pt x="864" y="6411"/>
                    <a:pt x="923" y="6411"/>
                  </a:cubicBezTo>
                  <a:cubicBezTo>
                    <a:pt x="931" y="6411"/>
                    <a:pt x="940" y="6411"/>
                    <a:pt x="949" y="6409"/>
                  </a:cubicBezTo>
                  <a:cubicBezTo>
                    <a:pt x="936" y="6257"/>
                    <a:pt x="936" y="6118"/>
                    <a:pt x="936" y="5979"/>
                  </a:cubicBezTo>
                  <a:cubicBezTo>
                    <a:pt x="936" y="5926"/>
                    <a:pt x="949" y="5883"/>
                    <a:pt x="949" y="5830"/>
                  </a:cubicBezTo>
                  <a:cubicBezTo>
                    <a:pt x="966" y="5814"/>
                    <a:pt x="979" y="5814"/>
                    <a:pt x="992" y="5800"/>
                  </a:cubicBezTo>
                  <a:cubicBezTo>
                    <a:pt x="992" y="5800"/>
                    <a:pt x="1005" y="5814"/>
                    <a:pt x="1019" y="5830"/>
                  </a:cubicBezTo>
                  <a:lnTo>
                    <a:pt x="1019" y="5896"/>
                  </a:lnTo>
                  <a:cubicBezTo>
                    <a:pt x="1032" y="6022"/>
                    <a:pt x="1032" y="6131"/>
                    <a:pt x="1048" y="6257"/>
                  </a:cubicBezTo>
                  <a:cubicBezTo>
                    <a:pt x="1048" y="6310"/>
                    <a:pt x="1062" y="6366"/>
                    <a:pt x="1088" y="6422"/>
                  </a:cubicBezTo>
                  <a:cubicBezTo>
                    <a:pt x="1099" y="6419"/>
                    <a:pt x="1111" y="6418"/>
                    <a:pt x="1123" y="6418"/>
                  </a:cubicBezTo>
                  <a:cubicBezTo>
                    <a:pt x="1133" y="6418"/>
                    <a:pt x="1143" y="6418"/>
                    <a:pt x="1153" y="6418"/>
                  </a:cubicBezTo>
                  <a:cubicBezTo>
                    <a:pt x="1178" y="6418"/>
                    <a:pt x="1204" y="6415"/>
                    <a:pt x="1227" y="6392"/>
                  </a:cubicBezTo>
                  <a:cubicBezTo>
                    <a:pt x="1197" y="6270"/>
                    <a:pt x="1197" y="6131"/>
                    <a:pt x="1197" y="6009"/>
                  </a:cubicBezTo>
                  <a:cubicBezTo>
                    <a:pt x="1197" y="5979"/>
                    <a:pt x="1197" y="5952"/>
                    <a:pt x="1214" y="5939"/>
                  </a:cubicBezTo>
                  <a:cubicBezTo>
                    <a:pt x="1214" y="5926"/>
                    <a:pt x="1227" y="5913"/>
                    <a:pt x="1240" y="5913"/>
                  </a:cubicBezTo>
                  <a:cubicBezTo>
                    <a:pt x="1253" y="5913"/>
                    <a:pt x="1267" y="5926"/>
                    <a:pt x="1267" y="5939"/>
                  </a:cubicBezTo>
                  <a:cubicBezTo>
                    <a:pt x="1280" y="5995"/>
                    <a:pt x="1296" y="6062"/>
                    <a:pt x="1310" y="6131"/>
                  </a:cubicBezTo>
                  <a:cubicBezTo>
                    <a:pt x="1323" y="6200"/>
                    <a:pt x="1323" y="6270"/>
                    <a:pt x="1336" y="6353"/>
                  </a:cubicBezTo>
                  <a:cubicBezTo>
                    <a:pt x="1336" y="6353"/>
                    <a:pt x="1349" y="6366"/>
                    <a:pt x="1363" y="6366"/>
                  </a:cubicBezTo>
                  <a:cubicBezTo>
                    <a:pt x="1392" y="6353"/>
                    <a:pt x="1419" y="6339"/>
                    <a:pt x="1445" y="6326"/>
                  </a:cubicBezTo>
                  <a:cubicBezTo>
                    <a:pt x="1445" y="6187"/>
                    <a:pt x="1432" y="6062"/>
                    <a:pt x="1419" y="5926"/>
                  </a:cubicBezTo>
                  <a:cubicBezTo>
                    <a:pt x="1419" y="5896"/>
                    <a:pt x="1445" y="5883"/>
                    <a:pt x="1488" y="5883"/>
                  </a:cubicBezTo>
                  <a:cubicBezTo>
                    <a:pt x="1558" y="5995"/>
                    <a:pt x="1515" y="6131"/>
                    <a:pt x="1558" y="6270"/>
                  </a:cubicBezTo>
                  <a:cubicBezTo>
                    <a:pt x="1584" y="6243"/>
                    <a:pt x="1597" y="6227"/>
                    <a:pt x="1597" y="6214"/>
                  </a:cubicBezTo>
                  <a:cubicBezTo>
                    <a:pt x="1611" y="6174"/>
                    <a:pt x="1597" y="6131"/>
                    <a:pt x="1597" y="6078"/>
                  </a:cubicBezTo>
                  <a:cubicBezTo>
                    <a:pt x="1597" y="5966"/>
                    <a:pt x="1584" y="5857"/>
                    <a:pt x="1584" y="5747"/>
                  </a:cubicBezTo>
                  <a:cubicBezTo>
                    <a:pt x="1584" y="5526"/>
                    <a:pt x="1597" y="5304"/>
                    <a:pt x="1584" y="5099"/>
                  </a:cubicBezTo>
                  <a:cubicBezTo>
                    <a:pt x="1584" y="4864"/>
                    <a:pt x="1571" y="4643"/>
                    <a:pt x="1571" y="4425"/>
                  </a:cubicBezTo>
                  <a:cubicBezTo>
                    <a:pt x="1558" y="4120"/>
                    <a:pt x="1571" y="3816"/>
                    <a:pt x="1571" y="3529"/>
                  </a:cubicBezTo>
                  <a:lnTo>
                    <a:pt x="1571" y="2454"/>
                  </a:lnTo>
                  <a:cubicBezTo>
                    <a:pt x="1571" y="2027"/>
                    <a:pt x="1571" y="1614"/>
                    <a:pt x="1528" y="1184"/>
                  </a:cubicBezTo>
                  <a:cubicBezTo>
                    <a:pt x="1515" y="1048"/>
                    <a:pt x="1501" y="896"/>
                    <a:pt x="1405" y="771"/>
                  </a:cubicBezTo>
                  <a:cubicBezTo>
                    <a:pt x="1363" y="718"/>
                    <a:pt x="1323" y="661"/>
                    <a:pt x="1267" y="635"/>
                  </a:cubicBezTo>
                  <a:cubicBezTo>
                    <a:pt x="1157" y="579"/>
                    <a:pt x="1048" y="509"/>
                    <a:pt x="936" y="470"/>
                  </a:cubicBezTo>
                  <a:cubicBezTo>
                    <a:pt x="688" y="344"/>
                    <a:pt x="440" y="222"/>
                    <a:pt x="248" y="13"/>
                  </a:cubicBezTo>
                  <a:cubicBezTo>
                    <a:pt x="235" y="13"/>
                    <a:pt x="222" y="13"/>
                    <a:pt x="2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1266358" y="2243583"/>
              <a:ext cx="562751" cy="543555"/>
            </a:xfrm>
            <a:custGeom>
              <a:avLst/>
              <a:gdLst/>
              <a:ahLst/>
              <a:cxnLst/>
              <a:rect l="l" t="t" r="r" b="b"/>
              <a:pathLst>
                <a:path w="2785" h="2690" extrusionOk="0">
                  <a:moveTo>
                    <a:pt x="2185" y="234"/>
                  </a:moveTo>
                  <a:cubicBezTo>
                    <a:pt x="2270" y="234"/>
                    <a:pt x="2339" y="277"/>
                    <a:pt x="2372" y="361"/>
                  </a:cubicBezTo>
                  <a:cubicBezTo>
                    <a:pt x="2385" y="388"/>
                    <a:pt x="2372" y="401"/>
                    <a:pt x="2372" y="431"/>
                  </a:cubicBezTo>
                  <a:cubicBezTo>
                    <a:pt x="2372" y="440"/>
                    <a:pt x="2350" y="449"/>
                    <a:pt x="2333" y="449"/>
                  </a:cubicBezTo>
                  <a:cubicBezTo>
                    <a:pt x="2326" y="449"/>
                    <a:pt x="2319" y="448"/>
                    <a:pt x="2315" y="444"/>
                  </a:cubicBezTo>
                  <a:cubicBezTo>
                    <a:pt x="2302" y="431"/>
                    <a:pt x="2289" y="414"/>
                    <a:pt x="2289" y="388"/>
                  </a:cubicBezTo>
                  <a:cubicBezTo>
                    <a:pt x="2257" y="358"/>
                    <a:pt x="2227" y="342"/>
                    <a:pt x="2191" y="342"/>
                  </a:cubicBezTo>
                  <a:cubicBezTo>
                    <a:pt x="2178" y="342"/>
                    <a:pt x="2165" y="344"/>
                    <a:pt x="2150" y="348"/>
                  </a:cubicBezTo>
                  <a:cubicBezTo>
                    <a:pt x="2110" y="374"/>
                    <a:pt x="2054" y="401"/>
                    <a:pt x="2011" y="431"/>
                  </a:cubicBezTo>
                  <a:cubicBezTo>
                    <a:pt x="1985" y="457"/>
                    <a:pt x="1958" y="470"/>
                    <a:pt x="1945" y="497"/>
                  </a:cubicBezTo>
                  <a:cubicBezTo>
                    <a:pt x="1915" y="513"/>
                    <a:pt x="1889" y="540"/>
                    <a:pt x="1846" y="566"/>
                  </a:cubicBezTo>
                  <a:cubicBezTo>
                    <a:pt x="1846" y="526"/>
                    <a:pt x="1833" y="513"/>
                    <a:pt x="1846" y="497"/>
                  </a:cubicBezTo>
                  <a:cubicBezTo>
                    <a:pt x="1846" y="470"/>
                    <a:pt x="1862" y="444"/>
                    <a:pt x="1889" y="414"/>
                  </a:cubicBezTo>
                  <a:cubicBezTo>
                    <a:pt x="1945" y="348"/>
                    <a:pt x="2011" y="292"/>
                    <a:pt x="2094" y="249"/>
                  </a:cubicBezTo>
                  <a:cubicBezTo>
                    <a:pt x="2126" y="239"/>
                    <a:pt x="2156" y="234"/>
                    <a:pt x="2185" y="234"/>
                  </a:cubicBezTo>
                  <a:close/>
                  <a:moveTo>
                    <a:pt x="1268" y="578"/>
                  </a:moveTo>
                  <a:cubicBezTo>
                    <a:pt x="1295" y="578"/>
                    <a:pt x="1322" y="584"/>
                    <a:pt x="1350" y="596"/>
                  </a:cubicBezTo>
                  <a:lnTo>
                    <a:pt x="1366" y="609"/>
                  </a:lnTo>
                  <a:cubicBezTo>
                    <a:pt x="1379" y="622"/>
                    <a:pt x="1379" y="649"/>
                    <a:pt x="1379" y="662"/>
                  </a:cubicBezTo>
                  <a:cubicBezTo>
                    <a:pt x="1379" y="662"/>
                    <a:pt x="1366" y="679"/>
                    <a:pt x="1350" y="679"/>
                  </a:cubicBezTo>
                  <a:lnTo>
                    <a:pt x="1310" y="679"/>
                  </a:lnTo>
                  <a:cubicBezTo>
                    <a:pt x="1299" y="675"/>
                    <a:pt x="1288" y="674"/>
                    <a:pt x="1278" y="674"/>
                  </a:cubicBezTo>
                  <a:cubicBezTo>
                    <a:pt x="1238" y="674"/>
                    <a:pt x="1208" y="697"/>
                    <a:pt x="1184" y="718"/>
                  </a:cubicBezTo>
                  <a:cubicBezTo>
                    <a:pt x="1118" y="801"/>
                    <a:pt x="1049" y="870"/>
                    <a:pt x="979" y="940"/>
                  </a:cubicBezTo>
                  <a:cubicBezTo>
                    <a:pt x="966" y="953"/>
                    <a:pt x="953" y="980"/>
                    <a:pt x="923" y="993"/>
                  </a:cubicBezTo>
                  <a:lnTo>
                    <a:pt x="883" y="993"/>
                  </a:lnTo>
                  <a:cubicBezTo>
                    <a:pt x="883" y="980"/>
                    <a:pt x="870" y="966"/>
                    <a:pt x="870" y="953"/>
                  </a:cubicBezTo>
                  <a:cubicBezTo>
                    <a:pt x="883" y="940"/>
                    <a:pt x="883" y="927"/>
                    <a:pt x="897" y="910"/>
                  </a:cubicBezTo>
                  <a:cubicBezTo>
                    <a:pt x="966" y="827"/>
                    <a:pt x="1036" y="731"/>
                    <a:pt x="1102" y="649"/>
                  </a:cubicBezTo>
                  <a:cubicBezTo>
                    <a:pt x="1142" y="611"/>
                    <a:pt x="1202" y="578"/>
                    <a:pt x="1268" y="578"/>
                  </a:cubicBezTo>
                  <a:close/>
                  <a:moveTo>
                    <a:pt x="1504" y="799"/>
                  </a:moveTo>
                  <a:cubicBezTo>
                    <a:pt x="1507" y="799"/>
                    <a:pt x="1511" y="800"/>
                    <a:pt x="1515" y="801"/>
                  </a:cubicBezTo>
                  <a:cubicBezTo>
                    <a:pt x="1545" y="857"/>
                    <a:pt x="1489" y="884"/>
                    <a:pt x="1489" y="927"/>
                  </a:cubicBezTo>
                  <a:cubicBezTo>
                    <a:pt x="1515" y="940"/>
                    <a:pt x="1532" y="940"/>
                    <a:pt x="1545" y="953"/>
                  </a:cubicBezTo>
                  <a:cubicBezTo>
                    <a:pt x="1558" y="953"/>
                    <a:pt x="1558" y="966"/>
                    <a:pt x="1558" y="980"/>
                  </a:cubicBezTo>
                  <a:cubicBezTo>
                    <a:pt x="1532" y="1022"/>
                    <a:pt x="1532" y="1075"/>
                    <a:pt x="1545" y="1132"/>
                  </a:cubicBezTo>
                  <a:cubicBezTo>
                    <a:pt x="1571" y="1175"/>
                    <a:pt x="1545" y="1201"/>
                    <a:pt x="1502" y="1228"/>
                  </a:cubicBezTo>
                  <a:cubicBezTo>
                    <a:pt x="1492" y="1231"/>
                    <a:pt x="1482" y="1232"/>
                    <a:pt x="1472" y="1232"/>
                  </a:cubicBezTo>
                  <a:cubicBezTo>
                    <a:pt x="1442" y="1232"/>
                    <a:pt x="1413" y="1218"/>
                    <a:pt x="1393" y="1188"/>
                  </a:cubicBezTo>
                  <a:cubicBezTo>
                    <a:pt x="1379" y="1158"/>
                    <a:pt x="1366" y="1118"/>
                    <a:pt x="1366" y="1075"/>
                  </a:cubicBezTo>
                  <a:cubicBezTo>
                    <a:pt x="1350" y="1049"/>
                    <a:pt x="1366" y="1022"/>
                    <a:pt x="1366" y="980"/>
                  </a:cubicBezTo>
                  <a:cubicBezTo>
                    <a:pt x="1358" y="978"/>
                    <a:pt x="1350" y="978"/>
                    <a:pt x="1342" y="978"/>
                  </a:cubicBezTo>
                  <a:cubicBezTo>
                    <a:pt x="1272" y="978"/>
                    <a:pt x="1223" y="1027"/>
                    <a:pt x="1184" y="1062"/>
                  </a:cubicBezTo>
                  <a:cubicBezTo>
                    <a:pt x="1158" y="1092"/>
                    <a:pt x="1131" y="1132"/>
                    <a:pt x="1102" y="1175"/>
                  </a:cubicBezTo>
                  <a:cubicBezTo>
                    <a:pt x="1088" y="1188"/>
                    <a:pt x="1075" y="1201"/>
                    <a:pt x="1062" y="1214"/>
                  </a:cubicBezTo>
                  <a:lnTo>
                    <a:pt x="1019" y="1214"/>
                  </a:lnTo>
                  <a:cubicBezTo>
                    <a:pt x="1006" y="1201"/>
                    <a:pt x="1006" y="1188"/>
                    <a:pt x="1006" y="1175"/>
                  </a:cubicBezTo>
                  <a:cubicBezTo>
                    <a:pt x="1006" y="1158"/>
                    <a:pt x="1006" y="1145"/>
                    <a:pt x="1019" y="1145"/>
                  </a:cubicBezTo>
                  <a:cubicBezTo>
                    <a:pt x="1049" y="1092"/>
                    <a:pt x="1088" y="1022"/>
                    <a:pt x="1131" y="980"/>
                  </a:cubicBezTo>
                  <a:cubicBezTo>
                    <a:pt x="1198" y="892"/>
                    <a:pt x="1245" y="866"/>
                    <a:pt x="1333" y="866"/>
                  </a:cubicBezTo>
                  <a:cubicBezTo>
                    <a:pt x="1354" y="866"/>
                    <a:pt x="1378" y="868"/>
                    <a:pt x="1406" y="870"/>
                  </a:cubicBezTo>
                  <a:cubicBezTo>
                    <a:pt x="1446" y="870"/>
                    <a:pt x="1460" y="799"/>
                    <a:pt x="1504" y="799"/>
                  </a:cubicBezTo>
                  <a:close/>
                  <a:moveTo>
                    <a:pt x="2441" y="579"/>
                  </a:moveTo>
                  <a:cubicBezTo>
                    <a:pt x="2481" y="622"/>
                    <a:pt x="2424" y="679"/>
                    <a:pt x="2467" y="705"/>
                  </a:cubicBezTo>
                  <a:cubicBezTo>
                    <a:pt x="2467" y="705"/>
                    <a:pt x="2467" y="745"/>
                    <a:pt x="2454" y="745"/>
                  </a:cubicBezTo>
                  <a:cubicBezTo>
                    <a:pt x="2411" y="788"/>
                    <a:pt x="2398" y="827"/>
                    <a:pt x="2398" y="884"/>
                  </a:cubicBezTo>
                  <a:lnTo>
                    <a:pt x="2398" y="897"/>
                  </a:lnTo>
                  <a:cubicBezTo>
                    <a:pt x="2385" y="940"/>
                    <a:pt x="2358" y="953"/>
                    <a:pt x="2329" y="953"/>
                  </a:cubicBezTo>
                  <a:cubicBezTo>
                    <a:pt x="2323" y="956"/>
                    <a:pt x="2319" y="957"/>
                    <a:pt x="2315" y="957"/>
                  </a:cubicBezTo>
                  <a:cubicBezTo>
                    <a:pt x="2297" y="957"/>
                    <a:pt x="2286" y="937"/>
                    <a:pt x="2276" y="927"/>
                  </a:cubicBezTo>
                  <a:cubicBezTo>
                    <a:pt x="2233" y="857"/>
                    <a:pt x="2219" y="801"/>
                    <a:pt x="2233" y="731"/>
                  </a:cubicBezTo>
                  <a:cubicBezTo>
                    <a:pt x="2176" y="731"/>
                    <a:pt x="2150" y="761"/>
                    <a:pt x="2110" y="788"/>
                  </a:cubicBezTo>
                  <a:cubicBezTo>
                    <a:pt x="2054" y="844"/>
                    <a:pt x="1998" y="897"/>
                    <a:pt x="1945" y="953"/>
                  </a:cubicBezTo>
                  <a:cubicBezTo>
                    <a:pt x="2011" y="1009"/>
                    <a:pt x="2081" y="1062"/>
                    <a:pt x="2150" y="1105"/>
                  </a:cubicBezTo>
                  <a:cubicBezTo>
                    <a:pt x="2219" y="1158"/>
                    <a:pt x="2246" y="1228"/>
                    <a:pt x="2259" y="1310"/>
                  </a:cubicBezTo>
                  <a:cubicBezTo>
                    <a:pt x="2289" y="1393"/>
                    <a:pt x="2259" y="1462"/>
                    <a:pt x="2206" y="1532"/>
                  </a:cubicBezTo>
                  <a:cubicBezTo>
                    <a:pt x="2150" y="1588"/>
                    <a:pt x="2081" y="1628"/>
                    <a:pt x="2028" y="1671"/>
                  </a:cubicBezTo>
                  <a:cubicBezTo>
                    <a:pt x="2011" y="1671"/>
                    <a:pt x="1985" y="1671"/>
                    <a:pt x="1971" y="1654"/>
                  </a:cubicBezTo>
                  <a:cubicBezTo>
                    <a:pt x="1945" y="1641"/>
                    <a:pt x="1945" y="1614"/>
                    <a:pt x="1958" y="1601"/>
                  </a:cubicBezTo>
                  <a:cubicBezTo>
                    <a:pt x="1985" y="1558"/>
                    <a:pt x="2011" y="1532"/>
                    <a:pt x="2041" y="1505"/>
                  </a:cubicBezTo>
                  <a:cubicBezTo>
                    <a:pt x="2067" y="1476"/>
                    <a:pt x="2094" y="1449"/>
                    <a:pt x="2110" y="1423"/>
                  </a:cubicBezTo>
                  <a:cubicBezTo>
                    <a:pt x="2163" y="1340"/>
                    <a:pt x="2150" y="1271"/>
                    <a:pt x="2081" y="1201"/>
                  </a:cubicBezTo>
                  <a:cubicBezTo>
                    <a:pt x="2011" y="1145"/>
                    <a:pt x="1945" y="1092"/>
                    <a:pt x="1889" y="1022"/>
                  </a:cubicBezTo>
                  <a:cubicBezTo>
                    <a:pt x="1846" y="993"/>
                    <a:pt x="1819" y="953"/>
                    <a:pt x="1793" y="910"/>
                  </a:cubicBezTo>
                  <a:cubicBezTo>
                    <a:pt x="1780" y="897"/>
                    <a:pt x="1780" y="870"/>
                    <a:pt x="1763" y="844"/>
                  </a:cubicBezTo>
                  <a:cubicBezTo>
                    <a:pt x="1763" y="814"/>
                    <a:pt x="1793" y="788"/>
                    <a:pt x="1806" y="788"/>
                  </a:cubicBezTo>
                  <a:cubicBezTo>
                    <a:pt x="1819" y="788"/>
                    <a:pt x="1833" y="801"/>
                    <a:pt x="1833" y="814"/>
                  </a:cubicBezTo>
                  <a:cubicBezTo>
                    <a:pt x="1862" y="844"/>
                    <a:pt x="1862" y="857"/>
                    <a:pt x="1889" y="897"/>
                  </a:cubicBezTo>
                  <a:cubicBezTo>
                    <a:pt x="1945" y="827"/>
                    <a:pt x="1985" y="774"/>
                    <a:pt x="2041" y="718"/>
                  </a:cubicBezTo>
                  <a:cubicBezTo>
                    <a:pt x="2108" y="651"/>
                    <a:pt x="2176" y="601"/>
                    <a:pt x="2272" y="601"/>
                  </a:cubicBezTo>
                  <a:cubicBezTo>
                    <a:pt x="2293" y="601"/>
                    <a:pt x="2317" y="604"/>
                    <a:pt x="2342" y="609"/>
                  </a:cubicBezTo>
                  <a:cubicBezTo>
                    <a:pt x="2347" y="613"/>
                    <a:pt x="2352" y="615"/>
                    <a:pt x="2358" y="615"/>
                  </a:cubicBezTo>
                  <a:cubicBezTo>
                    <a:pt x="2373" y="615"/>
                    <a:pt x="2389" y="605"/>
                    <a:pt x="2398" y="596"/>
                  </a:cubicBezTo>
                  <a:cubicBezTo>
                    <a:pt x="2411" y="596"/>
                    <a:pt x="2424" y="579"/>
                    <a:pt x="2441" y="579"/>
                  </a:cubicBezTo>
                  <a:close/>
                  <a:moveTo>
                    <a:pt x="278" y="1472"/>
                  </a:moveTo>
                  <a:cubicBezTo>
                    <a:pt x="323" y="1472"/>
                    <a:pt x="365" y="1496"/>
                    <a:pt x="401" y="1532"/>
                  </a:cubicBezTo>
                  <a:cubicBezTo>
                    <a:pt x="483" y="1601"/>
                    <a:pt x="540" y="1684"/>
                    <a:pt x="523" y="1806"/>
                  </a:cubicBezTo>
                  <a:cubicBezTo>
                    <a:pt x="483" y="1819"/>
                    <a:pt x="457" y="1836"/>
                    <a:pt x="414" y="1849"/>
                  </a:cubicBezTo>
                  <a:cubicBezTo>
                    <a:pt x="409" y="1852"/>
                    <a:pt x="404" y="1853"/>
                    <a:pt x="400" y="1853"/>
                  </a:cubicBezTo>
                  <a:cubicBezTo>
                    <a:pt x="378" y="1853"/>
                    <a:pt x="358" y="1828"/>
                    <a:pt x="358" y="1793"/>
                  </a:cubicBezTo>
                  <a:cubicBezTo>
                    <a:pt x="374" y="1753"/>
                    <a:pt x="387" y="1724"/>
                    <a:pt x="401" y="1671"/>
                  </a:cubicBezTo>
                  <a:cubicBezTo>
                    <a:pt x="358" y="1614"/>
                    <a:pt x="318" y="1571"/>
                    <a:pt x="249" y="1558"/>
                  </a:cubicBezTo>
                  <a:cubicBezTo>
                    <a:pt x="235" y="1558"/>
                    <a:pt x="235" y="1545"/>
                    <a:pt x="235" y="1545"/>
                  </a:cubicBezTo>
                  <a:cubicBezTo>
                    <a:pt x="209" y="1545"/>
                    <a:pt x="179" y="1532"/>
                    <a:pt x="192" y="1505"/>
                  </a:cubicBezTo>
                  <a:cubicBezTo>
                    <a:pt x="209" y="1489"/>
                    <a:pt x="235" y="1476"/>
                    <a:pt x="249" y="1476"/>
                  </a:cubicBezTo>
                  <a:cubicBezTo>
                    <a:pt x="258" y="1473"/>
                    <a:pt x="268" y="1472"/>
                    <a:pt x="278" y="1472"/>
                  </a:cubicBezTo>
                  <a:close/>
                  <a:moveTo>
                    <a:pt x="2178" y="1774"/>
                  </a:moveTo>
                  <a:cubicBezTo>
                    <a:pt x="2192" y="1774"/>
                    <a:pt x="2210" y="1784"/>
                    <a:pt x="2219" y="1793"/>
                  </a:cubicBezTo>
                  <a:lnTo>
                    <a:pt x="2219" y="1819"/>
                  </a:lnTo>
                  <a:cubicBezTo>
                    <a:pt x="2206" y="1849"/>
                    <a:pt x="2193" y="1862"/>
                    <a:pt x="2176" y="1876"/>
                  </a:cubicBezTo>
                  <a:cubicBezTo>
                    <a:pt x="2060" y="1966"/>
                    <a:pt x="1932" y="2020"/>
                    <a:pt x="1796" y="2020"/>
                  </a:cubicBezTo>
                  <a:cubicBezTo>
                    <a:pt x="1723" y="2020"/>
                    <a:pt x="1648" y="2005"/>
                    <a:pt x="1571" y="1972"/>
                  </a:cubicBezTo>
                  <a:cubicBezTo>
                    <a:pt x="1558" y="1958"/>
                    <a:pt x="1532" y="1945"/>
                    <a:pt x="1515" y="1945"/>
                  </a:cubicBezTo>
                  <a:cubicBezTo>
                    <a:pt x="1502" y="1932"/>
                    <a:pt x="1489" y="1932"/>
                    <a:pt x="1462" y="1919"/>
                  </a:cubicBezTo>
                  <a:cubicBezTo>
                    <a:pt x="1449" y="1958"/>
                    <a:pt x="1432" y="1985"/>
                    <a:pt x="1419" y="2015"/>
                  </a:cubicBezTo>
                  <a:cubicBezTo>
                    <a:pt x="1410" y="2024"/>
                    <a:pt x="1400" y="2033"/>
                    <a:pt x="1391" y="2033"/>
                  </a:cubicBezTo>
                  <a:cubicBezTo>
                    <a:pt x="1387" y="2033"/>
                    <a:pt x="1383" y="2032"/>
                    <a:pt x="1379" y="2028"/>
                  </a:cubicBezTo>
                  <a:cubicBezTo>
                    <a:pt x="1366" y="2028"/>
                    <a:pt x="1350" y="2015"/>
                    <a:pt x="1350" y="2001"/>
                  </a:cubicBezTo>
                  <a:cubicBezTo>
                    <a:pt x="1350" y="1932"/>
                    <a:pt x="1379" y="1862"/>
                    <a:pt x="1419" y="1793"/>
                  </a:cubicBezTo>
                  <a:cubicBezTo>
                    <a:pt x="1433" y="1781"/>
                    <a:pt x="1451" y="1775"/>
                    <a:pt x="1468" y="1775"/>
                  </a:cubicBezTo>
                  <a:cubicBezTo>
                    <a:pt x="1488" y="1775"/>
                    <a:pt x="1508" y="1784"/>
                    <a:pt x="1515" y="1806"/>
                  </a:cubicBezTo>
                  <a:cubicBezTo>
                    <a:pt x="1558" y="1876"/>
                    <a:pt x="1627" y="1889"/>
                    <a:pt x="1697" y="1902"/>
                  </a:cubicBezTo>
                  <a:cubicBezTo>
                    <a:pt x="1729" y="1914"/>
                    <a:pt x="1762" y="1919"/>
                    <a:pt x="1794" y="1919"/>
                  </a:cubicBezTo>
                  <a:cubicBezTo>
                    <a:pt x="1842" y="1919"/>
                    <a:pt x="1888" y="1907"/>
                    <a:pt x="1928" y="1889"/>
                  </a:cubicBezTo>
                  <a:cubicBezTo>
                    <a:pt x="1998" y="1862"/>
                    <a:pt x="2054" y="1836"/>
                    <a:pt x="2110" y="1806"/>
                  </a:cubicBezTo>
                  <a:cubicBezTo>
                    <a:pt x="2137" y="1793"/>
                    <a:pt x="2150" y="1780"/>
                    <a:pt x="2163" y="1780"/>
                  </a:cubicBezTo>
                  <a:cubicBezTo>
                    <a:pt x="2167" y="1776"/>
                    <a:pt x="2172" y="1774"/>
                    <a:pt x="2178" y="1774"/>
                  </a:cubicBezTo>
                  <a:close/>
                  <a:moveTo>
                    <a:pt x="966" y="1"/>
                  </a:moveTo>
                  <a:cubicBezTo>
                    <a:pt x="953" y="30"/>
                    <a:pt x="953" y="30"/>
                    <a:pt x="953" y="44"/>
                  </a:cubicBezTo>
                  <a:cubicBezTo>
                    <a:pt x="966" y="235"/>
                    <a:pt x="910" y="431"/>
                    <a:pt x="840" y="609"/>
                  </a:cubicBezTo>
                  <a:cubicBezTo>
                    <a:pt x="788" y="731"/>
                    <a:pt x="758" y="857"/>
                    <a:pt x="731" y="993"/>
                  </a:cubicBezTo>
                  <a:cubicBezTo>
                    <a:pt x="718" y="1158"/>
                    <a:pt x="675" y="1310"/>
                    <a:pt x="662" y="1476"/>
                  </a:cubicBezTo>
                  <a:lnTo>
                    <a:pt x="662" y="1505"/>
                  </a:lnTo>
                  <a:cubicBezTo>
                    <a:pt x="653" y="1531"/>
                    <a:pt x="632" y="1546"/>
                    <a:pt x="608" y="1546"/>
                  </a:cubicBezTo>
                  <a:cubicBezTo>
                    <a:pt x="595" y="1546"/>
                    <a:pt x="580" y="1541"/>
                    <a:pt x="566" y="1532"/>
                  </a:cubicBezTo>
                  <a:lnTo>
                    <a:pt x="510" y="1476"/>
                  </a:lnTo>
                  <a:cubicBezTo>
                    <a:pt x="470" y="1423"/>
                    <a:pt x="414" y="1366"/>
                    <a:pt x="358" y="1310"/>
                  </a:cubicBezTo>
                  <a:cubicBezTo>
                    <a:pt x="349" y="1294"/>
                    <a:pt x="331" y="1283"/>
                    <a:pt x="311" y="1283"/>
                  </a:cubicBezTo>
                  <a:cubicBezTo>
                    <a:pt x="299" y="1283"/>
                    <a:pt x="286" y="1287"/>
                    <a:pt x="275" y="1297"/>
                  </a:cubicBezTo>
                  <a:cubicBezTo>
                    <a:pt x="235" y="1310"/>
                    <a:pt x="209" y="1323"/>
                    <a:pt x="179" y="1340"/>
                  </a:cubicBezTo>
                  <a:cubicBezTo>
                    <a:pt x="1" y="1505"/>
                    <a:pt x="27" y="1737"/>
                    <a:pt x="139" y="1876"/>
                  </a:cubicBezTo>
                  <a:cubicBezTo>
                    <a:pt x="153" y="1919"/>
                    <a:pt x="192" y="1945"/>
                    <a:pt x="222" y="1958"/>
                  </a:cubicBezTo>
                  <a:cubicBezTo>
                    <a:pt x="318" y="2001"/>
                    <a:pt x="427" y="2028"/>
                    <a:pt x="523" y="2028"/>
                  </a:cubicBezTo>
                  <a:cubicBezTo>
                    <a:pt x="540" y="2028"/>
                    <a:pt x="553" y="2028"/>
                    <a:pt x="566" y="2015"/>
                  </a:cubicBezTo>
                  <a:lnTo>
                    <a:pt x="566" y="2001"/>
                  </a:lnTo>
                  <a:lnTo>
                    <a:pt x="566" y="1945"/>
                  </a:lnTo>
                  <a:cubicBezTo>
                    <a:pt x="553" y="1902"/>
                    <a:pt x="566" y="1862"/>
                    <a:pt x="579" y="1862"/>
                  </a:cubicBezTo>
                  <a:cubicBezTo>
                    <a:pt x="622" y="1862"/>
                    <a:pt x="622" y="1902"/>
                    <a:pt x="635" y="1932"/>
                  </a:cubicBezTo>
                  <a:cubicBezTo>
                    <a:pt x="718" y="2150"/>
                    <a:pt x="827" y="2345"/>
                    <a:pt x="1006" y="2497"/>
                  </a:cubicBezTo>
                  <a:cubicBezTo>
                    <a:pt x="1019" y="2497"/>
                    <a:pt x="1036" y="2511"/>
                    <a:pt x="1036" y="2524"/>
                  </a:cubicBezTo>
                  <a:cubicBezTo>
                    <a:pt x="1145" y="2633"/>
                    <a:pt x="1267" y="2689"/>
                    <a:pt x="1419" y="2689"/>
                  </a:cubicBezTo>
                  <a:cubicBezTo>
                    <a:pt x="1532" y="2689"/>
                    <a:pt x="1641" y="2689"/>
                    <a:pt x="1763" y="2676"/>
                  </a:cubicBezTo>
                  <a:cubicBezTo>
                    <a:pt x="2054" y="2646"/>
                    <a:pt x="2302" y="2550"/>
                    <a:pt x="2507" y="2332"/>
                  </a:cubicBezTo>
                  <a:cubicBezTo>
                    <a:pt x="2620" y="2193"/>
                    <a:pt x="2729" y="2067"/>
                    <a:pt x="2755" y="1889"/>
                  </a:cubicBezTo>
                  <a:cubicBezTo>
                    <a:pt x="2772" y="1767"/>
                    <a:pt x="2785" y="1641"/>
                    <a:pt x="2772" y="1519"/>
                  </a:cubicBezTo>
                  <a:cubicBezTo>
                    <a:pt x="2755" y="1406"/>
                    <a:pt x="2742" y="1284"/>
                    <a:pt x="2729" y="1175"/>
                  </a:cubicBezTo>
                  <a:cubicBezTo>
                    <a:pt x="2702" y="993"/>
                    <a:pt x="2689" y="814"/>
                    <a:pt x="2672" y="636"/>
                  </a:cubicBezTo>
                  <a:cubicBezTo>
                    <a:pt x="2646" y="444"/>
                    <a:pt x="2577" y="265"/>
                    <a:pt x="2494" y="100"/>
                  </a:cubicBezTo>
                  <a:cubicBezTo>
                    <a:pt x="2390" y="57"/>
                    <a:pt x="2284" y="39"/>
                    <a:pt x="2178" y="39"/>
                  </a:cubicBezTo>
                  <a:cubicBezTo>
                    <a:pt x="2145" y="39"/>
                    <a:pt x="2113" y="41"/>
                    <a:pt x="2081" y="44"/>
                  </a:cubicBezTo>
                  <a:cubicBezTo>
                    <a:pt x="1921" y="63"/>
                    <a:pt x="1759" y="75"/>
                    <a:pt x="1597" y="75"/>
                  </a:cubicBezTo>
                  <a:cubicBezTo>
                    <a:pt x="1538" y="75"/>
                    <a:pt x="1479" y="74"/>
                    <a:pt x="1419" y="70"/>
                  </a:cubicBezTo>
                  <a:cubicBezTo>
                    <a:pt x="1267" y="57"/>
                    <a:pt x="1118" y="70"/>
                    <a:pt x="9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1392043" y="2798257"/>
              <a:ext cx="303502" cy="222676"/>
            </a:xfrm>
            <a:custGeom>
              <a:avLst/>
              <a:gdLst/>
              <a:ahLst/>
              <a:cxnLst/>
              <a:rect l="l" t="t" r="r" b="b"/>
              <a:pathLst>
                <a:path w="1502" h="1102" extrusionOk="0">
                  <a:moveTo>
                    <a:pt x="466" y="0"/>
                  </a:moveTo>
                  <a:cubicBezTo>
                    <a:pt x="440" y="83"/>
                    <a:pt x="427" y="166"/>
                    <a:pt x="414" y="232"/>
                  </a:cubicBezTo>
                  <a:cubicBezTo>
                    <a:pt x="397" y="344"/>
                    <a:pt x="344" y="414"/>
                    <a:pt x="248" y="440"/>
                  </a:cubicBezTo>
                  <a:lnTo>
                    <a:pt x="0" y="563"/>
                  </a:lnTo>
                  <a:lnTo>
                    <a:pt x="0" y="579"/>
                  </a:lnTo>
                  <a:cubicBezTo>
                    <a:pt x="179" y="797"/>
                    <a:pt x="397" y="949"/>
                    <a:pt x="662" y="1045"/>
                  </a:cubicBezTo>
                  <a:cubicBezTo>
                    <a:pt x="757" y="1088"/>
                    <a:pt x="853" y="1102"/>
                    <a:pt x="949" y="1102"/>
                  </a:cubicBezTo>
                  <a:cubicBezTo>
                    <a:pt x="1045" y="1102"/>
                    <a:pt x="1128" y="1075"/>
                    <a:pt x="1197" y="1006"/>
                  </a:cubicBezTo>
                  <a:cubicBezTo>
                    <a:pt x="1253" y="936"/>
                    <a:pt x="1306" y="893"/>
                    <a:pt x="1363" y="827"/>
                  </a:cubicBezTo>
                  <a:cubicBezTo>
                    <a:pt x="1419" y="771"/>
                    <a:pt x="1472" y="715"/>
                    <a:pt x="1502" y="645"/>
                  </a:cubicBezTo>
                  <a:cubicBezTo>
                    <a:pt x="1488" y="632"/>
                    <a:pt x="1488" y="632"/>
                    <a:pt x="1488" y="619"/>
                  </a:cubicBezTo>
                  <a:cubicBezTo>
                    <a:pt x="1389" y="480"/>
                    <a:pt x="1363" y="331"/>
                    <a:pt x="1406" y="166"/>
                  </a:cubicBezTo>
                  <a:cubicBezTo>
                    <a:pt x="1419" y="136"/>
                    <a:pt x="1419" y="109"/>
                    <a:pt x="1432" y="83"/>
                  </a:cubicBezTo>
                  <a:cubicBezTo>
                    <a:pt x="1432" y="53"/>
                    <a:pt x="1445" y="40"/>
                    <a:pt x="1419" y="14"/>
                  </a:cubicBezTo>
                  <a:lnTo>
                    <a:pt x="1389" y="14"/>
                  </a:lnTo>
                  <a:cubicBezTo>
                    <a:pt x="1253" y="53"/>
                    <a:pt x="1115" y="67"/>
                    <a:pt x="976" y="67"/>
                  </a:cubicBezTo>
                  <a:cubicBezTo>
                    <a:pt x="928" y="67"/>
                    <a:pt x="881" y="68"/>
                    <a:pt x="834" y="68"/>
                  </a:cubicBezTo>
                  <a:cubicBezTo>
                    <a:pt x="717" y="68"/>
                    <a:pt x="603" y="59"/>
                    <a:pt x="4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1283129" y="3090244"/>
              <a:ext cx="403726" cy="145285"/>
            </a:xfrm>
            <a:custGeom>
              <a:avLst/>
              <a:gdLst/>
              <a:ahLst/>
              <a:cxnLst/>
              <a:rect l="l" t="t" r="r" b="b"/>
              <a:pathLst>
                <a:path w="1998" h="719" extrusionOk="0">
                  <a:moveTo>
                    <a:pt x="70" y="0"/>
                  </a:moveTo>
                  <a:cubicBezTo>
                    <a:pt x="56" y="96"/>
                    <a:pt x="43" y="179"/>
                    <a:pt x="43" y="275"/>
                  </a:cubicBezTo>
                  <a:cubicBezTo>
                    <a:pt x="222" y="305"/>
                    <a:pt x="400" y="318"/>
                    <a:pt x="566" y="331"/>
                  </a:cubicBezTo>
                  <a:lnTo>
                    <a:pt x="840" y="331"/>
                  </a:lnTo>
                  <a:cubicBezTo>
                    <a:pt x="959" y="331"/>
                    <a:pt x="1081" y="340"/>
                    <a:pt x="1203" y="340"/>
                  </a:cubicBezTo>
                  <a:cubicBezTo>
                    <a:pt x="1295" y="340"/>
                    <a:pt x="1386" y="335"/>
                    <a:pt x="1475" y="318"/>
                  </a:cubicBezTo>
                  <a:cubicBezTo>
                    <a:pt x="1584" y="305"/>
                    <a:pt x="1680" y="291"/>
                    <a:pt x="1792" y="275"/>
                  </a:cubicBezTo>
                  <a:cubicBezTo>
                    <a:pt x="1832" y="262"/>
                    <a:pt x="1875" y="262"/>
                    <a:pt x="1915" y="262"/>
                  </a:cubicBezTo>
                  <a:cubicBezTo>
                    <a:pt x="1945" y="262"/>
                    <a:pt x="1958" y="305"/>
                    <a:pt x="1945" y="318"/>
                  </a:cubicBezTo>
                  <a:cubicBezTo>
                    <a:pt x="1928" y="331"/>
                    <a:pt x="1915" y="358"/>
                    <a:pt x="1888" y="358"/>
                  </a:cubicBezTo>
                  <a:cubicBezTo>
                    <a:pt x="1845" y="374"/>
                    <a:pt x="1792" y="401"/>
                    <a:pt x="1736" y="401"/>
                  </a:cubicBezTo>
                  <a:cubicBezTo>
                    <a:pt x="1640" y="427"/>
                    <a:pt x="1531" y="440"/>
                    <a:pt x="1432" y="440"/>
                  </a:cubicBezTo>
                  <a:cubicBezTo>
                    <a:pt x="1296" y="450"/>
                    <a:pt x="1160" y="455"/>
                    <a:pt x="1023" y="455"/>
                  </a:cubicBezTo>
                  <a:cubicBezTo>
                    <a:pt x="746" y="455"/>
                    <a:pt x="469" y="434"/>
                    <a:pt x="192" y="387"/>
                  </a:cubicBezTo>
                  <a:cubicBezTo>
                    <a:pt x="157" y="387"/>
                    <a:pt x="120" y="381"/>
                    <a:pt x="83" y="381"/>
                  </a:cubicBezTo>
                  <a:cubicBezTo>
                    <a:pt x="64" y="381"/>
                    <a:pt x="45" y="383"/>
                    <a:pt x="27" y="387"/>
                  </a:cubicBezTo>
                  <a:cubicBezTo>
                    <a:pt x="13" y="470"/>
                    <a:pt x="0" y="566"/>
                    <a:pt x="0" y="662"/>
                  </a:cubicBezTo>
                  <a:cubicBezTo>
                    <a:pt x="43" y="662"/>
                    <a:pt x="83" y="662"/>
                    <a:pt x="126" y="675"/>
                  </a:cubicBezTo>
                  <a:cubicBezTo>
                    <a:pt x="192" y="675"/>
                    <a:pt x="261" y="688"/>
                    <a:pt x="318" y="705"/>
                  </a:cubicBezTo>
                  <a:cubicBezTo>
                    <a:pt x="413" y="714"/>
                    <a:pt x="509" y="718"/>
                    <a:pt x="605" y="718"/>
                  </a:cubicBezTo>
                  <a:cubicBezTo>
                    <a:pt x="784" y="718"/>
                    <a:pt x="961" y="703"/>
                    <a:pt x="1131" y="675"/>
                  </a:cubicBezTo>
                  <a:cubicBezTo>
                    <a:pt x="1283" y="662"/>
                    <a:pt x="1419" y="649"/>
                    <a:pt x="1558" y="635"/>
                  </a:cubicBezTo>
                  <a:cubicBezTo>
                    <a:pt x="1680" y="622"/>
                    <a:pt x="1819" y="592"/>
                    <a:pt x="1945" y="566"/>
                  </a:cubicBezTo>
                  <a:cubicBezTo>
                    <a:pt x="1971" y="401"/>
                    <a:pt x="1984" y="248"/>
                    <a:pt x="1998" y="83"/>
                  </a:cubicBezTo>
                  <a:cubicBezTo>
                    <a:pt x="1998" y="70"/>
                    <a:pt x="1998" y="43"/>
                    <a:pt x="1984" y="27"/>
                  </a:cubicBezTo>
                  <a:cubicBezTo>
                    <a:pt x="1832" y="57"/>
                    <a:pt x="1667" y="70"/>
                    <a:pt x="1515" y="83"/>
                  </a:cubicBezTo>
                  <a:cubicBezTo>
                    <a:pt x="1349" y="96"/>
                    <a:pt x="1184" y="110"/>
                    <a:pt x="1035" y="110"/>
                  </a:cubicBezTo>
                  <a:cubicBezTo>
                    <a:pt x="989" y="114"/>
                    <a:pt x="945" y="116"/>
                    <a:pt x="900" y="116"/>
                  </a:cubicBezTo>
                  <a:cubicBezTo>
                    <a:pt x="785" y="116"/>
                    <a:pt x="672" y="102"/>
                    <a:pt x="552" y="83"/>
                  </a:cubicBezTo>
                  <a:cubicBezTo>
                    <a:pt x="400" y="70"/>
                    <a:pt x="235" y="27"/>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1277673" y="4137356"/>
              <a:ext cx="406555" cy="144881"/>
            </a:xfrm>
            <a:custGeom>
              <a:avLst/>
              <a:gdLst/>
              <a:ahLst/>
              <a:cxnLst/>
              <a:rect l="l" t="t" r="r" b="b"/>
              <a:pathLst>
                <a:path w="2012" h="717" extrusionOk="0">
                  <a:moveTo>
                    <a:pt x="1972" y="0"/>
                  </a:moveTo>
                  <a:cubicBezTo>
                    <a:pt x="1942" y="14"/>
                    <a:pt x="1915" y="14"/>
                    <a:pt x="1902" y="27"/>
                  </a:cubicBezTo>
                  <a:cubicBezTo>
                    <a:pt x="1819" y="70"/>
                    <a:pt x="1737" y="96"/>
                    <a:pt x="1654" y="109"/>
                  </a:cubicBezTo>
                  <a:cubicBezTo>
                    <a:pt x="1444" y="141"/>
                    <a:pt x="1228" y="163"/>
                    <a:pt x="1014" y="163"/>
                  </a:cubicBezTo>
                  <a:cubicBezTo>
                    <a:pt x="933" y="163"/>
                    <a:pt x="852" y="160"/>
                    <a:pt x="771" y="152"/>
                  </a:cubicBezTo>
                  <a:cubicBezTo>
                    <a:pt x="523" y="136"/>
                    <a:pt x="275" y="123"/>
                    <a:pt x="27" y="96"/>
                  </a:cubicBezTo>
                  <a:lnTo>
                    <a:pt x="14" y="109"/>
                  </a:lnTo>
                  <a:cubicBezTo>
                    <a:pt x="1" y="166"/>
                    <a:pt x="14" y="205"/>
                    <a:pt x="27" y="248"/>
                  </a:cubicBezTo>
                  <a:cubicBezTo>
                    <a:pt x="110" y="275"/>
                    <a:pt x="193" y="301"/>
                    <a:pt x="275" y="331"/>
                  </a:cubicBezTo>
                  <a:cubicBezTo>
                    <a:pt x="414" y="384"/>
                    <a:pt x="550" y="384"/>
                    <a:pt x="702" y="400"/>
                  </a:cubicBezTo>
                  <a:cubicBezTo>
                    <a:pt x="761" y="400"/>
                    <a:pt x="822" y="403"/>
                    <a:pt x="885" y="403"/>
                  </a:cubicBezTo>
                  <a:cubicBezTo>
                    <a:pt x="956" y="403"/>
                    <a:pt x="1028" y="400"/>
                    <a:pt x="1102" y="384"/>
                  </a:cubicBezTo>
                  <a:cubicBezTo>
                    <a:pt x="1337" y="357"/>
                    <a:pt x="1571" y="344"/>
                    <a:pt x="1790" y="275"/>
                  </a:cubicBezTo>
                  <a:cubicBezTo>
                    <a:pt x="1811" y="268"/>
                    <a:pt x="1836" y="265"/>
                    <a:pt x="1860" y="265"/>
                  </a:cubicBezTo>
                  <a:cubicBezTo>
                    <a:pt x="1885" y="265"/>
                    <a:pt x="1909" y="268"/>
                    <a:pt x="1929" y="275"/>
                  </a:cubicBezTo>
                  <a:cubicBezTo>
                    <a:pt x="1955" y="275"/>
                    <a:pt x="1955" y="318"/>
                    <a:pt x="1942" y="344"/>
                  </a:cubicBezTo>
                  <a:cubicBezTo>
                    <a:pt x="1929" y="357"/>
                    <a:pt x="1915" y="357"/>
                    <a:pt x="1902" y="371"/>
                  </a:cubicBezTo>
                  <a:cubicBezTo>
                    <a:pt x="1833" y="400"/>
                    <a:pt x="1750" y="427"/>
                    <a:pt x="1667" y="440"/>
                  </a:cubicBezTo>
                  <a:cubicBezTo>
                    <a:pt x="1528" y="467"/>
                    <a:pt x="1393" y="496"/>
                    <a:pt x="1254" y="510"/>
                  </a:cubicBezTo>
                  <a:cubicBezTo>
                    <a:pt x="1145" y="523"/>
                    <a:pt x="1019" y="523"/>
                    <a:pt x="910" y="536"/>
                  </a:cubicBezTo>
                  <a:cubicBezTo>
                    <a:pt x="827" y="536"/>
                    <a:pt x="732" y="523"/>
                    <a:pt x="649" y="510"/>
                  </a:cubicBezTo>
                  <a:cubicBezTo>
                    <a:pt x="454" y="496"/>
                    <a:pt x="275" y="467"/>
                    <a:pt x="97" y="384"/>
                  </a:cubicBezTo>
                  <a:cubicBezTo>
                    <a:pt x="83" y="371"/>
                    <a:pt x="54" y="371"/>
                    <a:pt x="27" y="371"/>
                  </a:cubicBezTo>
                  <a:cubicBezTo>
                    <a:pt x="27" y="467"/>
                    <a:pt x="14" y="549"/>
                    <a:pt x="40" y="648"/>
                  </a:cubicBezTo>
                  <a:cubicBezTo>
                    <a:pt x="97" y="648"/>
                    <a:pt x="153" y="662"/>
                    <a:pt x="193" y="662"/>
                  </a:cubicBezTo>
                  <a:cubicBezTo>
                    <a:pt x="395" y="697"/>
                    <a:pt x="604" y="716"/>
                    <a:pt x="810" y="716"/>
                  </a:cubicBezTo>
                  <a:cubicBezTo>
                    <a:pt x="913" y="716"/>
                    <a:pt x="1015" y="711"/>
                    <a:pt x="1115" y="701"/>
                  </a:cubicBezTo>
                  <a:cubicBezTo>
                    <a:pt x="1350" y="675"/>
                    <a:pt x="1585" y="662"/>
                    <a:pt x="1819" y="632"/>
                  </a:cubicBezTo>
                  <a:cubicBezTo>
                    <a:pt x="1872" y="619"/>
                    <a:pt x="1942" y="605"/>
                    <a:pt x="2011" y="592"/>
                  </a:cubicBezTo>
                  <a:cubicBezTo>
                    <a:pt x="1955" y="400"/>
                    <a:pt x="1998" y="192"/>
                    <a:pt x="19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1266358" y="3858705"/>
              <a:ext cx="412415" cy="140031"/>
            </a:xfrm>
            <a:custGeom>
              <a:avLst/>
              <a:gdLst/>
              <a:ahLst/>
              <a:cxnLst/>
              <a:rect l="l" t="t" r="r" b="b"/>
              <a:pathLst>
                <a:path w="2041" h="693" extrusionOk="0">
                  <a:moveTo>
                    <a:pt x="2011" y="0"/>
                  </a:moveTo>
                  <a:cubicBezTo>
                    <a:pt x="1819" y="83"/>
                    <a:pt x="1627" y="152"/>
                    <a:pt x="1449" y="209"/>
                  </a:cubicBezTo>
                  <a:cubicBezTo>
                    <a:pt x="1201" y="275"/>
                    <a:pt x="966" y="305"/>
                    <a:pt x="718" y="318"/>
                  </a:cubicBezTo>
                  <a:cubicBezTo>
                    <a:pt x="693" y="320"/>
                    <a:pt x="668" y="320"/>
                    <a:pt x="644" y="320"/>
                  </a:cubicBezTo>
                  <a:cubicBezTo>
                    <a:pt x="477" y="320"/>
                    <a:pt x="321" y="282"/>
                    <a:pt x="166" y="222"/>
                  </a:cubicBezTo>
                  <a:cubicBezTo>
                    <a:pt x="119" y="211"/>
                    <a:pt x="84" y="189"/>
                    <a:pt x="42" y="189"/>
                  </a:cubicBezTo>
                  <a:cubicBezTo>
                    <a:pt x="33" y="189"/>
                    <a:pt x="24" y="190"/>
                    <a:pt x="14" y="192"/>
                  </a:cubicBezTo>
                  <a:cubicBezTo>
                    <a:pt x="1" y="318"/>
                    <a:pt x="1" y="457"/>
                    <a:pt x="1" y="606"/>
                  </a:cubicBezTo>
                  <a:cubicBezTo>
                    <a:pt x="158" y="662"/>
                    <a:pt x="326" y="693"/>
                    <a:pt x="487" y="693"/>
                  </a:cubicBezTo>
                  <a:cubicBezTo>
                    <a:pt x="522" y="693"/>
                    <a:pt x="558" y="691"/>
                    <a:pt x="592" y="688"/>
                  </a:cubicBezTo>
                  <a:cubicBezTo>
                    <a:pt x="758" y="688"/>
                    <a:pt x="910" y="675"/>
                    <a:pt x="1062" y="635"/>
                  </a:cubicBezTo>
                  <a:cubicBezTo>
                    <a:pt x="1201" y="606"/>
                    <a:pt x="1336" y="579"/>
                    <a:pt x="1475" y="539"/>
                  </a:cubicBezTo>
                  <a:cubicBezTo>
                    <a:pt x="1571" y="523"/>
                    <a:pt x="1667" y="496"/>
                    <a:pt x="1750" y="470"/>
                  </a:cubicBezTo>
                  <a:cubicBezTo>
                    <a:pt x="1846" y="440"/>
                    <a:pt x="1945" y="440"/>
                    <a:pt x="2028" y="374"/>
                  </a:cubicBezTo>
                  <a:cubicBezTo>
                    <a:pt x="2028" y="248"/>
                    <a:pt x="2041" y="126"/>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1271611" y="3435779"/>
              <a:ext cx="404534" cy="135384"/>
            </a:xfrm>
            <a:custGeom>
              <a:avLst/>
              <a:gdLst/>
              <a:ahLst/>
              <a:cxnLst/>
              <a:rect l="l" t="t" r="r" b="b"/>
              <a:pathLst>
                <a:path w="2002" h="670" extrusionOk="0">
                  <a:moveTo>
                    <a:pt x="1985" y="0"/>
                  </a:moveTo>
                  <a:cubicBezTo>
                    <a:pt x="1876" y="13"/>
                    <a:pt x="1807" y="83"/>
                    <a:pt x="1711" y="96"/>
                  </a:cubicBezTo>
                  <a:cubicBezTo>
                    <a:pt x="1615" y="122"/>
                    <a:pt x="1532" y="152"/>
                    <a:pt x="1436" y="165"/>
                  </a:cubicBezTo>
                  <a:cubicBezTo>
                    <a:pt x="1340" y="179"/>
                    <a:pt x="1258" y="205"/>
                    <a:pt x="1158" y="218"/>
                  </a:cubicBezTo>
                  <a:cubicBezTo>
                    <a:pt x="1062" y="235"/>
                    <a:pt x="967" y="248"/>
                    <a:pt x="871" y="248"/>
                  </a:cubicBezTo>
                  <a:cubicBezTo>
                    <a:pt x="775" y="261"/>
                    <a:pt x="679" y="261"/>
                    <a:pt x="580" y="261"/>
                  </a:cubicBezTo>
                  <a:lnTo>
                    <a:pt x="305" y="261"/>
                  </a:lnTo>
                  <a:cubicBezTo>
                    <a:pt x="295" y="263"/>
                    <a:pt x="284" y="263"/>
                    <a:pt x="274" y="263"/>
                  </a:cubicBezTo>
                  <a:cubicBezTo>
                    <a:pt x="209" y="263"/>
                    <a:pt x="143" y="239"/>
                    <a:pt x="71" y="239"/>
                  </a:cubicBezTo>
                  <a:cubicBezTo>
                    <a:pt x="48" y="239"/>
                    <a:pt x="25" y="242"/>
                    <a:pt x="1" y="248"/>
                  </a:cubicBezTo>
                  <a:cubicBezTo>
                    <a:pt x="1" y="357"/>
                    <a:pt x="17" y="483"/>
                    <a:pt x="17" y="592"/>
                  </a:cubicBezTo>
                  <a:cubicBezTo>
                    <a:pt x="113" y="605"/>
                    <a:pt x="196" y="619"/>
                    <a:pt x="266" y="632"/>
                  </a:cubicBezTo>
                  <a:cubicBezTo>
                    <a:pt x="374" y="658"/>
                    <a:pt x="480" y="669"/>
                    <a:pt x="584" y="669"/>
                  </a:cubicBezTo>
                  <a:cubicBezTo>
                    <a:pt x="704" y="669"/>
                    <a:pt x="822" y="655"/>
                    <a:pt x="940" y="632"/>
                  </a:cubicBezTo>
                  <a:cubicBezTo>
                    <a:pt x="1258" y="592"/>
                    <a:pt x="1558" y="496"/>
                    <a:pt x="1849" y="370"/>
                  </a:cubicBezTo>
                  <a:cubicBezTo>
                    <a:pt x="1889" y="344"/>
                    <a:pt x="1945" y="331"/>
                    <a:pt x="1985" y="318"/>
                  </a:cubicBezTo>
                  <a:cubicBezTo>
                    <a:pt x="1985" y="205"/>
                    <a:pt x="2002" y="109"/>
                    <a:pt x="1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1275047" y="3591370"/>
              <a:ext cx="397866" cy="151751"/>
            </a:xfrm>
            <a:custGeom>
              <a:avLst/>
              <a:gdLst/>
              <a:ahLst/>
              <a:cxnLst/>
              <a:rect l="l" t="t" r="r" b="b"/>
              <a:pathLst>
                <a:path w="1969" h="751" extrusionOk="0">
                  <a:moveTo>
                    <a:pt x="1955" y="1"/>
                  </a:moveTo>
                  <a:cubicBezTo>
                    <a:pt x="1494" y="228"/>
                    <a:pt x="1023" y="370"/>
                    <a:pt x="523" y="370"/>
                  </a:cubicBezTo>
                  <a:cubicBezTo>
                    <a:pt x="352" y="370"/>
                    <a:pt x="179" y="353"/>
                    <a:pt x="0" y="318"/>
                  </a:cubicBezTo>
                  <a:lnTo>
                    <a:pt x="0" y="705"/>
                  </a:lnTo>
                  <a:cubicBezTo>
                    <a:pt x="14" y="705"/>
                    <a:pt x="27" y="705"/>
                    <a:pt x="53" y="718"/>
                  </a:cubicBezTo>
                  <a:cubicBezTo>
                    <a:pt x="136" y="718"/>
                    <a:pt x="232" y="731"/>
                    <a:pt x="315" y="745"/>
                  </a:cubicBezTo>
                  <a:cubicBezTo>
                    <a:pt x="351" y="749"/>
                    <a:pt x="388" y="750"/>
                    <a:pt x="424" y="750"/>
                  </a:cubicBezTo>
                  <a:cubicBezTo>
                    <a:pt x="511" y="750"/>
                    <a:pt x="596" y="741"/>
                    <a:pt x="675" y="731"/>
                  </a:cubicBezTo>
                  <a:cubicBezTo>
                    <a:pt x="854" y="718"/>
                    <a:pt x="1032" y="662"/>
                    <a:pt x="1198" y="622"/>
                  </a:cubicBezTo>
                  <a:cubicBezTo>
                    <a:pt x="1363" y="579"/>
                    <a:pt x="1515" y="523"/>
                    <a:pt x="1680" y="470"/>
                  </a:cubicBezTo>
                  <a:cubicBezTo>
                    <a:pt x="1720" y="457"/>
                    <a:pt x="1763" y="427"/>
                    <a:pt x="1790" y="401"/>
                  </a:cubicBezTo>
                  <a:cubicBezTo>
                    <a:pt x="1846" y="358"/>
                    <a:pt x="1902" y="331"/>
                    <a:pt x="1955" y="275"/>
                  </a:cubicBezTo>
                  <a:cubicBezTo>
                    <a:pt x="1968" y="192"/>
                    <a:pt x="1968" y="97"/>
                    <a:pt x="1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1271611" y="3362833"/>
              <a:ext cx="404534" cy="107499"/>
            </a:xfrm>
            <a:custGeom>
              <a:avLst/>
              <a:gdLst/>
              <a:ahLst/>
              <a:cxnLst/>
              <a:rect l="l" t="t" r="r" b="b"/>
              <a:pathLst>
                <a:path w="2002" h="532" extrusionOk="0">
                  <a:moveTo>
                    <a:pt x="1972" y="1"/>
                  </a:moveTo>
                  <a:cubicBezTo>
                    <a:pt x="1919" y="17"/>
                    <a:pt x="1849" y="30"/>
                    <a:pt x="1793" y="44"/>
                  </a:cubicBezTo>
                  <a:cubicBezTo>
                    <a:pt x="1724" y="70"/>
                    <a:pt x="1654" y="83"/>
                    <a:pt x="1588" y="100"/>
                  </a:cubicBezTo>
                  <a:cubicBezTo>
                    <a:pt x="1463" y="113"/>
                    <a:pt x="1340" y="126"/>
                    <a:pt x="1215" y="140"/>
                  </a:cubicBezTo>
                  <a:cubicBezTo>
                    <a:pt x="975" y="172"/>
                    <a:pt x="736" y="187"/>
                    <a:pt x="498" y="187"/>
                  </a:cubicBezTo>
                  <a:cubicBezTo>
                    <a:pt x="420" y="187"/>
                    <a:pt x="343" y="186"/>
                    <a:pt x="266" y="183"/>
                  </a:cubicBezTo>
                  <a:cubicBezTo>
                    <a:pt x="183" y="166"/>
                    <a:pt x="100" y="166"/>
                    <a:pt x="17" y="166"/>
                  </a:cubicBezTo>
                  <a:cubicBezTo>
                    <a:pt x="1" y="278"/>
                    <a:pt x="1" y="388"/>
                    <a:pt x="17" y="483"/>
                  </a:cubicBezTo>
                  <a:cubicBezTo>
                    <a:pt x="44" y="497"/>
                    <a:pt x="57" y="513"/>
                    <a:pt x="84" y="513"/>
                  </a:cubicBezTo>
                  <a:cubicBezTo>
                    <a:pt x="163" y="523"/>
                    <a:pt x="248" y="532"/>
                    <a:pt x="330" y="532"/>
                  </a:cubicBezTo>
                  <a:cubicBezTo>
                    <a:pt x="364" y="532"/>
                    <a:pt x="398" y="530"/>
                    <a:pt x="431" y="526"/>
                  </a:cubicBezTo>
                  <a:cubicBezTo>
                    <a:pt x="514" y="526"/>
                    <a:pt x="580" y="513"/>
                    <a:pt x="662" y="513"/>
                  </a:cubicBezTo>
                  <a:cubicBezTo>
                    <a:pt x="775" y="497"/>
                    <a:pt x="884" y="497"/>
                    <a:pt x="993" y="483"/>
                  </a:cubicBezTo>
                  <a:cubicBezTo>
                    <a:pt x="1132" y="470"/>
                    <a:pt x="1258" y="444"/>
                    <a:pt x="1380" y="414"/>
                  </a:cubicBezTo>
                  <a:cubicBezTo>
                    <a:pt x="1532" y="388"/>
                    <a:pt x="1684" y="361"/>
                    <a:pt x="1820" y="278"/>
                  </a:cubicBezTo>
                  <a:cubicBezTo>
                    <a:pt x="1836" y="265"/>
                    <a:pt x="1863" y="265"/>
                    <a:pt x="1889" y="249"/>
                  </a:cubicBezTo>
                  <a:cubicBezTo>
                    <a:pt x="1919" y="249"/>
                    <a:pt x="1959" y="235"/>
                    <a:pt x="1985" y="222"/>
                  </a:cubicBezTo>
                  <a:cubicBezTo>
                    <a:pt x="1985" y="166"/>
                    <a:pt x="2002" y="126"/>
                    <a:pt x="2002" y="70"/>
                  </a:cubicBezTo>
                  <a:cubicBezTo>
                    <a:pt x="2002" y="57"/>
                    <a:pt x="1985" y="30"/>
                    <a:pt x="1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1271611" y="3680280"/>
              <a:ext cx="401301" cy="145285"/>
            </a:xfrm>
            <a:custGeom>
              <a:avLst/>
              <a:gdLst/>
              <a:ahLst/>
              <a:cxnLst/>
              <a:rect l="l" t="t" r="r" b="b"/>
              <a:pathLst>
                <a:path w="1986" h="719" extrusionOk="0">
                  <a:moveTo>
                    <a:pt x="1972" y="0"/>
                  </a:moveTo>
                  <a:cubicBezTo>
                    <a:pt x="1932" y="30"/>
                    <a:pt x="1919" y="43"/>
                    <a:pt x="1889" y="57"/>
                  </a:cubicBezTo>
                  <a:cubicBezTo>
                    <a:pt x="1836" y="83"/>
                    <a:pt x="1780" y="126"/>
                    <a:pt x="1724" y="139"/>
                  </a:cubicBezTo>
                  <a:cubicBezTo>
                    <a:pt x="1436" y="248"/>
                    <a:pt x="1132" y="331"/>
                    <a:pt x="828" y="387"/>
                  </a:cubicBezTo>
                  <a:cubicBezTo>
                    <a:pt x="735" y="404"/>
                    <a:pt x="646" y="416"/>
                    <a:pt x="559" y="416"/>
                  </a:cubicBezTo>
                  <a:cubicBezTo>
                    <a:pt x="506" y="416"/>
                    <a:pt x="454" y="412"/>
                    <a:pt x="401" y="401"/>
                  </a:cubicBezTo>
                  <a:cubicBezTo>
                    <a:pt x="305" y="387"/>
                    <a:pt x="196" y="374"/>
                    <a:pt x="84" y="361"/>
                  </a:cubicBezTo>
                  <a:lnTo>
                    <a:pt x="1" y="361"/>
                  </a:lnTo>
                  <a:cubicBezTo>
                    <a:pt x="17" y="457"/>
                    <a:pt x="1" y="553"/>
                    <a:pt x="17" y="635"/>
                  </a:cubicBezTo>
                  <a:cubicBezTo>
                    <a:pt x="31" y="649"/>
                    <a:pt x="31" y="649"/>
                    <a:pt x="44" y="649"/>
                  </a:cubicBezTo>
                  <a:cubicBezTo>
                    <a:pt x="196" y="692"/>
                    <a:pt x="361" y="705"/>
                    <a:pt x="540" y="718"/>
                  </a:cubicBezTo>
                  <a:cubicBezTo>
                    <a:pt x="692" y="718"/>
                    <a:pt x="844" y="678"/>
                    <a:pt x="1010" y="649"/>
                  </a:cubicBezTo>
                  <a:cubicBezTo>
                    <a:pt x="1297" y="596"/>
                    <a:pt x="1588" y="513"/>
                    <a:pt x="1863" y="387"/>
                  </a:cubicBezTo>
                  <a:cubicBezTo>
                    <a:pt x="1919" y="361"/>
                    <a:pt x="1959" y="348"/>
                    <a:pt x="1985" y="305"/>
                  </a:cubicBezTo>
                  <a:cubicBezTo>
                    <a:pt x="1972" y="209"/>
                    <a:pt x="1985" y="113"/>
                    <a:pt x="19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1266358" y="3964184"/>
              <a:ext cx="412415" cy="115177"/>
            </a:xfrm>
            <a:custGeom>
              <a:avLst/>
              <a:gdLst/>
              <a:ahLst/>
              <a:cxnLst/>
              <a:rect l="l" t="t" r="r" b="b"/>
              <a:pathLst>
                <a:path w="2041" h="570" extrusionOk="0">
                  <a:moveTo>
                    <a:pt x="2028" y="1"/>
                  </a:moveTo>
                  <a:cubicBezTo>
                    <a:pt x="1915" y="31"/>
                    <a:pt x="1806" y="57"/>
                    <a:pt x="1697" y="84"/>
                  </a:cubicBezTo>
                  <a:cubicBezTo>
                    <a:pt x="1419" y="166"/>
                    <a:pt x="1145" y="236"/>
                    <a:pt x="870" y="265"/>
                  </a:cubicBezTo>
                  <a:cubicBezTo>
                    <a:pt x="775" y="279"/>
                    <a:pt x="682" y="286"/>
                    <a:pt x="590" y="286"/>
                  </a:cubicBezTo>
                  <a:cubicBezTo>
                    <a:pt x="414" y="286"/>
                    <a:pt x="242" y="259"/>
                    <a:pt x="70" y="196"/>
                  </a:cubicBezTo>
                  <a:lnTo>
                    <a:pt x="1" y="196"/>
                  </a:lnTo>
                  <a:lnTo>
                    <a:pt x="1" y="484"/>
                  </a:lnTo>
                  <a:cubicBezTo>
                    <a:pt x="57" y="497"/>
                    <a:pt x="96" y="513"/>
                    <a:pt x="153" y="527"/>
                  </a:cubicBezTo>
                  <a:cubicBezTo>
                    <a:pt x="288" y="548"/>
                    <a:pt x="423" y="570"/>
                    <a:pt x="565" y="570"/>
                  </a:cubicBezTo>
                  <a:cubicBezTo>
                    <a:pt x="597" y="570"/>
                    <a:pt x="629" y="569"/>
                    <a:pt x="662" y="566"/>
                  </a:cubicBezTo>
                  <a:cubicBezTo>
                    <a:pt x="1036" y="540"/>
                    <a:pt x="1406" y="470"/>
                    <a:pt x="1780" y="375"/>
                  </a:cubicBezTo>
                  <a:cubicBezTo>
                    <a:pt x="1862" y="348"/>
                    <a:pt x="1945" y="318"/>
                    <a:pt x="2028" y="279"/>
                  </a:cubicBezTo>
                  <a:cubicBezTo>
                    <a:pt x="2028" y="183"/>
                    <a:pt x="2041" y="100"/>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1268985" y="3777878"/>
              <a:ext cx="403928" cy="124876"/>
            </a:xfrm>
            <a:custGeom>
              <a:avLst/>
              <a:gdLst/>
              <a:ahLst/>
              <a:cxnLst/>
              <a:rect l="l" t="t" r="r" b="b"/>
              <a:pathLst>
                <a:path w="1999" h="618" extrusionOk="0">
                  <a:moveTo>
                    <a:pt x="1958" y="0"/>
                  </a:moveTo>
                  <a:cubicBezTo>
                    <a:pt x="1932" y="13"/>
                    <a:pt x="1889" y="30"/>
                    <a:pt x="1862" y="43"/>
                  </a:cubicBezTo>
                  <a:cubicBezTo>
                    <a:pt x="1697" y="96"/>
                    <a:pt x="1545" y="166"/>
                    <a:pt x="1393" y="209"/>
                  </a:cubicBezTo>
                  <a:cubicBezTo>
                    <a:pt x="1284" y="235"/>
                    <a:pt x="1158" y="261"/>
                    <a:pt x="1049" y="278"/>
                  </a:cubicBezTo>
                  <a:cubicBezTo>
                    <a:pt x="953" y="304"/>
                    <a:pt x="857" y="318"/>
                    <a:pt x="758" y="331"/>
                  </a:cubicBezTo>
                  <a:cubicBezTo>
                    <a:pt x="710" y="334"/>
                    <a:pt x="663" y="336"/>
                    <a:pt x="617" y="336"/>
                  </a:cubicBezTo>
                  <a:cubicBezTo>
                    <a:pt x="491" y="336"/>
                    <a:pt x="370" y="324"/>
                    <a:pt x="249" y="304"/>
                  </a:cubicBezTo>
                  <a:cubicBezTo>
                    <a:pt x="166" y="278"/>
                    <a:pt x="97" y="261"/>
                    <a:pt x="14" y="248"/>
                  </a:cubicBezTo>
                  <a:cubicBezTo>
                    <a:pt x="14" y="331"/>
                    <a:pt x="14" y="414"/>
                    <a:pt x="1" y="496"/>
                  </a:cubicBezTo>
                  <a:cubicBezTo>
                    <a:pt x="126" y="539"/>
                    <a:pt x="249" y="566"/>
                    <a:pt x="361" y="592"/>
                  </a:cubicBezTo>
                  <a:cubicBezTo>
                    <a:pt x="443" y="610"/>
                    <a:pt x="525" y="617"/>
                    <a:pt x="608" y="617"/>
                  </a:cubicBezTo>
                  <a:cubicBezTo>
                    <a:pt x="663" y="617"/>
                    <a:pt x="719" y="614"/>
                    <a:pt x="775" y="609"/>
                  </a:cubicBezTo>
                  <a:cubicBezTo>
                    <a:pt x="966" y="592"/>
                    <a:pt x="1171" y="552"/>
                    <a:pt x="1366" y="509"/>
                  </a:cubicBezTo>
                  <a:cubicBezTo>
                    <a:pt x="1585" y="457"/>
                    <a:pt x="1793" y="374"/>
                    <a:pt x="1998" y="261"/>
                  </a:cubicBezTo>
                  <a:cubicBezTo>
                    <a:pt x="1972" y="179"/>
                    <a:pt x="1985" y="96"/>
                    <a:pt x="19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1271611" y="3521859"/>
              <a:ext cx="407161" cy="123664"/>
            </a:xfrm>
            <a:custGeom>
              <a:avLst/>
              <a:gdLst/>
              <a:ahLst/>
              <a:cxnLst/>
              <a:rect l="l" t="t" r="r" b="b"/>
              <a:pathLst>
                <a:path w="2015" h="612" extrusionOk="0">
                  <a:moveTo>
                    <a:pt x="1985" y="1"/>
                  </a:moveTo>
                  <a:cubicBezTo>
                    <a:pt x="1959" y="1"/>
                    <a:pt x="1945" y="14"/>
                    <a:pt x="1932" y="14"/>
                  </a:cubicBezTo>
                  <a:cubicBezTo>
                    <a:pt x="1863" y="40"/>
                    <a:pt x="1807" y="70"/>
                    <a:pt x="1754" y="97"/>
                  </a:cubicBezTo>
                  <a:cubicBezTo>
                    <a:pt x="1519" y="193"/>
                    <a:pt x="1297" y="262"/>
                    <a:pt x="1049" y="305"/>
                  </a:cubicBezTo>
                  <a:cubicBezTo>
                    <a:pt x="907" y="325"/>
                    <a:pt x="764" y="341"/>
                    <a:pt x="621" y="341"/>
                  </a:cubicBezTo>
                  <a:cubicBezTo>
                    <a:pt x="475" y="341"/>
                    <a:pt x="328" y="324"/>
                    <a:pt x="183" y="275"/>
                  </a:cubicBezTo>
                  <a:cubicBezTo>
                    <a:pt x="127" y="249"/>
                    <a:pt x="70" y="249"/>
                    <a:pt x="17" y="235"/>
                  </a:cubicBezTo>
                  <a:lnTo>
                    <a:pt x="17" y="235"/>
                  </a:lnTo>
                  <a:cubicBezTo>
                    <a:pt x="1" y="358"/>
                    <a:pt x="17" y="470"/>
                    <a:pt x="31" y="579"/>
                  </a:cubicBezTo>
                  <a:cubicBezTo>
                    <a:pt x="153" y="593"/>
                    <a:pt x="266" y="606"/>
                    <a:pt x="388" y="606"/>
                  </a:cubicBezTo>
                  <a:cubicBezTo>
                    <a:pt x="407" y="610"/>
                    <a:pt x="427" y="612"/>
                    <a:pt x="448" y="612"/>
                  </a:cubicBezTo>
                  <a:cubicBezTo>
                    <a:pt x="490" y="612"/>
                    <a:pt x="536" y="606"/>
                    <a:pt x="580" y="606"/>
                  </a:cubicBezTo>
                  <a:cubicBezTo>
                    <a:pt x="884" y="606"/>
                    <a:pt x="1175" y="536"/>
                    <a:pt x="1463" y="441"/>
                  </a:cubicBezTo>
                  <a:cubicBezTo>
                    <a:pt x="1641" y="371"/>
                    <a:pt x="1807" y="288"/>
                    <a:pt x="1985" y="206"/>
                  </a:cubicBezTo>
                  <a:cubicBezTo>
                    <a:pt x="1985" y="140"/>
                    <a:pt x="2015" y="70"/>
                    <a:pt x="19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1266358" y="4051073"/>
              <a:ext cx="409788" cy="92950"/>
            </a:xfrm>
            <a:custGeom>
              <a:avLst/>
              <a:gdLst/>
              <a:ahLst/>
              <a:cxnLst/>
              <a:rect l="l" t="t" r="r" b="b"/>
              <a:pathLst>
                <a:path w="2028" h="460" extrusionOk="0">
                  <a:moveTo>
                    <a:pt x="1998" y="1"/>
                  </a:moveTo>
                  <a:cubicBezTo>
                    <a:pt x="1971" y="1"/>
                    <a:pt x="1958" y="1"/>
                    <a:pt x="1928" y="14"/>
                  </a:cubicBezTo>
                  <a:cubicBezTo>
                    <a:pt x="1846" y="54"/>
                    <a:pt x="1737" y="67"/>
                    <a:pt x="1641" y="97"/>
                  </a:cubicBezTo>
                  <a:cubicBezTo>
                    <a:pt x="1366" y="166"/>
                    <a:pt x="1088" y="219"/>
                    <a:pt x="801" y="249"/>
                  </a:cubicBezTo>
                  <a:cubicBezTo>
                    <a:pt x="733" y="253"/>
                    <a:pt x="665" y="256"/>
                    <a:pt x="596" y="256"/>
                  </a:cubicBezTo>
                  <a:cubicBezTo>
                    <a:pt x="438" y="256"/>
                    <a:pt x="278" y="241"/>
                    <a:pt x="126" y="193"/>
                  </a:cubicBezTo>
                  <a:cubicBezTo>
                    <a:pt x="96" y="183"/>
                    <a:pt x="74" y="174"/>
                    <a:pt x="43" y="174"/>
                  </a:cubicBezTo>
                  <a:cubicBezTo>
                    <a:pt x="31" y="174"/>
                    <a:pt x="17" y="175"/>
                    <a:pt x="1" y="179"/>
                  </a:cubicBezTo>
                  <a:cubicBezTo>
                    <a:pt x="14" y="249"/>
                    <a:pt x="27" y="331"/>
                    <a:pt x="43" y="414"/>
                  </a:cubicBezTo>
                  <a:cubicBezTo>
                    <a:pt x="166" y="427"/>
                    <a:pt x="305" y="427"/>
                    <a:pt x="427" y="441"/>
                  </a:cubicBezTo>
                  <a:cubicBezTo>
                    <a:pt x="592" y="441"/>
                    <a:pt x="745" y="454"/>
                    <a:pt x="910" y="454"/>
                  </a:cubicBezTo>
                  <a:cubicBezTo>
                    <a:pt x="966" y="458"/>
                    <a:pt x="1023" y="459"/>
                    <a:pt x="1079" y="459"/>
                  </a:cubicBezTo>
                  <a:cubicBezTo>
                    <a:pt x="1216" y="459"/>
                    <a:pt x="1353" y="450"/>
                    <a:pt x="1489" y="441"/>
                  </a:cubicBezTo>
                  <a:cubicBezTo>
                    <a:pt x="1667" y="414"/>
                    <a:pt x="1846" y="384"/>
                    <a:pt x="2011" y="302"/>
                  </a:cubicBezTo>
                  <a:cubicBezTo>
                    <a:pt x="2011" y="206"/>
                    <a:pt x="2028" y="97"/>
                    <a:pt x="19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1271611" y="3290695"/>
              <a:ext cx="409990" cy="89111"/>
            </a:xfrm>
            <a:custGeom>
              <a:avLst/>
              <a:gdLst/>
              <a:ahLst/>
              <a:cxnLst/>
              <a:rect l="l" t="t" r="r" b="b"/>
              <a:pathLst>
                <a:path w="2029" h="441" extrusionOk="0">
                  <a:moveTo>
                    <a:pt x="1985" y="1"/>
                  </a:moveTo>
                  <a:cubicBezTo>
                    <a:pt x="1945" y="1"/>
                    <a:pt x="1919" y="14"/>
                    <a:pt x="1889" y="14"/>
                  </a:cubicBezTo>
                  <a:cubicBezTo>
                    <a:pt x="1820" y="44"/>
                    <a:pt x="1754" y="70"/>
                    <a:pt x="1671" y="70"/>
                  </a:cubicBezTo>
                  <a:cubicBezTo>
                    <a:pt x="1353" y="126"/>
                    <a:pt x="1036" y="179"/>
                    <a:pt x="719" y="192"/>
                  </a:cubicBezTo>
                  <a:cubicBezTo>
                    <a:pt x="671" y="201"/>
                    <a:pt x="623" y="205"/>
                    <a:pt x="576" y="205"/>
                  </a:cubicBezTo>
                  <a:cubicBezTo>
                    <a:pt x="530" y="205"/>
                    <a:pt x="485" y="201"/>
                    <a:pt x="444" y="192"/>
                  </a:cubicBezTo>
                  <a:cubicBezTo>
                    <a:pt x="305" y="179"/>
                    <a:pt x="166" y="166"/>
                    <a:pt x="31" y="153"/>
                  </a:cubicBezTo>
                  <a:cubicBezTo>
                    <a:pt x="1" y="235"/>
                    <a:pt x="1" y="318"/>
                    <a:pt x="17" y="427"/>
                  </a:cubicBezTo>
                  <a:cubicBezTo>
                    <a:pt x="127" y="440"/>
                    <a:pt x="236" y="440"/>
                    <a:pt x="332" y="440"/>
                  </a:cubicBezTo>
                  <a:cubicBezTo>
                    <a:pt x="649" y="440"/>
                    <a:pt x="953" y="427"/>
                    <a:pt x="1271" y="374"/>
                  </a:cubicBezTo>
                  <a:cubicBezTo>
                    <a:pt x="1406" y="358"/>
                    <a:pt x="1545" y="331"/>
                    <a:pt x="1684" y="305"/>
                  </a:cubicBezTo>
                  <a:cubicBezTo>
                    <a:pt x="1758" y="282"/>
                    <a:pt x="1832" y="253"/>
                    <a:pt x="1919" y="253"/>
                  </a:cubicBezTo>
                  <a:cubicBezTo>
                    <a:pt x="1945" y="253"/>
                    <a:pt x="1973" y="256"/>
                    <a:pt x="2002" y="262"/>
                  </a:cubicBezTo>
                  <a:cubicBezTo>
                    <a:pt x="1985" y="166"/>
                    <a:pt x="2028" y="83"/>
                    <a:pt x="19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1275047" y="3229266"/>
              <a:ext cx="401099" cy="82645"/>
            </a:xfrm>
            <a:custGeom>
              <a:avLst/>
              <a:gdLst/>
              <a:ahLst/>
              <a:cxnLst/>
              <a:rect l="l" t="t" r="r" b="b"/>
              <a:pathLst>
                <a:path w="1985" h="409" extrusionOk="0">
                  <a:moveTo>
                    <a:pt x="1985" y="0"/>
                  </a:moveTo>
                  <a:cubicBezTo>
                    <a:pt x="1885" y="17"/>
                    <a:pt x="1803" y="43"/>
                    <a:pt x="1720" y="43"/>
                  </a:cubicBezTo>
                  <a:cubicBezTo>
                    <a:pt x="1515" y="70"/>
                    <a:pt x="1293" y="100"/>
                    <a:pt x="1088" y="126"/>
                  </a:cubicBezTo>
                  <a:cubicBezTo>
                    <a:pt x="978" y="139"/>
                    <a:pt x="867" y="146"/>
                    <a:pt x="757" y="146"/>
                  </a:cubicBezTo>
                  <a:cubicBezTo>
                    <a:pt x="646" y="146"/>
                    <a:pt x="536" y="139"/>
                    <a:pt x="427" y="126"/>
                  </a:cubicBezTo>
                  <a:cubicBezTo>
                    <a:pt x="288" y="113"/>
                    <a:pt x="166" y="83"/>
                    <a:pt x="40" y="43"/>
                  </a:cubicBezTo>
                  <a:cubicBezTo>
                    <a:pt x="0" y="152"/>
                    <a:pt x="14" y="265"/>
                    <a:pt x="14" y="374"/>
                  </a:cubicBezTo>
                  <a:cubicBezTo>
                    <a:pt x="136" y="387"/>
                    <a:pt x="232" y="400"/>
                    <a:pt x="344" y="400"/>
                  </a:cubicBezTo>
                  <a:cubicBezTo>
                    <a:pt x="403" y="406"/>
                    <a:pt x="462" y="409"/>
                    <a:pt x="521" y="409"/>
                  </a:cubicBezTo>
                  <a:cubicBezTo>
                    <a:pt x="763" y="409"/>
                    <a:pt x="1006" y="366"/>
                    <a:pt x="1241" y="331"/>
                  </a:cubicBezTo>
                  <a:cubicBezTo>
                    <a:pt x="1489" y="291"/>
                    <a:pt x="1737" y="248"/>
                    <a:pt x="1985" y="152"/>
                  </a:cubicBezTo>
                  <a:lnTo>
                    <a:pt x="1985" y="100"/>
                  </a:lnTo>
                  <a:lnTo>
                    <a:pt x="19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1297072" y="3019925"/>
              <a:ext cx="398472" cy="71733"/>
            </a:xfrm>
            <a:custGeom>
              <a:avLst/>
              <a:gdLst/>
              <a:ahLst/>
              <a:cxnLst/>
              <a:rect l="l" t="t" r="r" b="b"/>
              <a:pathLst>
                <a:path w="1972" h="355" extrusionOk="0">
                  <a:moveTo>
                    <a:pt x="92" y="1"/>
                  </a:moveTo>
                  <a:cubicBezTo>
                    <a:pt x="85" y="1"/>
                    <a:pt x="78" y="2"/>
                    <a:pt x="70" y="5"/>
                  </a:cubicBezTo>
                  <a:cubicBezTo>
                    <a:pt x="57" y="87"/>
                    <a:pt x="1" y="170"/>
                    <a:pt x="27" y="266"/>
                  </a:cubicBezTo>
                  <a:cubicBezTo>
                    <a:pt x="57" y="266"/>
                    <a:pt x="83" y="279"/>
                    <a:pt x="110" y="279"/>
                  </a:cubicBezTo>
                  <a:cubicBezTo>
                    <a:pt x="262" y="292"/>
                    <a:pt x="401" y="322"/>
                    <a:pt x="553" y="335"/>
                  </a:cubicBezTo>
                  <a:cubicBezTo>
                    <a:pt x="662" y="349"/>
                    <a:pt x="772" y="355"/>
                    <a:pt x="882" y="355"/>
                  </a:cubicBezTo>
                  <a:cubicBezTo>
                    <a:pt x="1088" y="355"/>
                    <a:pt x="1295" y="335"/>
                    <a:pt x="1502" y="309"/>
                  </a:cubicBezTo>
                  <a:cubicBezTo>
                    <a:pt x="1611" y="292"/>
                    <a:pt x="1737" y="279"/>
                    <a:pt x="1846" y="266"/>
                  </a:cubicBezTo>
                  <a:cubicBezTo>
                    <a:pt x="1856" y="261"/>
                    <a:pt x="1867" y="260"/>
                    <a:pt x="1878" y="260"/>
                  </a:cubicBezTo>
                  <a:cubicBezTo>
                    <a:pt x="1901" y="260"/>
                    <a:pt x="1924" y="266"/>
                    <a:pt x="1942" y="266"/>
                  </a:cubicBezTo>
                  <a:cubicBezTo>
                    <a:pt x="1958" y="196"/>
                    <a:pt x="1958" y="143"/>
                    <a:pt x="1972" y="74"/>
                  </a:cubicBezTo>
                  <a:cubicBezTo>
                    <a:pt x="1907" y="74"/>
                    <a:pt x="1843" y="66"/>
                    <a:pt x="1781" y="66"/>
                  </a:cubicBezTo>
                  <a:cubicBezTo>
                    <a:pt x="1723" y="66"/>
                    <a:pt x="1666" y="73"/>
                    <a:pt x="1611" y="100"/>
                  </a:cubicBezTo>
                  <a:cubicBezTo>
                    <a:pt x="1571" y="114"/>
                    <a:pt x="1515" y="127"/>
                    <a:pt x="1475" y="127"/>
                  </a:cubicBezTo>
                  <a:cubicBezTo>
                    <a:pt x="1363" y="143"/>
                    <a:pt x="1267" y="157"/>
                    <a:pt x="1171" y="170"/>
                  </a:cubicBezTo>
                  <a:cubicBezTo>
                    <a:pt x="1102" y="183"/>
                    <a:pt x="1049" y="183"/>
                    <a:pt x="993" y="183"/>
                  </a:cubicBezTo>
                  <a:cubicBezTo>
                    <a:pt x="910" y="183"/>
                    <a:pt x="841" y="170"/>
                    <a:pt x="758" y="170"/>
                  </a:cubicBezTo>
                  <a:cubicBezTo>
                    <a:pt x="566" y="143"/>
                    <a:pt x="358" y="114"/>
                    <a:pt x="179" y="31"/>
                  </a:cubicBezTo>
                  <a:cubicBezTo>
                    <a:pt x="147" y="20"/>
                    <a:pt x="121" y="1"/>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1316470" y="2969812"/>
              <a:ext cx="189335" cy="63044"/>
            </a:xfrm>
            <a:custGeom>
              <a:avLst/>
              <a:gdLst/>
              <a:ahLst/>
              <a:cxnLst/>
              <a:rect l="l" t="t" r="r" b="b"/>
              <a:pathLst>
                <a:path w="937" h="312" extrusionOk="0">
                  <a:moveTo>
                    <a:pt x="95" y="1"/>
                  </a:moveTo>
                  <a:cubicBezTo>
                    <a:pt x="83" y="1"/>
                    <a:pt x="70" y="2"/>
                    <a:pt x="57" y="5"/>
                  </a:cubicBezTo>
                  <a:cubicBezTo>
                    <a:pt x="27" y="44"/>
                    <a:pt x="14" y="87"/>
                    <a:pt x="1" y="143"/>
                  </a:cubicBezTo>
                  <a:cubicBezTo>
                    <a:pt x="27" y="157"/>
                    <a:pt x="27" y="157"/>
                    <a:pt x="44" y="170"/>
                  </a:cubicBezTo>
                  <a:cubicBezTo>
                    <a:pt x="57" y="170"/>
                    <a:pt x="70" y="183"/>
                    <a:pt x="83" y="183"/>
                  </a:cubicBezTo>
                  <a:cubicBezTo>
                    <a:pt x="307" y="276"/>
                    <a:pt x="542" y="312"/>
                    <a:pt x="777" y="312"/>
                  </a:cubicBezTo>
                  <a:cubicBezTo>
                    <a:pt x="817" y="312"/>
                    <a:pt x="857" y="311"/>
                    <a:pt x="897" y="309"/>
                  </a:cubicBezTo>
                  <a:cubicBezTo>
                    <a:pt x="910" y="309"/>
                    <a:pt x="923" y="309"/>
                    <a:pt x="936" y="292"/>
                  </a:cubicBezTo>
                  <a:cubicBezTo>
                    <a:pt x="814" y="226"/>
                    <a:pt x="705" y="157"/>
                    <a:pt x="579" y="87"/>
                  </a:cubicBezTo>
                  <a:cubicBezTo>
                    <a:pt x="470" y="87"/>
                    <a:pt x="358" y="61"/>
                    <a:pt x="235" y="31"/>
                  </a:cubicBezTo>
                  <a:cubicBezTo>
                    <a:pt x="190" y="20"/>
                    <a:pt x="147"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1703429" y="4154127"/>
              <a:ext cx="36170" cy="79816"/>
            </a:xfrm>
            <a:custGeom>
              <a:avLst/>
              <a:gdLst/>
              <a:ahLst/>
              <a:cxnLst/>
              <a:rect l="l" t="t" r="r" b="b"/>
              <a:pathLst>
                <a:path w="179" h="395" extrusionOk="0">
                  <a:moveTo>
                    <a:pt x="13" y="0"/>
                  </a:moveTo>
                  <a:cubicBezTo>
                    <a:pt x="0" y="122"/>
                    <a:pt x="13" y="248"/>
                    <a:pt x="13" y="384"/>
                  </a:cubicBezTo>
                  <a:cubicBezTo>
                    <a:pt x="21" y="382"/>
                    <a:pt x="29" y="381"/>
                    <a:pt x="35" y="381"/>
                  </a:cubicBezTo>
                  <a:cubicBezTo>
                    <a:pt x="64" y="381"/>
                    <a:pt x="85" y="394"/>
                    <a:pt x="107" y="394"/>
                  </a:cubicBezTo>
                  <a:cubicBezTo>
                    <a:pt x="117" y="394"/>
                    <a:pt x="128" y="392"/>
                    <a:pt x="139" y="384"/>
                  </a:cubicBezTo>
                  <a:cubicBezTo>
                    <a:pt x="139" y="274"/>
                    <a:pt x="179" y="152"/>
                    <a:pt x="166" y="26"/>
                  </a:cubicBezTo>
                  <a:cubicBezTo>
                    <a:pt x="113" y="13"/>
                    <a:pt x="70"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1154817" y="4220810"/>
              <a:ext cx="36978" cy="72339"/>
            </a:xfrm>
            <a:custGeom>
              <a:avLst/>
              <a:gdLst/>
              <a:ahLst/>
              <a:cxnLst/>
              <a:rect l="l" t="t" r="r" b="b"/>
              <a:pathLst>
                <a:path w="183" h="358" extrusionOk="0">
                  <a:moveTo>
                    <a:pt x="43" y="1"/>
                  </a:moveTo>
                  <a:cubicBezTo>
                    <a:pt x="30" y="14"/>
                    <a:pt x="30" y="27"/>
                    <a:pt x="30" y="27"/>
                  </a:cubicBezTo>
                  <a:cubicBezTo>
                    <a:pt x="17" y="83"/>
                    <a:pt x="17" y="153"/>
                    <a:pt x="17" y="206"/>
                  </a:cubicBezTo>
                  <a:cubicBezTo>
                    <a:pt x="0" y="331"/>
                    <a:pt x="17" y="345"/>
                    <a:pt x="152" y="358"/>
                  </a:cubicBezTo>
                  <a:cubicBezTo>
                    <a:pt x="182" y="302"/>
                    <a:pt x="152" y="249"/>
                    <a:pt x="139" y="192"/>
                  </a:cubicBezTo>
                  <a:cubicBezTo>
                    <a:pt x="139" y="136"/>
                    <a:pt x="152" y="83"/>
                    <a:pt x="152" y="14"/>
                  </a:cubicBezTo>
                  <a:cubicBezTo>
                    <a:pt x="113" y="14"/>
                    <a:pt x="70" y="14"/>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1238270" y="4214748"/>
              <a:ext cx="28289" cy="75774"/>
            </a:xfrm>
            <a:custGeom>
              <a:avLst/>
              <a:gdLst/>
              <a:ahLst/>
              <a:cxnLst/>
              <a:rect l="l" t="t" r="r" b="b"/>
              <a:pathLst>
                <a:path w="140" h="375" extrusionOk="0">
                  <a:moveTo>
                    <a:pt x="100" y="1"/>
                  </a:moveTo>
                  <a:cubicBezTo>
                    <a:pt x="70" y="1"/>
                    <a:pt x="44" y="17"/>
                    <a:pt x="17" y="31"/>
                  </a:cubicBezTo>
                  <a:cubicBezTo>
                    <a:pt x="1" y="153"/>
                    <a:pt x="1" y="265"/>
                    <a:pt x="17" y="375"/>
                  </a:cubicBezTo>
                  <a:cubicBezTo>
                    <a:pt x="70" y="361"/>
                    <a:pt x="113" y="332"/>
                    <a:pt x="140" y="305"/>
                  </a:cubicBezTo>
                  <a:cubicBezTo>
                    <a:pt x="126" y="209"/>
                    <a:pt x="113" y="113"/>
                    <a:pt x="113" y="17"/>
                  </a:cubicBezTo>
                  <a:lnTo>
                    <a:pt x="1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344558" y="2920508"/>
              <a:ext cx="67086" cy="47687"/>
            </a:xfrm>
            <a:custGeom>
              <a:avLst/>
              <a:gdLst/>
              <a:ahLst/>
              <a:cxnLst/>
              <a:rect l="l" t="t" r="r" b="b"/>
              <a:pathLst>
                <a:path w="332" h="236" extrusionOk="0">
                  <a:moveTo>
                    <a:pt x="110" y="1"/>
                  </a:moveTo>
                  <a:cubicBezTo>
                    <a:pt x="70" y="40"/>
                    <a:pt x="27" y="83"/>
                    <a:pt x="0" y="153"/>
                  </a:cubicBezTo>
                  <a:cubicBezTo>
                    <a:pt x="110" y="179"/>
                    <a:pt x="219" y="206"/>
                    <a:pt x="318" y="235"/>
                  </a:cubicBezTo>
                  <a:lnTo>
                    <a:pt x="331" y="222"/>
                  </a:lnTo>
                  <a:cubicBezTo>
                    <a:pt x="248" y="153"/>
                    <a:pt x="205" y="57"/>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121273" y="4209494"/>
              <a:ext cx="16973" cy="83655"/>
            </a:xfrm>
            <a:custGeom>
              <a:avLst/>
              <a:gdLst/>
              <a:ahLst/>
              <a:cxnLst/>
              <a:rect l="l" t="t" r="r" b="b"/>
              <a:pathLst>
                <a:path w="84" h="414" extrusionOk="0">
                  <a:moveTo>
                    <a:pt x="17" y="0"/>
                  </a:moveTo>
                  <a:cubicBezTo>
                    <a:pt x="1" y="139"/>
                    <a:pt x="1" y="275"/>
                    <a:pt x="57" y="414"/>
                  </a:cubicBezTo>
                  <a:cubicBezTo>
                    <a:pt x="70" y="414"/>
                    <a:pt x="84" y="401"/>
                    <a:pt x="84" y="401"/>
                  </a:cubicBezTo>
                  <a:lnTo>
                    <a:pt x="84" y="43"/>
                  </a:lnTo>
                  <a:cubicBezTo>
                    <a:pt x="84" y="14"/>
                    <a:pt x="57" y="0"/>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1202302" y="4223436"/>
              <a:ext cx="22833" cy="72541"/>
            </a:xfrm>
            <a:custGeom>
              <a:avLst/>
              <a:gdLst/>
              <a:ahLst/>
              <a:cxnLst/>
              <a:rect l="l" t="t" r="r" b="b"/>
              <a:pathLst>
                <a:path w="113" h="359" extrusionOk="0">
                  <a:moveTo>
                    <a:pt x="69" y="1"/>
                  </a:moveTo>
                  <a:cubicBezTo>
                    <a:pt x="13" y="14"/>
                    <a:pt x="0" y="14"/>
                    <a:pt x="0" y="57"/>
                  </a:cubicBezTo>
                  <a:cubicBezTo>
                    <a:pt x="0" y="140"/>
                    <a:pt x="13" y="222"/>
                    <a:pt x="13" y="305"/>
                  </a:cubicBezTo>
                  <a:cubicBezTo>
                    <a:pt x="13" y="318"/>
                    <a:pt x="13" y="332"/>
                    <a:pt x="30" y="358"/>
                  </a:cubicBezTo>
                  <a:lnTo>
                    <a:pt x="112" y="358"/>
                  </a:lnTo>
                  <a:cubicBezTo>
                    <a:pt x="69" y="236"/>
                    <a:pt x="96" y="110"/>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1750713" y="4162008"/>
              <a:ext cx="22429" cy="73148"/>
            </a:xfrm>
            <a:custGeom>
              <a:avLst/>
              <a:gdLst/>
              <a:ahLst/>
              <a:cxnLst/>
              <a:rect l="l" t="t" r="r" b="b"/>
              <a:pathLst>
                <a:path w="111" h="362" extrusionOk="0">
                  <a:moveTo>
                    <a:pt x="27" y="1"/>
                  </a:moveTo>
                  <a:cubicBezTo>
                    <a:pt x="44" y="126"/>
                    <a:pt x="1" y="235"/>
                    <a:pt x="27" y="361"/>
                  </a:cubicBezTo>
                  <a:lnTo>
                    <a:pt x="110" y="361"/>
                  </a:lnTo>
                  <a:cubicBezTo>
                    <a:pt x="97" y="235"/>
                    <a:pt x="97" y="126"/>
                    <a:pt x="84" y="14"/>
                  </a:cubicBezTo>
                  <a:cubicBezTo>
                    <a:pt x="84" y="14"/>
                    <a:pt x="70" y="14"/>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1784256" y="4162008"/>
              <a:ext cx="22227" cy="64459"/>
            </a:xfrm>
            <a:custGeom>
              <a:avLst/>
              <a:gdLst/>
              <a:ahLst/>
              <a:cxnLst/>
              <a:rect l="l" t="t" r="r" b="b"/>
              <a:pathLst>
                <a:path w="110" h="319" extrusionOk="0">
                  <a:moveTo>
                    <a:pt x="0" y="1"/>
                  </a:moveTo>
                  <a:cubicBezTo>
                    <a:pt x="14" y="113"/>
                    <a:pt x="27" y="209"/>
                    <a:pt x="43" y="292"/>
                  </a:cubicBezTo>
                  <a:cubicBezTo>
                    <a:pt x="43" y="305"/>
                    <a:pt x="57" y="318"/>
                    <a:pt x="70" y="318"/>
                  </a:cubicBezTo>
                  <a:cubicBezTo>
                    <a:pt x="83" y="305"/>
                    <a:pt x="96" y="305"/>
                    <a:pt x="96" y="292"/>
                  </a:cubicBezTo>
                  <a:cubicBezTo>
                    <a:pt x="109" y="196"/>
                    <a:pt x="109" y="97"/>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1662005" y="2970620"/>
              <a:ext cx="41625" cy="45060"/>
            </a:xfrm>
            <a:custGeom>
              <a:avLst/>
              <a:gdLst/>
              <a:ahLst/>
              <a:cxnLst/>
              <a:rect l="l" t="t" r="r" b="b"/>
              <a:pathLst>
                <a:path w="206" h="223" extrusionOk="0">
                  <a:moveTo>
                    <a:pt x="179" y="1"/>
                  </a:moveTo>
                  <a:cubicBezTo>
                    <a:pt x="109" y="70"/>
                    <a:pt x="53" y="123"/>
                    <a:pt x="0" y="192"/>
                  </a:cubicBezTo>
                  <a:lnTo>
                    <a:pt x="0" y="222"/>
                  </a:lnTo>
                  <a:cubicBezTo>
                    <a:pt x="15" y="218"/>
                    <a:pt x="30" y="216"/>
                    <a:pt x="45" y="216"/>
                  </a:cubicBezTo>
                  <a:cubicBezTo>
                    <a:pt x="57" y="216"/>
                    <a:pt x="69" y="217"/>
                    <a:pt x="82" y="217"/>
                  </a:cubicBezTo>
                  <a:cubicBezTo>
                    <a:pt x="109" y="217"/>
                    <a:pt x="137" y="214"/>
                    <a:pt x="166" y="192"/>
                  </a:cubicBezTo>
                  <a:cubicBezTo>
                    <a:pt x="179" y="166"/>
                    <a:pt x="179" y="139"/>
                    <a:pt x="192" y="110"/>
                  </a:cubicBezTo>
                  <a:cubicBezTo>
                    <a:pt x="192" y="70"/>
                    <a:pt x="205" y="40"/>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1709289" y="2898482"/>
              <a:ext cx="3031" cy="2829"/>
            </a:xfrm>
            <a:custGeom>
              <a:avLst/>
              <a:gdLst/>
              <a:ahLst/>
              <a:cxnLst/>
              <a:rect l="l" t="t" r="r" b="b"/>
              <a:pathLst>
                <a:path w="15" h="14" extrusionOk="0">
                  <a:moveTo>
                    <a:pt x="1" y="0"/>
                  </a:moveTo>
                  <a:lnTo>
                    <a:pt x="1" y="14"/>
                  </a:lnTo>
                  <a:lnTo>
                    <a:pt x="14" y="14"/>
                  </a:lnTo>
                  <a:cubicBezTo>
                    <a:pt x="1" y="14"/>
                    <a:pt x="1" y="1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1843058" y="2808967"/>
              <a:ext cx="202" cy="202"/>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1622602" y="2360580"/>
              <a:ext cx="145083" cy="220655"/>
            </a:xfrm>
            <a:custGeom>
              <a:avLst/>
              <a:gdLst/>
              <a:ahLst/>
              <a:cxnLst/>
              <a:rect l="l" t="t" r="r" b="b"/>
              <a:pathLst>
                <a:path w="718" h="1092" extrusionOk="0">
                  <a:moveTo>
                    <a:pt x="678" y="0"/>
                  </a:moveTo>
                  <a:cubicBezTo>
                    <a:pt x="661" y="0"/>
                    <a:pt x="648" y="17"/>
                    <a:pt x="635" y="17"/>
                  </a:cubicBezTo>
                  <a:cubicBezTo>
                    <a:pt x="626" y="26"/>
                    <a:pt x="610" y="36"/>
                    <a:pt x="595" y="36"/>
                  </a:cubicBezTo>
                  <a:cubicBezTo>
                    <a:pt x="589" y="36"/>
                    <a:pt x="584" y="34"/>
                    <a:pt x="579" y="30"/>
                  </a:cubicBezTo>
                  <a:cubicBezTo>
                    <a:pt x="554" y="25"/>
                    <a:pt x="530" y="22"/>
                    <a:pt x="509" y="22"/>
                  </a:cubicBezTo>
                  <a:cubicBezTo>
                    <a:pt x="413" y="22"/>
                    <a:pt x="345" y="72"/>
                    <a:pt x="278" y="139"/>
                  </a:cubicBezTo>
                  <a:cubicBezTo>
                    <a:pt x="222" y="195"/>
                    <a:pt x="182" y="248"/>
                    <a:pt x="126" y="318"/>
                  </a:cubicBezTo>
                  <a:cubicBezTo>
                    <a:pt x="99" y="278"/>
                    <a:pt x="99" y="265"/>
                    <a:pt x="70" y="235"/>
                  </a:cubicBezTo>
                  <a:cubicBezTo>
                    <a:pt x="70" y="222"/>
                    <a:pt x="56" y="209"/>
                    <a:pt x="43" y="209"/>
                  </a:cubicBezTo>
                  <a:cubicBezTo>
                    <a:pt x="30" y="209"/>
                    <a:pt x="0" y="235"/>
                    <a:pt x="0" y="265"/>
                  </a:cubicBezTo>
                  <a:cubicBezTo>
                    <a:pt x="17" y="291"/>
                    <a:pt x="17" y="318"/>
                    <a:pt x="30" y="331"/>
                  </a:cubicBezTo>
                  <a:cubicBezTo>
                    <a:pt x="56" y="374"/>
                    <a:pt x="83" y="414"/>
                    <a:pt x="126" y="443"/>
                  </a:cubicBezTo>
                  <a:cubicBezTo>
                    <a:pt x="182" y="513"/>
                    <a:pt x="248" y="566"/>
                    <a:pt x="318" y="622"/>
                  </a:cubicBezTo>
                  <a:cubicBezTo>
                    <a:pt x="387" y="692"/>
                    <a:pt x="400" y="761"/>
                    <a:pt x="347" y="844"/>
                  </a:cubicBezTo>
                  <a:cubicBezTo>
                    <a:pt x="331" y="870"/>
                    <a:pt x="304" y="897"/>
                    <a:pt x="278" y="926"/>
                  </a:cubicBezTo>
                  <a:cubicBezTo>
                    <a:pt x="248" y="953"/>
                    <a:pt x="222" y="979"/>
                    <a:pt x="195" y="1022"/>
                  </a:cubicBezTo>
                  <a:cubicBezTo>
                    <a:pt x="182" y="1035"/>
                    <a:pt x="182" y="1062"/>
                    <a:pt x="208" y="1075"/>
                  </a:cubicBezTo>
                  <a:cubicBezTo>
                    <a:pt x="222" y="1092"/>
                    <a:pt x="248" y="1092"/>
                    <a:pt x="265" y="1092"/>
                  </a:cubicBezTo>
                  <a:cubicBezTo>
                    <a:pt x="318" y="1049"/>
                    <a:pt x="387" y="1009"/>
                    <a:pt x="443" y="953"/>
                  </a:cubicBezTo>
                  <a:cubicBezTo>
                    <a:pt x="496" y="883"/>
                    <a:pt x="526" y="814"/>
                    <a:pt x="496" y="731"/>
                  </a:cubicBezTo>
                  <a:cubicBezTo>
                    <a:pt x="483" y="649"/>
                    <a:pt x="456" y="579"/>
                    <a:pt x="387" y="526"/>
                  </a:cubicBezTo>
                  <a:cubicBezTo>
                    <a:pt x="318" y="483"/>
                    <a:pt x="248" y="430"/>
                    <a:pt x="182" y="374"/>
                  </a:cubicBezTo>
                  <a:cubicBezTo>
                    <a:pt x="235" y="318"/>
                    <a:pt x="291" y="265"/>
                    <a:pt x="347" y="209"/>
                  </a:cubicBezTo>
                  <a:cubicBezTo>
                    <a:pt x="387" y="182"/>
                    <a:pt x="413" y="152"/>
                    <a:pt x="470" y="152"/>
                  </a:cubicBezTo>
                  <a:cubicBezTo>
                    <a:pt x="456" y="222"/>
                    <a:pt x="470" y="278"/>
                    <a:pt x="513" y="348"/>
                  </a:cubicBezTo>
                  <a:cubicBezTo>
                    <a:pt x="523" y="358"/>
                    <a:pt x="534" y="378"/>
                    <a:pt x="552" y="378"/>
                  </a:cubicBezTo>
                  <a:cubicBezTo>
                    <a:pt x="556" y="378"/>
                    <a:pt x="560" y="377"/>
                    <a:pt x="566" y="374"/>
                  </a:cubicBezTo>
                  <a:cubicBezTo>
                    <a:pt x="595" y="374"/>
                    <a:pt x="622" y="361"/>
                    <a:pt x="635" y="318"/>
                  </a:cubicBezTo>
                  <a:lnTo>
                    <a:pt x="635" y="305"/>
                  </a:lnTo>
                  <a:cubicBezTo>
                    <a:pt x="635" y="248"/>
                    <a:pt x="648" y="209"/>
                    <a:pt x="691" y="166"/>
                  </a:cubicBezTo>
                  <a:cubicBezTo>
                    <a:pt x="704" y="166"/>
                    <a:pt x="704" y="126"/>
                    <a:pt x="704" y="126"/>
                  </a:cubicBezTo>
                  <a:cubicBezTo>
                    <a:pt x="661" y="100"/>
                    <a:pt x="718" y="43"/>
                    <a:pt x="6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1469435" y="2405034"/>
              <a:ext cx="114571" cy="87696"/>
            </a:xfrm>
            <a:custGeom>
              <a:avLst/>
              <a:gdLst/>
              <a:ahLst/>
              <a:cxnLst/>
              <a:rect l="l" t="t" r="r" b="b"/>
              <a:pathLst>
                <a:path w="567" h="434" extrusionOk="0">
                  <a:moveTo>
                    <a:pt x="499" y="0"/>
                  </a:moveTo>
                  <a:cubicBezTo>
                    <a:pt x="455" y="0"/>
                    <a:pt x="441" y="71"/>
                    <a:pt x="401" y="71"/>
                  </a:cubicBezTo>
                  <a:cubicBezTo>
                    <a:pt x="373" y="69"/>
                    <a:pt x="349" y="67"/>
                    <a:pt x="328" y="67"/>
                  </a:cubicBezTo>
                  <a:cubicBezTo>
                    <a:pt x="240" y="67"/>
                    <a:pt x="193" y="93"/>
                    <a:pt x="126" y="181"/>
                  </a:cubicBezTo>
                  <a:cubicBezTo>
                    <a:pt x="83" y="223"/>
                    <a:pt x="44" y="293"/>
                    <a:pt x="14" y="346"/>
                  </a:cubicBezTo>
                  <a:cubicBezTo>
                    <a:pt x="1" y="346"/>
                    <a:pt x="1" y="359"/>
                    <a:pt x="1" y="376"/>
                  </a:cubicBezTo>
                  <a:cubicBezTo>
                    <a:pt x="1" y="389"/>
                    <a:pt x="1" y="402"/>
                    <a:pt x="14" y="415"/>
                  </a:cubicBezTo>
                  <a:lnTo>
                    <a:pt x="57" y="415"/>
                  </a:lnTo>
                  <a:cubicBezTo>
                    <a:pt x="70" y="402"/>
                    <a:pt x="83" y="389"/>
                    <a:pt x="97" y="376"/>
                  </a:cubicBezTo>
                  <a:cubicBezTo>
                    <a:pt x="126" y="333"/>
                    <a:pt x="153" y="293"/>
                    <a:pt x="179" y="263"/>
                  </a:cubicBezTo>
                  <a:cubicBezTo>
                    <a:pt x="218" y="228"/>
                    <a:pt x="267" y="179"/>
                    <a:pt x="337" y="179"/>
                  </a:cubicBezTo>
                  <a:cubicBezTo>
                    <a:pt x="345" y="179"/>
                    <a:pt x="353" y="179"/>
                    <a:pt x="361" y="181"/>
                  </a:cubicBezTo>
                  <a:cubicBezTo>
                    <a:pt x="361" y="223"/>
                    <a:pt x="345" y="250"/>
                    <a:pt x="361" y="276"/>
                  </a:cubicBezTo>
                  <a:cubicBezTo>
                    <a:pt x="361" y="319"/>
                    <a:pt x="374" y="359"/>
                    <a:pt x="388" y="389"/>
                  </a:cubicBezTo>
                  <a:cubicBezTo>
                    <a:pt x="408" y="419"/>
                    <a:pt x="437" y="433"/>
                    <a:pt x="467" y="433"/>
                  </a:cubicBezTo>
                  <a:cubicBezTo>
                    <a:pt x="477" y="433"/>
                    <a:pt x="487" y="432"/>
                    <a:pt x="497" y="429"/>
                  </a:cubicBezTo>
                  <a:cubicBezTo>
                    <a:pt x="540" y="402"/>
                    <a:pt x="566" y="376"/>
                    <a:pt x="540" y="333"/>
                  </a:cubicBezTo>
                  <a:cubicBezTo>
                    <a:pt x="527" y="276"/>
                    <a:pt x="527" y="223"/>
                    <a:pt x="553" y="181"/>
                  </a:cubicBezTo>
                  <a:cubicBezTo>
                    <a:pt x="553" y="167"/>
                    <a:pt x="553" y="154"/>
                    <a:pt x="540" y="154"/>
                  </a:cubicBezTo>
                  <a:cubicBezTo>
                    <a:pt x="527" y="141"/>
                    <a:pt x="510" y="141"/>
                    <a:pt x="484" y="128"/>
                  </a:cubicBezTo>
                  <a:cubicBezTo>
                    <a:pt x="484" y="85"/>
                    <a:pt x="540" y="58"/>
                    <a:pt x="510" y="2"/>
                  </a:cubicBezTo>
                  <a:cubicBezTo>
                    <a:pt x="506" y="1"/>
                    <a:pt x="502" y="0"/>
                    <a:pt x="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1538946" y="2602050"/>
              <a:ext cx="175999" cy="52537"/>
            </a:xfrm>
            <a:custGeom>
              <a:avLst/>
              <a:gdLst/>
              <a:ahLst/>
              <a:cxnLst/>
              <a:rect l="l" t="t" r="r" b="b"/>
              <a:pathLst>
                <a:path w="871" h="260" extrusionOk="0">
                  <a:moveTo>
                    <a:pt x="829" y="0"/>
                  </a:moveTo>
                  <a:cubicBezTo>
                    <a:pt x="823" y="0"/>
                    <a:pt x="818" y="2"/>
                    <a:pt x="814" y="6"/>
                  </a:cubicBezTo>
                  <a:cubicBezTo>
                    <a:pt x="801" y="6"/>
                    <a:pt x="788" y="19"/>
                    <a:pt x="761" y="32"/>
                  </a:cubicBezTo>
                  <a:cubicBezTo>
                    <a:pt x="705" y="62"/>
                    <a:pt x="649" y="88"/>
                    <a:pt x="579" y="115"/>
                  </a:cubicBezTo>
                  <a:cubicBezTo>
                    <a:pt x="539" y="133"/>
                    <a:pt x="493" y="145"/>
                    <a:pt x="445" y="145"/>
                  </a:cubicBezTo>
                  <a:cubicBezTo>
                    <a:pt x="413" y="145"/>
                    <a:pt x="380" y="140"/>
                    <a:pt x="348" y="128"/>
                  </a:cubicBezTo>
                  <a:cubicBezTo>
                    <a:pt x="278" y="115"/>
                    <a:pt x="209" y="102"/>
                    <a:pt x="166" y="32"/>
                  </a:cubicBezTo>
                  <a:cubicBezTo>
                    <a:pt x="159" y="10"/>
                    <a:pt x="139" y="1"/>
                    <a:pt x="119" y="1"/>
                  </a:cubicBezTo>
                  <a:cubicBezTo>
                    <a:pt x="102" y="1"/>
                    <a:pt x="84" y="7"/>
                    <a:pt x="70" y="19"/>
                  </a:cubicBezTo>
                  <a:cubicBezTo>
                    <a:pt x="30" y="88"/>
                    <a:pt x="1" y="158"/>
                    <a:pt x="1" y="227"/>
                  </a:cubicBezTo>
                  <a:cubicBezTo>
                    <a:pt x="1" y="241"/>
                    <a:pt x="17" y="254"/>
                    <a:pt x="30" y="254"/>
                  </a:cubicBezTo>
                  <a:cubicBezTo>
                    <a:pt x="34" y="258"/>
                    <a:pt x="38" y="259"/>
                    <a:pt x="42" y="259"/>
                  </a:cubicBezTo>
                  <a:cubicBezTo>
                    <a:pt x="51" y="259"/>
                    <a:pt x="61" y="250"/>
                    <a:pt x="70" y="241"/>
                  </a:cubicBezTo>
                  <a:cubicBezTo>
                    <a:pt x="83" y="211"/>
                    <a:pt x="100" y="184"/>
                    <a:pt x="113" y="145"/>
                  </a:cubicBezTo>
                  <a:cubicBezTo>
                    <a:pt x="140" y="158"/>
                    <a:pt x="153" y="158"/>
                    <a:pt x="166" y="171"/>
                  </a:cubicBezTo>
                  <a:cubicBezTo>
                    <a:pt x="183" y="171"/>
                    <a:pt x="209" y="184"/>
                    <a:pt x="222" y="198"/>
                  </a:cubicBezTo>
                  <a:cubicBezTo>
                    <a:pt x="299" y="231"/>
                    <a:pt x="374" y="246"/>
                    <a:pt x="447" y="246"/>
                  </a:cubicBezTo>
                  <a:cubicBezTo>
                    <a:pt x="583" y="246"/>
                    <a:pt x="711" y="192"/>
                    <a:pt x="827" y="102"/>
                  </a:cubicBezTo>
                  <a:cubicBezTo>
                    <a:pt x="844" y="88"/>
                    <a:pt x="857" y="75"/>
                    <a:pt x="870" y="45"/>
                  </a:cubicBezTo>
                  <a:lnTo>
                    <a:pt x="870" y="19"/>
                  </a:lnTo>
                  <a:cubicBezTo>
                    <a:pt x="861" y="10"/>
                    <a:pt x="843" y="0"/>
                    <a:pt x="8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1636545" y="2290664"/>
              <a:ext cx="111742" cy="67490"/>
            </a:xfrm>
            <a:custGeom>
              <a:avLst/>
              <a:gdLst/>
              <a:ahLst/>
              <a:cxnLst/>
              <a:rect l="l" t="t" r="r" b="b"/>
              <a:pathLst>
                <a:path w="553" h="334" extrusionOk="0">
                  <a:moveTo>
                    <a:pt x="353" y="1"/>
                  </a:moveTo>
                  <a:cubicBezTo>
                    <a:pt x="324" y="1"/>
                    <a:pt x="294" y="6"/>
                    <a:pt x="262" y="16"/>
                  </a:cubicBezTo>
                  <a:cubicBezTo>
                    <a:pt x="179" y="59"/>
                    <a:pt x="113" y="115"/>
                    <a:pt x="57" y="181"/>
                  </a:cubicBezTo>
                  <a:cubicBezTo>
                    <a:pt x="30" y="211"/>
                    <a:pt x="14" y="237"/>
                    <a:pt x="14" y="264"/>
                  </a:cubicBezTo>
                  <a:cubicBezTo>
                    <a:pt x="1" y="280"/>
                    <a:pt x="14" y="293"/>
                    <a:pt x="14" y="333"/>
                  </a:cubicBezTo>
                  <a:cubicBezTo>
                    <a:pt x="57" y="307"/>
                    <a:pt x="83" y="280"/>
                    <a:pt x="113" y="264"/>
                  </a:cubicBezTo>
                  <a:cubicBezTo>
                    <a:pt x="126" y="237"/>
                    <a:pt x="153" y="224"/>
                    <a:pt x="179" y="198"/>
                  </a:cubicBezTo>
                  <a:cubicBezTo>
                    <a:pt x="222" y="168"/>
                    <a:pt x="278" y="141"/>
                    <a:pt x="318" y="115"/>
                  </a:cubicBezTo>
                  <a:cubicBezTo>
                    <a:pt x="333" y="111"/>
                    <a:pt x="346" y="109"/>
                    <a:pt x="359" y="109"/>
                  </a:cubicBezTo>
                  <a:cubicBezTo>
                    <a:pt x="395" y="109"/>
                    <a:pt x="425" y="125"/>
                    <a:pt x="457" y="155"/>
                  </a:cubicBezTo>
                  <a:cubicBezTo>
                    <a:pt x="457" y="181"/>
                    <a:pt x="470" y="198"/>
                    <a:pt x="483" y="211"/>
                  </a:cubicBezTo>
                  <a:cubicBezTo>
                    <a:pt x="487" y="215"/>
                    <a:pt x="494" y="216"/>
                    <a:pt x="501" y="216"/>
                  </a:cubicBezTo>
                  <a:cubicBezTo>
                    <a:pt x="518" y="216"/>
                    <a:pt x="540" y="207"/>
                    <a:pt x="540" y="198"/>
                  </a:cubicBezTo>
                  <a:cubicBezTo>
                    <a:pt x="540" y="168"/>
                    <a:pt x="553" y="155"/>
                    <a:pt x="540" y="128"/>
                  </a:cubicBezTo>
                  <a:cubicBezTo>
                    <a:pt x="507" y="44"/>
                    <a:pt x="438" y="1"/>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1442156" y="2360378"/>
              <a:ext cx="103053" cy="83857"/>
            </a:xfrm>
            <a:custGeom>
              <a:avLst/>
              <a:gdLst/>
              <a:ahLst/>
              <a:cxnLst/>
              <a:rect l="l" t="t" r="r" b="b"/>
              <a:pathLst>
                <a:path w="510" h="415" extrusionOk="0">
                  <a:moveTo>
                    <a:pt x="398" y="0"/>
                  </a:moveTo>
                  <a:cubicBezTo>
                    <a:pt x="332" y="0"/>
                    <a:pt x="272" y="33"/>
                    <a:pt x="232" y="71"/>
                  </a:cubicBezTo>
                  <a:cubicBezTo>
                    <a:pt x="166" y="153"/>
                    <a:pt x="96" y="249"/>
                    <a:pt x="27" y="332"/>
                  </a:cubicBezTo>
                  <a:cubicBezTo>
                    <a:pt x="13" y="349"/>
                    <a:pt x="13" y="362"/>
                    <a:pt x="0" y="375"/>
                  </a:cubicBezTo>
                  <a:cubicBezTo>
                    <a:pt x="0" y="388"/>
                    <a:pt x="13" y="402"/>
                    <a:pt x="13" y="415"/>
                  </a:cubicBezTo>
                  <a:lnTo>
                    <a:pt x="53" y="415"/>
                  </a:lnTo>
                  <a:cubicBezTo>
                    <a:pt x="83" y="402"/>
                    <a:pt x="96" y="375"/>
                    <a:pt x="109" y="362"/>
                  </a:cubicBezTo>
                  <a:cubicBezTo>
                    <a:pt x="179" y="292"/>
                    <a:pt x="248" y="223"/>
                    <a:pt x="314" y="140"/>
                  </a:cubicBezTo>
                  <a:cubicBezTo>
                    <a:pt x="338" y="119"/>
                    <a:pt x="368" y="96"/>
                    <a:pt x="408" y="96"/>
                  </a:cubicBezTo>
                  <a:cubicBezTo>
                    <a:pt x="418" y="96"/>
                    <a:pt x="429" y="97"/>
                    <a:pt x="440" y="101"/>
                  </a:cubicBezTo>
                  <a:lnTo>
                    <a:pt x="480" y="101"/>
                  </a:lnTo>
                  <a:cubicBezTo>
                    <a:pt x="496" y="101"/>
                    <a:pt x="509" y="84"/>
                    <a:pt x="509" y="84"/>
                  </a:cubicBezTo>
                  <a:cubicBezTo>
                    <a:pt x="509" y="71"/>
                    <a:pt x="509" y="44"/>
                    <a:pt x="496" y="31"/>
                  </a:cubicBezTo>
                  <a:lnTo>
                    <a:pt x="480" y="18"/>
                  </a:lnTo>
                  <a:cubicBezTo>
                    <a:pt x="452" y="6"/>
                    <a:pt x="425" y="0"/>
                    <a:pt x="3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1302528" y="2541026"/>
              <a:ext cx="72945" cy="76987"/>
            </a:xfrm>
            <a:custGeom>
              <a:avLst/>
              <a:gdLst/>
              <a:ahLst/>
              <a:cxnLst/>
              <a:rect l="l" t="t" r="r" b="b"/>
              <a:pathLst>
                <a:path w="361" h="381" extrusionOk="0">
                  <a:moveTo>
                    <a:pt x="99" y="0"/>
                  </a:moveTo>
                  <a:cubicBezTo>
                    <a:pt x="89" y="0"/>
                    <a:pt x="79" y="1"/>
                    <a:pt x="70" y="4"/>
                  </a:cubicBezTo>
                  <a:cubicBezTo>
                    <a:pt x="56" y="4"/>
                    <a:pt x="30" y="17"/>
                    <a:pt x="13" y="33"/>
                  </a:cubicBezTo>
                  <a:cubicBezTo>
                    <a:pt x="0" y="60"/>
                    <a:pt x="30" y="73"/>
                    <a:pt x="56" y="73"/>
                  </a:cubicBezTo>
                  <a:cubicBezTo>
                    <a:pt x="56" y="73"/>
                    <a:pt x="56" y="86"/>
                    <a:pt x="70" y="86"/>
                  </a:cubicBezTo>
                  <a:cubicBezTo>
                    <a:pt x="139" y="99"/>
                    <a:pt x="179" y="142"/>
                    <a:pt x="222" y="199"/>
                  </a:cubicBezTo>
                  <a:cubicBezTo>
                    <a:pt x="208" y="252"/>
                    <a:pt x="195" y="281"/>
                    <a:pt x="179" y="321"/>
                  </a:cubicBezTo>
                  <a:cubicBezTo>
                    <a:pt x="179" y="356"/>
                    <a:pt x="199" y="381"/>
                    <a:pt x="221" y="381"/>
                  </a:cubicBezTo>
                  <a:cubicBezTo>
                    <a:pt x="225" y="381"/>
                    <a:pt x="230" y="380"/>
                    <a:pt x="235" y="377"/>
                  </a:cubicBezTo>
                  <a:cubicBezTo>
                    <a:pt x="278" y="364"/>
                    <a:pt x="304" y="347"/>
                    <a:pt x="344" y="334"/>
                  </a:cubicBezTo>
                  <a:cubicBezTo>
                    <a:pt x="361" y="212"/>
                    <a:pt x="304" y="129"/>
                    <a:pt x="222" y="60"/>
                  </a:cubicBezTo>
                  <a:cubicBezTo>
                    <a:pt x="186" y="24"/>
                    <a:pt x="144" y="0"/>
                    <a:pt x="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1029737" y="3251898"/>
              <a:ext cx="119825" cy="902826"/>
            </a:xfrm>
            <a:custGeom>
              <a:avLst/>
              <a:gdLst/>
              <a:ahLst/>
              <a:cxnLst/>
              <a:rect l="l" t="t" r="r" b="b"/>
              <a:pathLst>
                <a:path w="593" h="4468" extrusionOk="0">
                  <a:moveTo>
                    <a:pt x="303" y="1"/>
                  </a:moveTo>
                  <a:cubicBezTo>
                    <a:pt x="283" y="1"/>
                    <a:pt x="262" y="14"/>
                    <a:pt x="262" y="40"/>
                  </a:cubicBezTo>
                  <a:cubicBezTo>
                    <a:pt x="236" y="318"/>
                    <a:pt x="123" y="593"/>
                    <a:pt x="70" y="867"/>
                  </a:cubicBezTo>
                  <a:cubicBezTo>
                    <a:pt x="1" y="1145"/>
                    <a:pt x="1" y="1406"/>
                    <a:pt x="70" y="1681"/>
                  </a:cubicBezTo>
                  <a:cubicBezTo>
                    <a:pt x="140" y="1955"/>
                    <a:pt x="275" y="2220"/>
                    <a:pt x="345" y="2494"/>
                  </a:cubicBezTo>
                  <a:cubicBezTo>
                    <a:pt x="427" y="2798"/>
                    <a:pt x="470" y="3099"/>
                    <a:pt x="484" y="3403"/>
                  </a:cubicBezTo>
                  <a:cubicBezTo>
                    <a:pt x="497" y="3747"/>
                    <a:pt x="497" y="4091"/>
                    <a:pt x="484" y="4435"/>
                  </a:cubicBezTo>
                  <a:cubicBezTo>
                    <a:pt x="484" y="4457"/>
                    <a:pt x="504" y="4467"/>
                    <a:pt x="525" y="4467"/>
                  </a:cubicBezTo>
                  <a:cubicBezTo>
                    <a:pt x="546" y="4467"/>
                    <a:pt x="566" y="4457"/>
                    <a:pt x="566" y="4435"/>
                  </a:cubicBezTo>
                  <a:cubicBezTo>
                    <a:pt x="580" y="3843"/>
                    <a:pt x="593" y="3238"/>
                    <a:pt x="470" y="2659"/>
                  </a:cubicBezTo>
                  <a:cubicBezTo>
                    <a:pt x="401" y="2368"/>
                    <a:pt x="289" y="2094"/>
                    <a:pt x="193" y="1820"/>
                  </a:cubicBezTo>
                  <a:cubicBezTo>
                    <a:pt x="97" y="1529"/>
                    <a:pt x="70" y="1254"/>
                    <a:pt x="123" y="963"/>
                  </a:cubicBezTo>
                  <a:cubicBezTo>
                    <a:pt x="193" y="649"/>
                    <a:pt x="318" y="358"/>
                    <a:pt x="345" y="40"/>
                  </a:cubicBezTo>
                  <a:cubicBezTo>
                    <a:pt x="345" y="14"/>
                    <a:pt x="324"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934967" y="4175344"/>
              <a:ext cx="25460" cy="131746"/>
            </a:xfrm>
            <a:custGeom>
              <a:avLst/>
              <a:gdLst/>
              <a:ahLst/>
              <a:cxnLst/>
              <a:rect l="l" t="t" r="r" b="b"/>
              <a:pathLst>
                <a:path w="126" h="652" extrusionOk="0">
                  <a:moveTo>
                    <a:pt x="85" y="1"/>
                  </a:moveTo>
                  <a:cubicBezTo>
                    <a:pt x="64" y="1"/>
                    <a:pt x="43" y="11"/>
                    <a:pt x="43" y="31"/>
                  </a:cubicBezTo>
                  <a:lnTo>
                    <a:pt x="0" y="609"/>
                  </a:lnTo>
                  <a:cubicBezTo>
                    <a:pt x="0" y="637"/>
                    <a:pt x="21" y="651"/>
                    <a:pt x="42" y="651"/>
                  </a:cubicBezTo>
                  <a:cubicBezTo>
                    <a:pt x="62" y="651"/>
                    <a:pt x="83" y="637"/>
                    <a:pt x="83" y="609"/>
                  </a:cubicBezTo>
                  <a:lnTo>
                    <a:pt x="126" y="31"/>
                  </a:lnTo>
                  <a:cubicBezTo>
                    <a:pt x="126" y="11"/>
                    <a:pt x="105" y="1"/>
                    <a:pt x="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1001650" y="4178982"/>
              <a:ext cx="24450" cy="120027"/>
            </a:xfrm>
            <a:custGeom>
              <a:avLst/>
              <a:gdLst/>
              <a:ahLst/>
              <a:cxnLst/>
              <a:rect l="l" t="t" r="r" b="b"/>
              <a:pathLst>
                <a:path w="121" h="594" extrusionOk="0">
                  <a:moveTo>
                    <a:pt x="82" y="0"/>
                  </a:moveTo>
                  <a:cubicBezTo>
                    <a:pt x="61" y="0"/>
                    <a:pt x="37" y="14"/>
                    <a:pt x="31" y="42"/>
                  </a:cubicBezTo>
                  <a:cubicBezTo>
                    <a:pt x="31" y="208"/>
                    <a:pt x="14" y="373"/>
                    <a:pt x="1" y="552"/>
                  </a:cubicBezTo>
                  <a:cubicBezTo>
                    <a:pt x="1" y="580"/>
                    <a:pt x="22" y="594"/>
                    <a:pt x="42" y="594"/>
                  </a:cubicBezTo>
                  <a:cubicBezTo>
                    <a:pt x="63" y="594"/>
                    <a:pt x="84" y="580"/>
                    <a:pt x="84" y="552"/>
                  </a:cubicBezTo>
                  <a:cubicBezTo>
                    <a:pt x="97" y="373"/>
                    <a:pt x="113" y="208"/>
                    <a:pt x="113" y="42"/>
                  </a:cubicBezTo>
                  <a:cubicBezTo>
                    <a:pt x="120" y="14"/>
                    <a:pt x="103" y="0"/>
                    <a:pt x="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1051762" y="4190095"/>
              <a:ext cx="23035" cy="100224"/>
            </a:xfrm>
            <a:custGeom>
              <a:avLst/>
              <a:gdLst/>
              <a:ahLst/>
              <a:cxnLst/>
              <a:rect l="l" t="t" r="r" b="b"/>
              <a:pathLst>
                <a:path w="114" h="496" extrusionOk="0">
                  <a:moveTo>
                    <a:pt x="44" y="1"/>
                  </a:moveTo>
                  <a:cubicBezTo>
                    <a:pt x="31" y="1"/>
                    <a:pt x="1" y="27"/>
                    <a:pt x="1" y="40"/>
                  </a:cubicBezTo>
                  <a:cubicBezTo>
                    <a:pt x="14" y="179"/>
                    <a:pt x="31" y="318"/>
                    <a:pt x="14" y="454"/>
                  </a:cubicBezTo>
                  <a:cubicBezTo>
                    <a:pt x="14" y="482"/>
                    <a:pt x="35" y="496"/>
                    <a:pt x="56" y="496"/>
                  </a:cubicBezTo>
                  <a:cubicBezTo>
                    <a:pt x="76" y="496"/>
                    <a:pt x="97" y="482"/>
                    <a:pt x="97" y="454"/>
                  </a:cubicBezTo>
                  <a:cubicBezTo>
                    <a:pt x="113" y="318"/>
                    <a:pt x="97" y="179"/>
                    <a:pt x="84" y="40"/>
                  </a:cubicBezTo>
                  <a:cubicBezTo>
                    <a:pt x="84" y="27"/>
                    <a:pt x="70"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1859829" y="4139983"/>
              <a:ext cx="16771" cy="105882"/>
            </a:xfrm>
            <a:custGeom>
              <a:avLst/>
              <a:gdLst/>
              <a:ahLst/>
              <a:cxnLst/>
              <a:rect l="l" t="t" r="r" b="b"/>
              <a:pathLst>
                <a:path w="83" h="524" extrusionOk="0">
                  <a:moveTo>
                    <a:pt x="41" y="1"/>
                  </a:moveTo>
                  <a:cubicBezTo>
                    <a:pt x="21" y="1"/>
                    <a:pt x="0" y="14"/>
                    <a:pt x="0" y="40"/>
                  </a:cubicBezTo>
                  <a:lnTo>
                    <a:pt x="0" y="483"/>
                  </a:lnTo>
                  <a:cubicBezTo>
                    <a:pt x="0" y="510"/>
                    <a:pt x="21" y="523"/>
                    <a:pt x="41" y="523"/>
                  </a:cubicBezTo>
                  <a:cubicBezTo>
                    <a:pt x="62" y="523"/>
                    <a:pt x="83" y="510"/>
                    <a:pt x="83" y="483"/>
                  </a:cubicBezTo>
                  <a:lnTo>
                    <a:pt x="83" y="40"/>
                  </a:lnTo>
                  <a:cubicBezTo>
                    <a:pt x="83" y="14"/>
                    <a:pt x="62" y="1"/>
                    <a:pt x="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1915196" y="4139983"/>
              <a:ext cx="24854" cy="103053"/>
            </a:xfrm>
            <a:custGeom>
              <a:avLst/>
              <a:gdLst/>
              <a:ahLst/>
              <a:cxnLst/>
              <a:rect l="l" t="t" r="r" b="b"/>
              <a:pathLst>
                <a:path w="123" h="510" extrusionOk="0">
                  <a:moveTo>
                    <a:pt x="42" y="1"/>
                  </a:moveTo>
                  <a:cubicBezTo>
                    <a:pt x="21" y="1"/>
                    <a:pt x="0" y="14"/>
                    <a:pt x="0" y="40"/>
                  </a:cubicBezTo>
                  <a:cubicBezTo>
                    <a:pt x="0" y="179"/>
                    <a:pt x="14" y="331"/>
                    <a:pt x="40" y="483"/>
                  </a:cubicBezTo>
                  <a:cubicBezTo>
                    <a:pt x="40" y="497"/>
                    <a:pt x="70" y="510"/>
                    <a:pt x="83" y="510"/>
                  </a:cubicBezTo>
                  <a:cubicBezTo>
                    <a:pt x="110" y="510"/>
                    <a:pt x="123" y="483"/>
                    <a:pt x="123" y="454"/>
                  </a:cubicBezTo>
                  <a:cubicBezTo>
                    <a:pt x="96" y="318"/>
                    <a:pt x="83" y="179"/>
                    <a:pt x="83" y="40"/>
                  </a:cubicBezTo>
                  <a:cubicBezTo>
                    <a:pt x="83" y="14"/>
                    <a:pt x="62" y="1"/>
                    <a:pt x="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1973391" y="4120584"/>
              <a:ext cx="20206" cy="94364"/>
            </a:xfrm>
            <a:custGeom>
              <a:avLst/>
              <a:gdLst/>
              <a:ahLst/>
              <a:cxnLst/>
              <a:rect l="l" t="t" r="r" b="b"/>
              <a:pathLst>
                <a:path w="100" h="467" extrusionOk="0">
                  <a:moveTo>
                    <a:pt x="43" y="1"/>
                  </a:moveTo>
                  <a:cubicBezTo>
                    <a:pt x="17" y="1"/>
                    <a:pt x="0" y="14"/>
                    <a:pt x="0" y="40"/>
                  </a:cubicBezTo>
                  <a:cubicBezTo>
                    <a:pt x="17" y="166"/>
                    <a:pt x="17" y="288"/>
                    <a:pt x="17" y="427"/>
                  </a:cubicBezTo>
                  <a:cubicBezTo>
                    <a:pt x="17" y="440"/>
                    <a:pt x="30" y="467"/>
                    <a:pt x="56" y="467"/>
                  </a:cubicBezTo>
                  <a:cubicBezTo>
                    <a:pt x="83" y="467"/>
                    <a:pt x="99" y="440"/>
                    <a:pt x="99" y="427"/>
                  </a:cubicBezTo>
                  <a:cubicBezTo>
                    <a:pt x="99" y="288"/>
                    <a:pt x="99" y="166"/>
                    <a:pt x="83" y="40"/>
                  </a:cubicBezTo>
                  <a:cubicBezTo>
                    <a:pt x="83" y="14"/>
                    <a:pt x="70"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1831742" y="3315549"/>
              <a:ext cx="61630" cy="779769"/>
            </a:xfrm>
            <a:custGeom>
              <a:avLst/>
              <a:gdLst/>
              <a:ahLst/>
              <a:cxnLst/>
              <a:rect l="l" t="t" r="r" b="b"/>
              <a:pathLst>
                <a:path w="305" h="3859" extrusionOk="0">
                  <a:moveTo>
                    <a:pt x="246" y="1"/>
                  </a:moveTo>
                  <a:cubicBezTo>
                    <a:pt x="226" y="1"/>
                    <a:pt x="205" y="15"/>
                    <a:pt x="205" y="43"/>
                  </a:cubicBezTo>
                  <a:cubicBezTo>
                    <a:pt x="275" y="1022"/>
                    <a:pt x="70" y="2001"/>
                    <a:pt x="13" y="2979"/>
                  </a:cubicBezTo>
                  <a:cubicBezTo>
                    <a:pt x="0" y="3254"/>
                    <a:pt x="0" y="3542"/>
                    <a:pt x="27" y="3819"/>
                  </a:cubicBezTo>
                  <a:cubicBezTo>
                    <a:pt x="27" y="3846"/>
                    <a:pt x="47" y="3859"/>
                    <a:pt x="68" y="3859"/>
                  </a:cubicBezTo>
                  <a:cubicBezTo>
                    <a:pt x="89" y="3859"/>
                    <a:pt x="109" y="3846"/>
                    <a:pt x="109" y="3819"/>
                  </a:cubicBezTo>
                  <a:cubicBezTo>
                    <a:pt x="27" y="2827"/>
                    <a:pt x="235" y="1862"/>
                    <a:pt x="288" y="883"/>
                  </a:cubicBezTo>
                  <a:cubicBezTo>
                    <a:pt x="304" y="595"/>
                    <a:pt x="304" y="317"/>
                    <a:pt x="288" y="43"/>
                  </a:cubicBezTo>
                  <a:cubicBezTo>
                    <a:pt x="288" y="15"/>
                    <a:pt x="267" y="1"/>
                    <a:pt x="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1931967" y="2200947"/>
              <a:ext cx="83655" cy="72339"/>
            </a:xfrm>
            <a:custGeom>
              <a:avLst/>
              <a:gdLst/>
              <a:ahLst/>
              <a:cxnLst/>
              <a:rect l="l" t="t" r="r" b="b"/>
              <a:pathLst>
                <a:path w="414" h="358" extrusionOk="0">
                  <a:moveTo>
                    <a:pt x="351" y="0"/>
                  </a:moveTo>
                  <a:cubicBezTo>
                    <a:pt x="337" y="0"/>
                    <a:pt x="324" y="7"/>
                    <a:pt x="318" y="20"/>
                  </a:cubicBezTo>
                  <a:cubicBezTo>
                    <a:pt x="222" y="103"/>
                    <a:pt x="123" y="185"/>
                    <a:pt x="27" y="268"/>
                  </a:cubicBezTo>
                  <a:cubicBezTo>
                    <a:pt x="0" y="281"/>
                    <a:pt x="0" y="324"/>
                    <a:pt x="27" y="337"/>
                  </a:cubicBezTo>
                  <a:cubicBezTo>
                    <a:pt x="41" y="351"/>
                    <a:pt x="56" y="357"/>
                    <a:pt x="69" y="357"/>
                  </a:cubicBezTo>
                  <a:cubicBezTo>
                    <a:pt x="83" y="357"/>
                    <a:pt x="96" y="351"/>
                    <a:pt x="109" y="337"/>
                  </a:cubicBezTo>
                  <a:lnTo>
                    <a:pt x="387" y="103"/>
                  </a:lnTo>
                  <a:cubicBezTo>
                    <a:pt x="414" y="76"/>
                    <a:pt x="414" y="33"/>
                    <a:pt x="387" y="20"/>
                  </a:cubicBezTo>
                  <a:cubicBezTo>
                    <a:pt x="379" y="7"/>
                    <a:pt x="365"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1939848" y="2286623"/>
              <a:ext cx="78401" cy="37988"/>
            </a:xfrm>
            <a:custGeom>
              <a:avLst/>
              <a:gdLst/>
              <a:ahLst/>
              <a:cxnLst/>
              <a:rect l="l" t="t" r="r" b="b"/>
              <a:pathLst>
                <a:path w="388" h="188" extrusionOk="0">
                  <a:moveTo>
                    <a:pt x="330" y="1"/>
                  </a:moveTo>
                  <a:cubicBezTo>
                    <a:pt x="317" y="1"/>
                    <a:pt x="303" y="4"/>
                    <a:pt x="292" y="9"/>
                  </a:cubicBezTo>
                  <a:cubicBezTo>
                    <a:pt x="292" y="9"/>
                    <a:pt x="279" y="22"/>
                    <a:pt x="265" y="22"/>
                  </a:cubicBezTo>
                  <a:cubicBezTo>
                    <a:pt x="265" y="22"/>
                    <a:pt x="249" y="22"/>
                    <a:pt x="249" y="36"/>
                  </a:cubicBezTo>
                  <a:cubicBezTo>
                    <a:pt x="222" y="36"/>
                    <a:pt x="209" y="52"/>
                    <a:pt x="183" y="52"/>
                  </a:cubicBezTo>
                  <a:cubicBezTo>
                    <a:pt x="153" y="65"/>
                    <a:pt x="140" y="65"/>
                    <a:pt x="113" y="65"/>
                  </a:cubicBezTo>
                  <a:lnTo>
                    <a:pt x="57" y="65"/>
                  </a:lnTo>
                  <a:cubicBezTo>
                    <a:pt x="31" y="65"/>
                    <a:pt x="1" y="92"/>
                    <a:pt x="1" y="135"/>
                  </a:cubicBezTo>
                  <a:cubicBezTo>
                    <a:pt x="1" y="161"/>
                    <a:pt x="31" y="188"/>
                    <a:pt x="57" y="188"/>
                  </a:cubicBezTo>
                  <a:cubicBezTo>
                    <a:pt x="166" y="188"/>
                    <a:pt x="265" y="161"/>
                    <a:pt x="348" y="105"/>
                  </a:cubicBezTo>
                  <a:cubicBezTo>
                    <a:pt x="375" y="92"/>
                    <a:pt x="388" y="52"/>
                    <a:pt x="375" y="22"/>
                  </a:cubicBezTo>
                  <a:cubicBezTo>
                    <a:pt x="367" y="7"/>
                    <a:pt x="349" y="1"/>
                    <a:pt x="3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1948537" y="2343808"/>
              <a:ext cx="75168" cy="57386"/>
            </a:xfrm>
            <a:custGeom>
              <a:avLst/>
              <a:gdLst/>
              <a:ahLst/>
              <a:cxnLst/>
              <a:rect l="l" t="t" r="r" b="b"/>
              <a:pathLst>
                <a:path w="372" h="284" extrusionOk="0">
                  <a:moveTo>
                    <a:pt x="70" y="1"/>
                  </a:moveTo>
                  <a:cubicBezTo>
                    <a:pt x="57" y="1"/>
                    <a:pt x="41" y="1"/>
                    <a:pt x="27" y="17"/>
                  </a:cubicBezTo>
                  <a:cubicBezTo>
                    <a:pt x="1" y="44"/>
                    <a:pt x="1" y="83"/>
                    <a:pt x="27" y="100"/>
                  </a:cubicBezTo>
                  <a:cubicBezTo>
                    <a:pt x="110" y="166"/>
                    <a:pt x="193" y="222"/>
                    <a:pt x="289" y="278"/>
                  </a:cubicBezTo>
                  <a:cubicBezTo>
                    <a:pt x="296" y="282"/>
                    <a:pt x="304" y="284"/>
                    <a:pt x="311" y="284"/>
                  </a:cubicBezTo>
                  <a:cubicBezTo>
                    <a:pt x="331" y="284"/>
                    <a:pt x="348" y="271"/>
                    <a:pt x="358" y="249"/>
                  </a:cubicBezTo>
                  <a:cubicBezTo>
                    <a:pt x="371" y="222"/>
                    <a:pt x="371" y="196"/>
                    <a:pt x="345" y="166"/>
                  </a:cubicBezTo>
                  <a:cubicBezTo>
                    <a:pt x="305" y="153"/>
                    <a:pt x="262" y="126"/>
                    <a:pt x="222" y="100"/>
                  </a:cubicBezTo>
                  <a:cubicBezTo>
                    <a:pt x="193" y="83"/>
                    <a:pt x="179" y="70"/>
                    <a:pt x="153" y="57"/>
                  </a:cubicBezTo>
                  <a:cubicBezTo>
                    <a:pt x="153" y="57"/>
                    <a:pt x="153" y="44"/>
                    <a:pt x="140" y="44"/>
                  </a:cubicBezTo>
                  <a:cubicBezTo>
                    <a:pt x="123" y="30"/>
                    <a:pt x="110" y="30"/>
                    <a:pt x="110" y="17"/>
                  </a:cubicBezTo>
                  <a:cubicBezTo>
                    <a:pt x="97" y="1"/>
                    <a:pt x="83"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908699" y="2976884"/>
              <a:ext cx="140637" cy="157813"/>
            </a:xfrm>
            <a:custGeom>
              <a:avLst/>
              <a:gdLst/>
              <a:ahLst/>
              <a:cxnLst/>
              <a:rect l="l" t="t" r="r" b="b"/>
              <a:pathLst>
                <a:path w="696" h="781" extrusionOk="0">
                  <a:moveTo>
                    <a:pt x="637" y="1"/>
                  </a:moveTo>
                  <a:cubicBezTo>
                    <a:pt x="624" y="1"/>
                    <a:pt x="610" y="4"/>
                    <a:pt x="600" y="9"/>
                  </a:cubicBezTo>
                  <a:cubicBezTo>
                    <a:pt x="309" y="135"/>
                    <a:pt x="91" y="409"/>
                    <a:pt x="8" y="714"/>
                  </a:cubicBezTo>
                  <a:cubicBezTo>
                    <a:pt x="0" y="755"/>
                    <a:pt x="35" y="781"/>
                    <a:pt x="68" y="781"/>
                  </a:cubicBezTo>
                  <a:cubicBezTo>
                    <a:pt x="90" y="781"/>
                    <a:pt x="112" y="768"/>
                    <a:pt x="117" y="740"/>
                  </a:cubicBezTo>
                  <a:cubicBezTo>
                    <a:pt x="200" y="466"/>
                    <a:pt x="392" y="231"/>
                    <a:pt x="656" y="108"/>
                  </a:cubicBezTo>
                  <a:cubicBezTo>
                    <a:pt x="696" y="92"/>
                    <a:pt x="696" y="52"/>
                    <a:pt x="683" y="26"/>
                  </a:cubicBezTo>
                  <a:cubicBezTo>
                    <a:pt x="675" y="8"/>
                    <a:pt x="656" y="1"/>
                    <a:pt x="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898797" y="2978703"/>
              <a:ext cx="86484" cy="103659"/>
            </a:xfrm>
            <a:custGeom>
              <a:avLst/>
              <a:gdLst/>
              <a:ahLst/>
              <a:cxnLst/>
              <a:rect l="l" t="t" r="r" b="b"/>
              <a:pathLst>
                <a:path w="428" h="513" extrusionOk="0">
                  <a:moveTo>
                    <a:pt x="345" y="0"/>
                  </a:moveTo>
                  <a:cubicBezTo>
                    <a:pt x="153" y="70"/>
                    <a:pt x="14" y="248"/>
                    <a:pt x="1" y="457"/>
                  </a:cubicBezTo>
                  <a:cubicBezTo>
                    <a:pt x="1" y="483"/>
                    <a:pt x="27" y="513"/>
                    <a:pt x="57" y="513"/>
                  </a:cubicBezTo>
                  <a:cubicBezTo>
                    <a:pt x="83" y="513"/>
                    <a:pt x="110" y="483"/>
                    <a:pt x="110" y="457"/>
                  </a:cubicBezTo>
                  <a:lnTo>
                    <a:pt x="110" y="443"/>
                  </a:lnTo>
                  <a:lnTo>
                    <a:pt x="110" y="430"/>
                  </a:lnTo>
                  <a:cubicBezTo>
                    <a:pt x="110" y="430"/>
                    <a:pt x="126" y="414"/>
                    <a:pt x="126" y="400"/>
                  </a:cubicBezTo>
                  <a:cubicBezTo>
                    <a:pt x="126" y="387"/>
                    <a:pt x="140" y="361"/>
                    <a:pt x="140" y="347"/>
                  </a:cubicBezTo>
                  <a:cubicBezTo>
                    <a:pt x="141" y="346"/>
                    <a:pt x="141" y="345"/>
                    <a:pt x="142" y="344"/>
                  </a:cubicBezTo>
                  <a:lnTo>
                    <a:pt x="142" y="344"/>
                  </a:lnTo>
                  <a:cubicBezTo>
                    <a:pt x="142" y="345"/>
                    <a:pt x="143" y="345"/>
                    <a:pt x="143" y="345"/>
                  </a:cubicBezTo>
                  <a:cubicBezTo>
                    <a:pt x="145" y="345"/>
                    <a:pt x="146" y="342"/>
                    <a:pt x="145" y="342"/>
                  </a:cubicBezTo>
                  <a:cubicBezTo>
                    <a:pt x="145" y="342"/>
                    <a:pt x="144" y="343"/>
                    <a:pt x="142" y="344"/>
                  </a:cubicBezTo>
                  <a:lnTo>
                    <a:pt x="142" y="344"/>
                  </a:lnTo>
                  <a:cubicBezTo>
                    <a:pt x="141" y="343"/>
                    <a:pt x="140" y="340"/>
                    <a:pt x="140" y="331"/>
                  </a:cubicBezTo>
                  <a:lnTo>
                    <a:pt x="153" y="331"/>
                  </a:lnTo>
                  <a:cubicBezTo>
                    <a:pt x="153" y="318"/>
                    <a:pt x="153" y="304"/>
                    <a:pt x="166" y="304"/>
                  </a:cubicBezTo>
                  <a:cubicBezTo>
                    <a:pt x="166" y="291"/>
                    <a:pt x="179" y="278"/>
                    <a:pt x="179" y="278"/>
                  </a:cubicBezTo>
                  <a:cubicBezTo>
                    <a:pt x="179" y="265"/>
                    <a:pt x="179" y="265"/>
                    <a:pt x="193" y="265"/>
                  </a:cubicBezTo>
                  <a:lnTo>
                    <a:pt x="193" y="248"/>
                  </a:lnTo>
                  <a:cubicBezTo>
                    <a:pt x="209" y="235"/>
                    <a:pt x="222" y="222"/>
                    <a:pt x="236" y="209"/>
                  </a:cubicBezTo>
                  <a:cubicBezTo>
                    <a:pt x="236" y="195"/>
                    <a:pt x="249" y="195"/>
                    <a:pt x="249" y="195"/>
                  </a:cubicBezTo>
                  <a:lnTo>
                    <a:pt x="262" y="182"/>
                  </a:lnTo>
                  <a:lnTo>
                    <a:pt x="275" y="166"/>
                  </a:lnTo>
                  <a:cubicBezTo>
                    <a:pt x="292" y="166"/>
                    <a:pt x="305" y="152"/>
                    <a:pt x="331" y="139"/>
                  </a:cubicBezTo>
                  <a:cubicBezTo>
                    <a:pt x="331" y="139"/>
                    <a:pt x="345" y="126"/>
                    <a:pt x="358" y="126"/>
                  </a:cubicBezTo>
                  <a:lnTo>
                    <a:pt x="374" y="126"/>
                  </a:lnTo>
                  <a:cubicBezTo>
                    <a:pt x="401" y="113"/>
                    <a:pt x="427" y="83"/>
                    <a:pt x="414" y="43"/>
                  </a:cubicBezTo>
                  <a:cubicBezTo>
                    <a:pt x="414" y="17"/>
                    <a:pt x="374"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740377" y="2312286"/>
              <a:ext cx="412011" cy="406757"/>
            </a:xfrm>
            <a:custGeom>
              <a:avLst/>
              <a:gdLst/>
              <a:ahLst/>
              <a:cxnLst/>
              <a:rect l="l" t="t" r="r" b="b"/>
              <a:pathLst>
                <a:path w="2039" h="2013" extrusionOk="0">
                  <a:moveTo>
                    <a:pt x="1174" y="1"/>
                  </a:moveTo>
                  <a:cubicBezTo>
                    <a:pt x="1006" y="1"/>
                    <a:pt x="833" y="44"/>
                    <a:pt x="676" y="117"/>
                  </a:cubicBezTo>
                  <a:cubicBezTo>
                    <a:pt x="315" y="282"/>
                    <a:pt x="54" y="626"/>
                    <a:pt x="27" y="1026"/>
                  </a:cubicBezTo>
                  <a:cubicBezTo>
                    <a:pt x="1" y="1384"/>
                    <a:pt x="206" y="1744"/>
                    <a:pt x="523" y="1909"/>
                  </a:cubicBezTo>
                  <a:cubicBezTo>
                    <a:pt x="659" y="1979"/>
                    <a:pt x="807" y="2013"/>
                    <a:pt x="956" y="2013"/>
                  </a:cubicBezTo>
                  <a:cubicBezTo>
                    <a:pt x="1213" y="2013"/>
                    <a:pt x="1470" y="1912"/>
                    <a:pt x="1654" y="1727"/>
                  </a:cubicBezTo>
                  <a:cubicBezTo>
                    <a:pt x="1685" y="1687"/>
                    <a:pt x="1643" y="1628"/>
                    <a:pt x="1603" y="1628"/>
                  </a:cubicBezTo>
                  <a:cubicBezTo>
                    <a:pt x="1592" y="1628"/>
                    <a:pt x="1581" y="1633"/>
                    <a:pt x="1572" y="1645"/>
                  </a:cubicBezTo>
                  <a:cubicBezTo>
                    <a:pt x="1406" y="1811"/>
                    <a:pt x="1185" y="1901"/>
                    <a:pt x="963" y="1901"/>
                  </a:cubicBezTo>
                  <a:cubicBezTo>
                    <a:pt x="871" y="1901"/>
                    <a:pt x="778" y="1885"/>
                    <a:pt x="689" y="1853"/>
                  </a:cubicBezTo>
                  <a:cubicBezTo>
                    <a:pt x="398" y="1757"/>
                    <a:pt x="180" y="1466"/>
                    <a:pt x="137" y="1165"/>
                  </a:cubicBezTo>
                  <a:cubicBezTo>
                    <a:pt x="110" y="792"/>
                    <a:pt x="315" y="461"/>
                    <a:pt x="619" y="269"/>
                  </a:cubicBezTo>
                  <a:cubicBezTo>
                    <a:pt x="782" y="177"/>
                    <a:pt x="977" y="110"/>
                    <a:pt x="1166" y="110"/>
                  </a:cubicBezTo>
                  <a:cubicBezTo>
                    <a:pt x="1316" y="110"/>
                    <a:pt x="1462" y="152"/>
                    <a:pt x="1585" y="256"/>
                  </a:cubicBezTo>
                  <a:cubicBezTo>
                    <a:pt x="1916" y="530"/>
                    <a:pt x="1929" y="983"/>
                    <a:pt x="1803" y="1370"/>
                  </a:cubicBezTo>
                  <a:cubicBezTo>
                    <a:pt x="1788" y="1411"/>
                    <a:pt x="1819" y="1437"/>
                    <a:pt x="1854" y="1437"/>
                  </a:cubicBezTo>
                  <a:cubicBezTo>
                    <a:pt x="1878" y="1437"/>
                    <a:pt x="1904" y="1425"/>
                    <a:pt x="1916" y="1397"/>
                  </a:cubicBezTo>
                  <a:cubicBezTo>
                    <a:pt x="2038" y="1013"/>
                    <a:pt x="2038" y="557"/>
                    <a:pt x="1750" y="239"/>
                  </a:cubicBezTo>
                  <a:cubicBezTo>
                    <a:pt x="1595" y="71"/>
                    <a:pt x="1389" y="1"/>
                    <a:pt x="1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1063280" y="2604677"/>
              <a:ext cx="91333" cy="85271"/>
            </a:xfrm>
            <a:custGeom>
              <a:avLst/>
              <a:gdLst/>
              <a:ahLst/>
              <a:cxnLst/>
              <a:rect l="l" t="t" r="r" b="b"/>
              <a:pathLst>
                <a:path w="452" h="422" extrusionOk="0">
                  <a:moveTo>
                    <a:pt x="272" y="1"/>
                  </a:moveTo>
                  <a:cubicBezTo>
                    <a:pt x="264" y="1"/>
                    <a:pt x="255" y="2"/>
                    <a:pt x="248" y="6"/>
                  </a:cubicBezTo>
                  <a:cubicBezTo>
                    <a:pt x="222" y="32"/>
                    <a:pt x="222" y="62"/>
                    <a:pt x="235" y="89"/>
                  </a:cubicBezTo>
                  <a:lnTo>
                    <a:pt x="235" y="102"/>
                  </a:lnTo>
                  <a:cubicBezTo>
                    <a:pt x="235" y="102"/>
                    <a:pt x="235" y="115"/>
                    <a:pt x="248" y="115"/>
                  </a:cubicBezTo>
                  <a:cubicBezTo>
                    <a:pt x="248" y="132"/>
                    <a:pt x="248" y="145"/>
                    <a:pt x="261" y="158"/>
                  </a:cubicBezTo>
                  <a:cubicBezTo>
                    <a:pt x="261" y="185"/>
                    <a:pt x="275" y="198"/>
                    <a:pt x="288" y="228"/>
                  </a:cubicBezTo>
                  <a:cubicBezTo>
                    <a:pt x="292" y="240"/>
                    <a:pt x="295" y="253"/>
                    <a:pt x="299" y="265"/>
                  </a:cubicBezTo>
                  <a:lnTo>
                    <a:pt x="299" y="265"/>
                  </a:lnTo>
                  <a:cubicBezTo>
                    <a:pt x="282" y="257"/>
                    <a:pt x="264" y="249"/>
                    <a:pt x="248" y="241"/>
                  </a:cubicBezTo>
                  <a:cubicBezTo>
                    <a:pt x="192" y="214"/>
                    <a:pt x="139" y="185"/>
                    <a:pt x="96" y="145"/>
                  </a:cubicBezTo>
                  <a:cubicBezTo>
                    <a:pt x="89" y="141"/>
                    <a:pt x="81" y="140"/>
                    <a:pt x="72" y="140"/>
                  </a:cubicBezTo>
                  <a:cubicBezTo>
                    <a:pt x="49" y="140"/>
                    <a:pt x="23" y="152"/>
                    <a:pt x="13" y="171"/>
                  </a:cubicBezTo>
                  <a:cubicBezTo>
                    <a:pt x="0" y="198"/>
                    <a:pt x="13" y="228"/>
                    <a:pt x="27" y="254"/>
                  </a:cubicBezTo>
                  <a:cubicBezTo>
                    <a:pt x="139" y="323"/>
                    <a:pt x="248" y="380"/>
                    <a:pt x="371" y="419"/>
                  </a:cubicBezTo>
                  <a:cubicBezTo>
                    <a:pt x="376" y="421"/>
                    <a:pt x="382" y="422"/>
                    <a:pt x="387" y="422"/>
                  </a:cubicBezTo>
                  <a:cubicBezTo>
                    <a:pt x="423" y="422"/>
                    <a:pt x="451" y="387"/>
                    <a:pt x="440" y="350"/>
                  </a:cubicBezTo>
                  <a:cubicBezTo>
                    <a:pt x="414" y="241"/>
                    <a:pt x="371" y="132"/>
                    <a:pt x="331" y="32"/>
                  </a:cubicBezTo>
                  <a:cubicBezTo>
                    <a:pt x="321" y="13"/>
                    <a:pt x="296"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32"/>
          <p:cNvGrpSpPr/>
          <p:nvPr/>
        </p:nvGrpSpPr>
        <p:grpSpPr>
          <a:xfrm rot="-4500087">
            <a:off x="574756" y="4568400"/>
            <a:ext cx="145753" cy="148787"/>
            <a:chOff x="3022371" y="4034330"/>
            <a:chExt cx="134570" cy="137344"/>
          </a:xfrm>
        </p:grpSpPr>
        <p:sp>
          <p:nvSpPr>
            <p:cNvPr id="409" name="Google Shape;409;p32"/>
            <p:cNvSpPr/>
            <p:nvPr/>
          </p:nvSpPr>
          <p:spPr>
            <a:xfrm>
              <a:off x="3022371" y="4136793"/>
              <a:ext cx="68968" cy="34880"/>
            </a:xfrm>
            <a:custGeom>
              <a:avLst/>
              <a:gdLst/>
              <a:ahLst/>
              <a:cxnLst/>
              <a:rect l="l" t="t" r="r" b="b"/>
              <a:pathLst>
                <a:path w="348" h="176" extrusionOk="0">
                  <a:moveTo>
                    <a:pt x="62" y="1"/>
                  </a:moveTo>
                  <a:cubicBezTo>
                    <a:pt x="39" y="1"/>
                    <a:pt x="17" y="16"/>
                    <a:pt x="17" y="45"/>
                  </a:cubicBezTo>
                  <a:cubicBezTo>
                    <a:pt x="0" y="75"/>
                    <a:pt x="17" y="115"/>
                    <a:pt x="57" y="115"/>
                  </a:cubicBezTo>
                  <a:cubicBezTo>
                    <a:pt x="126" y="145"/>
                    <a:pt x="196" y="158"/>
                    <a:pt x="265" y="171"/>
                  </a:cubicBezTo>
                  <a:cubicBezTo>
                    <a:pt x="272" y="174"/>
                    <a:pt x="279" y="176"/>
                    <a:pt x="286" y="176"/>
                  </a:cubicBezTo>
                  <a:cubicBezTo>
                    <a:pt x="310" y="176"/>
                    <a:pt x="335" y="160"/>
                    <a:pt x="348" y="128"/>
                  </a:cubicBezTo>
                  <a:cubicBezTo>
                    <a:pt x="348" y="102"/>
                    <a:pt x="331" y="62"/>
                    <a:pt x="291" y="62"/>
                  </a:cubicBezTo>
                  <a:cubicBezTo>
                    <a:pt x="222" y="32"/>
                    <a:pt x="153" y="19"/>
                    <a:pt x="83" y="6"/>
                  </a:cubicBezTo>
                  <a:cubicBezTo>
                    <a:pt x="76" y="2"/>
                    <a:pt x="69"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3047343" y="4040870"/>
              <a:ext cx="79471" cy="87398"/>
            </a:xfrm>
            <a:custGeom>
              <a:avLst/>
              <a:gdLst/>
              <a:ahLst/>
              <a:cxnLst/>
              <a:rect l="l" t="t" r="r" b="b"/>
              <a:pathLst>
                <a:path w="401" h="441" extrusionOk="0">
                  <a:moveTo>
                    <a:pt x="74" y="0"/>
                  </a:moveTo>
                  <a:cubicBezTo>
                    <a:pt x="59" y="0"/>
                    <a:pt x="41" y="7"/>
                    <a:pt x="27" y="20"/>
                  </a:cubicBezTo>
                  <a:cubicBezTo>
                    <a:pt x="0" y="50"/>
                    <a:pt x="0" y="76"/>
                    <a:pt x="27" y="103"/>
                  </a:cubicBezTo>
                  <a:cubicBezTo>
                    <a:pt x="122" y="215"/>
                    <a:pt x="205" y="311"/>
                    <a:pt x="288" y="420"/>
                  </a:cubicBezTo>
                  <a:cubicBezTo>
                    <a:pt x="303" y="433"/>
                    <a:pt x="320" y="440"/>
                    <a:pt x="337" y="440"/>
                  </a:cubicBezTo>
                  <a:cubicBezTo>
                    <a:pt x="355" y="440"/>
                    <a:pt x="372" y="433"/>
                    <a:pt x="387" y="420"/>
                  </a:cubicBezTo>
                  <a:cubicBezTo>
                    <a:pt x="400" y="394"/>
                    <a:pt x="400" y="351"/>
                    <a:pt x="387" y="324"/>
                  </a:cubicBezTo>
                  <a:cubicBezTo>
                    <a:pt x="288" y="228"/>
                    <a:pt x="205" y="116"/>
                    <a:pt x="109" y="20"/>
                  </a:cubicBezTo>
                  <a:cubicBezTo>
                    <a:pt x="103" y="7"/>
                    <a:pt x="89"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3126619" y="4034330"/>
              <a:ext cx="30322" cy="65598"/>
            </a:xfrm>
            <a:custGeom>
              <a:avLst/>
              <a:gdLst/>
              <a:ahLst/>
              <a:cxnLst/>
              <a:rect l="l" t="t" r="r" b="b"/>
              <a:pathLst>
                <a:path w="153" h="331" extrusionOk="0">
                  <a:moveTo>
                    <a:pt x="70" y="0"/>
                  </a:moveTo>
                  <a:cubicBezTo>
                    <a:pt x="53" y="0"/>
                    <a:pt x="27" y="0"/>
                    <a:pt x="27" y="13"/>
                  </a:cubicBezTo>
                  <a:cubicBezTo>
                    <a:pt x="13" y="27"/>
                    <a:pt x="0" y="40"/>
                    <a:pt x="0" y="53"/>
                  </a:cubicBezTo>
                  <a:cubicBezTo>
                    <a:pt x="13" y="123"/>
                    <a:pt x="27" y="192"/>
                    <a:pt x="27" y="261"/>
                  </a:cubicBezTo>
                  <a:cubicBezTo>
                    <a:pt x="27" y="288"/>
                    <a:pt x="40" y="301"/>
                    <a:pt x="53" y="314"/>
                  </a:cubicBezTo>
                  <a:cubicBezTo>
                    <a:pt x="53" y="314"/>
                    <a:pt x="83" y="331"/>
                    <a:pt x="96" y="331"/>
                  </a:cubicBezTo>
                  <a:cubicBezTo>
                    <a:pt x="109" y="331"/>
                    <a:pt x="123" y="314"/>
                    <a:pt x="136" y="314"/>
                  </a:cubicBezTo>
                  <a:cubicBezTo>
                    <a:pt x="152" y="301"/>
                    <a:pt x="152" y="288"/>
                    <a:pt x="152" y="261"/>
                  </a:cubicBezTo>
                  <a:cubicBezTo>
                    <a:pt x="152" y="192"/>
                    <a:pt x="136" y="123"/>
                    <a:pt x="123" y="53"/>
                  </a:cubicBezTo>
                  <a:cubicBezTo>
                    <a:pt x="123" y="40"/>
                    <a:pt x="123" y="27"/>
                    <a:pt x="109" y="13"/>
                  </a:cubicBezTo>
                  <a:cubicBezTo>
                    <a:pt x="96" y="0"/>
                    <a:pt x="83"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32"/>
          <p:cNvGrpSpPr/>
          <p:nvPr/>
        </p:nvGrpSpPr>
        <p:grpSpPr>
          <a:xfrm>
            <a:off x="7889841" y="535005"/>
            <a:ext cx="539057" cy="215979"/>
            <a:chOff x="3202526" y="4152054"/>
            <a:chExt cx="497652" cy="199372"/>
          </a:xfrm>
        </p:grpSpPr>
        <p:sp>
          <p:nvSpPr>
            <p:cNvPr id="413" name="Google Shape;413;p32"/>
            <p:cNvSpPr/>
            <p:nvPr/>
          </p:nvSpPr>
          <p:spPr>
            <a:xfrm>
              <a:off x="3222345" y="4152648"/>
              <a:ext cx="190850" cy="195012"/>
            </a:xfrm>
            <a:custGeom>
              <a:avLst/>
              <a:gdLst/>
              <a:ahLst/>
              <a:cxnLst/>
              <a:rect l="l" t="t" r="r" b="b"/>
              <a:pathLst>
                <a:path w="963" h="984" extrusionOk="0">
                  <a:moveTo>
                    <a:pt x="503" y="127"/>
                  </a:moveTo>
                  <a:cubicBezTo>
                    <a:pt x="527" y="127"/>
                    <a:pt x="552" y="130"/>
                    <a:pt x="575" y="138"/>
                  </a:cubicBezTo>
                  <a:lnTo>
                    <a:pt x="575" y="138"/>
                  </a:lnTo>
                  <a:cubicBezTo>
                    <a:pt x="582" y="143"/>
                    <a:pt x="591" y="147"/>
                    <a:pt x="601" y="148"/>
                  </a:cubicBezTo>
                  <a:lnTo>
                    <a:pt x="601" y="148"/>
                  </a:lnTo>
                  <a:cubicBezTo>
                    <a:pt x="616" y="155"/>
                    <a:pt x="631" y="163"/>
                    <a:pt x="645" y="174"/>
                  </a:cubicBezTo>
                  <a:cubicBezTo>
                    <a:pt x="656" y="184"/>
                    <a:pt x="669" y="188"/>
                    <a:pt x="681" y="188"/>
                  </a:cubicBezTo>
                  <a:cubicBezTo>
                    <a:pt x="696" y="188"/>
                    <a:pt x="711" y="181"/>
                    <a:pt x="720" y="171"/>
                  </a:cubicBezTo>
                  <a:lnTo>
                    <a:pt x="720" y="171"/>
                  </a:lnTo>
                  <a:cubicBezTo>
                    <a:pt x="814" y="233"/>
                    <a:pt x="837" y="397"/>
                    <a:pt x="827" y="504"/>
                  </a:cubicBezTo>
                  <a:cubicBezTo>
                    <a:pt x="797" y="643"/>
                    <a:pt x="714" y="792"/>
                    <a:pt x="562" y="848"/>
                  </a:cubicBezTo>
                  <a:cubicBezTo>
                    <a:pt x="527" y="861"/>
                    <a:pt x="489" y="867"/>
                    <a:pt x="451" y="867"/>
                  </a:cubicBezTo>
                  <a:cubicBezTo>
                    <a:pt x="354" y="867"/>
                    <a:pt x="255" y="827"/>
                    <a:pt x="205" y="739"/>
                  </a:cubicBezTo>
                  <a:cubicBezTo>
                    <a:pt x="122" y="600"/>
                    <a:pt x="149" y="435"/>
                    <a:pt x="218" y="313"/>
                  </a:cubicBezTo>
                  <a:cubicBezTo>
                    <a:pt x="276" y="206"/>
                    <a:pt x="390" y="127"/>
                    <a:pt x="503" y="127"/>
                  </a:cubicBezTo>
                  <a:close/>
                  <a:moveTo>
                    <a:pt x="504" y="0"/>
                  </a:moveTo>
                  <a:cubicBezTo>
                    <a:pt x="376" y="0"/>
                    <a:pt x="244" y="67"/>
                    <a:pt x="165" y="174"/>
                  </a:cubicBezTo>
                  <a:cubicBezTo>
                    <a:pt x="40" y="326"/>
                    <a:pt x="0" y="561"/>
                    <a:pt x="66" y="739"/>
                  </a:cubicBezTo>
                  <a:cubicBezTo>
                    <a:pt x="135" y="900"/>
                    <a:pt x="292" y="984"/>
                    <a:pt x="454" y="984"/>
                  </a:cubicBezTo>
                  <a:cubicBezTo>
                    <a:pt x="486" y="984"/>
                    <a:pt x="518" y="980"/>
                    <a:pt x="549" y="974"/>
                  </a:cubicBezTo>
                  <a:cubicBezTo>
                    <a:pt x="757" y="931"/>
                    <a:pt x="893" y="752"/>
                    <a:pt x="936" y="561"/>
                  </a:cubicBezTo>
                  <a:cubicBezTo>
                    <a:pt x="962" y="448"/>
                    <a:pt x="949" y="326"/>
                    <a:pt x="909" y="213"/>
                  </a:cubicBezTo>
                  <a:cubicBezTo>
                    <a:pt x="854" y="106"/>
                    <a:pt x="747" y="24"/>
                    <a:pt x="624" y="22"/>
                  </a:cubicBezTo>
                  <a:lnTo>
                    <a:pt x="624" y="22"/>
                  </a:lnTo>
                  <a:cubicBezTo>
                    <a:pt x="585" y="7"/>
                    <a:pt x="545" y="0"/>
                    <a:pt x="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3391402" y="4230933"/>
              <a:ext cx="65598" cy="45978"/>
            </a:xfrm>
            <a:custGeom>
              <a:avLst/>
              <a:gdLst/>
              <a:ahLst/>
              <a:cxnLst/>
              <a:rect l="l" t="t" r="r" b="b"/>
              <a:pathLst>
                <a:path w="331" h="232" extrusionOk="0">
                  <a:moveTo>
                    <a:pt x="123" y="0"/>
                  </a:moveTo>
                  <a:cubicBezTo>
                    <a:pt x="96" y="0"/>
                    <a:pt x="56" y="13"/>
                    <a:pt x="27" y="27"/>
                  </a:cubicBezTo>
                  <a:cubicBezTo>
                    <a:pt x="13" y="27"/>
                    <a:pt x="13" y="40"/>
                    <a:pt x="0" y="53"/>
                  </a:cubicBezTo>
                  <a:cubicBezTo>
                    <a:pt x="0" y="83"/>
                    <a:pt x="0" y="96"/>
                    <a:pt x="13" y="109"/>
                  </a:cubicBezTo>
                  <a:cubicBezTo>
                    <a:pt x="13" y="123"/>
                    <a:pt x="27" y="136"/>
                    <a:pt x="40" y="136"/>
                  </a:cubicBezTo>
                  <a:lnTo>
                    <a:pt x="96" y="136"/>
                  </a:lnTo>
                  <a:lnTo>
                    <a:pt x="96" y="132"/>
                  </a:lnTo>
                  <a:lnTo>
                    <a:pt x="96" y="132"/>
                  </a:lnTo>
                  <a:cubicBezTo>
                    <a:pt x="104" y="128"/>
                    <a:pt x="109" y="123"/>
                    <a:pt x="109" y="123"/>
                  </a:cubicBezTo>
                  <a:lnTo>
                    <a:pt x="123" y="123"/>
                  </a:lnTo>
                  <a:cubicBezTo>
                    <a:pt x="139" y="123"/>
                    <a:pt x="152" y="136"/>
                    <a:pt x="152" y="136"/>
                  </a:cubicBezTo>
                  <a:lnTo>
                    <a:pt x="139" y="136"/>
                  </a:lnTo>
                  <a:cubicBezTo>
                    <a:pt x="148" y="136"/>
                    <a:pt x="157" y="136"/>
                    <a:pt x="166" y="140"/>
                  </a:cubicBezTo>
                  <a:lnTo>
                    <a:pt x="166" y="140"/>
                  </a:lnTo>
                  <a:cubicBezTo>
                    <a:pt x="166" y="139"/>
                    <a:pt x="166" y="137"/>
                    <a:pt x="166" y="136"/>
                  </a:cubicBezTo>
                  <a:lnTo>
                    <a:pt x="166" y="136"/>
                  </a:lnTo>
                  <a:cubicBezTo>
                    <a:pt x="170" y="141"/>
                    <a:pt x="174" y="144"/>
                    <a:pt x="176" y="147"/>
                  </a:cubicBezTo>
                  <a:lnTo>
                    <a:pt x="176" y="147"/>
                  </a:lnTo>
                  <a:cubicBezTo>
                    <a:pt x="173" y="144"/>
                    <a:pt x="169" y="142"/>
                    <a:pt x="166" y="140"/>
                  </a:cubicBezTo>
                  <a:lnTo>
                    <a:pt x="166" y="140"/>
                  </a:lnTo>
                  <a:cubicBezTo>
                    <a:pt x="168" y="148"/>
                    <a:pt x="177" y="149"/>
                    <a:pt x="178" y="149"/>
                  </a:cubicBezTo>
                  <a:lnTo>
                    <a:pt x="178" y="149"/>
                  </a:lnTo>
                  <a:cubicBezTo>
                    <a:pt x="178" y="148"/>
                    <a:pt x="177" y="147"/>
                    <a:pt x="176" y="147"/>
                  </a:cubicBezTo>
                  <a:lnTo>
                    <a:pt x="176" y="147"/>
                  </a:lnTo>
                  <a:cubicBezTo>
                    <a:pt x="177" y="147"/>
                    <a:pt x="178" y="148"/>
                    <a:pt x="179" y="149"/>
                  </a:cubicBezTo>
                  <a:cubicBezTo>
                    <a:pt x="179" y="149"/>
                    <a:pt x="179" y="149"/>
                    <a:pt x="178" y="149"/>
                  </a:cubicBezTo>
                  <a:lnTo>
                    <a:pt x="178" y="149"/>
                  </a:lnTo>
                  <a:cubicBezTo>
                    <a:pt x="179" y="149"/>
                    <a:pt x="179" y="149"/>
                    <a:pt x="179" y="149"/>
                  </a:cubicBezTo>
                  <a:lnTo>
                    <a:pt x="179" y="149"/>
                  </a:lnTo>
                  <a:cubicBezTo>
                    <a:pt x="179" y="149"/>
                    <a:pt x="179" y="149"/>
                    <a:pt x="179" y="149"/>
                  </a:cubicBezTo>
                  <a:lnTo>
                    <a:pt x="179" y="149"/>
                  </a:lnTo>
                  <a:cubicBezTo>
                    <a:pt x="180" y="150"/>
                    <a:pt x="181" y="151"/>
                    <a:pt x="181" y="152"/>
                  </a:cubicBezTo>
                  <a:lnTo>
                    <a:pt x="181" y="152"/>
                  </a:lnTo>
                  <a:cubicBezTo>
                    <a:pt x="180" y="151"/>
                    <a:pt x="180" y="150"/>
                    <a:pt x="179" y="149"/>
                  </a:cubicBezTo>
                  <a:lnTo>
                    <a:pt x="179" y="149"/>
                  </a:lnTo>
                  <a:cubicBezTo>
                    <a:pt x="179" y="160"/>
                    <a:pt x="185" y="164"/>
                    <a:pt x="188" y="165"/>
                  </a:cubicBezTo>
                  <a:lnTo>
                    <a:pt x="188" y="165"/>
                  </a:lnTo>
                  <a:cubicBezTo>
                    <a:pt x="187" y="161"/>
                    <a:pt x="185" y="157"/>
                    <a:pt x="181" y="152"/>
                  </a:cubicBezTo>
                  <a:lnTo>
                    <a:pt x="181" y="152"/>
                  </a:lnTo>
                  <a:cubicBezTo>
                    <a:pt x="184" y="156"/>
                    <a:pt x="187" y="159"/>
                    <a:pt x="192" y="166"/>
                  </a:cubicBezTo>
                  <a:cubicBezTo>
                    <a:pt x="192" y="166"/>
                    <a:pt x="190" y="166"/>
                    <a:pt x="188" y="165"/>
                  </a:cubicBezTo>
                  <a:lnTo>
                    <a:pt x="188" y="165"/>
                  </a:lnTo>
                  <a:cubicBezTo>
                    <a:pt x="192" y="173"/>
                    <a:pt x="192" y="179"/>
                    <a:pt x="192" y="179"/>
                  </a:cubicBezTo>
                  <a:lnTo>
                    <a:pt x="192" y="192"/>
                  </a:lnTo>
                  <a:cubicBezTo>
                    <a:pt x="205" y="219"/>
                    <a:pt x="248" y="232"/>
                    <a:pt x="275" y="232"/>
                  </a:cubicBezTo>
                  <a:cubicBezTo>
                    <a:pt x="304" y="219"/>
                    <a:pt x="331" y="192"/>
                    <a:pt x="318" y="149"/>
                  </a:cubicBezTo>
                  <a:cubicBezTo>
                    <a:pt x="304" y="96"/>
                    <a:pt x="261" y="53"/>
                    <a:pt x="205" y="27"/>
                  </a:cubicBezTo>
                  <a:cubicBezTo>
                    <a:pt x="179" y="13"/>
                    <a:pt x="152"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3426680" y="4152054"/>
              <a:ext cx="191246" cy="199372"/>
            </a:xfrm>
            <a:custGeom>
              <a:avLst/>
              <a:gdLst/>
              <a:ahLst/>
              <a:cxnLst/>
              <a:rect l="l" t="t" r="r" b="b"/>
              <a:pathLst>
                <a:path w="965" h="1006" extrusionOk="0">
                  <a:moveTo>
                    <a:pt x="594" y="144"/>
                  </a:moveTo>
                  <a:cubicBezTo>
                    <a:pt x="612" y="144"/>
                    <a:pt x="629" y="145"/>
                    <a:pt x="647" y="148"/>
                  </a:cubicBezTo>
                  <a:lnTo>
                    <a:pt x="647" y="148"/>
                  </a:lnTo>
                  <a:cubicBezTo>
                    <a:pt x="742" y="229"/>
                    <a:pt x="805" y="338"/>
                    <a:pt x="827" y="464"/>
                  </a:cubicBezTo>
                  <a:cubicBezTo>
                    <a:pt x="841" y="603"/>
                    <a:pt x="788" y="812"/>
                    <a:pt x="649" y="865"/>
                  </a:cubicBezTo>
                  <a:cubicBezTo>
                    <a:pt x="620" y="877"/>
                    <a:pt x="587" y="881"/>
                    <a:pt x="553" y="881"/>
                  </a:cubicBezTo>
                  <a:cubicBezTo>
                    <a:pt x="505" y="881"/>
                    <a:pt x="455" y="872"/>
                    <a:pt x="414" y="865"/>
                  </a:cubicBezTo>
                  <a:cubicBezTo>
                    <a:pt x="345" y="851"/>
                    <a:pt x="275" y="825"/>
                    <a:pt x="236" y="769"/>
                  </a:cubicBezTo>
                  <a:cubicBezTo>
                    <a:pt x="126" y="660"/>
                    <a:pt x="166" y="464"/>
                    <a:pt x="236" y="342"/>
                  </a:cubicBezTo>
                  <a:cubicBezTo>
                    <a:pt x="318" y="222"/>
                    <a:pt x="453" y="144"/>
                    <a:pt x="594" y="144"/>
                  </a:cubicBezTo>
                  <a:close/>
                  <a:moveTo>
                    <a:pt x="614" y="1"/>
                  </a:moveTo>
                  <a:cubicBezTo>
                    <a:pt x="593" y="1"/>
                    <a:pt x="575" y="12"/>
                    <a:pt x="564" y="28"/>
                  </a:cubicBezTo>
                  <a:lnTo>
                    <a:pt x="564" y="28"/>
                  </a:lnTo>
                  <a:cubicBezTo>
                    <a:pt x="408" y="35"/>
                    <a:pt x="263" y="105"/>
                    <a:pt x="166" y="233"/>
                  </a:cubicBezTo>
                  <a:cubicBezTo>
                    <a:pt x="44" y="382"/>
                    <a:pt x="1" y="617"/>
                    <a:pt x="97" y="795"/>
                  </a:cubicBezTo>
                  <a:cubicBezTo>
                    <a:pt x="184" y="945"/>
                    <a:pt x="385" y="1005"/>
                    <a:pt x="555" y="1005"/>
                  </a:cubicBezTo>
                  <a:cubicBezTo>
                    <a:pt x="572" y="1005"/>
                    <a:pt x="589" y="1005"/>
                    <a:pt x="606" y="1003"/>
                  </a:cubicBezTo>
                  <a:cubicBezTo>
                    <a:pt x="827" y="977"/>
                    <a:pt x="937" y="742"/>
                    <a:pt x="953" y="547"/>
                  </a:cubicBezTo>
                  <a:cubicBezTo>
                    <a:pt x="964" y="364"/>
                    <a:pt x="878" y="179"/>
                    <a:pt x="737" y="68"/>
                  </a:cubicBezTo>
                  <a:lnTo>
                    <a:pt x="737" y="68"/>
                  </a:lnTo>
                  <a:cubicBezTo>
                    <a:pt x="731" y="51"/>
                    <a:pt x="720" y="38"/>
                    <a:pt x="705" y="38"/>
                  </a:cubicBezTo>
                  <a:cubicBezTo>
                    <a:pt x="701" y="37"/>
                    <a:pt x="696" y="36"/>
                    <a:pt x="692" y="35"/>
                  </a:cubicBezTo>
                  <a:lnTo>
                    <a:pt x="692" y="35"/>
                  </a:lnTo>
                  <a:cubicBezTo>
                    <a:pt x="678" y="27"/>
                    <a:pt x="664" y="19"/>
                    <a:pt x="649" y="11"/>
                  </a:cubicBezTo>
                  <a:cubicBezTo>
                    <a:pt x="637" y="4"/>
                    <a:pt x="625"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3590584" y="4213294"/>
              <a:ext cx="109595" cy="59653"/>
            </a:xfrm>
            <a:custGeom>
              <a:avLst/>
              <a:gdLst/>
              <a:ahLst/>
              <a:cxnLst/>
              <a:rect l="l" t="t" r="r" b="b"/>
              <a:pathLst>
                <a:path w="553" h="301" extrusionOk="0">
                  <a:moveTo>
                    <a:pt x="493" y="0"/>
                  </a:moveTo>
                  <a:cubicBezTo>
                    <a:pt x="485" y="0"/>
                    <a:pt x="477" y="2"/>
                    <a:pt x="470" y="7"/>
                  </a:cubicBezTo>
                  <a:cubicBezTo>
                    <a:pt x="318" y="33"/>
                    <a:pt x="139" y="73"/>
                    <a:pt x="27" y="198"/>
                  </a:cubicBezTo>
                  <a:cubicBezTo>
                    <a:pt x="0" y="225"/>
                    <a:pt x="0" y="255"/>
                    <a:pt x="27" y="281"/>
                  </a:cubicBezTo>
                  <a:cubicBezTo>
                    <a:pt x="42" y="294"/>
                    <a:pt x="59" y="301"/>
                    <a:pt x="77" y="301"/>
                  </a:cubicBezTo>
                  <a:cubicBezTo>
                    <a:pt x="94" y="301"/>
                    <a:pt x="111" y="294"/>
                    <a:pt x="126" y="281"/>
                  </a:cubicBezTo>
                  <a:cubicBezTo>
                    <a:pt x="126" y="268"/>
                    <a:pt x="139" y="255"/>
                    <a:pt x="153" y="238"/>
                  </a:cubicBezTo>
                  <a:lnTo>
                    <a:pt x="166" y="238"/>
                  </a:lnTo>
                  <a:cubicBezTo>
                    <a:pt x="179" y="225"/>
                    <a:pt x="192" y="225"/>
                    <a:pt x="192" y="225"/>
                  </a:cubicBezTo>
                  <a:cubicBezTo>
                    <a:pt x="209" y="212"/>
                    <a:pt x="222" y="198"/>
                    <a:pt x="249" y="198"/>
                  </a:cubicBezTo>
                  <a:cubicBezTo>
                    <a:pt x="262" y="185"/>
                    <a:pt x="262" y="185"/>
                    <a:pt x="292" y="172"/>
                  </a:cubicBezTo>
                  <a:cubicBezTo>
                    <a:pt x="358" y="155"/>
                    <a:pt x="427" y="129"/>
                    <a:pt x="510" y="116"/>
                  </a:cubicBezTo>
                  <a:cubicBezTo>
                    <a:pt x="540" y="116"/>
                    <a:pt x="553" y="73"/>
                    <a:pt x="553" y="46"/>
                  </a:cubicBezTo>
                  <a:cubicBezTo>
                    <a:pt x="543" y="17"/>
                    <a:pt x="517" y="0"/>
                    <a:pt x="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3202526" y="4211312"/>
              <a:ext cx="41618" cy="36069"/>
            </a:xfrm>
            <a:custGeom>
              <a:avLst/>
              <a:gdLst/>
              <a:ahLst/>
              <a:cxnLst/>
              <a:rect l="l" t="t" r="r" b="b"/>
              <a:pathLst>
                <a:path w="210" h="182" extrusionOk="0">
                  <a:moveTo>
                    <a:pt x="44" y="0"/>
                  </a:moveTo>
                  <a:cubicBezTo>
                    <a:pt x="44" y="0"/>
                    <a:pt x="31" y="0"/>
                    <a:pt x="31" y="17"/>
                  </a:cubicBezTo>
                  <a:cubicBezTo>
                    <a:pt x="17" y="17"/>
                    <a:pt x="17" y="17"/>
                    <a:pt x="17" y="30"/>
                  </a:cubicBezTo>
                  <a:cubicBezTo>
                    <a:pt x="1" y="43"/>
                    <a:pt x="1" y="56"/>
                    <a:pt x="1" y="70"/>
                  </a:cubicBezTo>
                  <a:lnTo>
                    <a:pt x="17" y="83"/>
                  </a:lnTo>
                  <a:cubicBezTo>
                    <a:pt x="17" y="99"/>
                    <a:pt x="31" y="112"/>
                    <a:pt x="31" y="112"/>
                  </a:cubicBezTo>
                  <a:cubicBezTo>
                    <a:pt x="57" y="126"/>
                    <a:pt x="84" y="152"/>
                    <a:pt x="113" y="165"/>
                  </a:cubicBezTo>
                  <a:cubicBezTo>
                    <a:pt x="126" y="165"/>
                    <a:pt x="140" y="182"/>
                    <a:pt x="140" y="182"/>
                  </a:cubicBezTo>
                  <a:lnTo>
                    <a:pt x="166" y="182"/>
                  </a:lnTo>
                  <a:lnTo>
                    <a:pt x="183" y="165"/>
                  </a:lnTo>
                  <a:cubicBezTo>
                    <a:pt x="196" y="152"/>
                    <a:pt x="196" y="152"/>
                    <a:pt x="209" y="139"/>
                  </a:cubicBezTo>
                  <a:lnTo>
                    <a:pt x="209" y="99"/>
                  </a:lnTo>
                  <a:lnTo>
                    <a:pt x="209" y="83"/>
                  </a:lnTo>
                  <a:lnTo>
                    <a:pt x="183" y="56"/>
                  </a:lnTo>
                  <a:cubicBezTo>
                    <a:pt x="153" y="43"/>
                    <a:pt x="126" y="3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32"/>
          <p:cNvSpPr/>
          <p:nvPr/>
        </p:nvSpPr>
        <p:spPr>
          <a:xfrm flipH="1">
            <a:off x="237072" y="239928"/>
            <a:ext cx="315869" cy="404919"/>
          </a:xfrm>
          <a:custGeom>
            <a:avLst/>
            <a:gdLst/>
            <a:ahLst/>
            <a:cxnLst/>
            <a:rect l="l" t="t" r="r" b="b"/>
            <a:pathLst>
              <a:path w="1958" h="2510" extrusionOk="0">
                <a:moveTo>
                  <a:pt x="1286" y="122"/>
                </a:moveTo>
                <a:cubicBezTo>
                  <a:pt x="1387" y="122"/>
                  <a:pt x="1483" y="174"/>
                  <a:pt x="1557" y="234"/>
                </a:cubicBezTo>
                <a:cubicBezTo>
                  <a:pt x="1723" y="359"/>
                  <a:pt x="1805" y="564"/>
                  <a:pt x="1805" y="773"/>
                </a:cubicBezTo>
                <a:cubicBezTo>
                  <a:pt x="1832" y="1186"/>
                  <a:pt x="1627" y="1573"/>
                  <a:pt x="1336" y="1847"/>
                </a:cubicBezTo>
                <a:cubicBezTo>
                  <a:pt x="1049" y="2112"/>
                  <a:pt x="675" y="2262"/>
                  <a:pt x="289" y="2342"/>
                </a:cubicBezTo>
                <a:lnTo>
                  <a:pt x="289" y="2342"/>
                </a:lnTo>
                <a:cubicBezTo>
                  <a:pt x="529" y="2159"/>
                  <a:pt x="681" y="1879"/>
                  <a:pt x="770" y="1599"/>
                </a:cubicBezTo>
                <a:cubicBezTo>
                  <a:pt x="840" y="1378"/>
                  <a:pt x="883" y="1143"/>
                  <a:pt x="922" y="911"/>
                </a:cubicBezTo>
                <a:cubicBezTo>
                  <a:pt x="952" y="703"/>
                  <a:pt x="979" y="482"/>
                  <a:pt x="1074" y="290"/>
                </a:cubicBezTo>
                <a:cubicBezTo>
                  <a:pt x="1117" y="220"/>
                  <a:pt x="1170" y="138"/>
                  <a:pt x="1253" y="124"/>
                </a:cubicBezTo>
                <a:cubicBezTo>
                  <a:pt x="1264" y="123"/>
                  <a:pt x="1275" y="122"/>
                  <a:pt x="1286" y="122"/>
                </a:cubicBezTo>
                <a:close/>
                <a:moveTo>
                  <a:pt x="1298" y="1"/>
                </a:moveTo>
                <a:cubicBezTo>
                  <a:pt x="1287" y="1"/>
                  <a:pt x="1277" y="1"/>
                  <a:pt x="1266" y="2"/>
                </a:cubicBezTo>
                <a:cubicBezTo>
                  <a:pt x="1074" y="29"/>
                  <a:pt x="965" y="194"/>
                  <a:pt x="909" y="372"/>
                </a:cubicBezTo>
                <a:cubicBezTo>
                  <a:pt x="826" y="607"/>
                  <a:pt x="813" y="855"/>
                  <a:pt x="757" y="1090"/>
                </a:cubicBezTo>
                <a:cubicBezTo>
                  <a:pt x="674" y="1573"/>
                  <a:pt x="522" y="2109"/>
                  <a:pt x="56" y="2343"/>
                </a:cubicBezTo>
                <a:cubicBezTo>
                  <a:pt x="28" y="2354"/>
                  <a:pt x="20" y="2379"/>
                  <a:pt x="26" y="2403"/>
                </a:cubicBezTo>
                <a:lnTo>
                  <a:pt x="26" y="2403"/>
                </a:lnTo>
                <a:cubicBezTo>
                  <a:pt x="1" y="2440"/>
                  <a:pt x="26" y="2510"/>
                  <a:pt x="83" y="2510"/>
                </a:cubicBezTo>
                <a:cubicBezTo>
                  <a:pt x="87" y="2510"/>
                  <a:pt x="91" y="2509"/>
                  <a:pt x="96" y="2509"/>
                </a:cubicBezTo>
                <a:cubicBezTo>
                  <a:pt x="539" y="2439"/>
                  <a:pt x="979" y="2300"/>
                  <a:pt x="1336" y="2013"/>
                </a:cubicBezTo>
                <a:cubicBezTo>
                  <a:pt x="1666" y="1751"/>
                  <a:pt x="1901" y="1351"/>
                  <a:pt x="1928" y="925"/>
                </a:cubicBezTo>
                <a:cubicBezTo>
                  <a:pt x="1957" y="716"/>
                  <a:pt x="1914" y="482"/>
                  <a:pt x="1792" y="303"/>
                </a:cubicBezTo>
                <a:cubicBezTo>
                  <a:pt x="1685" y="146"/>
                  <a:pt x="1495" y="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flipH="1">
            <a:off x="157576" y="762925"/>
            <a:ext cx="557519" cy="208977"/>
          </a:xfrm>
          <a:custGeom>
            <a:avLst/>
            <a:gdLst/>
            <a:ahLst/>
            <a:cxnLst/>
            <a:rect l="l" t="t" r="r" b="b"/>
            <a:pathLst>
              <a:path w="5005" h="1876" extrusionOk="0">
                <a:moveTo>
                  <a:pt x="3910" y="191"/>
                </a:moveTo>
                <a:cubicBezTo>
                  <a:pt x="4185" y="264"/>
                  <a:pt x="4514" y="273"/>
                  <a:pt x="4713" y="499"/>
                </a:cubicBezTo>
                <a:cubicBezTo>
                  <a:pt x="4796" y="595"/>
                  <a:pt x="4852" y="747"/>
                  <a:pt x="4783" y="860"/>
                </a:cubicBezTo>
                <a:cubicBezTo>
                  <a:pt x="4700" y="995"/>
                  <a:pt x="4548" y="1091"/>
                  <a:pt x="4425" y="1174"/>
                </a:cubicBezTo>
                <a:cubicBezTo>
                  <a:pt x="4151" y="1339"/>
                  <a:pt x="3833" y="1438"/>
                  <a:pt x="3529" y="1521"/>
                </a:cubicBezTo>
                <a:cubicBezTo>
                  <a:pt x="3172" y="1604"/>
                  <a:pt x="2828" y="1657"/>
                  <a:pt x="2468" y="1686"/>
                </a:cubicBezTo>
                <a:cubicBezTo>
                  <a:pt x="2289" y="1700"/>
                  <a:pt x="2111" y="1706"/>
                  <a:pt x="1933" y="1706"/>
                </a:cubicBezTo>
                <a:cubicBezTo>
                  <a:pt x="1756" y="1706"/>
                  <a:pt x="1580" y="1700"/>
                  <a:pt x="1406" y="1686"/>
                </a:cubicBezTo>
                <a:cubicBezTo>
                  <a:pt x="1228" y="1670"/>
                  <a:pt x="1049" y="1643"/>
                  <a:pt x="871" y="1617"/>
                </a:cubicBezTo>
                <a:cubicBezTo>
                  <a:pt x="732" y="1587"/>
                  <a:pt x="580" y="1574"/>
                  <a:pt x="457" y="1504"/>
                </a:cubicBezTo>
                <a:cubicBezTo>
                  <a:pt x="331" y="1438"/>
                  <a:pt x="279" y="1339"/>
                  <a:pt x="361" y="1204"/>
                </a:cubicBezTo>
                <a:cubicBezTo>
                  <a:pt x="431" y="1078"/>
                  <a:pt x="553" y="969"/>
                  <a:pt x="679" y="886"/>
                </a:cubicBezTo>
                <a:cubicBezTo>
                  <a:pt x="927" y="694"/>
                  <a:pt x="1228" y="569"/>
                  <a:pt x="1532" y="486"/>
                </a:cubicBezTo>
                <a:cubicBezTo>
                  <a:pt x="2289" y="251"/>
                  <a:pt x="3076" y="212"/>
                  <a:pt x="3860" y="212"/>
                </a:cubicBezTo>
                <a:cubicBezTo>
                  <a:pt x="3881" y="212"/>
                  <a:pt x="3898" y="204"/>
                  <a:pt x="3910" y="191"/>
                </a:cubicBezTo>
                <a:close/>
                <a:moveTo>
                  <a:pt x="3851" y="0"/>
                </a:moveTo>
                <a:cubicBezTo>
                  <a:pt x="3821" y="0"/>
                  <a:pt x="3798" y="20"/>
                  <a:pt x="3786" y="46"/>
                </a:cubicBezTo>
                <a:lnTo>
                  <a:pt x="3786" y="46"/>
                </a:lnTo>
                <a:cubicBezTo>
                  <a:pt x="3039" y="49"/>
                  <a:pt x="2279" y="92"/>
                  <a:pt x="1558" y="294"/>
                </a:cubicBezTo>
                <a:cubicBezTo>
                  <a:pt x="1228" y="403"/>
                  <a:pt x="884" y="529"/>
                  <a:pt x="609" y="721"/>
                </a:cubicBezTo>
                <a:cubicBezTo>
                  <a:pt x="388" y="886"/>
                  <a:pt x="1" y="1217"/>
                  <a:pt x="209" y="1521"/>
                </a:cubicBezTo>
                <a:cubicBezTo>
                  <a:pt x="292" y="1630"/>
                  <a:pt x="431" y="1686"/>
                  <a:pt x="566" y="1726"/>
                </a:cubicBezTo>
                <a:cubicBezTo>
                  <a:pt x="732" y="1769"/>
                  <a:pt x="927" y="1796"/>
                  <a:pt x="1105" y="1822"/>
                </a:cubicBezTo>
                <a:cubicBezTo>
                  <a:pt x="1383" y="1853"/>
                  <a:pt x="1669" y="1876"/>
                  <a:pt x="1958" y="1876"/>
                </a:cubicBezTo>
                <a:cubicBezTo>
                  <a:pt x="2068" y="1876"/>
                  <a:pt x="2179" y="1872"/>
                  <a:pt x="2289" y="1865"/>
                </a:cubicBezTo>
                <a:cubicBezTo>
                  <a:pt x="2689" y="1852"/>
                  <a:pt x="3076" y="1796"/>
                  <a:pt x="3473" y="1700"/>
                </a:cubicBezTo>
                <a:cubicBezTo>
                  <a:pt x="3820" y="1630"/>
                  <a:pt x="4164" y="1521"/>
                  <a:pt x="4465" y="1339"/>
                </a:cubicBezTo>
                <a:cubicBezTo>
                  <a:pt x="4630" y="1243"/>
                  <a:pt x="4812" y="1134"/>
                  <a:pt x="4908" y="969"/>
                </a:cubicBezTo>
                <a:cubicBezTo>
                  <a:pt x="5004" y="817"/>
                  <a:pt x="4991" y="638"/>
                  <a:pt x="4908" y="486"/>
                </a:cubicBezTo>
                <a:cubicBezTo>
                  <a:pt x="4687" y="116"/>
                  <a:pt x="4247" y="129"/>
                  <a:pt x="3873" y="3"/>
                </a:cubicBezTo>
                <a:cubicBezTo>
                  <a:pt x="3866" y="1"/>
                  <a:pt x="3858" y="0"/>
                  <a:pt x="3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 name="Google Shape;420;p32"/>
          <p:cNvGrpSpPr/>
          <p:nvPr/>
        </p:nvGrpSpPr>
        <p:grpSpPr>
          <a:xfrm flipH="1">
            <a:off x="8617971" y="493612"/>
            <a:ext cx="172809" cy="298739"/>
            <a:chOff x="2881861" y="2793679"/>
            <a:chExt cx="97599" cy="168731"/>
          </a:xfrm>
        </p:grpSpPr>
        <p:sp>
          <p:nvSpPr>
            <p:cNvPr id="421" name="Google Shape;421;p32"/>
            <p:cNvSpPr/>
            <p:nvPr/>
          </p:nvSpPr>
          <p:spPr>
            <a:xfrm>
              <a:off x="2921112" y="2793679"/>
              <a:ext cx="43911" cy="96544"/>
            </a:xfrm>
            <a:custGeom>
              <a:avLst/>
              <a:gdLst/>
              <a:ahLst/>
              <a:cxnLst/>
              <a:rect l="l" t="t" r="r" b="b"/>
              <a:pathLst>
                <a:path w="292" h="642" extrusionOk="0">
                  <a:moveTo>
                    <a:pt x="78" y="0"/>
                  </a:moveTo>
                  <a:cubicBezTo>
                    <a:pt x="71" y="0"/>
                    <a:pt x="64" y="1"/>
                    <a:pt x="57" y="4"/>
                  </a:cubicBezTo>
                  <a:cubicBezTo>
                    <a:pt x="27" y="4"/>
                    <a:pt x="1" y="47"/>
                    <a:pt x="14" y="73"/>
                  </a:cubicBezTo>
                  <a:cubicBezTo>
                    <a:pt x="70" y="252"/>
                    <a:pt x="126" y="417"/>
                    <a:pt x="166" y="596"/>
                  </a:cubicBezTo>
                  <a:cubicBezTo>
                    <a:pt x="166" y="620"/>
                    <a:pt x="195" y="642"/>
                    <a:pt x="220" y="642"/>
                  </a:cubicBezTo>
                  <a:cubicBezTo>
                    <a:pt x="225" y="642"/>
                    <a:pt x="231" y="641"/>
                    <a:pt x="236" y="639"/>
                  </a:cubicBezTo>
                  <a:cubicBezTo>
                    <a:pt x="275" y="639"/>
                    <a:pt x="292" y="596"/>
                    <a:pt x="275" y="569"/>
                  </a:cubicBezTo>
                  <a:cubicBezTo>
                    <a:pt x="236" y="390"/>
                    <a:pt x="193" y="212"/>
                    <a:pt x="140" y="47"/>
                  </a:cubicBezTo>
                  <a:cubicBezTo>
                    <a:pt x="129" y="22"/>
                    <a:pt x="107" y="0"/>
                    <a:pt x="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2956452" y="2923010"/>
              <a:ext cx="23008" cy="20452"/>
            </a:xfrm>
            <a:custGeom>
              <a:avLst/>
              <a:gdLst/>
              <a:ahLst/>
              <a:cxnLst/>
              <a:rect l="l" t="t" r="r" b="b"/>
              <a:pathLst>
                <a:path w="153" h="136" extrusionOk="0">
                  <a:moveTo>
                    <a:pt x="70" y="15"/>
                  </a:moveTo>
                  <a:cubicBezTo>
                    <a:pt x="69" y="19"/>
                    <a:pt x="67" y="27"/>
                    <a:pt x="57" y="27"/>
                  </a:cubicBezTo>
                  <a:cubicBezTo>
                    <a:pt x="63" y="20"/>
                    <a:pt x="67" y="17"/>
                    <a:pt x="70" y="15"/>
                  </a:cubicBezTo>
                  <a:close/>
                  <a:moveTo>
                    <a:pt x="110" y="27"/>
                  </a:moveTo>
                  <a:cubicBezTo>
                    <a:pt x="110" y="40"/>
                    <a:pt x="110" y="40"/>
                    <a:pt x="123" y="40"/>
                  </a:cubicBezTo>
                  <a:lnTo>
                    <a:pt x="123" y="53"/>
                  </a:lnTo>
                  <a:cubicBezTo>
                    <a:pt x="123" y="53"/>
                    <a:pt x="123" y="40"/>
                    <a:pt x="110" y="40"/>
                  </a:cubicBezTo>
                  <a:cubicBezTo>
                    <a:pt x="110" y="33"/>
                    <a:pt x="110" y="30"/>
                    <a:pt x="108" y="27"/>
                  </a:cubicBezTo>
                  <a:close/>
                  <a:moveTo>
                    <a:pt x="94" y="117"/>
                  </a:moveTo>
                  <a:cubicBezTo>
                    <a:pt x="93" y="120"/>
                    <a:pt x="89" y="122"/>
                    <a:pt x="83" y="122"/>
                  </a:cubicBezTo>
                  <a:lnTo>
                    <a:pt x="70" y="122"/>
                  </a:lnTo>
                  <a:cubicBezTo>
                    <a:pt x="80" y="122"/>
                    <a:pt x="90" y="122"/>
                    <a:pt x="94" y="117"/>
                  </a:cubicBezTo>
                  <a:close/>
                  <a:moveTo>
                    <a:pt x="40" y="0"/>
                  </a:moveTo>
                  <a:lnTo>
                    <a:pt x="40" y="13"/>
                  </a:lnTo>
                  <a:lnTo>
                    <a:pt x="27" y="13"/>
                  </a:lnTo>
                  <a:cubicBezTo>
                    <a:pt x="27" y="27"/>
                    <a:pt x="14" y="27"/>
                    <a:pt x="14" y="40"/>
                  </a:cubicBezTo>
                  <a:cubicBezTo>
                    <a:pt x="14" y="40"/>
                    <a:pt x="14" y="40"/>
                    <a:pt x="14" y="40"/>
                  </a:cubicBezTo>
                  <a:lnTo>
                    <a:pt x="14" y="40"/>
                  </a:lnTo>
                  <a:cubicBezTo>
                    <a:pt x="14" y="40"/>
                    <a:pt x="14" y="53"/>
                    <a:pt x="1" y="53"/>
                  </a:cubicBezTo>
                  <a:lnTo>
                    <a:pt x="1" y="83"/>
                  </a:lnTo>
                  <a:lnTo>
                    <a:pt x="1" y="96"/>
                  </a:lnTo>
                  <a:cubicBezTo>
                    <a:pt x="14" y="96"/>
                    <a:pt x="14" y="96"/>
                    <a:pt x="14" y="109"/>
                  </a:cubicBezTo>
                  <a:lnTo>
                    <a:pt x="27" y="122"/>
                  </a:lnTo>
                  <a:cubicBezTo>
                    <a:pt x="27" y="122"/>
                    <a:pt x="40" y="122"/>
                    <a:pt x="40" y="136"/>
                  </a:cubicBezTo>
                  <a:lnTo>
                    <a:pt x="110" y="136"/>
                  </a:lnTo>
                  <a:lnTo>
                    <a:pt x="123" y="122"/>
                  </a:lnTo>
                  <a:lnTo>
                    <a:pt x="139" y="109"/>
                  </a:lnTo>
                  <a:cubicBezTo>
                    <a:pt x="139" y="96"/>
                    <a:pt x="139" y="96"/>
                    <a:pt x="153" y="96"/>
                  </a:cubicBezTo>
                  <a:lnTo>
                    <a:pt x="153" y="83"/>
                  </a:lnTo>
                  <a:lnTo>
                    <a:pt x="153" y="66"/>
                  </a:lnTo>
                  <a:lnTo>
                    <a:pt x="153" y="53"/>
                  </a:lnTo>
                  <a:cubicBezTo>
                    <a:pt x="139" y="53"/>
                    <a:pt x="139" y="40"/>
                    <a:pt x="139" y="40"/>
                  </a:cubicBezTo>
                  <a:lnTo>
                    <a:pt x="139" y="27"/>
                  </a:lnTo>
                  <a:lnTo>
                    <a:pt x="123" y="27"/>
                  </a:lnTo>
                  <a:lnTo>
                    <a:pt x="123" y="13"/>
                  </a:lnTo>
                  <a:lnTo>
                    <a:pt x="110" y="13"/>
                  </a:lnTo>
                  <a:cubicBezTo>
                    <a:pt x="110" y="0"/>
                    <a:pt x="96"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2881861" y="2837441"/>
              <a:ext cx="35490" cy="77145"/>
            </a:xfrm>
            <a:custGeom>
              <a:avLst/>
              <a:gdLst/>
              <a:ahLst/>
              <a:cxnLst/>
              <a:rect l="l" t="t" r="r" b="b"/>
              <a:pathLst>
                <a:path w="236" h="513" extrusionOk="0">
                  <a:moveTo>
                    <a:pt x="72" y="0"/>
                  </a:moveTo>
                  <a:cubicBezTo>
                    <a:pt x="67" y="0"/>
                    <a:pt x="62" y="1"/>
                    <a:pt x="57" y="4"/>
                  </a:cubicBezTo>
                  <a:cubicBezTo>
                    <a:pt x="14" y="17"/>
                    <a:pt x="1" y="43"/>
                    <a:pt x="14" y="73"/>
                  </a:cubicBezTo>
                  <a:cubicBezTo>
                    <a:pt x="27" y="209"/>
                    <a:pt x="70" y="334"/>
                    <a:pt x="110" y="470"/>
                  </a:cubicBezTo>
                  <a:cubicBezTo>
                    <a:pt x="110" y="500"/>
                    <a:pt x="153" y="513"/>
                    <a:pt x="179" y="513"/>
                  </a:cubicBezTo>
                  <a:cubicBezTo>
                    <a:pt x="206" y="500"/>
                    <a:pt x="235" y="470"/>
                    <a:pt x="222" y="430"/>
                  </a:cubicBezTo>
                  <a:cubicBezTo>
                    <a:pt x="179" y="305"/>
                    <a:pt x="153" y="169"/>
                    <a:pt x="123" y="43"/>
                  </a:cubicBezTo>
                  <a:cubicBezTo>
                    <a:pt x="123" y="22"/>
                    <a:pt x="96" y="0"/>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2910735" y="2941357"/>
              <a:ext cx="21053" cy="21053"/>
            </a:xfrm>
            <a:custGeom>
              <a:avLst/>
              <a:gdLst/>
              <a:ahLst/>
              <a:cxnLst/>
              <a:rect l="l" t="t" r="r" b="b"/>
              <a:pathLst>
                <a:path w="140" h="140" extrusionOk="0">
                  <a:moveTo>
                    <a:pt x="70" y="14"/>
                  </a:moveTo>
                  <a:cubicBezTo>
                    <a:pt x="65" y="14"/>
                    <a:pt x="61" y="14"/>
                    <a:pt x="57" y="14"/>
                  </a:cubicBezTo>
                  <a:lnTo>
                    <a:pt x="57" y="14"/>
                  </a:lnTo>
                  <a:cubicBezTo>
                    <a:pt x="57" y="14"/>
                    <a:pt x="57" y="14"/>
                    <a:pt x="57" y="14"/>
                  </a:cubicBezTo>
                  <a:close/>
                  <a:moveTo>
                    <a:pt x="43" y="27"/>
                  </a:moveTo>
                  <a:cubicBezTo>
                    <a:pt x="30" y="27"/>
                    <a:pt x="30" y="43"/>
                    <a:pt x="30" y="43"/>
                  </a:cubicBezTo>
                  <a:lnTo>
                    <a:pt x="30" y="27"/>
                  </a:lnTo>
                  <a:close/>
                  <a:moveTo>
                    <a:pt x="30" y="44"/>
                  </a:moveTo>
                  <a:cubicBezTo>
                    <a:pt x="14" y="57"/>
                    <a:pt x="14" y="57"/>
                    <a:pt x="14" y="70"/>
                  </a:cubicBezTo>
                  <a:lnTo>
                    <a:pt x="14" y="57"/>
                  </a:lnTo>
                  <a:lnTo>
                    <a:pt x="30" y="44"/>
                  </a:lnTo>
                  <a:close/>
                  <a:moveTo>
                    <a:pt x="126" y="64"/>
                  </a:moveTo>
                  <a:cubicBezTo>
                    <a:pt x="126" y="65"/>
                    <a:pt x="126" y="67"/>
                    <a:pt x="126" y="70"/>
                  </a:cubicBezTo>
                  <a:cubicBezTo>
                    <a:pt x="126" y="70"/>
                    <a:pt x="126" y="83"/>
                    <a:pt x="113" y="83"/>
                  </a:cubicBezTo>
                  <a:lnTo>
                    <a:pt x="113" y="83"/>
                  </a:lnTo>
                  <a:cubicBezTo>
                    <a:pt x="124" y="83"/>
                    <a:pt x="126" y="74"/>
                    <a:pt x="126" y="64"/>
                  </a:cubicBezTo>
                  <a:close/>
                  <a:moveTo>
                    <a:pt x="126" y="83"/>
                  </a:moveTo>
                  <a:cubicBezTo>
                    <a:pt x="113" y="83"/>
                    <a:pt x="113" y="96"/>
                    <a:pt x="113" y="96"/>
                  </a:cubicBezTo>
                  <a:lnTo>
                    <a:pt x="113" y="83"/>
                  </a:lnTo>
                  <a:close/>
                  <a:moveTo>
                    <a:pt x="43" y="0"/>
                  </a:moveTo>
                  <a:cubicBezTo>
                    <a:pt x="30" y="0"/>
                    <a:pt x="30" y="14"/>
                    <a:pt x="14" y="14"/>
                  </a:cubicBezTo>
                  <a:cubicBezTo>
                    <a:pt x="14" y="27"/>
                    <a:pt x="0" y="27"/>
                    <a:pt x="0" y="27"/>
                  </a:cubicBezTo>
                  <a:lnTo>
                    <a:pt x="0" y="43"/>
                  </a:lnTo>
                  <a:lnTo>
                    <a:pt x="0" y="57"/>
                  </a:lnTo>
                  <a:lnTo>
                    <a:pt x="0" y="70"/>
                  </a:lnTo>
                  <a:lnTo>
                    <a:pt x="0" y="83"/>
                  </a:lnTo>
                  <a:lnTo>
                    <a:pt x="0" y="96"/>
                  </a:lnTo>
                  <a:cubicBezTo>
                    <a:pt x="0" y="110"/>
                    <a:pt x="14" y="110"/>
                    <a:pt x="14" y="110"/>
                  </a:cubicBezTo>
                  <a:cubicBezTo>
                    <a:pt x="14" y="126"/>
                    <a:pt x="30" y="126"/>
                    <a:pt x="30" y="126"/>
                  </a:cubicBezTo>
                  <a:cubicBezTo>
                    <a:pt x="43" y="139"/>
                    <a:pt x="43" y="139"/>
                    <a:pt x="57" y="139"/>
                  </a:cubicBezTo>
                  <a:lnTo>
                    <a:pt x="96" y="139"/>
                  </a:lnTo>
                  <a:cubicBezTo>
                    <a:pt x="96" y="139"/>
                    <a:pt x="113" y="139"/>
                    <a:pt x="113" y="126"/>
                  </a:cubicBezTo>
                  <a:lnTo>
                    <a:pt x="126" y="126"/>
                  </a:lnTo>
                  <a:lnTo>
                    <a:pt x="126" y="110"/>
                  </a:lnTo>
                  <a:lnTo>
                    <a:pt x="139" y="110"/>
                  </a:lnTo>
                  <a:lnTo>
                    <a:pt x="139" y="96"/>
                  </a:lnTo>
                  <a:lnTo>
                    <a:pt x="139" y="83"/>
                  </a:lnTo>
                  <a:lnTo>
                    <a:pt x="139" y="70"/>
                  </a:lnTo>
                  <a:lnTo>
                    <a:pt x="139" y="43"/>
                  </a:lnTo>
                  <a:lnTo>
                    <a:pt x="126" y="27"/>
                  </a:lnTo>
                  <a:cubicBezTo>
                    <a:pt x="120" y="27"/>
                    <a:pt x="116" y="24"/>
                    <a:pt x="113" y="21"/>
                  </a:cubicBezTo>
                  <a:lnTo>
                    <a:pt x="113" y="21"/>
                  </a:lnTo>
                  <a:lnTo>
                    <a:pt x="113" y="14"/>
                  </a:lnTo>
                  <a:lnTo>
                    <a:pt x="96" y="14"/>
                  </a:lnTo>
                  <a:cubicBezTo>
                    <a:pt x="83" y="0"/>
                    <a:pt x="70"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28"/>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subTitle" idx="1"/>
          </p:nvPr>
        </p:nvSpPr>
        <p:spPr>
          <a:xfrm>
            <a:off x="1428900" y="1940800"/>
            <a:ext cx="2352000" cy="356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1pPr>
            <a:lvl2pPr lvl="1" algn="ctr">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2pPr>
            <a:lvl3pPr lvl="2" algn="ctr">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3pPr>
            <a:lvl4pPr lvl="3" algn="ctr">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4pPr>
            <a:lvl5pPr lvl="4" algn="ctr">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5pPr>
            <a:lvl6pPr lvl="5" algn="ctr">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6pPr>
            <a:lvl7pPr lvl="6" algn="ctr">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7pPr>
            <a:lvl8pPr lvl="7" algn="ctr">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8pPr>
            <a:lvl9pPr lvl="8" algn="ctr">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9pPr>
          </a:lstStyle>
          <a:p>
            <a:endParaRPr/>
          </a:p>
        </p:txBody>
      </p:sp>
      <p:sp>
        <p:nvSpPr>
          <p:cNvPr id="27" name="Google Shape;27;p5"/>
          <p:cNvSpPr txBox="1">
            <a:spLocks noGrp="1"/>
          </p:cNvSpPr>
          <p:nvPr>
            <p:ph type="subTitle" idx="2"/>
          </p:nvPr>
        </p:nvSpPr>
        <p:spPr>
          <a:xfrm>
            <a:off x="1428900" y="3114425"/>
            <a:ext cx="2352000" cy="35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1pPr>
            <a:lvl2pPr lvl="1" algn="ctr" rtl="0">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2pPr>
            <a:lvl3pPr lvl="2" algn="ctr" rtl="0">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3pPr>
            <a:lvl4pPr lvl="3" algn="ctr" rtl="0">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4pPr>
            <a:lvl5pPr lvl="4" algn="ctr" rtl="0">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5pPr>
            <a:lvl6pPr lvl="5" algn="ctr" rtl="0">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6pPr>
            <a:lvl7pPr lvl="6" algn="ctr" rtl="0">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7pPr>
            <a:lvl8pPr lvl="7" algn="ctr" rtl="0">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8pPr>
            <a:lvl9pPr lvl="8" algn="ctr" rtl="0">
              <a:lnSpc>
                <a:spcPct val="100000"/>
              </a:lnSpc>
              <a:spcBef>
                <a:spcPts val="0"/>
              </a:spcBef>
              <a:spcAft>
                <a:spcPts val="0"/>
              </a:spcAft>
              <a:buClr>
                <a:schemeClr val="dk1"/>
              </a:buClr>
              <a:buSzPts val="2400"/>
              <a:buFont typeface="Rubik"/>
              <a:buNone/>
              <a:defRPr sz="2400" b="1">
                <a:solidFill>
                  <a:schemeClr val="dk1"/>
                </a:solidFill>
                <a:latin typeface="Rubik"/>
                <a:ea typeface="Rubik"/>
                <a:cs typeface="Rubik"/>
                <a:sym typeface="Rubik"/>
              </a:defRPr>
            </a:lvl9pPr>
          </a:lstStyle>
          <a:p>
            <a:endParaRPr/>
          </a:p>
        </p:txBody>
      </p:sp>
      <p:sp>
        <p:nvSpPr>
          <p:cNvPr id="28" name="Google Shape;28;p5"/>
          <p:cNvSpPr txBox="1">
            <a:spLocks noGrp="1"/>
          </p:cNvSpPr>
          <p:nvPr>
            <p:ph type="subTitle" idx="3"/>
          </p:nvPr>
        </p:nvSpPr>
        <p:spPr>
          <a:xfrm>
            <a:off x="1428900" y="2297500"/>
            <a:ext cx="23520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5"/>
          <p:cNvSpPr txBox="1">
            <a:spLocks noGrp="1"/>
          </p:cNvSpPr>
          <p:nvPr>
            <p:ph type="subTitle" idx="4"/>
          </p:nvPr>
        </p:nvSpPr>
        <p:spPr>
          <a:xfrm>
            <a:off x="1428900" y="3471125"/>
            <a:ext cx="23520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3" name="Google Shape;33;p6"/>
          <p:cNvSpPr/>
          <p:nvPr/>
        </p:nvSpPr>
        <p:spPr>
          <a:xfrm>
            <a:off x="8508184" y="330725"/>
            <a:ext cx="327397" cy="529544"/>
          </a:xfrm>
          <a:custGeom>
            <a:avLst/>
            <a:gdLst/>
            <a:ahLst/>
            <a:cxnLst/>
            <a:rect l="l" t="t" r="r" b="b"/>
            <a:pathLst>
              <a:path w="1652" h="2672" extrusionOk="0">
                <a:moveTo>
                  <a:pt x="1461" y="1350"/>
                </a:moveTo>
                <a:cubicBezTo>
                  <a:pt x="1470" y="1350"/>
                  <a:pt x="1480" y="1353"/>
                  <a:pt x="1488" y="1360"/>
                </a:cubicBezTo>
                <a:cubicBezTo>
                  <a:pt x="1545" y="1403"/>
                  <a:pt x="1475" y="1485"/>
                  <a:pt x="1436" y="1499"/>
                </a:cubicBezTo>
                <a:cubicBezTo>
                  <a:pt x="1397" y="1521"/>
                  <a:pt x="1350" y="1532"/>
                  <a:pt x="1300" y="1537"/>
                </a:cubicBezTo>
                <a:lnTo>
                  <a:pt x="1300" y="1537"/>
                </a:lnTo>
                <a:cubicBezTo>
                  <a:pt x="1311" y="1509"/>
                  <a:pt x="1324" y="1482"/>
                  <a:pt x="1340" y="1456"/>
                </a:cubicBezTo>
                <a:cubicBezTo>
                  <a:pt x="1362" y="1423"/>
                  <a:pt x="1414" y="1350"/>
                  <a:pt x="1461" y="1350"/>
                </a:cubicBezTo>
                <a:close/>
                <a:moveTo>
                  <a:pt x="170" y="1"/>
                </a:moveTo>
                <a:cubicBezTo>
                  <a:pt x="154" y="1"/>
                  <a:pt x="137" y="8"/>
                  <a:pt x="126" y="24"/>
                </a:cubicBezTo>
                <a:cubicBezTo>
                  <a:pt x="0" y="328"/>
                  <a:pt x="0" y="659"/>
                  <a:pt x="126" y="960"/>
                </a:cubicBezTo>
                <a:cubicBezTo>
                  <a:pt x="248" y="1251"/>
                  <a:pt x="483" y="1472"/>
                  <a:pt x="787" y="1581"/>
                </a:cubicBezTo>
                <a:cubicBezTo>
                  <a:pt x="903" y="1628"/>
                  <a:pt x="1025" y="1654"/>
                  <a:pt x="1150" y="1654"/>
                </a:cubicBezTo>
                <a:cubicBezTo>
                  <a:pt x="1152" y="1654"/>
                  <a:pt x="1155" y="1654"/>
                  <a:pt x="1157" y="1654"/>
                </a:cubicBezTo>
                <a:lnTo>
                  <a:pt x="1157" y="1654"/>
                </a:lnTo>
                <a:cubicBezTo>
                  <a:pt x="1106" y="2007"/>
                  <a:pt x="1299" y="2349"/>
                  <a:pt x="1488" y="2643"/>
                </a:cubicBezTo>
                <a:cubicBezTo>
                  <a:pt x="1501" y="2664"/>
                  <a:pt x="1519" y="2672"/>
                  <a:pt x="1536" y="2672"/>
                </a:cubicBezTo>
                <a:cubicBezTo>
                  <a:pt x="1577" y="2672"/>
                  <a:pt x="1615" y="2626"/>
                  <a:pt x="1588" y="2587"/>
                </a:cubicBezTo>
                <a:cubicBezTo>
                  <a:pt x="1449" y="2352"/>
                  <a:pt x="1283" y="2104"/>
                  <a:pt x="1270" y="1829"/>
                </a:cubicBezTo>
                <a:cubicBezTo>
                  <a:pt x="1264" y="1771"/>
                  <a:pt x="1264" y="1710"/>
                  <a:pt x="1272" y="1650"/>
                </a:cubicBezTo>
                <a:lnTo>
                  <a:pt x="1272" y="1650"/>
                </a:lnTo>
                <a:cubicBezTo>
                  <a:pt x="1394" y="1646"/>
                  <a:pt x="1551" y="1620"/>
                  <a:pt x="1601" y="1485"/>
                </a:cubicBezTo>
                <a:cubicBezTo>
                  <a:pt x="1652" y="1378"/>
                  <a:pt x="1593" y="1237"/>
                  <a:pt x="1466" y="1237"/>
                </a:cubicBezTo>
                <a:cubicBezTo>
                  <a:pt x="1460" y="1237"/>
                  <a:pt x="1455" y="1237"/>
                  <a:pt x="1449" y="1237"/>
                </a:cubicBezTo>
                <a:cubicBezTo>
                  <a:pt x="1307" y="1250"/>
                  <a:pt x="1214" y="1407"/>
                  <a:pt x="1180" y="1540"/>
                </a:cubicBezTo>
                <a:lnTo>
                  <a:pt x="1180" y="1540"/>
                </a:lnTo>
                <a:cubicBezTo>
                  <a:pt x="1144" y="1540"/>
                  <a:pt x="1108" y="1538"/>
                  <a:pt x="1075" y="1538"/>
                </a:cubicBezTo>
                <a:cubicBezTo>
                  <a:pt x="953" y="1525"/>
                  <a:pt x="844" y="1485"/>
                  <a:pt x="731" y="1429"/>
                </a:cubicBezTo>
                <a:cubicBezTo>
                  <a:pt x="513" y="1333"/>
                  <a:pt x="331" y="1155"/>
                  <a:pt x="235" y="933"/>
                </a:cubicBezTo>
                <a:cubicBezTo>
                  <a:pt x="126" y="672"/>
                  <a:pt x="113" y="355"/>
                  <a:pt x="235" y="93"/>
                </a:cubicBezTo>
                <a:cubicBezTo>
                  <a:pt x="256" y="44"/>
                  <a:pt x="212"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399225" y="224813"/>
            <a:ext cx="315874" cy="792910"/>
          </a:xfrm>
          <a:custGeom>
            <a:avLst/>
            <a:gdLst/>
            <a:ahLst/>
            <a:cxnLst/>
            <a:rect l="l" t="t" r="r" b="b"/>
            <a:pathLst>
              <a:path w="1390" h="3489" extrusionOk="0">
                <a:moveTo>
                  <a:pt x="1219" y="0"/>
                </a:moveTo>
                <a:cubicBezTo>
                  <a:pt x="1183" y="0"/>
                  <a:pt x="1148" y="26"/>
                  <a:pt x="1158" y="68"/>
                </a:cubicBezTo>
                <a:cubicBezTo>
                  <a:pt x="1280" y="355"/>
                  <a:pt x="1171" y="673"/>
                  <a:pt x="963" y="907"/>
                </a:cubicBezTo>
                <a:cubicBezTo>
                  <a:pt x="784" y="1099"/>
                  <a:pt x="549" y="1212"/>
                  <a:pt x="358" y="1377"/>
                </a:cubicBezTo>
                <a:cubicBezTo>
                  <a:pt x="149" y="1556"/>
                  <a:pt x="67" y="1804"/>
                  <a:pt x="149" y="2065"/>
                </a:cubicBezTo>
                <a:cubicBezTo>
                  <a:pt x="192" y="2204"/>
                  <a:pt x="275" y="2300"/>
                  <a:pt x="358" y="2422"/>
                </a:cubicBezTo>
                <a:cubicBezTo>
                  <a:pt x="384" y="2478"/>
                  <a:pt x="427" y="2534"/>
                  <a:pt x="427" y="2604"/>
                </a:cubicBezTo>
                <a:cubicBezTo>
                  <a:pt x="427" y="2670"/>
                  <a:pt x="371" y="2726"/>
                  <a:pt x="315" y="2769"/>
                </a:cubicBezTo>
                <a:cubicBezTo>
                  <a:pt x="205" y="2852"/>
                  <a:pt x="110" y="2948"/>
                  <a:pt x="53" y="3070"/>
                </a:cubicBezTo>
                <a:cubicBezTo>
                  <a:pt x="0" y="3209"/>
                  <a:pt x="0" y="3331"/>
                  <a:pt x="67" y="3457"/>
                </a:cubicBezTo>
                <a:cubicBezTo>
                  <a:pt x="76" y="3480"/>
                  <a:pt x="93" y="3489"/>
                  <a:pt x="110" y="3489"/>
                </a:cubicBezTo>
                <a:cubicBezTo>
                  <a:pt x="146" y="3489"/>
                  <a:pt x="184" y="3448"/>
                  <a:pt x="166" y="3401"/>
                </a:cubicBezTo>
                <a:cubicBezTo>
                  <a:pt x="96" y="3279"/>
                  <a:pt x="136" y="3153"/>
                  <a:pt x="205" y="3044"/>
                </a:cubicBezTo>
                <a:cubicBezTo>
                  <a:pt x="275" y="2935"/>
                  <a:pt x="384" y="2878"/>
                  <a:pt x="467" y="2782"/>
                </a:cubicBezTo>
                <a:cubicBezTo>
                  <a:pt x="675" y="2534"/>
                  <a:pt x="384" y="2313"/>
                  <a:pt x="288" y="2108"/>
                </a:cubicBezTo>
                <a:cubicBezTo>
                  <a:pt x="232" y="1982"/>
                  <a:pt x="205" y="1830"/>
                  <a:pt x="262" y="1695"/>
                </a:cubicBezTo>
                <a:cubicBezTo>
                  <a:pt x="315" y="1569"/>
                  <a:pt x="397" y="1486"/>
                  <a:pt x="510" y="1404"/>
                </a:cubicBezTo>
                <a:cubicBezTo>
                  <a:pt x="715" y="1251"/>
                  <a:pt x="936" y="1129"/>
                  <a:pt x="1102" y="921"/>
                </a:cubicBezTo>
                <a:cubicBezTo>
                  <a:pt x="1293" y="673"/>
                  <a:pt x="1389" y="342"/>
                  <a:pt x="1280" y="41"/>
                </a:cubicBezTo>
                <a:cubicBezTo>
                  <a:pt x="1269" y="13"/>
                  <a:pt x="1244" y="0"/>
                  <a:pt x="1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a:off x="8513955" y="2984353"/>
            <a:ext cx="315869" cy="404919"/>
          </a:xfrm>
          <a:custGeom>
            <a:avLst/>
            <a:gdLst/>
            <a:ahLst/>
            <a:cxnLst/>
            <a:rect l="l" t="t" r="r" b="b"/>
            <a:pathLst>
              <a:path w="1958" h="2510" extrusionOk="0">
                <a:moveTo>
                  <a:pt x="1286" y="122"/>
                </a:moveTo>
                <a:cubicBezTo>
                  <a:pt x="1387" y="122"/>
                  <a:pt x="1483" y="174"/>
                  <a:pt x="1557" y="234"/>
                </a:cubicBezTo>
                <a:cubicBezTo>
                  <a:pt x="1723" y="359"/>
                  <a:pt x="1805" y="564"/>
                  <a:pt x="1805" y="773"/>
                </a:cubicBezTo>
                <a:cubicBezTo>
                  <a:pt x="1832" y="1186"/>
                  <a:pt x="1627" y="1573"/>
                  <a:pt x="1336" y="1847"/>
                </a:cubicBezTo>
                <a:cubicBezTo>
                  <a:pt x="1049" y="2112"/>
                  <a:pt x="675" y="2262"/>
                  <a:pt x="289" y="2342"/>
                </a:cubicBezTo>
                <a:lnTo>
                  <a:pt x="289" y="2342"/>
                </a:lnTo>
                <a:cubicBezTo>
                  <a:pt x="529" y="2159"/>
                  <a:pt x="681" y="1879"/>
                  <a:pt x="770" y="1599"/>
                </a:cubicBezTo>
                <a:cubicBezTo>
                  <a:pt x="840" y="1378"/>
                  <a:pt x="883" y="1143"/>
                  <a:pt x="922" y="911"/>
                </a:cubicBezTo>
                <a:cubicBezTo>
                  <a:pt x="952" y="703"/>
                  <a:pt x="979" y="482"/>
                  <a:pt x="1074" y="290"/>
                </a:cubicBezTo>
                <a:cubicBezTo>
                  <a:pt x="1117" y="220"/>
                  <a:pt x="1170" y="138"/>
                  <a:pt x="1253" y="124"/>
                </a:cubicBezTo>
                <a:cubicBezTo>
                  <a:pt x="1264" y="123"/>
                  <a:pt x="1275" y="122"/>
                  <a:pt x="1286" y="122"/>
                </a:cubicBezTo>
                <a:close/>
                <a:moveTo>
                  <a:pt x="1298" y="1"/>
                </a:moveTo>
                <a:cubicBezTo>
                  <a:pt x="1287" y="1"/>
                  <a:pt x="1277" y="1"/>
                  <a:pt x="1266" y="2"/>
                </a:cubicBezTo>
                <a:cubicBezTo>
                  <a:pt x="1074" y="29"/>
                  <a:pt x="965" y="194"/>
                  <a:pt x="909" y="372"/>
                </a:cubicBezTo>
                <a:cubicBezTo>
                  <a:pt x="826" y="607"/>
                  <a:pt x="813" y="855"/>
                  <a:pt x="757" y="1090"/>
                </a:cubicBezTo>
                <a:cubicBezTo>
                  <a:pt x="674" y="1573"/>
                  <a:pt x="522" y="2109"/>
                  <a:pt x="56" y="2343"/>
                </a:cubicBezTo>
                <a:cubicBezTo>
                  <a:pt x="28" y="2354"/>
                  <a:pt x="20" y="2379"/>
                  <a:pt x="26" y="2403"/>
                </a:cubicBezTo>
                <a:lnTo>
                  <a:pt x="26" y="2403"/>
                </a:lnTo>
                <a:cubicBezTo>
                  <a:pt x="1" y="2440"/>
                  <a:pt x="26" y="2510"/>
                  <a:pt x="83" y="2510"/>
                </a:cubicBezTo>
                <a:cubicBezTo>
                  <a:pt x="87" y="2510"/>
                  <a:pt x="91" y="2509"/>
                  <a:pt x="96" y="2509"/>
                </a:cubicBezTo>
                <a:cubicBezTo>
                  <a:pt x="539" y="2439"/>
                  <a:pt x="979" y="2300"/>
                  <a:pt x="1336" y="2013"/>
                </a:cubicBezTo>
                <a:cubicBezTo>
                  <a:pt x="1666" y="1751"/>
                  <a:pt x="1901" y="1351"/>
                  <a:pt x="1928" y="925"/>
                </a:cubicBezTo>
                <a:cubicBezTo>
                  <a:pt x="1957" y="716"/>
                  <a:pt x="1914" y="482"/>
                  <a:pt x="1792" y="303"/>
                </a:cubicBezTo>
                <a:cubicBezTo>
                  <a:pt x="1685" y="146"/>
                  <a:pt x="1495" y="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8" name="Google Shape;38;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767800" y="1526179"/>
            <a:ext cx="4661100" cy="7356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 name="Google Shape;43;p9"/>
          <p:cNvSpPr txBox="1">
            <a:spLocks noGrp="1"/>
          </p:cNvSpPr>
          <p:nvPr>
            <p:ph type="subTitle" idx="1"/>
          </p:nvPr>
        </p:nvSpPr>
        <p:spPr>
          <a:xfrm>
            <a:off x="3767800" y="2148772"/>
            <a:ext cx="4661100" cy="125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 name="Google Shape;44;p9"/>
          <p:cNvSpPr/>
          <p:nvPr/>
        </p:nvSpPr>
        <p:spPr>
          <a:xfrm>
            <a:off x="8265688" y="237603"/>
            <a:ext cx="326419" cy="460600"/>
          </a:xfrm>
          <a:custGeom>
            <a:avLst/>
            <a:gdLst/>
            <a:ahLst/>
            <a:cxnLst/>
            <a:rect l="l" t="t" r="r" b="b"/>
            <a:pathLst>
              <a:path w="1226" h="1730" extrusionOk="0">
                <a:moveTo>
                  <a:pt x="721" y="960"/>
                </a:moveTo>
                <a:cubicBezTo>
                  <a:pt x="733" y="960"/>
                  <a:pt x="744" y="963"/>
                  <a:pt x="756" y="968"/>
                </a:cubicBezTo>
                <a:cubicBezTo>
                  <a:pt x="812" y="998"/>
                  <a:pt x="799" y="1068"/>
                  <a:pt x="769" y="1107"/>
                </a:cubicBezTo>
                <a:cubicBezTo>
                  <a:pt x="738" y="1164"/>
                  <a:pt x="682" y="1191"/>
                  <a:pt x="622" y="1199"/>
                </a:cubicBezTo>
                <a:lnTo>
                  <a:pt x="622" y="1199"/>
                </a:lnTo>
                <a:cubicBezTo>
                  <a:pt x="607" y="1144"/>
                  <a:pt x="610" y="1084"/>
                  <a:pt x="634" y="1038"/>
                </a:cubicBezTo>
                <a:cubicBezTo>
                  <a:pt x="644" y="996"/>
                  <a:pt x="679" y="960"/>
                  <a:pt x="721" y="960"/>
                </a:cubicBezTo>
                <a:close/>
                <a:moveTo>
                  <a:pt x="425" y="1"/>
                </a:moveTo>
                <a:cubicBezTo>
                  <a:pt x="412" y="1"/>
                  <a:pt x="398" y="6"/>
                  <a:pt x="386" y="19"/>
                </a:cubicBezTo>
                <a:cubicBezTo>
                  <a:pt x="204" y="224"/>
                  <a:pt x="95" y="472"/>
                  <a:pt x="81" y="737"/>
                </a:cubicBezTo>
                <a:cubicBezTo>
                  <a:pt x="81" y="873"/>
                  <a:pt x="95" y="1011"/>
                  <a:pt x="177" y="1121"/>
                </a:cubicBezTo>
                <a:cubicBezTo>
                  <a:pt x="260" y="1217"/>
                  <a:pt x="369" y="1299"/>
                  <a:pt x="495" y="1316"/>
                </a:cubicBezTo>
                <a:cubicBezTo>
                  <a:pt x="508" y="1319"/>
                  <a:pt x="522" y="1321"/>
                  <a:pt x="535" y="1323"/>
                </a:cubicBezTo>
                <a:lnTo>
                  <a:pt x="535" y="1323"/>
                </a:lnTo>
                <a:cubicBezTo>
                  <a:pt x="580" y="1402"/>
                  <a:pt x="654" y="1468"/>
                  <a:pt x="743" y="1508"/>
                </a:cubicBezTo>
                <a:cubicBezTo>
                  <a:pt x="774" y="1524"/>
                  <a:pt x="809" y="1531"/>
                  <a:pt x="845" y="1531"/>
                </a:cubicBezTo>
                <a:cubicBezTo>
                  <a:pt x="863" y="1531"/>
                  <a:pt x="881" y="1529"/>
                  <a:pt x="899" y="1525"/>
                </a:cubicBezTo>
                <a:lnTo>
                  <a:pt x="899" y="1525"/>
                </a:lnTo>
                <a:cubicBezTo>
                  <a:pt x="922" y="1638"/>
                  <a:pt x="1018" y="1729"/>
                  <a:pt x="1143" y="1729"/>
                </a:cubicBezTo>
                <a:cubicBezTo>
                  <a:pt x="1225" y="1729"/>
                  <a:pt x="1225" y="1603"/>
                  <a:pt x="1143" y="1603"/>
                </a:cubicBezTo>
                <a:cubicBezTo>
                  <a:pt x="1049" y="1603"/>
                  <a:pt x="997" y="1519"/>
                  <a:pt x="1022" y="1443"/>
                </a:cubicBezTo>
                <a:lnTo>
                  <a:pt x="1022" y="1443"/>
                </a:lnTo>
                <a:cubicBezTo>
                  <a:pt x="1029" y="1432"/>
                  <a:pt x="1035" y="1421"/>
                  <a:pt x="1039" y="1409"/>
                </a:cubicBezTo>
                <a:lnTo>
                  <a:pt x="1039" y="1409"/>
                </a:lnTo>
                <a:cubicBezTo>
                  <a:pt x="1042" y="1405"/>
                  <a:pt x="1044" y="1402"/>
                  <a:pt x="1047" y="1398"/>
                </a:cubicBezTo>
                <a:lnTo>
                  <a:pt x="1043" y="1397"/>
                </a:lnTo>
                <a:lnTo>
                  <a:pt x="1043" y="1397"/>
                </a:lnTo>
                <a:cubicBezTo>
                  <a:pt x="1045" y="1392"/>
                  <a:pt x="1046" y="1387"/>
                  <a:pt x="1047" y="1382"/>
                </a:cubicBezTo>
                <a:cubicBezTo>
                  <a:pt x="1056" y="1337"/>
                  <a:pt x="1021" y="1303"/>
                  <a:pt x="984" y="1303"/>
                </a:cubicBezTo>
                <a:cubicBezTo>
                  <a:pt x="966" y="1303"/>
                  <a:pt x="948" y="1311"/>
                  <a:pt x="934" y="1329"/>
                </a:cubicBezTo>
                <a:cubicBezTo>
                  <a:pt x="921" y="1351"/>
                  <a:pt x="911" y="1374"/>
                  <a:pt x="904" y="1397"/>
                </a:cubicBezTo>
                <a:lnTo>
                  <a:pt x="904" y="1397"/>
                </a:lnTo>
                <a:cubicBezTo>
                  <a:pt x="892" y="1405"/>
                  <a:pt x="878" y="1409"/>
                  <a:pt x="862" y="1409"/>
                </a:cubicBezTo>
                <a:cubicBezTo>
                  <a:pt x="799" y="1409"/>
                  <a:pt x="714" y="1350"/>
                  <a:pt x="686" y="1316"/>
                </a:cubicBezTo>
                <a:cubicBezTo>
                  <a:pt x="686" y="1315"/>
                  <a:pt x="685" y="1314"/>
                  <a:pt x="684" y="1313"/>
                </a:cubicBezTo>
                <a:lnTo>
                  <a:pt x="684" y="1313"/>
                </a:lnTo>
                <a:cubicBezTo>
                  <a:pt x="737" y="1299"/>
                  <a:pt x="786" y="1272"/>
                  <a:pt x="825" y="1233"/>
                </a:cubicBezTo>
                <a:cubicBezTo>
                  <a:pt x="908" y="1150"/>
                  <a:pt x="948" y="1025"/>
                  <a:pt x="882" y="916"/>
                </a:cubicBezTo>
                <a:cubicBezTo>
                  <a:pt x="844" y="863"/>
                  <a:pt x="785" y="839"/>
                  <a:pt x="726" y="839"/>
                </a:cubicBezTo>
                <a:cubicBezTo>
                  <a:pt x="677" y="839"/>
                  <a:pt x="628" y="856"/>
                  <a:pt x="591" y="886"/>
                </a:cubicBezTo>
                <a:cubicBezTo>
                  <a:pt x="503" y="962"/>
                  <a:pt x="473" y="1084"/>
                  <a:pt x="489" y="1188"/>
                </a:cubicBezTo>
                <a:lnTo>
                  <a:pt x="489" y="1188"/>
                </a:lnTo>
                <a:cubicBezTo>
                  <a:pt x="0" y="1046"/>
                  <a:pt x="234" y="376"/>
                  <a:pt x="468" y="115"/>
                </a:cubicBezTo>
                <a:cubicBezTo>
                  <a:pt x="509" y="62"/>
                  <a:pt x="469" y="1"/>
                  <a:pt x="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p:nvPr/>
        </p:nvSpPr>
        <p:spPr>
          <a:xfrm>
            <a:off x="8338019" y="4366246"/>
            <a:ext cx="425872" cy="484502"/>
          </a:xfrm>
          <a:custGeom>
            <a:avLst/>
            <a:gdLst/>
            <a:ahLst/>
            <a:cxnLst/>
            <a:rect l="l" t="t" r="r" b="b"/>
            <a:pathLst>
              <a:path w="4765" h="5421" extrusionOk="0">
                <a:moveTo>
                  <a:pt x="2673" y="2671"/>
                </a:moveTo>
                <a:cubicBezTo>
                  <a:pt x="2674" y="2671"/>
                  <a:pt x="2673" y="2672"/>
                  <a:pt x="2672" y="2674"/>
                </a:cubicBezTo>
                <a:lnTo>
                  <a:pt x="2672" y="2674"/>
                </a:lnTo>
                <a:cubicBezTo>
                  <a:pt x="2672" y="2673"/>
                  <a:pt x="2671" y="2673"/>
                  <a:pt x="2671" y="2672"/>
                </a:cubicBezTo>
                <a:cubicBezTo>
                  <a:pt x="2673" y="2671"/>
                  <a:pt x="2673" y="2671"/>
                  <a:pt x="2673" y="2671"/>
                </a:cubicBezTo>
                <a:close/>
                <a:moveTo>
                  <a:pt x="2327" y="2759"/>
                </a:moveTo>
                <a:cubicBezTo>
                  <a:pt x="2381" y="2759"/>
                  <a:pt x="2435" y="2765"/>
                  <a:pt x="2487" y="2777"/>
                </a:cubicBezTo>
                <a:lnTo>
                  <a:pt x="2487" y="2777"/>
                </a:lnTo>
                <a:cubicBezTo>
                  <a:pt x="2456" y="2782"/>
                  <a:pt x="2427" y="2782"/>
                  <a:pt x="2380" y="2782"/>
                </a:cubicBezTo>
                <a:cubicBezTo>
                  <a:pt x="2354" y="2778"/>
                  <a:pt x="2327" y="2770"/>
                  <a:pt x="2300" y="2759"/>
                </a:cubicBezTo>
                <a:lnTo>
                  <a:pt x="2300" y="2759"/>
                </a:lnTo>
                <a:cubicBezTo>
                  <a:pt x="2309" y="2759"/>
                  <a:pt x="2318" y="2759"/>
                  <a:pt x="2327" y="2759"/>
                </a:cubicBezTo>
                <a:close/>
                <a:moveTo>
                  <a:pt x="4599" y="1"/>
                </a:moveTo>
                <a:cubicBezTo>
                  <a:pt x="3773" y="83"/>
                  <a:pt x="2876" y="206"/>
                  <a:pt x="2242" y="784"/>
                </a:cubicBezTo>
                <a:cubicBezTo>
                  <a:pt x="1954" y="1046"/>
                  <a:pt x="1732" y="1376"/>
                  <a:pt x="1650" y="1750"/>
                </a:cubicBezTo>
                <a:cubicBezTo>
                  <a:pt x="1580" y="2017"/>
                  <a:pt x="1590" y="2313"/>
                  <a:pt x="1699" y="2571"/>
                </a:cubicBezTo>
                <a:lnTo>
                  <a:pt x="1699" y="2571"/>
                </a:lnTo>
                <a:cubicBezTo>
                  <a:pt x="1640" y="2594"/>
                  <a:pt x="1583" y="2620"/>
                  <a:pt x="1527" y="2646"/>
                </a:cubicBezTo>
                <a:cubicBezTo>
                  <a:pt x="1071" y="2838"/>
                  <a:pt x="575" y="3142"/>
                  <a:pt x="466" y="3665"/>
                </a:cubicBezTo>
                <a:cubicBezTo>
                  <a:pt x="422" y="3856"/>
                  <a:pt x="438" y="4064"/>
                  <a:pt x="530" y="4238"/>
                </a:cubicBezTo>
                <a:lnTo>
                  <a:pt x="530" y="4238"/>
                </a:lnTo>
                <a:cubicBezTo>
                  <a:pt x="197" y="4479"/>
                  <a:pt x="1" y="4883"/>
                  <a:pt x="66" y="5305"/>
                </a:cubicBezTo>
                <a:cubicBezTo>
                  <a:pt x="76" y="5373"/>
                  <a:pt x="155" y="5421"/>
                  <a:pt x="228" y="5421"/>
                </a:cubicBezTo>
                <a:cubicBezTo>
                  <a:pt x="244" y="5421"/>
                  <a:pt x="259" y="5419"/>
                  <a:pt x="274" y="5414"/>
                </a:cubicBezTo>
                <a:cubicBezTo>
                  <a:pt x="370" y="5387"/>
                  <a:pt x="396" y="5305"/>
                  <a:pt x="383" y="5222"/>
                </a:cubicBezTo>
                <a:cubicBezTo>
                  <a:pt x="370" y="5083"/>
                  <a:pt x="396" y="4918"/>
                  <a:pt x="466" y="4796"/>
                </a:cubicBezTo>
                <a:cubicBezTo>
                  <a:pt x="542" y="4668"/>
                  <a:pt x="640" y="4565"/>
                  <a:pt x="754" y="4485"/>
                </a:cubicBezTo>
                <a:lnTo>
                  <a:pt x="754" y="4485"/>
                </a:lnTo>
                <a:cubicBezTo>
                  <a:pt x="865" y="4559"/>
                  <a:pt x="1001" y="4606"/>
                  <a:pt x="1134" y="4606"/>
                </a:cubicBezTo>
                <a:cubicBezTo>
                  <a:pt x="1160" y="4606"/>
                  <a:pt x="1185" y="4604"/>
                  <a:pt x="1210" y="4600"/>
                </a:cubicBezTo>
                <a:cubicBezTo>
                  <a:pt x="1332" y="4587"/>
                  <a:pt x="1431" y="4547"/>
                  <a:pt x="1527" y="4478"/>
                </a:cubicBezTo>
                <a:cubicBezTo>
                  <a:pt x="1650" y="4366"/>
                  <a:pt x="1663" y="4161"/>
                  <a:pt x="1514" y="4078"/>
                </a:cubicBezTo>
                <a:cubicBezTo>
                  <a:pt x="1415" y="4008"/>
                  <a:pt x="1279" y="4008"/>
                  <a:pt x="1167" y="4008"/>
                </a:cubicBezTo>
                <a:cubicBezTo>
                  <a:pt x="1058" y="4008"/>
                  <a:pt x="935" y="4035"/>
                  <a:pt x="836" y="4078"/>
                </a:cubicBezTo>
                <a:cubicBezTo>
                  <a:pt x="829" y="4080"/>
                  <a:pt x="822" y="4083"/>
                  <a:pt x="815" y="4085"/>
                </a:cubicBezTo>
                <a:lnTo>
                  <a:pt x="815" y="4085"/>
                </a:lnTo>
                <a:cubicBezTo>
                  <a:pt x="754" y="3976"/>
                  <a:pt x="757" y="3816"/>
                  <a:pt x="796" y="3678"/>
                </a:cubicBezTo>
                <a:cubicBezTo>
                  <a:pt x="906" y="3321"/>
                  <a:pt x="1292" y="3112"/>
                  <a:pt x="1610" y="2960"/>
                </a:cubicBezTo>
                <a:cubicBezTo>
                  <a:pt x="1697" y="2923"/>
                  <a:pt x="1784" y="2885"/>
                  <a:pt x="1873" y="2853"/>
                </a:cubicBezTo>
                <a:lnTo>
                  <a:pt x="1873" y="2853"/>
                </a:lnTo>
                <a:cubicBezTo>
                  <a:pt x="2011" y="3019"/>
                  <a:pt x="2220" y="3107"/>
                  <a:pt x="2426" y="3107"/>
                </a:cubicBezTo>
                <a:cubicBezTo>
                  <a:pt x="2629" y="3107"/>
                  <a:pt x="2830" y="3021"/>
                  <a:pt x="2959" y="2838"/>
                </a:cubicBezTo>
                <a:cubicBezTo>
                  <a:pt x="3002" y="2782"/>
                  <a:pt x="2986" y="2686"/>
                  <a:pt x="2933" y="2646"/>
                </a:cubicBezTo>
                <a:cubicBezTo>
                  <a:pt x="2751" y="2493"/>
                  <a:pt x="2542" y="2435"/>
                  <a:pt x="2327" y="2435"/>
                </a:cubicBezTo>
                <a:cubicBezTo>
                  <a:pt x="2221" y="2435"/>
                  <a:pt x="2114" y="2449"/>
                  <a:pt x="2008" y="2473"/>
                </a:cubicBezTo>
                <a:lnTo>
                  <a:pt x="2008" y="2473"/>
                </a:lnTo>
                <a:cubicBezTo>
                  <a:pt x="1913" y="2258"/>
                  <a:pt x="1924" y="1999"/>
                  <a:pt x="1980" y="1776"/>
                </a:cubicBezTo>
                <a:cubicBezTo>
                  <a:pt x="2159" y="1141"/>
                  <a:pt x="2754" y="728"/>
                  <a:pt x="3359" y="549"/>
                </a:cubicBezTo>
                <a:cubicBezTo>
                  <a:pt x="3759" y="427"/>
                  <a:pt x="4186" y="371"/>
                  <a:pt x="4599" y="331"/>
                </a:cubicBezTo>
                <a:cubicBezTo>
                  <a:pt x="4695" y="331"/>
                  <a:pt x="4765" y="262"/>
                  <a:pt x="4765" y="166"/>
                </a:cubicBezTo>
                <a:cubicBezTo>
                  <a:pt x="4765" y="83"/>
                  <a:pt x="4695" y="1"/>
                  <a:pt x="4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0" name="Google Shape;5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1pPr>
            <a:lvl2pPr lvl="1" rtl="0">
              <a:spcBef>
                <a:spcPts val="0"/>
              </a:spcBef>
              <a:spcAft>
                <a:spcPts val="0"/>
              </a:spcAft>
              <a:buClr>
                <a:schemeClr val="dk1"/>
              </a:buClr>
              <a:buSzPts val="3400"/>
              <a:buFont typeface="Rubik"/>
              <a:buNone/>
              <a:defRPr sz="3400" b="1">
                <a:solidFill>
                  <a:schemeClr val="dk1"/>
                </a:solidFill>
                <a:latin typeface="Rubik"/>
                <a:ea typeface="Rubik"/>
                <a:cs typeface="Rubik"/>
                <a:sym typeface="Rubik"/>
              </a:defRPr>
            </a:lvl2pPr>
            <a:lvl3pPr lvl="2" rtl="0">
              <a:spcBef>
                <a:spcPts val="0"/>
              </a:spcBef>
              <a:spcAft>
                <a:spcPts val="0"/>
              </a:spcAft>
              <a:buClr>
                <a:schemeClr val="dk1"/>
              </a:buClr>
              <a:buSzPts val="3400"/>
              <a:buFont typeface="Rubik"/>
              <a:buNone/>
              <a:defRPr sz="3400" b="1">
                <a:solidFill>
                  <a:schemeClr val="dk1"/>
                </a:solidFill>
                <a:latin typeface="Rubik"/>
                <a:ea typeface="Rubik"/>
                <a:cs typeface="Rubik"/>
                <a:sym typeface="Rubik"/>
              </a:defRPr>
            </a:lvl3pPr>
            <a:lvl4pPr lvl="3" rtl="0">
              <a:spcBef>
                <a:spcPts val="0"/>
              </a:spcBef>
              <a:spcAft>
                <a:spcPts val="0"/>
              </a:spcAft>
              <a:buClr>
                <a:schemeClr val="dk1"/>
              </a:buClr>
              <a:buSzPts val="3400"/>
              <a:buFont typeface="Rubik"/>
              <a:buNone/>
              <a:defRPr sz="3400" b="1">
                <a:solidFill>
                  <a:schemeClr val="dk1"/>
                </a:solidFill>
                <a:latin typeface="Rubik"/>
                <a:ea typeface="Rubik"/>
                <a:cs typeface="Rubik"/>
                <a:sym typeface="Rubik"/>
              </a:defRPr>
            </a:lvl4pPr>
            <a:lvl5pPr lvl="4" rtl="0">
              <a:spcBef>
                <a:spcPts val="0"/>
              </a:spcBef>
              <a:spcAft>
                <a:spcPts val="0"/>
              </a:spcAft>
              <a:buClr>
                <a:schemeClr val="dk1"/>
              </a:buClr>
              <a:buSzPts val="3400"/>
              <a:buFont typeface="Rubik"/>
              <a:buNone/>
              <a:defRPr sz="3400" b="1">
                <a:solidFill>
                  <a:schemeClr val="dk1"/>
                </a:solidFill>
                <a:latin typeface="Rubik"/>
                <a:ea typeface="Rubik"/>
                <a:cs typeface="Rubik"/>
                <a:sym typeface="Rubik"/>
              </a:defRPr>
            </a:lvl5pPr>
            <a:lvl6pPr lvl="5" rtl="0">
              <a:spcBef>
                <a:spcPts val="0"/>
              </a:spcBef>
              <a:spcAft>
                <a:spcPts val="0"/>
              </a:spcAft>
              <a:buClr>
                <a:schemeClr val="dk1"/>
              </a:buClr>
              <a:buSzPts val="3400"/>
              <a:buFont typeface="Rubik"/>
              <a:buNone/>
              <a:defRPr sz="3400" b="1">
                <a:solidFill>
                  <a:schemeClr val="dk1"/>
                </a:solidFill>
                <a:latin typeface="Rubik"/>
                <a:ea typeface="Rubik"/>
                <a:cs typeface="Rubik"/>
                <a:sym typeface="Rubik"/>
              </a:defRPr>
            </a:lvl6pPr>
            <a:lvl7pPr lvl="6" rtl="0">
              <a:spcBef>
                <a:spcPts val="0"/>
              </a:spcBef>
              <a:spcAft>
                <a:spcPts val="0"/>
              </a:spcAft>
              <a:buClr>
                <a:schemeClr val="dk1"/>
              </a:buClr>
              <a:buSzPts val="3400"/>
              <a:buFont typeface="Rubik"/>
              <a:buNone/>
              <a:defRPr sz="3400" b="1">
                <a:solidFill>
                  <a:schemeClr val="dk1"/>
                </a:solidFill>
                <a:latin typeface="Rubik"/>
                <a:ea typeface="Rubik"/>
                <a:cs typeface="Rubik"/>
                <a:sym typeface="Rubik"/>
              </a:defRPr>
            </a:lvl7pPr>
            <a:lvl8pPr lvl="7" rtl="0">
              <a:spcBef>
                <a:spcPts val="0"/>
              </a:spcBef>
              <a:spcAft>
                <a:spcPts val="0"/>
              </a:spcAft>
              <a:buClr>
                <a:schemeClr val="dk1"/>
              </a:buClr>
              <a:buSzPts val="3400"/>
              <a:buFont typeface="Rubik"/>
              <a:buNone/>
              <a:defRPr sz="3400" b="1">
                <a:solidFill>
                  <a:schemeClr val="dk1"/>
                </a:solidFill>
                <a:latin typeface="Rubik"/>
                <a:ea typeface="Rubik"/>
                <a:cs typeface="Rubik"/>
                <a:sym typeface="Rubik"/>
              </a:defRPr>
            </a:lvl8pPr>
            <a:lvl9pPr lvl="8" rtl="0">
              <a:spcBef>
                <a:spcPts val="0"/>
              </a:spcBef>
              <a:spcAft>
                <a:spcPts val="0"/>
              </a:spcAft>
              <a:buClr>
                <a:schemeClr val="dk1"/>
              </a:buClr>
              <a:buSzPts val="3400"/>
              <a:buFont typeface="Rubik"/>
              <a:buNone/>
              <a:defRPr sz="3400" b="1">
                <a:solidFill>
                  <a:schemeClr val="dk1"/>
                </a:solidFill>
                <a:latin typeface="Rubik"/>
                <a:ea typeface="Rubik"/>
                <a:cs typeface="Rubik"/>
                <a:sym typeface="Rubik"/>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3" r:id="rId10"/>
    <p:sldLayoutId id="2147483673" r:id="rId11"/>
    <p:sldLayoutId id="2147483677" r:id="rId12"/>
    <p:sldLayoutId id="2147483678" r:id="rId13"/>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425"/>
        <p:cNvGrpSpPr/>
        <p:nvPr/>
      </p:nvGrpSpPr>
      <p:grpSpPr>
        <a:xfrm>
          <a:off x="0" y="0"/>
          <a:ext cx="0" cy="0"/>
          <a:chOff x="0" y="0"/>
          <a:chExt cx="0" cy="0"/>
        </a:xfrm>
      </p:grpSpPr>
      <p:sp>
        <p:nvSpPr>
          <p:cNvPr id="426" name="Google Shape;426;p3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427" name="Google Shape;427;p3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6"/>
          <p:cNvSpPr txBox="1">
            <a:spLocks noGrp="1"/>
          </p:cNvSpPr>
          <p:nvPr>
            <p:ph type="ctrTitle"/>
          </p:nvPr>
        </p:nvSpPr>
        <p:spPr>
          <a:xfrm>
            <a:off x="1111793" y="-347381"/>
            <a:ext cx="6755400" cy="205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a:solidFill>
                  <a:schemeClr val="lt2"/>
                </a:solidFill>
                <a:latin typeface="#9Slide03 SVNCintra" pitchFamily="2" charset="0"/>
                <a:cs typeface="#9Slide03 SVNCintra" pitchFamily="2" charset="0"/>
              </a:rPr>
              <a:t>ĐỌC KẾT NỐI CHỦ ĐIỂM</a:t>
            </a:r>
            <a:endParaRPr sz="3600">
              <a:solidFill>
                <a:schemeClr val="lt2"/>
              </a:solidFill>
              <a:latin typeface="#9Slide03 SVNCintra" pitchFamily="2" charset="0"/>
              <a:cs typeface="#9Slide03 SVNCintra" pitchFamily="2" charset="0"/>
            </a:endParaRPr>
          </a:p>
        </p:txBody>
      </p:sp>
      <p:sp>
        <p:nvSpPr>
          <p:cNvPr id="436" name="Google Shape;436;p36"/>
          <p:cNvSpPr txBox="1">
            <a:spLocks noGrp="1"/>
          </p:cNvSpPr>
          <p:nvPr>
            <p:ph type="subTitle" idx="1"/>
          </p:nvPr>
        </p:nvSpPr>
        <p:spPr>
          <a:xfrm>
            <a:off x="1263416" y="2242758"/>
            <a:ext cx="6755400" cy="409500"/>
          </a:xfrm>
          <a:prstGeom prst="rect">
            <a:avLst/>
          </a:prstGeom>
        </p:spPr>
        <p:txBody>
          <a:bodyPr spcFirstLastPara="1" wrap="square" lIns="91425" tIns="91425" rIns="91425" bIns="91425" anchor="ctr" anchorCtr="0">
            <a:noAutofit/>
          </a:bodyPr>
          <a:lstStyle/>
          <a:p>
            <a:pPr marL="0" indent="0"/>
            <a:r>
              <a:rPr lang="en-US" sz="5400" b="1" kern="0">
                <a:solidFill>
                  <a:srgbClr val="2E74B5"/>
                </a:solidFill>
                <a:effectLst/>
                <a:latin typeface="#9Slide03 SVNCintra" pitchFamily="2" charset="0"/>
                <a:ea typeface="Times New Roman" panose="02020603050405020304" pitchFamily="18" charset="0"/>
                <a:cs typeface="#9Slide03 SVNCintra" pitchFamily="2" charset="0"/>
              </a:rPr>
              <a:t>TIẾNG CƯỜI CÓ LỢI ÍCH GÌ ?</a:t>
            </a:r>
            <a:endParaRPr lang="en-US" sz="5400" kern="100">
              <a:effectLst/>
              <a:latin typeface="#9Slide03 SVNCintra" pitchFamily="2" charset="0"/>
              <a:ea typeface="Calibri" panose="020F0502020204030204" pitchFamily="34" charset="0"/>
              <a:cs typeface="#9Slide03 SVNCintra" pitchFamily="2" charset="0"/>
            </a:endParaRPr>
          </a:p>
          <a:p>
            <a:pPr marL="0" lvl="0" indent="0" algn="ctr" rtl="0">
              <a:spcBef>
                <a:spcPts val="0"/>
              </a:spcBef>
              <a:spcAft>
                <a:spcPts val="0"/>
              </a:spcAft>
              <a:buNone/>
            </a:pPr>
            <a:endParaRPr sz="4800">
              <a:latin typeface="#9Slide03 SVNCintra" pitchFamily="2" charset="0"/>
              <a:cs typeface="#9Slide03 SVNCintra" pitchFamily="2" charset="0"/>
            </a:endParaRPr>
          </a:p>
        </p:txBody>
      </p:sp>
      <p:sp>
        <p:nvSpPr>
          <p:cNvPr id="437" name="Google Shape;437;p36"/>
          <p:cNvSpPr/>
          <p:nvPr/>
        </p:nvSpPr>
        <p:spPr>
          <a:xfrm>
            <a:off x="7602677" y="353700"/>
            <a:ext cx="787875" cy="295320"/>
          </a:xfrm>
          <a:custGeom>
            <a:avLst/>
            <a:gdLst/>
            <a:ahLst/>
            <a:cxnLst/>
            <a:rect l="l" t="t" r="r" b="b"/>
            <a:pathLst>
              <a:path w="5005" h="1876" extrusionOk="0">
                <a:moveTo>
                  <a:pt x="3910" y="191"/>
                </a:moveTo>
                <a:cubicBezTo>
                  <a:pt x="4185" y="264"/>
                  <a:pt x="4514" y="273"/>
                  <a:pt x="4713" y="499"/>
                </a:cubicBezTo>
                <a:cubicBezTo>
                  <a:pt x="4796" y="595"/>
                  <a:pt x="4852" y="747"/>
                  <a:pt x="4783" y="860"/>
                </a:cubicBezTo>
                <a:cubicBezTo>
                  <a:pt x="4700" y="995"/>
                  <a:pt x="4548" y="1091"/>
                  <a:pt x="4425" y="1174"/>
                </a:cubicBezTo>
                <a:cubicBezTo>
                  <a:pt x="4151" y="1339"/>
                  <a:pt x="3833" y="1438"/>
                  <a:pt x="3529" y="1521"/>
                </a:cubicBezTo>
                <a:cubicBezTo>
                  <a:pt x="3172" y="1604"/>
                  <a:pt x="2828" y="1657"/>
                  <a:pt x="2468" y="1686"/>
                </a:cubicBezTo>
                <a:cubicBezTo>
                  <a:pt x="2289" y="1700"/>
                  <a:pt x="2111" y="1706"/>
                  <a:pt x="1933" y="1706"/>
                </a:cubicBezTo>
                <a:cubicBezTo>
                  <a:pt x="1756" y="1706"/>
                  <a:pt x="1580" y="1700"/>
                  <a:pt x="1406" y="1686"/>
                </a:cubicBezTo>
                <a:cubicBezTo>
                  <a:pt x="1228" y="1670"/>
                  <a:pt x="1049" y="1643"/>
                  <a:pt x="871" y="1617"/>
                </a:cubicBezTo>
                <a:cubicBezTo>
                  <a:pt x="732" y="1587"/>
                  <a:pt x="580" y="1574"/>
                  <a:pt x="457" y="1504"/>
                </a:cubicBezTo>
                <a:cubicBezTo>
                  <a:pt x="331" y="1438"/>
                  <a:pt x="279" y="1339"/>
                  <a:pt x="361" y="1204"/>
                </a:cubicBezTo>
                <a:cubicBezTo>
                  <a:pt x="431" y="1078"/>
                  <a:pt x="553" y="969"/>
                  <a:pt x="679" y="886"/>
                </a:cubicBezTo>
                <a:cubicBezTo>
                  <a:pt x="927" y="694"/>
                  <a:pt x="1228" y="569"/>
                  <a:pt x="1532" y="486"/>
                </a:cubicBezTo>
                <a:cubicBezTo>
                  <a:pt x="2289" y="251"/>
                  <a:pt x="3076" y="212"/>
                  <a:pt x="3860" y="212"/>
                </a:cubicBezTo>
                <a:cubicBezTo>
                  <a:pt x="3881" y="212"/>
                  <a:pt x="3898" y="204"/>
                  <a:pt x="3910" y="191"/>
                </a:cubicBezTo>
                <a:close/>
                <a:moveTo>
                  <a:pt x="3851" y="0"/>
                </a:moveTo>
                <a:cubicBezTo>
                  <a:pt x="3821" y="0"/>
                  <a:pt x="3798" y="20"/>
                  <a:pt x="3786" y="46"/>
                </a:cubicBezTo>
                <a:lnTo>
                  <a:pt x="3786" y="46"/>
                </a:lnTo>
                <a:cubicBezTo>
                  <a:pt x="3039" y="49"/>
                  <a:pt x="2279" y="92"/>
                  <a:pt x="1558" y="294"/>
                </a:cubicBezTo>
                <a:cubicBezTo>
                  <a:pt x="1228" y="403"/>
                  <a:pt x="884" y="529"/>
                  <a:pt x="609" y="721"/>
                </a:cubicBezTo>
                <a:cubicBezTo>
                  <a:pt x="388" y="886"/>
                  <a:pt x="1" y="1217"/>
                  <a:pt x="209" y="1521"/>
                </a:cubicBezTo>
                <a:cubicBezTo>
                  <a:pt x="292" y="1630"/>
                  <a:pt x="431" y="1686"/>
                  <a:pt x="566" y="1726"/>
                </a:cubicBezTo>
                <a:cubicBezTo>
                  <a:pt x="732" y="1769"/>
                  <a:pt x="927" y="1796"/>
                  <a:pt x="1105" y="1822"/>
                </a:cubicBezTo>
                <a:cubicBezTo>
                  <a:pt x="1383" y="1853"/>
                  <a:pt x="1669" y="1876"/>
                  <a:pt x="1958" y="1876"/>
                </a:cubicBezTo>
                <a:cubicBezTo>
                  <a:pt x="2068" y="1876"/>
                  <a:pt x="2179" y="1872"/>
                  <a:pt x="2289" y="1865"/>
                </a:cubicBezTo>
                <a:cubicBezTo>
                  <a:pt x="2689" y="1852"/>
                  <a:pt x="3076" y="1796"/>
                  <a:pt x="3473" y="1700"/>
                </a:cubicBezTo>
                <a:cubicBezTo>
                  <a:pt x="3820" y="1630"/>
                  <a:pt x="4164" y="1521"/>
                  <a:pt x="4465" y="1339"/>
                </a:cubicBezTo>
                <a:cubicBezTo>
                  <a:pt x="4630" y="1243"/>
                  <a:pt x="4812" y="1134"/>
                  <a:pt x="4908" y="969"/>
                </a:cubicBezTo>
                <a:cubicBezTo>
                  <a:pt x="5004" y="817"/>
                  <a:pt x="4991" y="638"/>
                  <a:pt x="4908" y="486"/>
                </a:cubicBezTo>
                <a:cubicBezTo>
                  <a:pt x="4687" y="116"/>
                  <a:pt x="4247" y="129"/>
                  <a:pt x="3873" y="3"/>
                </a:cubicBezTo>
                <a:cubicBezTo>
                  <a:pt x="3866" y="1"/>
                  <a:pt x="3858" y="0"/>
                  <a:pt x="3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36"/>
          <p:cNvGrpSpPr/>
          <p:nvPr/>
        </p:nvGrpSpPr>
        <p:grpSpPr>
          <a:xfrm>
            <a:off x="1194524" y="2809470"/>
            <a:ext cx="377669" cy="295327"/>
            <a:chOff x="3423137" y="3960288"/>
            <a:chExt cx="76346" cy="59704"/>
          </a:xfrm>
        </p:grpSpPr>
        <p:sp>
          <p:nvSpPr>
            <p:cNvPr id="439" name="Google Shape;439;p36"/>
            <p:cNvSpPr/>
            <p:nvPr/>
          </p:nvSpPr>
          <p:spPr>
            <a:xfrm>
              <a:off x="3423137" y="3960288"/>
              <a:ext cx="49678" cy="10396"/>
            </a:xfrm>
            <a:custGeom>
              <a:avLst/>
              <a:gdLst/>
              <a:ahLst/>
              <a:cxnLst/>
              <a:rect l="l" t="t" r="r" b="b"/>
              <a:pathLst>
                <a:path w="1209" h="253" extrusionOk="0">
                  <a:moveTo>
                    <a:pt x="967" y="1"/>
                  </a:moveTo>
                  <a:cubicBezTo>
                    <a:pt x="679" y="1"/>
                    <a:pt x="392" y="37"/>
                    <a:pt x="105" y="86"/>
                  </a:cubicBezTo>
                  <a:cubicBezTo>
                    <a:pt x="0" y="111"/>
                    <a:pt x="47" y="252"/>
                    <a:pt x="136" y="252"/>
                  </a:cubicBezTo>
                  <a:cubicBezTo>
                    <a:pt x="140" y="252"/>
                    <a:pt x="144" y="252"/>
                    <a:pt x="148" y="251"/>
                  </a:cubicBezTo>
                  <a:cubicBezTo>
                    <a:pt x="465" y="182"/>
                    <a:pt x="783" y="169"/>
                    <a:pt x="1097" y="169"/>
                  </a:cubicBezTo>
                  <a:cubicBezTo>
                    <a:pt x="1101" y="169"/>
                    <a:pt x="1105" y="169"/>
                    <a:pt x="1109" y="169"/>
                  </a:cubicBezTo>
                  <a:cubicBezTo>
                    <a:pt x="1209" y="169"/>
                    <a:pt x="1205" y="16"/>
                    <a:pt x="1097" y="3"/>
                  </a:cubicBezTo>
                  <a:cubicBezTo>
                    <a:pt x="1053" y="1"/>
                    <a:pt x="1010" y="1"/>
                    <a:pt x="9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6"/>
            <p:cNvSpPr/>
            <p:nvPr/>
          </p:nvSpPr>
          <p:spPr>
            <a:xfrm>
              <a:off x="3450093" y="3984696"/>
              <a:ext cx="33488" cy="22764"/>
            </a:xfrm>
            <a:custGeom>
              <a:avLst/>
              <a:gdLst/>
              <a:ahLst/>
              <a:cxnLst/>
              <a:rect l="l" t="t" r="r" b="b"/>
              <a:pathLst>
                <a:path w="815" h="554" extrusionOk="0">
                  <a:moveTo>
                    <a:pt x="719" y="1"/>
                  </a:moveTo>
                  <a:cubicBezTo>
                    <a:pt x="705" y="1"/>
                    <a:pt x="690" y="5"/>
                    <a:pt x="675" y="14"/>
                  </a:cubicBezTo>
                  <a:cubicBezTo>
                    <a:pt x="470" y="140"/>
                    <a:pt x="262" y="262"/>
                    <a:pt x="57" y="401"/>
                  </a:cubicBezTo>
                  <a:cubicBezTo>
                    <a:pt x="14" y="428"/>
                    <a:pt x="1" y="471"/>
                    <a:pt x="14" y="510"/>
                  </a:cubicBezTo>
                  <a:cubicBezTo>
                    <a:pt x="33" y="538"/>
                    <a:pt x="63" y="554"/>
                    <a:pt x="93" y="554"/>
                  </a:cubicBezTo>
                  <a:cubicBezTo>
                    <a:pt x="109" y="554"/>
                    <a:pt x="125" y="549"/>
                    <a:pt x="140" y="540"/>
                  </a:cubicBezTo>
                  <a:cubicBezTo>
                    <a:pt x="345" y="414"/>
                    <a:pt x="553" y="276"/>
                    <a:pt x="758" y="153"/>
                  </a:cubicBezTo>
                  <a:cubicBezTo>
                    <a:pt x="801" y="127"/>
                    <a:pt x="814" y="84"/>
                    <a:pt x="788" y="44"/>
                  </a:cubicBezTo>
                  <a:cubicBezTo>
                    <a:pt x="769" y="16"/>
                    <a:pt x="745" y="1"/>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6"/>
            <p:cNvSpPr/>
            <p:nvPr/>
          </p:nvSpPr>
          <p:spPr>
            <a:xfrm>
              <a:off x="3480130" y="3994106"/>
              <a:ext cx="19353" cy="25887"/>
            </a:xfrm>
            <a:custGeom>
              <a:avLst/>
              <a:gdLst/>
              <a:ahLst/>
              <a:cxnLst/>
              <a:rect l="l" t="t" r="r" b="b"/>
              <a:pathLst>
                <a:path w="471" h="630" extrusionOk="0">
                  <a:moveTo>
                    <a:pt x="373" y="0"/>
                  </a:moveTo>
                  <a:cubicBezTo>
                    <a:pt x="352" y="0"/>
                    <a:pt x="331" y="7"/>
                    <a:pt x="318" y="20"/>
                  </a:cubicBezTo>
                  <a:cubicBezTo>
                    <a:pt x="179" y="172"/>
                    <a:pt x="83" y="338"/>
                    <a:pt x="14" y="529"/>
                  </a:cubicBezTo>
                  <a:cubicBezTo>
                    <a:pt x="1" y="572"/>
                    <a:pt x="27" y="625"/>
                    <a:pt x="83" y="625"/>
                  </a:cubicBezTo>
                  <a:cubicBezTo>
                    <a:pt x="91" y="628"/>
                    <a:pt x="99" y="630"/>
                    <a:pt x="107" y="630"/>
                  </a:cubicBezTo>
                  <a:cubicBezTo>
                    <a:pt x="139" y="630"/>
                    <a:pt x="169" y="604"/>
                    <a:pt x="179" y="572"/>
                  </a:cubicBezTo>
                  <a:cubicBezTo>
                    <a:pt x="179" y="559"/>
                    <a:pt x="192" y="529"/>
                    <a:pt x="192" y="516"/>
                  </a:cubicBezTo>
                  <a:lnTo>
                    <a:pt x="206" y="503"/>
                  </a:lnTo>
                  <a:cubicBezTo>
                    <a:pt x="212" y="493"/>
                    <a:pt x="213" y="491"/>
                    <a:pt x="213" y="491"/>
                  </a:cubicBezTo>
                  <a:lnTo>
                    <a:pt x="213" y="491"/>
                  </a:lnTo>
                  <a:cubicBezTo>
                    <a:pt x="213" y="491"/>
                    <a:pt x="210" y="494"/>
                    <a:pt x="208" y="494"/>
                  </a:cubicBezTo>
                  <a:cubicBezTo>
                    <a:pt x="207" y="494"/>
                    <a:pt x="206" y="493"/>
                    <a:pt x="206" y="490"/>
                  </a:cubicBezTo>
                  <a:cubicBezTo>
                    <a:pt x="206" y="476"/>
                    <a:pt x="222" y="476"/>
                    <a:pt x="222" y="460"/>
                  </a:cubicBezTo>
                  <a:cubicBezTo>
                    <a:pt x="235" y="420"/>
                    <a:pt x="262" y="377"/>
                    <a:pt x="288" y="351"/>
                  </a:cubicBezTo>
                  <a:cubicBezTo>
                    <a:pt x="305" y="311"/>
                    <a:pt x="331" y="268"/>
                    <a:pt x="358" y="242"/>
                  </a:cubicBezTo>
                  <a:cubicBezTo>
                    <a:pt x="358" y="228"/>
                    <a:pt x="371" y="228"/>
                    <a:pt x="371" y="212"/>
                  </a:cubicBezTo>
                  <a:lnTo>
                    <a:pt x="388" y="199"/>
                  </a:lnTo>
                  <a:cubicBezTo>
                    <a:pt x="401" y="172"/>
                    <a:pt x="414" y="159"/>
                    <a:pt x="427" y="146"/>
                  </a:cubicBezTo>
                  <a:cubicBezTo>
                    <a:pt x="454" y="116"/>
                    <a:pt x="470" y="63"/>
                    <a:pt x="427" y="20"/>
                  </a:cubicBezTo>
                  <a:cubicBezTo>
                    <a:pt x="414" y="7"/>
                    <a:pt x="393" y="0"/>
                    <a:pt x="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36"/>
          <p:cNvSpPr/>
          <p:nvPr/>
        </p:nvSpPr>
        <p:spPr>
          <a:xfrm rot="-1132029">
            <a:off x="336405" y="439584"/>
            <a:ext cx="1882403" cy="627635"/>
          </a:xfrm>
          <a:custGeom>
            <a:avLst/>
            <a:gdLst/>
            <a:ahLst/>
            <a:cxnLst/>
            <a:rect l="l" t="t" r="r" b="b"/>
            <a:pathLst>
              <a:path w="11958" h="3987" extrusionOk="0">
                <a:moveTo>
                  <a:pt x="8718" y="0"/>
                </a:moveTo>
                <a:cubicBezTo>
                  <a:pt x="7747" y="0"/>
                  <a:pt x="6781" y="371"/>
                  <a:pt x="6037" y="993"/>
                </a:cubicBezTo>
                <a:cubicBezTo>
                  <a:pt x="5832" y="1171"/>
                  <a:pt x="5640" y="1376"/>
                  <a:pt x="5475" y="1598"/>
                </a:cubicBezTo>
                <a:cubicBezTo>
                  <a:pt x="5458" y="1611"/>
                  <a:pt x="5445" y="1638"/>
                  <a:pt x="5432" y="1667"/>
                </a:cubicBezTo>
                <a:cubicBezTo>
                  <a:pt x="5309" y="1406"/>
                  <a:pt x="5088" y="1184"/>
                  <a:pt x="4827" y="1059"/>
                </a:cubicBezTo>
                <a:cubicBezTo>
                  <a:pt x="4550" y="921"/>
                  <a:pt x="4244" y="869"/>
                  <a:pt x="3936" y="869"/>
                </a:cubicBezTo>
                <a:cubicBezTo>
                  <a:pt x="3691" y="869"/>
                  <a:pt x="3445" y="901"/>
                  <a:pt x="3213" y="950"/>
                </a:cubicBezTo>
                <a:cubicBezTo>
                  <a:pt x="2264" y="1158"/>
                  <a:pt x="1394" y="1707"/>
                  <a:pt x="789" y="2451"/>
                </a:cubicBezTo>
                <a:cubicBezTo>
                  <a:pt x="445" y="2878"/>
                  <a:pt x="167" y="3360"/>
                  <a:pt x="18" y="3886"/>
                </a:cubicBezTo>
                <a:cubicBezTo>
                  <a:pt x="0" y="3944"/>
                  <a:pt x="49" y="3987"/>
                  <a:pt x="100" y="3987"/>
                </a:cubicBezTo>
                <a:cubicBezTo>
                  <a:pt x="133" y="3987"/>
                  <a:pt x="167" y="3969"/>
                  <a:pt x="184" y="3926"/>
                </a:cubicBezTo>
                <a:cubicBezTo>
                  <a:pt x="445" y="3059"/>
                  <a:pt x="1010" y="2299"/>
                  <a:pt x="1738" y="1776"/>
                </a:cubicBezTo>
                <a:cubicBezTo>
                  <a:pt x="2112" y="1515"/>
                  <a:pt x="2525" y="1323"/>
                  <a:pt x="2965" y="1184"/>
                </a:cubicBezTo>
                <a:cubicBezTo>
                  <a:pt x="3272" y="1094"/>
                  <a:pt x="3601" y="1033"/>
                  <a:pt x="3928" y="1033"/>
                </a:cubicBezTo>
                <a:cubicBezTo>
                  <a:pt x="4101" y="1033"/>
                  <a:pt x="4273" y="1050"/>
                  <a:pt x="4440" y="1089"/>
                </a:cubicBezTo>
                <a:cubicBezTo>
                  <a:pt x="4714" y="1158"/>
                  <a:pt x="4962" y="1294"/>
                  <a:pt x="5144" y="1515"/>
                </a:cubicBezTo>
                <a:cubicBezTo>
                  <a:pt x="5227" y="1611"/>
                  <a:pt x="5293" y="1737"/>
                  <a:pt x="5336" y="1859"/>
                </a:cubicBezTo>
                <a:cubicBezTo>
                  <a:pt x="5266" y="2011"/>
                  <a:pt x="5266" y="2190"/>
                  <a:pt x="5375" y="2329"/>
                </a:cubicBezTo>
                <a:cubicBezTo>
                  <a:pt x="5391" y="2343"/>
                  <a:pt x="5415" y="2351"/>
                  <a:pt x="5438" y="2351"/>
                </a:cubicBezTo>
                <a:cubicBezTo>
                  <a:pt x="5476" y="2351"/>
                  <a:pt x="5514" y="2329"/>
                  <a:pt x="5514" y="2286"/>
                </a:cubicBezTo>
                <a:cubicBezTo>
                  <a:pt x="5541" y="2150"/>
                  <a:pt x="5541" y="1998"/>
                  <a:pt x="5501" y="1859"/>
                </a:cubicBezTo>
                <a:cubicBezTo>
                  <a:pt x="5541" y="1776"/>
                  <a:pt x="5610" y="1694"/>
                  <a:pt x="5653" y="1624"/>
                </a:cubicBezTo>
                <a:cubicBezTo>
                  <a:pt x="5805" y="1446"/>
                  <a:pt x="5954" y="1280"/>
                  <a:pt x="6136" y="1128"/>
                </a:cubicBezTo>
                <a:cubicBezTo>
                  <a:pt x="6480" y="827"/>
                  <a:pt x="6893" y="593"/>
                  <a:pt x="7320" y="427"/>
                </a:cubicBezTo>
                <a:cubicBezTo>
                  <a:pt x="7772" y="254"/>
                  <a:pt x="8246" y="168"/>
                  <a:pt x="8719" y="168"/>
                </a:cubicBezTo>
                <a:cubicBezTo>
                  <a:pt x="9183" y="168"/>
                  <a:pt x="9646" y="250"/>
                  <a:pt x="10088" y="414"/>
                </a:cubicBezTo>
                <a:cubicBezTo>
                  <a:pt x="10584" y="593"/>
                  <a:pt x="11040" y="880"/>
                  <a:pt x="11427" y="1241"/>
                </a:cubicBezTo>
                <a:cubicBezTo>
                  <a:pt x="11371" y="1224"/>
                  <a:pt x="11301" y="1224"/>
                  <a:pt x="11245" y="1224"/>
                </a:cubicBezTo>
                <a:cubicBezTo>
                  <a:pt x="11205" y="1224"/>
                  <a:pt x="11162" y="1267"/>
                  <a:pt x="11162" y="1307"/>
                </a:cubicBezTo>
                <a:cubicBezTo>
                  <a:pt x="11162" y="1350"/>
                  <a:pt x="11205" y="1390"/>
                  <a:pt x="11245" y="1390"/>
                </a:cubicBezTo>
                <a:cubicBezTo>
                  <a:pt x="11453" y="1406"/>
                  <a:pt x="11645" y="1433"/>
                  <a:pt x="11840" y="1502"/>
                </a:cubicBezTo>
                <a:cubicBezTo>
                  <a:pt x="11849" y="1505"/>
                  <a:pt x="11858" y="1507"/>
                  <a:pt x="11866" y="1507"/>
                </a:cubicBezTo>
                <a:cubicBezTo>
                  <a:pt x="11920" y="1507"/>
                  <a:pt x="11958" y="1438"/>
                  <a:pt x="11923" y="1390"/>
                </a:cubicBezTo>
                <a:cubicBezTo>
                  <a:pt x="11824" y="1211"/>
                  <a:pt x="11728" y="1046"/>
                  <a:pt x="11632" y="880"/>
                </a:cubicBezTo>
                <a:cubicBezTo>
                  <a:pt x="11615" y="855"/>
                  <a:pt x="11585" y="840"/>
                  <a:pt x="11560" y="840"/>
                </a:cubicBezTo>
                <a:cubicBezTo>
                  <a:pt x="11545" y="840"/>
                  <a:pt x="11532" y="844"/>
                  <a:pt x="11523" y="854"/>
                </a:cubicBezTo>
                <a:cubicBezTo>
                  <a:pt x="11480" y="867"/>
                  <a:pt x="11467" y="923"/>
                  <a:pt x="11493" y="963"/>
                </a:cubicBezTo>
                <a:cubicBezTo>
                  <a:pt x="11549" y="1075"/>
                  <a:pt x="11619" y="1184"/>
                  <a:pt x="11675" y="1280"/>
                </a:cubicBezTo>
                <a:cubicBezTo>
                  <a:pt x="11645" y="1280"/>
                  <a:pt x="11606" y="1267"/>
                  <a:pt x="11563" y="1267"/>
                </a:cubicBezTo>
                <a:cubicBezTo>
                  <a:pt x="11592" y="1224"/>
                  <a:pt x="11606" y="1184"/>
                  <a:pt x="11563" y="1142"/>
                </a:cubicBezTo>
                <a:cubicBezTo>
                  <a:pt x="10819" y="440"/>
                  <a:pt x="9813" y="27"/>
                  <a:pt x="8782" y="1"/>
                </a:cubicBezTo>
                <a:cubicBezTo>
                  <a:pt x="8760" y="0"/>
                  <a:pt x="8739" y="0"/>
                  <a:pt x="8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36"/>
          <p:cNvGrpSpPr/>
          <p:nvPr/>
        </p:nvGrpSpPr>
        <p:grpSpPr>
          <a:xfrm>
            <a:off x="2773024" y="3356894"/>
            <a:ext cx="3598421" cy="1786512"/>
            <a:chOff x="3506651" y="2783447"/>
            <a:chExt cx="899875" cy="446762"/>
          </a:xfrm>
        </p:grpSpPr>
        <p:sp>
          <p:nvSpPr>
            <p:cNvPr id="444" name="Google Shape;444;p36"/>
            <p:cNvSpPr/>
            <p:nvPr/>
          </p:nvSpPr>
          <p:spPr>
            <a:xfrm>
              <a:off x="3506651" y="2783447"/>
              <a:ext cx="899875" cy="446762"/>
            </a:xfrm>
            <a:custGeom>
              <a:avLst/>
              <a:gdLst/>
              <a:ahLst/>
              <a:cxnLst/>
              <a:rect l="l" t="t" r="r" b="b"/>
              <a:pathLst>
                <a:path w="20970" h="10411" extrusionOk="0">
                  <a:moveTo>
                    <a:pt x="9012" y="1869"/>
                  </a:moveTo>
                  <a:cubicBezTo>
                    <a:pt x="9012" y="1883"/>
                    <a:pt x="9012" y="1883"/>
                    <a:pt x="9025" y="1896"/>
                  </a:cubicBezTo>
                  <a:lnTo>
                    <a:pt x="9038" y="1896"/>
                  </a:lnTo>
                  <a:cubicBezTo>
                    <a:pt x="9038" y="1909"/>
                    <a:pt x="9051" y="1909"/>
                    <a:pt x="9051" y="1922"/>
                  </a:cubicBezTo>
                  <a:cubicBezTo>
                    <a:pt x="9051" y="1909"/>
                    <a:pt x="9038" y="1909"/>
                    <a:pt x="9038" y="1909"/>
                  </a:cubicBezTo>
                  <a:cubicBezTo>
                    <a:pt x="9038" y="1896"/>
                    <a:pt x="9025" y="1896"/>
                    <a:pt x="9025" y="1896"/>
                  </a:cubicBezTo>
                  <a:lnTo>
                    <a:pt x="9012" y="1883"/>
                  </a:lnTo>
                  <a:lnTo>
                    <a:pt x="9012" y="1869"/>
                  </a:lnTo>
                  <a:close/>
                  <a:moveTo>
                    <a:pt x="10004" y="2640"/>
                  </a:moveTo>
                  <a:cubicBezTo>
                    <a:pt x="10004" y="2640"/>
                    <a:pt x="10004" y="2646"/>
                    <a:pt x="10007" y="2649"/>
                  </a:cubicBezTo>
                  <a:lnTo>
                    <a:pt x="10007" y="2649"/>
                  </a:lnTo>
                  <a:cubicBezTo>
                    <a:pt x="10005" y="2647"/>
                    <a:pt x="10004" y="2644"/>
                    <a:pt x="10004" y="2640"/>
                  </a:cubicBezTo>
                  <a:close/>
                  <a:moveTo>
                    <a:pt x="9880" y="2604"/>
                  </a:moveTo>
                  <a:cubicBezTo>
                    <a:pt x="9897" y="2604"/>
                    <a:pt x="9915" y="2607"/>
                    <a:pt x="9934" y="2613"/>
                  </a:cubicBezTo>
                  <a:cubicBezTo>
                    <a:pt x="9825" y="2653"/>
                    <a:pt x="9742" y="2722"/>
                    <a:pt x="9686" y="2832"/>
                  </a:cubicBezTo>
                  <a:cubicBezTo>
                    <a:pt x="9660" y="2805"/>
                    <a:pt x="9660" y="2779"/>
                    <a:pt x="9686" y="2749"/>
                  </a:cubicBezTo>
                  <a:cubicBezTo>
                    <a:pt x="9763" y="2651"/>
                    <a:pt x="9814" y="2604"/>
                    <a:pt x="9880" y="2604"/>
                  </a:cubicBezTo>
                  <a:close/>
                  <a:moveTo>
                    <a:pt x="8403" y="847"/>
                  </a:moveTo>
                  <a:cubicBezTo>
                    <a:pt x="8625" y="847"/>
                    <a:pt x="8833" y="847"/>
                    <a:pt x="9051" y="904"/>
                  </a:cubicBezTo>
                  <a:cubicBezTo>
                    <a:pt x="9203" y="960"/>
                    <a:pt x="9356" y="1000"/>
                    <a:pt x="9494" y="1096"/>
                  </a:cubicBezTo>
                  <a:cubicBezTo>
                    <a:pt x="9630" y="1208"/>
                    <a:pt x="9713" y="1357"/>
                    <a:pt x="9809" y="1496"/>
                  </a:cubicBezTo>
                  <a:cubicBezTo>
                    <a:pt x="9891" y="1635"/>
                    <a:pt x="9961" y="1770"/>
                    <a:pt x="9991" y="1909"/>
                  </a:cubicBezTo>
                  <a:cubicBezTo>
                    <a:pt x="10030" y="2117"/>
                    <a:pt x="10073" y="2322"/>
                    <a:pt x="10057" y="2531"/>
                  </a:cubicBezTo>
                  <a:cubicBezTo>
                    <a:pt x="9991" y="2514"/>
                    <a:pt x="9934" y="2501"/>
                    <a:pt x="9878" y="2501"/>
                  </a:cubicBezTo>
                  <a:cubicBezTo>
                    <a:pt x="9825" y="2514"/>
                    <a:pt x="9782" y="2544"/>
                    <a:pt x="9713" y="2557"/>
                  </a:cubicBezTo>
                  <a:cubicBezTo>
                    <a:pt x="9726" y="2531"/>
                    <a:pt x="9726" y="2474"/>
                    <a:pt x="9726" y="2431"/>
                  </a:cubicBezTo>
                  <a:cubicBezTo>
                    <a:pt x="9726" y="2405"/>
                    <a:pt x="9742" y="2365"/>
                    <a:pt x="9699" y="2365"/>
                  </a:cubicBezTo>
                  <a:cubicBezTo>
                    <a:pt x="9660" y="2365"/>
                    <a:pt x="9643" y="2392"/>
                    <a:pt x="9643" y="2431"/>
                  </a:cubicBezTo>
                  <a:lnTo>
                    <a:pt x="9643" y="2461"/>
                  </a:lnTo>
                  <a:cubicBezTo>
                    <a:pt x="9630" y="2405"/>
                    <a:pt x="9617" y="2365"/>
                    <a:pt x="9617" y="2322"/>
                  </a:cubicBezTo>
                  <a:cubicBezTo>
                    <a:pt x="9604" y="2283"/>
                    <a:pt x="9590" y="2240"/>
                    <a:pt x="9577" y="2183"/>
                  </a:cubicBezTo>
                  <a:lnTo>
                    <a:pt x="9630" y="2183"/>
                  </a:lnTo>
                  <a:cubicBezTo>
                    <a:pt x="9686" y="2157"/>
                    <a:pt x="9699" y="2117"/>
                    <a:pt x="9673" y="2074"/>
                  </a:cubicBezTo>
                  <a:cubicBezTo>
                    <a:pt x="9577" y="1922"/>
                    <a:pt x="9478" y="1787"/>
                    <a:pt x="9395" y="1635"/>
                  </a:cubicBezTo>
                  <a:cubicBezTo>
                    <a:pt x="9374" y="1610"/>
                    <a:pt x="9370" y="1588"/>
                    <a:pt x="9347" y="1588"/>
                  </a:cubicBezTo>
                  <a:cubicBezTo>
                    <a:pt x="9342" y="1588"/>
                    <a:pt x="9336" y="1589"/>
                    <a:pt x="9329" y="1592"/>
                  </a:cubicBezTo>
                  <a:cubicBezTo>
                    <a:pt x="9273" y="1621"/>
                    <a:pt x="9286" y="1648"/>
                    <a:pt x="9313" y="1674"/>
                  </a:cubicBezTo>
                  <a:cubicBezTo>
                    <a:pt x="9382" y="1800"/>
                    <a:pt x="9465" y="1935"/>
                    <a:pt x="9534" y="2061"/>
                  </a:cubicBezTo>
                  <a:cubicBezTo>
                    <a:pt x="9547" y="2061"/>
                    <a:pt x="9547" y="2061"/>
                    <a:pt x="9547" y="2074"/>
                  </a:cubicBezTo>
                  <a:cubicBezTo>
                    <a:pt x="9547" y="2061"/>
                    <a:pt x="9534" y="2061"/>
                    <a:pt x="9534" y="2061"/>
                  </a:cubicBezTo>
                  <a:cubicBezTo>
                    <a:pt x="9465" y="2018"/>
                    <a:pt x="9382" y="1992"/>
                    <a:pt x="9313" y="1952"/>
                  </a:cubicBezTo>
                  <a:cubicBezTo>
                    <a:pt x="9121" y="1840"/>
                    <a:pt x="8955" y="1687"/>
                    <a:pt x="8833" y="1509"/>
                  </a:cubicBezTo>
                  <a:cubicBezTo>
                    <a:pt x="8812" y="1490"/>
                    <a:pt x="8799" y="1471"/>
                    <a:pt x="8774" y="1471"/>
                  </a:cubicBezTo>
                  <a:cubicBezTo>
                    <a:pt x="8763" y="1471"/>
                    <a:pt x="8750" y="1475"/>
                    <a:pt x="8734" y="1482"/>
                  </a:cubicBezTo>
                  <a:lnTo>
                    <a:pt x="8721" y="1482"/>
                  </a:lnTo>
                  <a:cubicBezTo>
                    <a:pt x="8694" y="1469"/>
                    <a:pt x="8681" y="1469"/>
                    <a:pt x="8651" y="1469"/>
                  </a:cubicBezTo>
                  <a:cubicBezTo>
                    <a:pt x="8651" y="1496"/>
                    <a:pt x="8651" y="1522"/>
                    <a:pt x="8668" y="1552"/>
                  </a:cubicBezTo>
                  <a:cubicBezTo>
                    <a:pt x="8707" y="1635"/>
                    <a:pt x="8764" y="1730"/>
                    <a:pt x="8833" y="1813"/>
                  </a:cubicBezTo>
                  <a:cubicBezTo>
                    <a:pt x="8886" y="1883"/>
                    <a:pt x="8942" y="1965"/>
                    <a:pt x="9012" y="2048"/>
                  </a:cubicBezTo>
                  <a:cubicBezTo>
                    <a:pt x="8833" y="1965"/>
                    <a:pt x="8721" y="1840"/>
                    <a:pt x="8612" y="1704"/>
                  </a:cubicBezTo>
                  <a:cubicBezTo>
                    <a:pt x="8529" y="1605"/>
                    <a:pt x="8473" y="1522"/>
                    <a:pt x="8403" y="1426"/>
                  </a:cubicBezTo>
                  <a:cubicBezTo>
                    <a:pt x="8390" y="1413"/>
                    <a:pt x="8377" y="1387"/>
                    <a:pt x="8364" y="1373"/>
                  </a:cubicBezTo>
                  <a:cubicBezTo>
                    <a:pt x="8364" y="1335"/>
                    <a:pt x="8344" y="1323"/>
                    <a:pt x="8319" y="1323"/>
                  </a:cubicBezTo>
                  <a:cubicBezTo>
                    <a:pt x="8307" y="1323"/>
                    <a:pt x="8294" y="1326"/>
                    <a:pt x="8281" y="1330"/>
                  </a:cubicBezTo>
                  <a:cubicBezTo>
                    <a:pt x="8238" y="1330"/>
                    <a:pt x="8238" y="1373"/>
                    <a:pt x="8254" y="1400"/>
                  </a:cubicBezTo>
                  <a:cubicBezTo>
                    <a:pt x="8294" y="1522"/>
                    <a:pt x="8321" y="1661"/>
                    <a:pt x="8377" y="1787"/>
                  </a:cubicBezTo>
                  <a:cubicBezTo>
                    <a:pt x="8420" y="1883"/>
                    <a:pt x="8486" y="1965"/>
                    <a:pt x="8542" y="2048"/>
                  </a:cubicBezTo>
                  <a:cubicBezTo>
                    <a:pt x="8459" y="2048"/>
                    <a:pt x="8390" y="2048"/>
                    <a:pt x="8321" y="2018"/>
                  </a:cubicBezTo>
                  <a:cubicBezTo>
                    <a:pt x="8185" y="1965"/>
                    <a:pt x="8116" y="1853"/>
                    <a:pt x="8033" y="1744"/>
                  </a:cubicBezTo>
                  <a:cubicBezTo>
                    <a:pt x="7977" y="1661"/>
                    <a:pt x="7937" y="1578"/>
                    <a:pt x="7881" y="1496"/>
                  </a:cubicBezTo>
                  <a:cubicBezTo>
                    <a:pt x="7867" y="1469"/>
                    <a:pt x="7854" y="1439"/>
                    <a:pt x="7825" y="1413"/>
                  </a:cubicBezTo>
                  <a:cubicBezTo>
                    <a:pt x="7813" y="1405"/>
                    <a:pt x="7802" y="1402"/>
                    <a:pt x="7793" y="1402"/>
                  </a:cubicBezTo>
                  <a:cubicBezTo>
                    <a:pt x="7769" y="1402"/>
                    <a:pt x="7750" y="1421"/>
                    <a:pt x="7729" y="1439"/>
                  </a:cubicBezTo>
                  <a:cubicBezTo>
                    <a:pt x="7659" y="1539"/>
                    <a:pt x="7659" y="1635"/>
                    <a:pt x="7689" y="1730"/>
                  </a:cubicBezTo>
                  <a:cubicBezTo>
                    <a:pt x="7729" y="1853"/>
                    <a:pt x="7772" y="1965"/>
                    <a:pt x="7867" y="2061"/>
                  </a:cubicBezTo>
                  <a:lnTo>
                    <a:pt x="7867" y="2074"/>
                  </a:lnTo>
                  <a:cubicBezTo>
                    <a:pt x="7729" y="2005"/>
                    <a:pt x="7606" y="1909"/>
                    <a:pt x="7550" y="1757"/>
                  </a:cubicBezTo>
                  <a:cubicBezTo>
                    <a:pt x="7537" y="1730"/>
                    <a:pt x="7524" y="1717"/>
                    <a:pt x="7494" y="1704"/>
                  </a:cubicBezTo>
                  <a:cubicBezTo>
                    <a:pt x="7494" y="1730"/>
                    <a:pt x="7481" y="1744"/>
                    <a:pt x="7467" y="1770"/>
                  </a:cubicBezTo>
                  <a:lnTo>
                    <a:pt x="7467" y="1800"/>
                  </a:lnTo>
                  <a:cubicBezTo>
                    <a:pt x="7467" y="1813"/>
                    <a:pt x="7481" y="1813"/>
                    <a:pt x="7481" y="1813"/>
                  </a:cubicBezTo>
                  <a:lnTo>
                    <a:pt x="7467" y="1813"/>
                  </a:lnTo>
                  <a:cubicBezTo>
                    <a:pt x="7411" y="1813"/>
                    <a:pt x="7398" y="1840"/>
                    <a:pt x="7411" y="1883"/>
                  </a:cubicBezTo>
                  <a:cubicBezTo>
                    <a:pt x="7441" y="2101"/>
                    <a:pt x="7411" y="2322"/>
                    <a:pt x="7315" y="2531"/>
                  </a:cubicBezTo>
                  <a:cubicBezTo>
                    <a:pt x="7276" y="2597"/>
                    <a:pt x="7233" y="2666"/>
                    <a:pt x="7193" y="2736"/>
                  </a:cubicBezTo>
                  <a:cubicBezTo>
                    <a:pt x="7163" y="2779"/>
                    <a:pt x="7150" y="2805"/>
                    <a:pt x="7193" y="2861"/>
                  </a:cubicBezTo>
                  <a:cubicBezTo>
                    <a:pt x="7206" y="2888"/>
                    <a:pt x="7193" y="2944"/>
                    <a:pt x="7193" y="2997"/>
                  </a:cubicBezTo>
                  <a:cubicBezTo>
                    <a:pt x="7193" y="3053"/>
                    <a:pt x="7206" y="3123"/>
                    <a:pt x="7206" y="3176"/>
                  </a:cubicBezTo>
                  <a:lnTo>
                    <a:pt x="7193" y="3192"/>
                  </a:lnTo>
                  <a:cubicBezTo>
                    <a:pt x="7180" y="3162"/>
                    <a:pt x="7150" y="3136"/>
                    <a:pt x="7137" y="3109"/>
                  </a:cubicBezTo>
                  <a:cubicBezTo>
                    <a:pt x="7097" y="3010"/>
                    <a:pt x="7028" y="2944"/>
                    <a:pt x="6915" y="2928"/>
                  </a:cubicBezTo>
                  <a:cubicBezTo>
                    <a:pt x="6889" y="2928"/>
                    <a:pt x="6849" y="2944"/>
                    <a:pt x="6819" y="2944"/>
                  </a:cubicBezTo>
                  <a:cubicBezTo>
                    <a:pt x="6737" y="2861"/>
                    <a:pt x="6723" y="2736"/>
                    <a:pt x="6723" y="2640"/>
                  </a:cubicBezTo>
                  <a:cubicBezTo>
                    <a:pt x="6697" y="2418"/>
                    <a:pt x="6710" y="2213"/>
                    <a:pt x="6750" y="2005"/>
                  </a:cubicBezTo>
                  <a:cubicBezTo>
                    <a:pt x="6780" y="1840"/>
                    <a:pt x="6875" y="1704"/>
                    <a:pt x="6958" y="1578"/>
                  </a:cubicBezTo>
                  <a:cubicBezTo>
                    <a:pt x="7054" y="1439"/>
                    <a:pt x="7180" y="1357"/>
                    <a:pt x="7302" y="1261"/>
                  </a:cubicBezTo>
                  <a:cubicBezTo>
                    <a:pt x="7311" y="1252"/>
                    <a:pt x="7329" y="1242"/>
                    <a:pt x="7343" y="1242"/>
                  </a:cubicBezTo>
                  <a:cubicBezTo>
                    <a:pt x="7349" y="1242"/>
                    <a:pt x="7354" y="1244"/>
                    <a:pt x="7358" y="1248"/>
                  </a:cubicBezTo>
                  <a:cubicBezTo>
                    <a:pt x="7369" y="1251"/>
                    <a:pt x="7378" y="1253"/>
                    <a:pt x="7385" y="1253"/>
                  </a:cubicBezTo>
                  <a:cubicBezTo>
                    <a:pt x="7405" y="1253"/>
                    <a:pt x="7416" y="1241"/>
                    <a:pt x="7428" y="1221"/>
                  </a:cubicBezTo>
                  <a:cubicBezTo>
                    <a:pt x="7454" y="1178"/>
                    <a:pt x="7467" y="1152"/>
                    <a:pt x="7510" y="1125"/>
                  </a:cubicBezTo>
                  <a:cubicBezTo>
                    <a:pt x="7659" y="1026"/>
                    <a:pt x="7825" y="943"/>
                    <a:pt x="8020" y="917"/>
                  </a:cubicBezTo>
                  <a:cubicBezTo>
                    <a:pt x="8142" y="890"/>
                    <a:pt x="8281" y="861"/>
                    <a:pt x="8403" y="847"/>
                  </a:cubicBezTo>
                  <a:close/>
                  <a:moveTo>
                    <a:pt x="10017" y="2653"/>
                  </a:moveTo>
                  <a:cubicBezTo>
                    <a:pt x="10086" y="2709"/>
                    <a:pt x="10086" y="2792"/>
                    <a:pt x="10100" y="2861"/>
                  </a:cubicBezTo>
                  <a:cubicBezTo>
                    <a:pt x="10100" y="2875"/>
                    <a:pt x="10073" y="2888"/>
                    <a:pt x="10057" y="2901"/>
                  </a:cubicBezTo>
                  <a:cubicBezTo>
                    <a:pt x="10043" y="2928"/>
                    <a:pt x="10017" y="2944"/>
                    <a:pt x="10004" y="2971"/>
                  </a:cubicBezTo>
                  <a:cubicBezTo>
                    <a:pt x="10004" y="2984"/>
                    <a:pt x="10017" y="3010"/>
                    <a:pt x="10017" y="3027"/>
                  </a:cubicBezTo>
                  <a:cubicBezTo>
                    <a:pt x="10043" y="3027"/>
                    <a:pt x="10057" y="3027"/>
                    <a:pt x="10073" y="3010"/>
                  </a:cubicBezTo>
                  <a:lnTo>
                    <a:pt x="10073" y="3010"/>
                  </a:lnTo>
                  <a:cubicBezTo>
                    <a:pt x="10073" y="3040"/>
                    <a:pt x="10073" y="3080"/>
                    <a:pt x="10057" y="3080"/>
                  </a:cubicBezTo>
                  <a:cubicBezTo>
                    <a:pt x="10030" y="3109"/>
                    <a:pt x="9991" y="3109"/>
                    <a:pt x="10004" y="3149"/>
                  </a:cubicBezTo>
                  <a:cubicBezTo>
                    <a:pt x="10017" y="3176"/>
                    <a:pt x="10043" y="3192"/>
                    <a:pt x="10073" y="3232"/>
                  </a:cubicBezTo>
                  <a:cubicBezTo>
                    <a:pt x="10017" y="3328"/>
                    <a:pt x="9948" y="3440"/>
                    <a:pt x="9878" y="3536"/>
                  </a:cubicBezTo>
                  <a:cubicBezTo>
                    <a:pt x="9852" y="3506"/>
                    <a:pt x="9825" y="3493"/>
                    <a:pt x="9809" y="3480"/>
                  </a:cubicBezTo>
                  <a:cubicBezTo>
                    <a:pt x="9795" y="3506"/>
                    <a:pt x="9782" y="3536"/>
                    <a:pt x="9782" y="3562"/>
                  </a:cubicBezTo>
                  <a:cubicBezTo>
                    <a:pt x="9769" y="3605"/>
                    <a:pt x="9782" y="3645"/>
                    <a:pt x="9726" y="3658"/>
                  </a:cubicBezTo>
                  <a:lnTo>
                    <a:pt x="9699" y="3658"/>
                  </a:lnTo>
                  <a:cubicBezTo>
                    <a:pt x="9686" y="3658"/>
                    <a:pt x="9686" y="3632"/>
                    <a:pt x="9686" y="3632"/>
                  </a:cubicBezTo>
                  <a:cubicBezTo>
                    <a:pt x="9686" y="3493"/>
                    <a:pt x="9699" y="3357"/>
                    <a:pt x="9699" y="3219"/>
                  </a:cubicBezTo>
                  <a:cubicBezTo>
                    <a:pt x="9699" y="3192"/>
                    <a:pt x="9713" y="3149"/>
                    <a:pt x="9726" y="3109"/>
                  </a:cubicBezTo>
                  <a:cubicBezTo>
                    <a:pt x="9769" y="3162"/>
                    <a:pt x="9795" y="3219"/>
                    <a:pt x="9838" y="3288"/>
                  </a:cubicBezTo>
                  <a:cubicBezTo>
                    <a:pt x="9891" y="3258"/>
                    <a:pt x="9908" y="3232"/>
                    <a:pt x="9891" y="3176"/>
                  </a:cubicBezTo>
                  <a:cubicBezTo>
                    <a:pt x="9865" y="3109"/>
                    <a:pt x="9852" y="3053"/>
                    <a:pt x="9782" y="3010"/>
                  </a:cubicBezTo>
                  <a:cubicBezTo>
                    <a:pt x="9769" y="2997"/>
                    <a:pt x="9756" y="2971"/>
                    <a:pt x="9769" y="2957"/>
                  </a:cubicBezTo>
                  <a:cubicBezTo>
                    <a:pt x="9795" y="2875"/>
                    <a:pt x="9838" y="2792"/>
                    <a:pt x="9921" y="2736"/>
                  </a:cubicBezTo>
                  <a:cubicBezTo>
                    <a:pt x="9934" y="2736"/>
                    <a:pt x="9948" y="2722"/>
                    <a:pt x="9948" y="2722"/>
                  </a:cubicBezTo>
                  <a:cubicBezTo>
                    <a:pt x="9955" y="2724"/>
                    <a:pt x="9962" y="2725"/>
                    <a:pt x="9967" y="2725"/>
                  </a:cubicBezTo>
                  <a:cubicBezTo>
                    <a:pt x="10004" y="2725"/>
                    <a:pt x="10005" y="2690"/>
                    <a:pt x="10017" y="2653"/>
                  </a:cubicBezTo>
                  <a:close/>
                  <a:moveTo>
                    <a:pt x="13049" y="824"/>
                  </a:moveTo>
                  <a:cubicBezTo>
                    <a:pt x="13075" y="824"/>
                    <a:pt x="13103" y="832"/>
                    <a:pt x="13132" y="847"/>
                  </a:cubicBezTo>
                  <a:cubicBezTo>
                    <a:pt x="13297" y="973"/>
                    <a:pt x="13446" y="1109"/>
                    <a:pt x="13476" y="1330"/>
                  </a:cubicBezTo>
                  <a:cubicBezTo>
                    <a:pt x="13476" y="1357"/>
                    <a:pt x="13489" y="1373"/>
                    <a:pt x="13502" y="1387"/>
                  </a:cubicBezTo>
                  <a:cubicBezTo>
                    <a:pt x="13529" y="1400"/>
                    <a:pt x="13559" y="1426"/>
                    <a:pt x="13572" y="1426"/>
                  </a:cubicBezTo>
                  <a:cubicBezTo>
                    <a:pt x="13585" y="1413"/>
                    <a:pt x="13598" y="1387"/>
                    <a:pt x="13612" y="1357"/>
                  </a:cubicBezTo>
                  <a:cubicBezTo>
                    <a:pt x="13628" y="1330"/>
                    <a:pt x="13641" y="1291"/>
                    <a:pt x="13655" y="1261"/>
                  </a:cubicBezTo>
                  <a:cubicBezTo>
                    <a:pt x="13724" y="1344"/>
                    <a:pt x="13807" y="1426"/>
                    <a:pt x="13876" y="1496"/>
                  </a:cubicBezTo>
                  <a:cubicBezTo>
                    <a:pt x="13942" y="1565"/>
                    <a:pt x="14012" y="1605"/>
                    <a:pt x="14081" y="1661"/>
                  </a:cubicBezTo>
                  <a:cubicBezTo>
                    <a:pt x="14124" y="1704"/>
                    <a:pt x="14177" y="1717"/>
                    <a:pt x="14220" y="1757"/>
                  </a:cubicBezTo>
                  <a:cubicBezTo>
                    <a:pt x="14246" y="1787"/>
                    <a:pt x="14273" y="1840"/>
                    <a:pt x="14273" y="1869"/>
                  </a:cubicBezTo>
                  <a:cubicBezTo>
                    <a:pt x="14260" y="1965"/>
                    <a:pt x="14273" y="2061"/>
                    <a:pt x="14303" y="2144"/>
                  </a:cubicBezTo>
                  <a:cubicBezTo>
                    <a:pt x="14316" y="2170"/>
                    <a:pt x="14329" y="2200"/>
                    <a:pt x="14372" y="2200"/>
                  </a:cubicBezTo>
                  <a:cubicBezTo>
                    <a:pt x="14412" y="2200"/>
                    <a:pt x="14425" y="2170"/>
                    <a:pt x="14412" y="2131"/>
                  </a:cubicBezTo>
                  <a:lnTo>
                    <a:pt x="14412" y="2117"/>
                  </a:lnTo>
                  <a:cubicBezTo>
                    <a:pt x="14508" y="2018"/>
                    <a:pt x="14468" y="1883"/>
                    <a:pt x="14521" y="1770"/>
                  </a:cubicBezTo>
                  <a:cubicBezTo>
                    <a:pt x="14564" y="1674"/>
                    <a:pt x="14620" y="1605"/>
                    <a:pt x="14686" y="1565"/>
                  </a:cubicBezTo>
                  <a:cubicBezTo>
                    <a:pt x="14719" y="1538"/>
                    <a:pt x="14759" y="1526"/>
                    <a:pt x="14801" y="1526"/>
                  </a:cubicBezTo>
                  <a:cubicBezTo>
                    <a:pt x="14888" y="1526"/>
                    <a:pt x="14981" y="1578"/>
                    <a:pt x="15017" y="1661"/>
                  </a:cubicBezTo>
                  <a:cubicBezTo>
                    <a:pt x="15116" y="1909"/>
                    <a:pt x="15100" y="2157"/>
                    <a:pt x="14951" y="2379"/>
                  </a:cubicBezTo>
                  <a:cubicBezTo>
                    <a:pt x="14868" y="2501"/>
                    <a:pt x="14742" y="2597"/>
                    <a:pt x="14604" y="2653"/>
                  </a:cubicBezTo>
                  <a:cubicBezTo>
                    <a:pt x="14590" y="2666"/>
                    <a:pt x="14564" y="2666"/>
                    <a:pt x="14551" y="2666"/>
                  </a:cubicBezTo>
                  <a:cubicBezTo>
                    <a:pt x="14535" y="2659"/>
                    <a:pt x="14523" y="2656"/>
                    <a:pt x="14513" y="2656"/>
                  </a:cubicBezTo>
                  <a:cubicBezTo>
                    <a:pt x="14487" y="2656"/>
                    <a:pt x="14478" y="2678"/>
                    <a:pt x="14468" y="2709"/>
                  </a:cubicBezTo>
                  <a:cubicBezTo>
                    <a:pt x="14438" y="2805"/>
                    <a:pt x="14425" y="2901"/>
                    <a:pt x="14399" y="2984"/>
                  </a:cubicBezTo>
                  <a:cubicBezTo>
                    <a:pt x="14303" y="3288"/>
                    <a:pt x="14137" y="3523"/>
                    <a:pt x="13889" y="3701"/>
                  </a:cubicBezTo>
                  <a:cubicBezTo>
                    <a:pt x="13724" y="3837"/>
                    <a:pt x="13545" y="3906"/>
                    <a:pt x="13324" y="3920"/>
                  </a:cubicBezTo>
                  <a:cubicBezTo>
                    <a:pt x="13132" y="3920"/>
                    <a:pt x="12967" y="3837"/>
                    <a:pt x="12801" y="3741"/>
                  </a:cubicBezTo>
                  <a:cubicBezTo>
                    <a:pt x="12593" y="3605"/>
                    <a:pt x="12471" y="3424"/>
                    <a:pt x="12358" y="3205"/>
                  </a:cubicBezTo>
                  <a:cubicBezTo>
                    <a:pt x="12223" y="2888"/>
                    <a:pt x="12153" y="2557"/>
                    <a:pt x="12110" y="2213"/>
                  </a:cubicBezTo>
                  <a:cubicBezTo>
                    <a:pt x="12097" y="2048"/>
                    <a:pt x="12097" y="1869"/>
                    <a:pt x="12084" y="1704"/>
                  </a:cubicBezTo>
                  <a:cubicBezTo>
                    <a:pt x="12084" y="1674"/>
                    <a:pt x="12097" y="1661"/>
                    <a:pt x="12097" y="1635"/>
                  </a:cubicBezTo>
                  <a:cubicBezTo>
                    <a:pt x="12154" y="1653"/>
                    <a:pt x="12212" y="1679"/>
                    <a:pt x="12274" y="1679"/>
                  </a:cubicBezTo>
                  <a:cubicBezTo>
                    <a:pt x="12301" y="1679"/>
                    <a:pt x="12329" y="1674"/>
                    <a:pt x="12358" y="1661"/>
                  </a:cubicBezTo>
                  <a:cubicBezTo>
                    <a:pt x="12388" y="1635"/>
                    <a:pt x="12414" y="1621"/>
                    <a:pt x="12441" y="1592"/>
                  </a:cubicBezTo>
                  <a:lnTo>
                    <a:pt x="12815" y="1592"/>
                  </a:lnTo>
                  <a:cubicBezTo>
                    <a:pt x="12841" y="1592"/>
                    <a:pt x="12884" y="1578"/>
                    <a:pt x="12884" y="1565"/>
                  </a:cubicBezTo>
                  <a:cubicBezTo>
                    <a:pt x="12897" y="1552"/>
                    <a:pt x="12884" y="1509"/>
                    <a:pt x="12867" y="1496"/>
                  </a:cubicBezTo>
                  <a:cubicBezTo>
                    <a:pt x="12772" y="1387"/>
                    <a:pt x="12745" y="1165"/>
                    <a:pt x="12815" y="1043"/>
                  </a:cubicBezTo>
                  <a:lnTo>
                    <a:pt x="12815" y="1043"/>
                  </a:lnTo>
                  <a:cubicBezTo>
                    <a:pt x="12828" y="1152"/>
                    <a:pt x="12854" y="1248"/>
                    <a:pt x="12950" y="1317"/>
                  </a:cubicBezTo>
                  <a:cubicBezTo>
                    <a:pt x="12993" y="1344"/>
                    <a:pt x="13020" y="1357"/>
                    <a:pt x="13063" y="1357"/>
                  </a:cubicBezTo>
                  <a:cubicBezTo>
                    <a:pt x="13067" y="1359"/>
                    <a:pt x="13071" y="1360"/>
                    <a:pt x="13075" y="1360"/>
                  </a:cubicBezTo>
                  <a:cubicBezTo>
                    <a:pt x="13097" y="1360"/>
                    <a:pt x="13118" y="1328"/>
                    <a:pt x="13132" y="1317"/>
                  </a:cubicBezTo>
                  <a:cubicBezTo>
                    <a:pt x="13115" y="1304"/>
                    <a:pt x="13115" y="1274"/>
                    <a:pt x="13089" y="1261"/>
                  </a:cubicBezTo>
                  <a:cubicBezTo>
                    <a:pt x="12967" y="1234"/>
                    <a:pt x="12950" y="1139"/>
                    <a:pt x="12924" y="1026"/>
                  </a:cubicBezTo>
                  <a:cubicBezTo>
                    <a:pt x="12924" y="1000"/>
                    <a:pt x="12924" y="973"/>
                    <a:pt x="12937" y="943"/>
                  </a:cubicBezTo>
                  <a:cubicBezTo>
                    <a:pt x="12946" y="867"/>
                    <a:pt x="12990" y="824"/>
                    <a:pt x="13049" y="824"/>
                  </a:cubicBezTo>
                  <a:close/>
                  <a:moveTo>
                    <a:pt x="6901" y="3033"/>
                  </a:moveTo>
                  <a:cubicBezTo>
                    <a:pt x="6970" y="3033"/>
                    <a:pt x="7041" y="3076"/>
                    <a:pt x="7067" y="3149"/>
                  </a:cubicBezTo>
                  <a:cubicBezTo>
                    <a:pt x="7110" y="3232"/>
                    <a:pt x="7123" y="3314"/>
                    <a:pt x="7163" y="3397"/>
                  </a:cubicBezTo>
                  <a:cubicBezTo>
                    <a:pt x="7150" y="3397"/>
                    <a:pt x="7150" y="3397"/>
                    <a:pt x="7137" y="3410"/>
                  </a:cubicBezTo>
                  <a:cubicBezTo>
                    <a:pt x="7097" y="3357"/>
                    <a:pt x="7041" y="3301"/>
                    <a:pt x="6985" y="3258"/>
                  </a:cubicBezTo>
                  <a:cubicBezTo>
                    <a:pt x="6958" y="3232"/>
                    <a:pt x="6902" y="3219"/>
                    <a:pt x="6862" y="3205"/>
                  </a:cubicBezTo>
                  <a:cubicBezTo>
                    <a:pt x="6849" y="3205"/>
                    <a:pt x="6819" y="3232"/>
                    <a:pt x="6806" y="3245"/>
                  </a:cubicBezTo>
                  <a:cubicBezTo>
                    <a:pt x="6819" y="3258"/>
                    <a:pt x="6819" y="3288"/>
                    <a:pt x="6849" y="3301"/>
                  </a:cubicBezTo>
                  <a:cubicBezTo>
                    <a:pt x="6915" y="3341"/>
                    <a:pt x="6985" y="3371"/>
                    <a:pt x="7028" y="3440"/>
                  </a:cubicBezTo>
                  <a:cubicBezTo>
                    <a:pt x="7014" y="3480"/>
                    <a:pt x="6998" y="3523"/>
                    <a:pt x="6971" y="3562"/>
                  </a:cubicBezTo>
                  <a:cubicBezTo>
                    <a:pt x="6945" y="3619"/>
                    <a:pt x="6945" y="3658"/>
                    <a:pt x="7014" y="3701"/>
                  </a:cubicBezTo>
                  <a:cubicBezTo>
                    <a:pt x="7080" y="3672"/>
                    <a:pt x="7054" y="3589"/>
                    <a:pt x="7097" y="3549"/>
                  </a:cubicBezTo>
                  <a:cubicBezTo>
                    <a:pt x="7123" y="3562"/>
                    <a:pt x="7163" y="3576"/>
                    <a:pt x="7180" y="3605"/>
                  </a:cubicBezTo>
                  <a:cubicBezTo>
                    <a:pt x="7193" y="3632"/>
                    <a:pt x="7206" y="3658"/>
                    <a:pt x="7206" y="3701"/>
                  </a:cubicBezTo>
                  <a:cubicBezTo>
                    <a:pt x="7206" y="3728"/>
                    <a:pt x="7219" y="3754"/>
                    <a:pt x="7180" y="3754"/>
                  </a:cubicBezTo>
                  <a:cubicBezTo>
                    <a:pt x="7163" y="3754"/>
                    <a:pt x="7150" y="3771"/>
                    <a:pt x="7150" y="3784"/>
                  </a:cubicBezTo>
                  <a:cubicBezTo>
                    <a:pt x="7163" y="3837"/>
                    <a:pt x="7180" y="3880"/>
                    <a:pt x="7206" y="3936"/>
                  </a:cubicBezTo>
                  <a:cubicBezTo>
                    <a:pt x="7028" y="3936"/>
                    <a:pt x="6889" y="3867"/>
                    <a:pt x="6780" y="3741"/>
                  </a:cubicBezTo>
                  <a:cubicBezTo>
                    <a:pt x="6710" y="3658"/>
                    <a:pt x="6667" y="3562"/>
                    <a:pt x="6667" y="3453"/>
                  </a:cubicBezTo>
                  <a:cubicBezTo>
                    <a:pt x="6667" y="3314"/>
                    <a:pt x="6684" y="3162"/>
                    <a:pt x="6806" y="3066"/>
                  </a:cubicBezTo>
                  <a:cubicBezTo>
                    <a:pt x="6833" y="3043"/>
                    <a:pt x="6867" y="3033"/>
                    <a:pt x="6901" y="3033"/>
                  </a:cubicBezTo>
                  <a:close/>
                  <a:moveTo>
                    <a:pt x="9795" y="3741"/>
                  </a:moveTo>
                  <a:lnTo>
                    <a:pt x="9795" y="3741"/>
                  </a:lnTo>
                  <a:cubicBezTo>
                    <a:pt x="9782" y="3824"/>
                    <a:pt x="9769" y="3880"/>
                    <a:pt x="9756" y="3949"/>
                  </a:cubicBezTo>
                  <a:lnTo>
                    <a:pt x="9742" y="3949"/>
                  </a:lnTo>
                  <a:cubicBezTo>
                    <a:pt x="9713" y="3893"/>
                    <a:pt x="9686" y="3824"/>
                    <a:pt x="9673" y="3771"/>
                  </a:cubicBezTo>
                  <a:cubicBezTo>
                    <a:pt x="9713" y="3754"/>
                    <a:pt x="9742" y="3754"/>
                    <a:pt x="9795" y="3741"/>
                  </a:cubicBezTo>
                  <a:close/>
                  <a:moveTo>
                    <a:pt x="2259" y="4115"/>
                  </a:moveTo>
                  <a:lnTo>
                    <a:pt x="2246" y="4128"/>
                  </a:lnTo>
                  <a:lnTo>
                    <a:pt x="2246" y="4115"/>
                  </a:lnTo>
                  <a:close/>
                  <a:moveTo>
                    <a:pt x="7233" y="4045"/>
                  </a:moveTo>
                  <a:cubicBezTo>
                    <a:pt x="7233" y="4115"/>
                    <a:pt x="7246" y="4168"/>
                    <a:pt x="7246" y="4237"/>
                  </a:cubicBezTo>
                  <a:lnTo>
                    <a:pt x="7219" y="4237"/>
                  </a:lnTo>
                  <a:cubicBezTo>
                    <a:pt x="7163" y="4184"/>
                    <a:pt x="7180" y="4128"/>
                    <a:pt x="7163" y="4058"/>
                  </a:cubicBezTo>
                  <a:cubicBezTo>
                    <a:pt x="7193" y="4058"/>
                    <a:pt x="7206" y="4045"/>
                    <a:pt x="7233" y="4045"/>
                  </a:cubicBezTo>
                  <a:close/>
                  <a:moveTo>
                    <a:pt x="19055" y="4267"/>
                  </a:moveTo>
                  <a:cubicBezTo>
                    <a:pt x="19137" y="4376"/>
                    <a:pt x="19220" y="4472"/>
                    <a:pt x="19220" y="4611"/>
                  </a:cubicBezTo>
                  <a:cubicBezTo>
                    <a:pt x="19220" y="4707"/>
                    <a:pt x="19151" y="4829"/>
                    <a:pt x="19002" y="4885"/>
                  </a:cubicBezTo>
                  <a:cubicBezTo>
                    <a:pt x="19111" y="4680"/>
                    <a:pt x="19124" y="4472"/>
                    <a:pt x="19055" y="4267"/>
                  </a:cubicBezTo>
                  <a:close/>
                  <a:moveTo>
                    <a:pt x="7811" y="1565"/>
                  </a:moveTo>
                  <a:cubicBezTo>
                    <a:pt x="7867" y="1661"/>
                    <a:pt x="7907" y="1744"/>
                    <a:pt x="7950" y="1813"/>
                  </a:cubicBezTo>
                  <a:cubicBezTo>
                    <a:pt x="7990" y="1869"/>
                    <a:pt x="8046" y="1935"/>
                    <a:pt x="8089" y="1992"/>
                  </a:cubicBezTo>
                  <a:cubicBezTo>
                    <a:pt x="8193" y="2110"/>
                    <a:pt x="8319" y="2147"/>
                    <a:pt x="8457" y="2147"/>
                  </a:cubicBezTo>
                  <a:cubicBezTo>
                    <a:pt x="8481" y="2147"/>
                    <a:pt x="8505" y="2146"/>
                    <a:pt x="8529" y="2144"/>
                  </a:cubicBezTo>
                  <a:lnTo>
                    <a:pt x="8668" y="2144"/>
                  </a:lnTo>
                  <a:cubicBezTo>
                    <a:pt x="8681" y="2144"/>
                    <a:pt x="8707" y="2131"/>
                    <a:pt x="8721" y="2117"/>
                  </a:cubicBezTo>
                  <a:cubicBezTo>
                    <a:pt x="8721" y="2101"/>
                    <a:pt x="8707" y="2074"/>
                    <a:pt x="8694" y="2061"/>
                  </a:cubicBezTo>
                  <a:cubicBezTo>
                    <a:pt x="8651" y="1992"/>
                    <a:pt x="8585" y="1935"/>
                    <a:pt x="8542" y="1869"/>
                  </a:cubicBezTo>
                  <a:cubicBezTo>
                    <a:pt x="8502" y="1813"/>
                    <a:pt x="8486" y="1744"/>
                    <a:pt x="8459" y="1687"/>
                  </a:cubicBezTo>
                  <a:lnTo>
                    <a:pt x="8459" y="1687"/>
                  </a:lnTo>
                  <a:cubicBezTo>
                    <a:pt x="8542" y="1787"/>
                    <a:pt x="8625" y="1883"/>
                    <a:pt x="8721" y="1965"/>
                  </a:cubicBezTo>
                  <a:cubicBezTo>
                    <a:pt x="8834" y="2065"/>
                    <a:pt x="8965" y="2159"/>
                    <a:pt x="9122" y="2159"/>
                  </a:cubicBezTo>
                  <a:cubicBezTo>
                    <a:pt x="9156" y="2159"/>
                    <a:pt x="9193" y="2154"/>
                    <a:pt x="9230" y="2144"/>
                  </a:cubicBezTo>
                  <a:cubicBezTo>
                    <a:pt x="9246" y="2144"/>
                    <a:pt x="9260" y="2131"/>
                    <a:pt x="9286" y="2131"/>
                  </a:cubicBezTo>
                  <a:cubicBezTo>
                    <a:pt x="9203" y="2048"/>
                    <a:pt x="9121" y="1978"/>
                    <a:pt x="9051" y="1922"/>
                  </a:cubicBezTo>
                  <a:lnTo>
                    <a:pt x="9051" y="1922"/>
                  </a:lnTo>
                  <a:cubicBezTo>
                    <a:pt x="9121" y="1965"/>
                    <a:pt x="9203" y="2005"/>
                    <a:pt x="9273" y="2061"/>
                  </a:cubicBezTo>
                  <a:cubicBezTo>
                    <a:pt x="9329" y="2088"/>
                    <a:pt x="9382" y="2101"/>
                    <a:pt x="9438" y="2131"/>
                  </a:cubicBezTo>
                  <a:cubicBezTo>
                    <a:pt x="9465" y="2144"/>
                    <a:pt x="9478" y="2170"/>
                    <a:pt x="9478" y="2200"/>
                  </a:cubicBezTo>
                  <a:cubicBezTo>
                    <a:pt x="9521" y="2379"/>
                    <a:pt x="9547" y="2557"/>
                    <a:pt x="9494" y="2749"/>
                  </a:cubicBezTo>
                  <a:lnTo>
                    <a:pt x="9494" y="2818"/>
                  </a:lnTo>
                  <a:cubicBezTo>
                    <a:pt x="9494" y="2862"/>
                    <a:pt x="9510" y="2879"/>
                    <a:pt x="9549" y="2879"/>
                  </a:cubicBezTo>
                  <a:cubicBezTo>
                    <a:pt x="9560" y="2879"/>
                    <a:pt x="9574" y="2878"/>
                    <a:pt x="9590" y="2875"/>
                  </a:cubicBezTo>
                  <a:lnTo>
                    <a:pt x="9590" y="2875"/>
                  </a:lnTo>
                  <a:cubicBezTo>
                    <a:pt x="9577" y="3010"/>
                    <a:pt x="9577" y="3136"/>
                    <a:pt x="9561" y="3275"/>
                  </a:cubicBezTo>
                  <a:cubicBezTo>
                    <a:pt x="9547" y="3467"/>
                    <a:pt x="9521" y="3658"/>
                    <a:pt x="9494" y="3853"/>
                  </a:cubicBezTo>
                  <a:cubicBezTo>
                    <a:pt x="9478" y="3963"/>
                    <a:pt x="9465" y="4085"/>
                    <a:pt x="9438" y="4197"/>
                  </a:cubicBezTo>
                  <a:cubicBezTo>
                    <a:pt x="9369" y="4432"/>
                    <a:pt x="9273" y="4650"/>
                    <a:pt x="9081" y="4829"/>
                  </a:cubicBezTo>
                  <a:cubicBezTo>
                    <a:pt x="8931" y="4971"/>
                    <a:pt x="8770" y="5022"/>
                    <a:pt x="8603" y="5022"/>
                  </a:cubicBezTo>
                  <a:cubicBezTo>
                    <a:pt x="8493" y="5022"/>
                    <a:pt x="8381" y="5000"/>
                    <a:pt x="8268" y="4968"/>
                  </a:cubicBezTo>
                  <a:cubicBezTo>
                    <a:pt x="8129" y="4941"/>
                    <a:pt x="8006" y="4872"/>
                    <a:pt x="7907" y="4776"/>
                  </a:cubicBezTo>
                  <a:cubicBezTo>
                    <a:pt x="7811" y="4693"/>
                    <a:pt x="7729" y="4581"/>
                    <a:pt x="7646" y="4472"/>
                  </a:cubicBezTo>
                  <a:cubicBezTo>
                    <a:pt x="7524" y="4306"/>
                    <a:pt x="7441" y="4128"/>
                    <a:pt x="7385" y="3936"/>
                  </a:cubicBezTo>
                  <a:cubicBezTo>
                    <a:pt x="7328" y="3741"/>
                    <a:pt x="7276" y="3549"/>
                    <a:pt x="7219" y="3341"/>
                  </a:cubicBezTo>
                  <a:lnTo>
                    <a:pt x="7219" y="3341"/>
                  </a:lnTo>
                  <a:cubicBezTo>
                    <a:pt x="7246" y="3371"/>
                    <a:pt x="7262" y="3384"/>
                    <a:pt x="7289" y="3384"/>
                  </a:cubicBezTo>
                  <a:cubicBezTo>
                    <a:pt x="7293" y="3388"/>
                    <a:pt x="7298" y="3390"/>
                    <a:pt x="7302" y="3390"/>
                  </a:cubicBezTo>
                  <a:cubicBezTo>
                    <a:pt x="7311" y="3390"/>
                    <a:pt x="7320" y="3384"/>
                    <a:pt x="7328" y="3384"/>
                  </a:cubicBezTo>
                  <a:cubicBezTo>
                    <a:pt x="7345" y="3371"/>
                    <a:pt x="7345" y="3357"/>
                    <a:pt x="7345" y="3341"/>
                  </a:cubicBezTo>
                  <a:cubicBezTo>
                    <a:pt x="7328" y="3258"/>
                    <a:pt x="7302" y="3176"/>
                    <a:pt x="7302" y="3093"/>
                  </a:cubicBezTo>
                  <a:cubicBezTo>
                    <a:pt x="7289" y="3010"/>
                    <a:pt x="7289" y="2928"/>
                    <a:pt x="7289" y="2845"/>
                  </a:cubicBezTo>
                  <a:cubicBezTo>
                    <a:pt x="7289" y="2818"/>
                    <a:pt x="7302" y="2779"/>
                    <a:pt x="7315" y="2736"/>
                  </a:cubicBezTo>
                  <a:cubicBezTo>
                    <a:pt x="7481" y="2488"/>
                    <a:pt x="7537" y="2213"/>
                    <a:pt x="7510" y="1896"/>
                  </a:cubicBezTo>
                  <a:lnTo>
                    <a:pt x="7510" y="1896"/>
                  </a:lnTo>
                  <a:cubicBezTo>
                    <a:pt x="7576" y="2005"/>
                    <a:pt x="7646" y="2074"/>
                    <a:pt x="7742" y="2131"/>
                  </a:cubicBezTo>
                  <a:cubicBezTo>
                    <a:pt x="7843" y="2178"/>
                    <a:pt x="7952" y="2228"/>
                    <a:pt x="8074" y="2228"/>
                  </a:cubicBezTo>
                  <a:cubicBezTo>
                    <a:pt x="8088" y="2228"/>
                    <a:pt x="8102" y="2228"/>
                    <a:pt x="8116" y="2226"/>
                  </a:cubicBezTo>
                  <a:cubicBezTo>
                    <a:pt x="8142" y="2213"/>
                    <a:pt x="8155" y="2200"/>
                    <a:pt x="8185" y="2183"/>
                  </a:cubicBezTo>
                  <a:cubicBezTo>
                    <a:pt x="8172" y="2157"/>
                    <a:pt x="8155" y="2144"/>
                    <a:pt x="8129" y="2131"/>
                  </a:cubicBezTo>
                  <a:cubicBezTo>
                    <a:pt x="7950" y="2061"/>
                    <a:pt x="7798" y="1840"/>
                    <a:pt x="7798" y="1648"/>
                  </a:cubicBezTo>
                  <a:cubicBezTo>
                    <a:pt x="7798" y="1635"/>
                    <a:pt x="7811" y="1605"/>
                    <a:pt x="7811" y="1565"/>
                  </a:cubicBezTo>
                  <a:close/>
                  <a:moveTo>
                    <a:pt x="17348" y="1909"/>
                  </a:moveTo>
                  <a:cubicBezTo>
                    <a:pt x="17414" y="2240"/>
                    <a:pt x="17527" y="2531"/>
                    <a:pt x="17815" y="2709"/>
                  </a:cubicBezTo>
                  <a:cubicBezTo>
                    <a:pt x="17732" y="2722"/>
                    <a:pt x="17649" y="2722"/>
                    <a:pt x="17553" y="2736"/>
                  </a:cubicBezTo>
                  <a:cubicBezTo>
                    <a:pt x="17514" y="2749"/>
                    <a:pt x="17471" y="2749"/>
                    <a:pt x="17471" y="2818"/>
                  </a:cubicBezTo>
                  <a:cubicBezTo>
                    <a:pt x="17457" y="2914"/>
                    <a:pt x="17457" y="2901"/>
                    <a:pt x="17540" y="2914"/>
                  </a:cubicBezTo>
                  <a:cubicBezTo>
                    <a:pt x="17719" y="2944"/>
                    <a:pt x="17897" y="2971"/>
                    <a:pt x="18076" y="2997"/>
                  </a:cubicBezTo>
                  <a:lnTo>
                    <a:pt x="18284" y="2997"/>
                  </a:lnTo>
                  <a:cubicBezTo>
                    <a:pt x="18297" y="2997"/>
                    <a:pt x="18311" y="2984"/>
                    <a:pt x="18311" y="2971"/>
                  </a:cubicBezTo>
                  <a:cubicBezTo>
                    <a:pt x="18393" y="3010"/>
                    <a:pt x="18436" y="3066"/>
                    <a:pt x="18449" y="3149"/>
                  </a:cubicBezTo>
                  <a:cubicBezTo>
                    <a:pt x="18463" y="3205"/>
                    <a:pt x="18506" y="3258"/>
                    <a:pt x="18532" y="3314"/>
                  </a:cubicBezTo>
                  <a:cubicBezTo>
                    <a:pt x="18559" y="3371"/>
                    <a:pt x="18588" y="3410"/>
                    <a:pt x="18559" y="3467"/>
                  </a:cubicBezTo>
                  <a:lnTo>
                    <a:pt x="18559" y="3523"/>
                  </a:lnTo>
                  <a:cubicBezTo>
                    <a:pt x="18572" y="3536"/>
                    <a:pt x="18588" y="3562"/>
                    <a:pt x="18602" y="3562"/>
                  </a:cubicBezTo>
                  <a:cubicBezTo>
                    <a:pt x="18628" y="3562"/>
                    <a:pt x="18641" y="3549"/>
                    <a:pt x="18655" y="3523"/>
                  </a:cubicBezTo>
                  <a:cubicBezTo>
                    <a:pt x="18684" y="3480"/>
                    <a:pt x="18684" y="3440"/>
                    <a:pt x="18711" y="3397"/>
                  </a:cubicBezTo>
                  <a:cubicBezTo>
                    <a:pt x="18781" y="3312"/>
                    <a:pt x="18876" y="3258"/>
                    <a:pt x="18973" y="3258"/>
                  </a:cubicBezTo>
                  <a:cubicBezTo>
                    <a:pt x="19049" y="3258"/>
                    <a:pt x="19126" y="3292"/>
                    <a:pt x="19194" y="3371"/>
                  </a:cubicBezTo>
                  <a:cubicBezTo>
                    <a:pt x="19276" y="3453"/>
                    <a:pt x="19276" y="3576"/>
                    <a:pt x="19250" y="3688"/>
                  </a:cubicBezTo>
                  <a:cubicBezTo>
                    <a:pt x="19220" y="3853"/>
                    <a:pt x="19137" y="3989"/>
                    <a:pt x="19028" y="4058"/>
                  </a:cubicBezTo>
                  <a:cubicBezTo>
                    <a:pt x="18985" y="4032"/>
                    <a:pt x="18959" y="4002"/>
                    <a:pt x="18919" y="3989"/>
                  </a:cubicBezTo>
                  <a:cubicBezTo>
                    <a:pt x="18903" y="3989"/>
                    <a:pt x="18876" y="4002"/>
                    <a:pt x="18850" y="4002"/>
                  </a:cubicBezTo>
                  <a:cubicBezTo>
                    <a:pt x="18863" y="4019"/>
                    <a:pt x="18863" y="4045"/>
                    <a:pt x="18863" y="4058"/>
                  </a:cubicBezTo>
                  <a:cubicBezTo>
                    <a:pt x="18889" y="4101"/>
                    <a:pt x="18919" y="4128"/>
                    <a:pt x="18863" y="4168"/>
                  </a:cubicBezTo>
                  <a:cubicBezTo>
                    <a:pt x="18850" y="4141"/>
                    <a:pt x="18836" y="4115"/>
                    <a:pt x="18820" y="4072"/>
                  </a:cubicBezTo>
                  <a:cubicBezTo>
                    <a:pt x="18809" y="4050"/>
                    <a:pt x="18798" y="4028"/>
                    <a:pt x="18773" y="4028"/>
                  </a:cubicBezTo>
                  <a:cubicBezTo>
                    <a:pt x="18767" y="4028"/>
                    <a:pt x="18761" y="4030"/>
                    <a:pt x="18754" y="4032"/>
                  </a:cubicBezTo>
                  <a:cubicBezTo>
                    <a:pt x="18737" y="4045"/>
                    <a:pt x="18737" y="4085"/>
                    <a:pt x="18737" y="4115"/>
                  </a:cubicBezTo>
                  <a:cubicBezTo>
                    <a:pt x="18754" y="4141"/>
                    <a:pt x="18754" y="4168"/>
                    <a:pt x="18767" y="4211"/>
                  </a:cubicBezTo>
                  <a:cubicBezTo>
                    <a:pt x="18697" y="4224"/>
                    <a:pt x="18641" y="4237"/>
                    <a:pt x="18559" y="4250"/>
                  </a:cubicBezTo>
                  <a:cubicBezTo>
                    <a:pt x="18588" y="4197"/>
                    <a:pt x="18602" y="4154"/>
                    <a:pt x="18615" y="4115"/>
                  </a:cubicBezTo>
                  <a:cubicBezTo>
                    <a:pt x="18628" y="4101"/>
                    <a:pt x="18641" y="4072"/>
                    <a:pt x="18641" y="4045"/>
                  </a:cubicBezTo>
                  <a:cubicBezTo>
                    <a:pt x="18641" y="4032"/>
                    <a:pt x="18628" y="4019"/>
                    <a:pt x="18615" y="4002"/>
                  </a:cubicBezTo>
                  <a:cubicBezTo>
                    <a:pt x="18602" y="4002"/>
                    <a:pt x="18588" y="4019"/>
                    <a:pt x="18572" y="4032"/>
                  </a:cubicBezTo>
                  <a:cubicBezTo>
                    <a:pt x="18532" y="4101"/>
                    <a:pt x="18506" y="4168"/>
                    <a:pt x="18463" y="4237"/>
                  </a:cubicBezTo>
                  <a:cubicBezTo>
                    <a:pt x="18380" y="4389"/>
                    <a:pt x="18271" y="4515"/>
                    <a:pt x="18145" y="4624"/>
                  </a:cubicBezTo>
                  <a:cubicBezTo>
                    <a:pt x="18023" y="4746"/>
                    <a:pt x="17897" y="4846"/>
                    <a:pt x="17745" y="4928"/>
                  </a:cubicBezTo>
                  <a:cubicBezTo>
                    <a:pt x="17610" y="4981"/>
                    <a:pt x="17471" y="5037"/>
                    <a:pt x="17332" y="5051"/>
                  </a:cubicBezTo>
                  <a:cubicBezTo>
                    <a:pt x="17299" y="5053"/>
                    <a:pt x="17266" y="5055"/>
                    <a:pt x="17234" y="5055"/>
                  </a:cubicBezTo>
                  <a:cubicBezTo>
                    <a:pt x="16976" y="5055"/>
                    <a:pt x="16757" y="4961"/>
                    <a:pt x="16548" y="4803"/>
                  </a:cubicBezTo>
                  <a:cubicBezTo>
                    <a:pt x="16439" y="4720"/>
                    <a:pt x="16369" y="4597"/>
                    <a:pt x="16300" y="4459"/>
                  </a:cubicBezTo>
                  <a:cubicBezTo>
                    <a:pt x="16204" y="4267"/>
                    <a:pt x="16148" y="4045"/>
                    <a:pt x="16108" y="3837"/>
                  </a:cubicBezTo>
                  <a:cubicBezTo>
                    <a:pt x="16065" y="3576"/>
                    <a:pt x="16052" y="3328"/>
                    <a:pt x="16135" y="3066"/>
                  </a:cubicBezTo>
                  <a:cubicBezTo>
                    <a:pt x="16135" y="3066"/>
                    <a:pt x="16135" y="3053"/>
                    <a:pt x="16148" y="3053"/>
                  </a:cubicBezTo>
                  <a:lnTo>
                    <a:pt x="16257" y="2680"/>
                  </a:lnTo>
                  <a:lnTo>
                    <a:pt x="16274" y="2696"/>
                  </a:lnTo>
                  <a:cubicBezTo>
                    <a:pt x="16287" y="2709"/>
                    <a:pt x="16287" y="2722"/>
                    <a:pt x="16287" y="2722"/>
                  </a:cubicBezTo>
                  <a:cubicBezTo>
                    <a:pt x="16300" y="2749"/>
                    <a:pt x="16326" y="2762"/>
                    <a:pt x="16340" y="2779"/>
                  </a:cubicBezTo>
                  <a:cubicBezTo>
                    <a:pt x="16356" y="2762"/>
                    <a:pt x="16356" y="2736"/>
                    <a:pt x="16369" y="2722"/>
                  </a:cubicBezTo>
                  <a:lnTo>
                    <a:pt x="16409" y="2680"/>
                  </a:lnTo>
                  <a:cubicBezTo>
                    <a:pt x="16422" y="2666"/>
                    <a:pt x="16439" y="2666"/>
                    <a:pt x="16439" y="2653"/>
                  </a:cubicBezTo>
                  <a:cubicBezTo>
                    <a:pt x="16535" y="2488"/>
                    <a:pt x="16657" y="2336"/>
                    <a:pt x="16796" y="2200"/>
                  </a:cubicBezTo>
                  <a:cubicBezTo>
                    <a:pt x="16836" y="2157"/>
                    <a:pt x="16905" y="2131"/>
                    <a:pt x="16961" y="2088"/>
                  </a:cubicBezTo>
                  <a:lnTo>
                    <a:pt x="16961" y="2088"/>
                  </a:lnTo>
                  <a:cubicBezTo>
                    <a:pt x="16865" y="2213"/>
                    <a:pt x="16796" y="2336"/>
                    <a:pt x="16753" y="2488"/>
                  </a:cubicBezTo>
                  <a:cubicBezTo>
                    <a:pt x="16740" y="2570"/>
                    <a:pt x="16713" y="2653"/>
                    <a:pt x="16753" y="2736"/>
                  </a:cubicBezTo>
                  <a:cubicBezTo>
                    <a:pt x="16670" y="2749"/>
                    <a:pt x="16604" y="2749"/>
                    <a:pt x="16522" y="2762"/>
                  </a:cubicBezTo>
                  <a:cubicBezTo>
                    <a:pt x="16422" y="2792"/>
                    <a:pt x="16340" y="2845"/>
                    <a:pt x="16274" y="2914"/>
                  </a:cubicBezTo>
                  <a:cubicBezTo>
                    <a:pt x="16231" y="2957"/>
                    <a:pt x="16191" y="3010"/>
                    <a:pt x="16148" y="3053"/>
                  </a:cubicBezTo>
                  <a:cubicBezTo>
                    <a:pt x="16148" y="3066"/>
                    <a:pt x="16135" y="3093"/>
                    <a:pt x="16148" y="3109"/>
                  </a:cubicBezTo>
                  <a:cubicBezTo>
                    <a:pt x="16148" y="3123"/>
                    <a:pt x="16161" y="3136"/>
                    <a:pt x="16174" y="3149"/>
                  </a:cubicBezTo>
                  <a:cubicBezTo>
                    <a:pt x="16191" y="3149"/>
                    <a:pt x="16204" y="3136"/>
                    <a:pt x="16217" y="3123"/>
                  </a:cubicBezTo>
                  <a:cubicBezTo>
                    <a:pt x="16287" y="3093"/>
                    <a:pt x="16340" y="3040"/>
                    <a:pt x="16409" y="3027"/>
                  </a:cubicBezTo>
                  <a:cubicBezTo>
                    <a:pt x="16535" y="2984"/>
                    <a:pt x="16657" y="2957"/>
                    <a:pt x="16783" y="2944"/>
                  </a:cubicBezTo>
                  <a:cubicBezTo>
                    <a:pt x="16836" y="2928"/>
                    <a:pt x="16892" y="2845"/>
                    <a:pt x="16879" y="2805"/>
                  </a:cubicBezTo>
                  <a:cubicBezTo>
                    <a:pt x="16865" y="2779"/>
                    <a:pt x="16836" y="2762"/>
                    <a:pt x="16809" y="2749"/>
                  </a:cubicBezTo>
                  <a:cubicBezTo>
                    <a:pt x="16822" y="2653"/>
                    <a:pt x="16836" y="2557"/>
                    <a:pt x="16879" y="2461"/>
                  </a:cubicBezTo>
                  <a:cubicBezTo>
                    <a:pt x="16905" y="2365"/>
                    <a:pt x="16961" y="2283"/>
                    <a:pt x="17001" y="2183"/>
                  </a:cubicBezTo>
                  <a:cubicBezTo>
                    <a:pt x="17001" y="2183"/>
                    <a:pt x="17018" y="2183"/>
                    <a:pt x="17018" y="2200"/>
                  </a:cubicBezTo>
                  <a:cubicBezTo>
                    <a:pt x="17018" y="2266"/>
                    <a:pt x="17001" y="2336"/>
                    <a:pt x="17001" y="2405"/>
                  </a:cubicBezTo>
                  <a:cubicBezTo>
                    <a:pt x="17001" y="2514"/>
                    <a:pt x="17018" y="2627"/>
                    <a:pt x="17071" y="2722"/>
                  </a:cubicBezTo>
                  <a:cubicBezTo>
                    <a:pt x="17084" y="2779"/>
                    <a:pt x="17140" y="2805"/>
                    <a:pt x="17183" y="2832"/>
                  </a:cubicBezTo>
                  <a:cubicBezTo>
                    <a:pt x="17185" y="2834"/>
                    <a:pt x="17189" y="2835"/>
                    <a:pt x="17192" y="2835"/>
                  </a:cubicBezTo>
                  <a:cubicBezTo>
                    <a:pt x="17209" y="2835"/>
                    <a:pt x="17233" y="2814"/>
                    <a:pt x="17223" y="2792"/>
                  </a:cubicBezTo>
                  <a:cubicBezTo>
                    <a:pt x="17153" y="2531"/>
                    <a:pt x="17209" y="2283"/>
                    <a:pt x="17266" y="2035"/>
                  </a:cubicBezTo>
                  <a:cubicBezTo>
                    <a:pt x="17279" y="1978"/>
                    <a:pt x="17279" y="1922"/>
                    <a:pt x="17348" y="1909"/>
                  </a:cubicBezTo>
                  <a:close/>
                  <a:moveTo>
                    <a:pt x="7729" y="4789"/>
                  </a:moveTo>
                  <a:cubicBezTo>
                    <a:pt x="7772" y="4829"/>
                    <a:pt x="7825" y="4859"/>
                    <a:pt x="7867" y="4912"/>
                  </a:cubicBezTo>
                  <a:cubicBezTo>
                    <a:pt x="7894" y="4928"/>
                    <a:pt x="7881" y="4968"/>
                    <a:pt x="7894" y="5024"/>
                  </a:cubicBezTo>
                  <a:cubicBezTo>
                    <a:pt x="7874" y="5013"/>
                    <a:pt x="7856" y="5008"/>
                    <a:pt x="7839" y="5008"/>
                  </a:cubicBezTo>
                  <a:cubicBezTo>
                    <a:pt x="7774" y="5008"/>
                    <a:pt x="7725" y="5077"/>
                    <a:pt x="7659" y="5077"/>
                  </a:cubicBezTo>
                  <a:cubicBezTo>
                    <a:pt x="7689" y="4968"/>
                    <a:pt x="7715" y="4872"/>
                    <a:pt x="7729" y="4789"/>
                  </a:cubicBezTo>
                  <a:close/>
                  <a:moveTo>
                    <a:pt x="9478" y="4581"/>
                  </a:moveTo>
                  <a:cubicBezTo>
                    <a:pt x="9521" y="4664"/>
                    <a:pt x="9561" y="4763"/>
                    <a:pt x="9590" y="4859"/>
                  </a:cubicBezTo>
                  <a:cubicBezTo>
                    <a:pt x="9534" y="4885"/>
                    <a:pt x="9465" y="4898"/>
                    <a:pt x="9412" y="4941"/>
                  </a:cubicBezTo>
                  <a:cubicBezTo>
                    <a:pt x="9382" y="4955"/>
                    <a:pt x="9369" y="4981"/>
                    <a:pt x="9342" y="5011"/>
                  </a:cubicBezTo>
                  <a:cubicBezTo>
                    <a:pt x="9313" y="5037"/>
                    <a:pt x="9273" y="5064"/>
                    <a:pt x="9246" y="5094"/>
                  </a:cubicBezTo>
                  <a:lnTo>
                    <a:pt x="9230" y="5077"/>
                  </a:lnTo>
                  <a:cubicBezTo>
                    <a:pt x="9230" y="5037"/>
                    <a:pt x="9217" y="5011"/>
                    <a:pt x="9217" y="4981"/>
                  </a:cubicBezTo>
                  <a:cubicBezTo>
                    <a:pt x="9217" y="4941"/>
                    <a:pt x="9230" y="4898"/>
                    <a:pt x="9260" y="4872"/>
                  </a:cubicBezTo>
                  <a:cubicBezTo>
                    <a:pt x="9342" y="4776"/>
                    <a:pt x="9412" y="4680"/>
                    <a:pt x="9478" y="4581"/>
                  </a:cubicBezTo>
                  <a:close/>
                  <a:moveTo>
                    <a:pt x="7907" y="5146"/>
                  </a:moveTo>
                  <a:lnTo>
                    <a:pt x="7907" y="5146"/>
                  </a:lnTo>
                  <a:cubicBezTo>
                    <a:pt x="7950" y="5216"/>
                    <a:pt x="7950" y="5242"/>
                    <a:pt x="7894" y="5259"/>
                  </a:cubicBezTo>
                  <a:cubicBezTo>
                    <a:pt x="7907" y="5216"/>
                    <a:pt x="7907" y="5189"/>
                    <a:pt x="7907" y="5146"/>
                  </a:cubicBezTo>
                  <a:close/>
                  <a:moveTo>
                    <a:pt x="14273" y="3536"/>
                  </a:moveTo>
                  <a:lnTo>
                    <a:pt x="14289" y="3549"/>
                  </a:lnTo>
                  <a:lnTo>
                    <a:pt x="14273" y="3549"/>
                  </a:lnTo>
                  <a:lnTo>
                    <a:pt x="14273" y="3728"/>
                  </a:lnTo>
                  <a:cubicBezTo>
                    <a:pt x="14273" y="3936"/>
                    <a:pt x="14289" y="4141"/>
                    <a:pt x="14342" y="4349"/>
                  </a:cubicBezTo>
                  <a:cubicBezTo>
                    <a:pt x="14342" y="4363"/>
                    <a:pt x="14329" y="4402"/>
                    <a:pt x="14316" y="4416"/>
                  </a:cubicBezTo>
                  <a:cubicBezTo>
                    <a:pt x="14220" y="4498"/>
                    <a:pt x="14124" y="4568"/>
                    <a:pt x="14025" y="4637"/>
                  </a:cubicBezTo>
                  <a:cubicBezTo>
                    <a:pt x="13985" y="4664"/>
                    <a:pt x="13959" y="4680"/>
                    <a:pt x="13916" y="4693"/>
                  </a:cubicBezTo>
                  <a:cubicBezTo>
                    <a:pt x="13833" y="4733"/>
                    <a:pt x="13764" y="4803"/>
                    <a:pt x="13750" y="4885"/>
                  </a:cubicBezTo>
                  <a:cubicBezTo>
                    <a:pt x="13737" y="5024"/>
                    <a:pt x="13724" y="5146"/>
                    <a:pt x="13724" y="5285"/>
                  </a:cubicBezTo>
                  <a:cubicBezTo>
                    <a:pt x="13711" y="5355"/>
                    <a:pt x="13694" y="5381"/>
                    <a:pt x="13628" y="5381"/>
                  </a:cubicBezTo>
                  <a:cubicBezTo>
                    <a:pt x="13612" y="5381"/>
                    <a:pt x="13598" y="5394"/>
                    <a:pt x="13572" y="5394"/>
                  </a:cubicBezTo>
                  <a:cubicBezTo>
                    <a:pt x="13559" y="5229"/>
                    <a:pt x="13559" y="5064"/>
                    <a:pt x="13529" y="4898"/>
                  </a:cubicBezTo>
                  <a:cubicBezTo>
                    <a:pt x="13529" y="4816"/>
                    <a:pt x="13489" y="4746"/>
                    <a:pt x="13393" y="4720"/>
                  </a:cubicBezTo>
                  <a:cubicBezTo>
                    <a:pt x="13337" y="4707"/>
                    <a:pt x="13281" y="4680"/>
                    <a:pt x="13228" y="4650"/>
                  </a:cubicBezTo>
                  <a:cubicBezTo>
                    <a:pt x="13172" y="4624"/>
                    <a:pt x="13158" y="4568"/>
                    <a:pt x="13185" y="4515"/>
                  </a:cubicBezTo>
                  <a:cubicBezTo>
                    <a:pt x="13241" y="4402"/>
                    <a:pt x="13254" y="4280"/>
                    <a:pt x="13254" y="4154"/>
                  </a:cubicBezTo>
                  <a:lnTo>
                    <a:pt x="13254" y="4085"/>
                  </a:lnTo>
                  <a:cubicBezTo>
                    <a:pt x="13337" y="4072"/>
                    <a:pt x="13420" y="4072"/>
                    <a:pt x="13502" y="4058"/>
                  </a:cubicBezTo>
                  <a:cubicBezTo>
                    <a:pt x="13694" y="4019"/>
                    <a:pt x="13860" y="3936"/>
                    <a:pt x="14012" y="3810"/>
                  </a:cubicBezTo>
                  <a:cubicBezTo>
                    <a:pt x="14094" y="3728"/>
                    <a:pt x="14190" y="3632"/>
                    <a:pt x="14273" y="3549"/>
                  </a:cubicBezTo>
                  <a:lnTo>
                    <a:pt x="14273" y="3536"/>
                  </a:lnTo>
                  <a:close/>
                  <a:moveTo>
                    <a:pt x="3473" y="1621"/>
                  </a:moveTo>
                  <a:cubicBezTo>
                    <a:pt x="3760" y="1621"/>
                    <a:pt x="3969" y="1757"/>
                    <a:pt x="4121" y="2005"/>
                  </a:cubicBezTo>
                  <a:cubicBezTo>
                    <a:pt x="4174" y="2088"/>
                    <a:pt x="4217" y="2183"/>
                    <a:pt x="4270" y="2283"/>
                  </a:cubicBezTo>
                  <a:cubicBezTo>
                    <a:pt x="4222" y="2267"/>
                    <a:pt x="4176" y="2259"/>
                    <a:pt x="4133" y="2259"/>
                  </a:cubicBezTo>
                  <a:cubicBezTo>
                    <a:pt x="3989" y="2259"/>
                    <a:pt x="3867" y="2338"/>
                    <a:pt x="3760" y="2431"/>
                  </a:cubicBezTo>
                  <a:cubicBezTo>
                    <a:pt x="3721" y="2461"/>
                    <a:pt x="3691" y="2488"/>
                    <a:pt x="3651" y="2514"/>
                  </a:cubicBezTo>
                  <a:cubicBezTo>
                    <a:pt x="3608" y="2557"/>
                    <a:pt x="3608" y="2584"/>
                    <a:pt x="3664" y="2613"/>
                  </a:cubicBezTo>
                  <a:cubicBezTo>
                    <a:pt x="3678" y="2613"/>
                    <a:pt x="3691" y="2640"/>
                    <a:pt x="3721" y="2653"/>
                  </a:cubicBezTo>
                  <a:cubicBezTo>
                    <a:pt x="3843" y="2544"/>
                    <a:pt x="3995" y="2474"/>
                    <a:pt x="4147" y="2431"/>
                  </a:cubicBezTo>
                  <a:cubicBezTo>
                    <a:pt x="4203" y="2418"/>
                    <a:pt x="4243" y="2418"/>
                    <a:pt x="4299" y="2405"/>
                  </a:cubicBezTo>
                  <a:cubicBezTo>
                    <a:pt x="4313" y="2405"/>
                    <a:pt x="4339" y="2431"/>
                    <a:pt x="4339" y="2448"/>
                  </a:cubicBezTo>
                  <a:cubicBezTo>
                    <a:pt x="4409" y="2613"/>
                    <a:pt x="4478" y="2779"/>
                    <a:pt x="4534" y="2957"/>
                  </a:cubicBezTo>
                  <a:cubicBezTo>
                    <a:pt x="4600" y="3162"/>
                    <a:pt x="4657" y="3357"/>
                    <a:pt x="4700" y="3562"/>
                  </a:cubicBezTo>
                  <a:cubicBezTo>
                    <a:pt x="4739" y="3771"/>
                    <a:pt x="4766" y="3989"/>
                    <a:pt x="4795" y="4197"/>
                  </a:cubicBezTo>
                  <a:cubicBezTo>
                    <a:pt x="4795" y="4237"/>
                    <a:pt x="4809" y="4267"/>
                    <a:pt x="4809" y="4306"/>
                  </a:cubicBezTo>
                  <a:lnTo>
                    <a:pt x="4795" y="4306"/>
                  </a:lnTo>
                  <a:cubicBezTo>
                    <a:pt x="4795" y="4320"/>
                    <a:pt x="4809" y="4320"/>
                    <a:pt x="4809" y="4320"/>
                  </a:cubicBezTo>
                  <a:cubicBezTo>
                    <a:pt x="4795" y="4416"/>
                    <a:pt x="4795" y="4498"/>
                    <a:pt x="4782" y="4597"/>
                  </a:cubicBezTo>
                  <a:cubicBezTo>
                    <a:pt x="4766" y="4859"/>
                    <a:pt x="4657" y="5077"/>
                    <a:pt x="4478" y="5259"/>
                  </a:cubicBezTo>
                  <a:cubicBezTo>
                    <a:pt x="4352" y="5381"/>
                    <a:pt x="4203" y="5408"/>
                    <a:pt x="4038" y="5437"/>
                  </a:cubicBezTo>
                  <a:cubicBezTo>
                    <a:pt x="3960" y="5443"/>
                    <a:pt x="3885" y="5448"/>
                    <a:pt x="3811" y="5448"/>
                  </a:cubicBezTo>
                  <a:cubicBezTo>
                    <a:pt x="3700" y="5448"/>
                    <a:pt x="3593" y="5436"/>
                    <a:pt x="3486" y="5394"/>
                  </a:cubicBezTo>
                  <a:lnTo>
                    <a:pt x="3486" y="5408"/>
                  </a:lnTo>
                  <a:cubicBezTo>
                    <a:pt x="3403" y="5368"/>
                    <a:pt x="3321" y="5342"/>
                    <a:pt x="3251" y="5299"/>
                  </a:cubicBezTo>
                  <a:cubicBezTo>
                    <a:pt x="3046" y="5203"/>
                    <a:pt x="2864" y="5064"/>
                    <a:pt x="2686" y="4928"/>
                  </a:cubicBezTo>
                  <a:cubicBezTo>
                    <a:pt x="2664" y="4904"/>
                    <a:pt x="2605" y="4882"/>
                    <a:pt x="2584" y="4882"/>
                  </a:cubicBezTo>
                  <a:cubicBezTo>
                    <a:pt x="2579" y="4882"/>
                    <a:pt x="2576" y="4883"/>
                    <a:pt x="2576" y="4885"/>
                  </a:cubicBezTo>
                  <a:cubicBezTo>
                    <a:pt x="2534" y="4928"/>
                    <a:pt x="2576" y="4968"/>
                    <a:pt x="2603" y="4994"/>
                  </a:cubicBezTo>
                  <a:lnTo>
                    <a:pt x="2603" y="5011"/>
                  </a:lnTo>
                  <a:cubicBezTo>
                    <a:pt x="2504" y="5119"/>
                    <a:pt x="2390" y="5164"/>
                    <a:pt x="2259" y="5164"/>
                  </a:cubicBezTo>
                  <a:cubicBezTo>
                    <a:pt x="2211" y="5164"/>
                    <a:pt x="2160" y="5158"/>
                    <a:pt x="2107" y="5146"/>
                  </a:cubicBezTo>
                  <a:cubicBezTo>
                    <a:pt x="1928" y="5107"/>
                    <a:pt x="1806" y="4981"/>
                    <a:pt x="1723" y="4816"/>
                  </a:cubicBezTo>
                  <a:cubicBezTo>
                    <a:pt x="1654" y="4650"/>
                    <a:pt x="1624" y="4485"/>
                    <a:pt x="1680" y="4320"/>
                  </a:cubicBezTo>
                  <a:cubicBezTo>
                    <a:pt x="1730" y="4165"/>
                    <a:pt x="1834" y="4092"/>
                    <a:pt x="1954" y="4092"/>
                  </a:cubicBezTo>
                  <a:cubicBezTo>
                    <a:pt x="2003" y="4092"/>
                    <a:pt x="2055" y="4104"/>
                    <a:pt x="2107" y="4128"/>
                  </a:cubicBezTo>
                  <a:cubicBezTo>
                    <a:pt x="2163" y="4141"/>
                    <a:pt x="2219" y="4197"/>
                    <a:pt x="2272" y="4250"/>
                  </a:cubicBezTo>
                  <a:cubicBezTo>
                    <a:pt x="2302" y="4267"/>
                    <a:pt x="2315" y="4293"/>
                    <a:pt x="2342" y="4306"/>
                  </a:cubicBezTo>
                  <a:cubicBezTo>
                    <a:pt x="2348" y="4313"/>
                    <a:pt x="2362" y="4316"/>
                    <a:pt x="2376" y="4316"/>
                  </a:cubicBezTo>
                  <a:cubicBezTo>
                    <a:pt x="2390" y="4316"/>
                    <a:pt x="2405" y="4313"/>
                    <a:pt x="2411" y="4306"/>
                  </a:cubicBezTo>
                  <a:cubicBezTo>
                    <a:pt x="2424" y="4293"/>
                    <a:pt x="2411" y="4267"/>
                    <a:pt x="2411" y="4237"/>
                  </a:cubicBezTo>
                  <a:cubicBezTo>
                    <a:pt x="2411" y="4224"/>
                    <a:pt x="2398" y="4211"/>
                    <a:pt x="2398" y="4197"/>
                  </a:cubicBezTo>
                  <a:cubicBezTo>
                    <a:pt x="2315" y="4115"/>
                    <a:pt x="2368" y="4019"/>
                    <a:pt x="2368" y="3936"/>
                  </a:cubicBezTo>
                  <a:cubicBezTo>
                    <a:pt x="2368" y="3619"/>
                    <a:pt x="2328" y="3301"/>
                    <a:pt x="2203" y="3010"/>
                  </a:cubicBezTo>
                  <a:cubicBezTo>
                    <a:pt x="2190" y="2971"/>
                    <a:pt x="2176" y="2928"/>
                    <a:pt x="2163" y="2901"/>
                  </a:cubicBezTo>
                  <a:cubicBezTo>
                    <a:pt x="2120" y="2832"/>
                    <a:pt x="2150" y="2779"/>
                    <a:pt x="2203" y="2736"/>
                  </a:cubicBezTo>
                  <a:cubicBezTo>
                    <a:pt x="2368" y="2597"/>
                    <a:pt x="2467" y="2405"/>
                    <a:pt x="2563" y="2226"/>
                  </a:cubicBezTo>
                  <a:cubicBezTo>
                    <a:pt x="2603" y="2131"/>
                    <a:pt x="2646" y="2048"/>
                    <a:pt x="2699" y="1965"/>
                  </a:cubicBezTo>
                  <a:cubicBezTo>
                    <a:pt x="2715" y="1935"/>
                    <a:pt x="2729" y="1909"/>
                    <a:pt x="2755" y="1896"/>
                  </a:cubicBezTo>
                  <a:cubicBezTo>
                    <a:pt x="2977" y="1744"/>
                    <a:pt x="3211" y="1635"/>
                    <a:pt x="3473" y="1621"/>
                  </a:cubicBezTo>
                  <a:close/>
                  <a:moveTo>
                    <a:pt x="18284" y="4650"/>
                  </a:moveTo>
                  <a:lnTo>
                    <a:pt x="18284" y="4650"/>
                  </a:lnTo>
                  <a:cubicBezTo>
                    <a:pt x="18271" y="4928"/>
                    <a:pt x="18297" y="5203"/>
                    <a:pt x="18436" y="5437"/>
                  </a:cubicBezTo>
                  <a:cubicBezTo>
                    <a:pt x="18148" y="5659"/>
                    <a:pt x="17845" y="5767"/>
                    <a:pt x="17569" y="5767"/>
                  </a:cubicBezTo>
                  <a:cubicBezTo>
                    <a:pt x="17487" y="5767"/>
                    <a:pt x="17408" y="5757"/>
                    <a:pt x="17332" y="5738"/>
                  </a:cubicBezTo>
                  <a:cubicBezTo>
                    <a:pt x="17375" y="5560"/>
                    <a:pt x="17362" y="5381"/>
                    <a:pt x="17305" y="5189"/>
                  </a:cubicBezTo>
                  <a:cubicBezTo>
                    <a:pt x="17705" y="5133"/>
                    <a:pt x="18023" y="4955"/>
                    <a:pt x="18284" y="4650"/>
                  </a:cubicBezTo>
                  <a:close/>
                  <a:moveTo>
                    <a:pt x="9121" y="4994"/>
                  </a:moveTo>
                  <a:cubicBezTo>
                    <a:pt x="9134" y="5342"/>
                    <a:pt x="9164" y="5685"/>
                    <a:pt x="9246" y="6029"/>
                  </a:cubicBezTo>
                  <a:cubicBezTo>
                    <a:pt x="9008" y="6165"/>
                    <a:pt x="8769" y="6222"/>
                    <a:pt x="8525" y="6222"/>
                  </a:cubicBezTo>
                  <a:cubicBezTo>
                    <a:pt x="8346" y="6222"/>
                    <a:pt x="8164" y="6192"/>
                    <a:pt x="7977" y="6138"/>
                  </a:cubicBezTo>
                  <a:cubicBezTo>
                    <a:pt x="8006" y="5960"/>
                    <a:pt x="8033" y="5768"/>
                    <a:pt x="8046" y="5573"/>
                  </a:cubicBezTo>
                  <a:cubicBezTo>
                    <a:pt x="8073" y="5381"/>
                    <a:pt x="8059" y="5203"/>
                    <a:pt x="8006" y="5011"/>
                  </a:cubicBezTo>
                  <a:lnTo>
                    <a:pt x="8006" y="5011"/>
                  </a:lnTo>
                  <a:cubicBezTo>
                    <a:pt x="8203" y="5098"/>
                    <a:pt x="8400" y="5158"/>
                    <a:pt x="8597" y="5158"/>
                  </a:cubicBezTo>
                  <a:cubicBezTo>
                    <a:pt x="8772" y="5158"/>
                    <a:pt x="8947" y="5111"/>
                    <a:pt x="9121" y="4994"/>
                  </a:cubicBezTo>
                  <a:close/>
                  <a:moveTo>
                    <a:pt x="18393" y="5629"/>
                  </a:moveTo>
                  <a:cubicBezTo>
                    <a:pt x="18393" y="5795"/>
                    <a:pt x="18380" y="5960"/>
                    <a:pt x="18367" y="6125"/>
                  </a:cubicBezTo>
                  <a:cubicBezTo>
                    <a:pt x="18367" y="6152"/>
                    <a:pt x="18354" y="6195"/>
                    <a:pt x="18340" y="6221"/>
                  </a:cubicBezTo>
                  <a:cubicBezTo>
                    <a:pt x="18330" y="6249"/>
                    <a:pt x="18315" y="6259"/>
                    <a:pt x="18295" y="6259"/>
                  </a:cubicBezTo>
                  <a:cubicBezTo>
                    <a:pt x="18284" y="6259"/>
                    <a:pt x="18272" y="6256"/>
                    <a:pt x="18258" y="6251"/>
                  </a:cubicBezTo>
                  <a:cubicBezTo>
                    <a:pt x="18132" y="6195"/>
                    <a:pt x="18023" y="6125"/>
                    <a:pt x="17940" y="6016"/>
                  </a:cubicBezTo>
                  <a:cubicBezTo>
                    <a:pt x="17910" y="5973"/>
                    <a:pt x="17871" y="5947"/>
                    <a:pt x="17844" y="5890"/>
                  </a:cubicBezTo>
                  <a:lnTo>
                    <a:pt x="17844" y="5864"/>
                  </a:lnTo>
                  <a:cubicBezTo>
                    <a:pt x="17967" y="5821"/>
                    <a:pt x="18106" y="5795"/>
                    <a:pt x="18228" y="5738"/>
                  </a:cubicBezTo>
                  <a:cubicBezTo>
                    <a:pt x="18284" y="5712"/>
                    <a:pt x="18340" y="5672"/>
                    <a:pt x="18393" y="5629"/>
                  </a:cubicBezTo>
                  <a:close/>
                  <a:moveTo>
                    <a:pt x="17236" y="5838"/>
                  </a:moveTo>
                  <a:lnTo>
                    <a:pt x="17236" y="5838"/>
                  </a:lnTo>
                  <a:cubicBezTo>
                    <a:pt x="17362" y="5851"/>
                    <a:pt x="17484" y="5864"/>
                    <a:pt x="17623" y="5877"/>
                  </a:cubicBezTo>
                  <a:cubicBezTo>
                    <a:pt x="17484" y="6003"/>
                    <a:pt x="17431" y="6195"/>
                    <a:pt x="17266" y="6304"/>
                  </a:cubicBezTo>
                  <a:cubicBezTo>
                    <a:pt x="17196" y="6152"/>
                    <a:pt x="17209" y="5986"/>
                    <a:pt x="17236" y="5838"/>
                  </a:cubicBezTo>
                  <a:close/>
                  <a:moveTo>
                    <a:pt x="2825" y="5203"/>
                  </a:moveTo>
                  <a:lnTo>
                    <a:pt x="2825" y="5203"/>
                  </a:lnTo>
                  <a:cubicBezTo>
                    <a:pt x="3030" y="5355"/>
                    <a:pt x="3251" y="5507"/>
                    <a:pt x="3499" y="5560"/>
                  </a:cubicBezTo>
                  <a:cubicBezTo>
                    <a:pt x="3598" y="5586"/>
                    <a:pt x="3695" y="5597"/>
                    <a:pt x="3792" y="5597"/>
                  </a:cubicBezTo>
                  <a:cubicBezTo>
                    <a:pt x="3950" y="5597"/>
                    <a:pt x="4107" y="5568"/>
                    <a:pt x="4270" y="5533"/>
                  </a:cubicBezTo>
                  <a:lnTo>
                    <a:pt x="4270" y="5533"/>
                  </a:lnTo>
                  <a:cubicBezTo>
                    <a:pt x="4217" y="5808"/>
                    <a:pt x="4203" y="6069"/>
                    <a:pt x="4230" y="6347"/>
                  </a:cubicBezTo>
                  <a:lnTo>
                    <a:pt x="4230" y="6373"/>
                  </a:lnTo>
                  <a:cubicBezTo>
                    <a:pt x="4243" y="6400"/>
                    <a:pt x="4256" y="6456"/>
                    <a:pt x="4243" y="6456"/>
                  </a:cubicBezTo>
                  <a:cubicBezTo>
                    <a:pt x="4217" y="6482"/>
                    <a:pt x="4160" y="6512"/>
                    <a:pt x="4121" y="6512"/>
                  </a:cubicBezTo>
                  <a:cubicBezTo>
                    <a:pt x="3969" y="6525"/>
                    <a:pt x="3817" y="6539"/>
                    <a:pt x="3651" y="6539"/>
                  </a:cubicBezTo>
                  <a:cubicBezTo>
                    <a:pt x="3499" y="6525"/>
                    <a:pt x="3334" y="6499"/>
                    <a:pt x="3182" y="6469"/>
                  </a:cubicBezTo>
                  <a:cubicBezTo>
                    <a:pt x="3086" y="6443"/>
                    <a:pt x="3003" y="6416"/>
                    <a:pt x="2920" y="6387"/>
                  </a:cubicBezTo>
                  <a:cubicBezTo>
                    <a:pt x="2851" y="6360"/>
                    <a:pt x="2782" y="6334"/>
                    <a:pt x="2729" y="6317"/>
                  </a:cubicBezTo>
                  <a:cubicBezTo>
                    <a:pt x="2811" y="5933"/>
                    <a:pt x="2864" y="5590"/>
                    <a:pt x="2825" y="5203"/>
                  </a:cubicBezTo>
                  <a:close/>
                  <a:moveTo>
                    <a:pt x="3651" y="6648"/>
                  </a:moveTo>
                  <a:cubicBezTo>
                    <a:pt x="3651" y="6691"/>
                    <a:pt x="3664" y="6717"/>
                    <a:pt x="3664" y="6747"/>
                  </a:cubicBezTo>
                  <a:cubicBezTo>
                    <a:pt x="3608" y="6730"/>
                    <a:pt x="3608" y="6730"/>
                    <a:pt x="3651" y="6648"/>
                  </a:cubicBezTo>
                  <a:close/>
                  <a:moveTo>
                    <a:pt x="9369" y="6138"/>
                  </a:moveTo>
                  <a:cubicBezTo>
                    <a:pt x="9425" y="6234"/>
                    <a:pt x="9478" y="6334"/>
                    <a:pt x="9534" y="6443"/>
                  </a:cubicBezTo>
                  <a:cubicBezTo>
                    <a:pt x="9395" y="6582"/>
                    <a:pt x="9246" y="6717"/>
                    <a:pt x="9094" y="6869"/>
                  </a:cubicBezTo>
                  <a:cubicBezTo>
                    <a:pt x="9083" y="6879"/>
                    <a:pt x="9072" y="6884"/>
                    <a:pt x="9062" y="6884"/>
                  </a:cubicBezTo>
                  <a:cubicBezTo>
                    <a:pt x="9046" y="6884"/>
                    <a:pt x="9033" y="6872"/>
                    <a:pt x="9025" y="6856"/>
                  </a:cubicBezTo>
                  <a:cubicBezTo>
                    <a:pt x="8982" y="6800"/>
                    <a:pt x="8942" y="6730"/>
                    <a:pt x="8899" y="6678"/>
                  </a:cubicBezTo>
                  <a:cubicBezTo>
                    <a:pt x="8846" y="6565"/>
                    <a:pt x="8790" y="6443"/>
                    <a:pt x="8734" y="6347"/>
                  </a:cubicBezTo>
                  <a:cubicBezTo>
                    <a:pt x="8942" y="6277"/>
                    <a:pt x="9147" y="6208"/>
                    <a:pt x="9369" y="6138"/>
                  </a:cubicBezTo>
                  <a:close/>
                  <a:moveTo>
                    <a:pt x="14568" y="4100"/>
                  </a:moveTo>
                  <a:cubicBezTo>
                    <a:pt x="14594" y="4100"/>
                    <a:pt x="14609" y="4119"/>
                    <a:pt x="14620" y="4154"/>
                  </a:cubicBezTo>
                  <a:cubicBezTo>
                    <a:pt x="14633" y="4280"/>
                    <a:pt x="14647" y="4389"/>
                    <a:pt x="14660" y="4498"/>
                  </a:cubicBezTo>
                  <a:cubicBezTo>
                    <a:pt x="14660" y="4528"/>
                    <a:pt x="14673" y="4554"/>
                    <a:pt x="14673" y="4581"/>
                  </a:cubicBezTo>
                  <a:cubicBezTo>
                    <a:pt x="14729" y="4746"/>
                    <a:pt x="14620" y="4859"/>
                    <a:pt x="14521" y="4968"/>
                  </a:cubicBezTo>
                  <a:cubicBezTo>
                    <a:pt x="14468" y="5024"/>
                    <a:pt x="14399" y="5077"/>
                    <a:pt x="14329" y="5133"/>
                  </a:cubicBezTo>
                  <a:cubicBezTo>
                    <a:pt x="14303" y="5037"/>
                    <a:pt x="14303" y="4941"/>
                    <a:pt x="14260" y="4846"/>
                  </a:cubicBezTo>
                  <a:cubicBezTo>
                    <a:pt x="14260" y="4816"/>
                    <a:pt x="14220" y="4776"/>
                    <a:pt x="14177" y="4763"/>
                  </a:cubicBezTo>
                  <a:cubicBezTo>
                    <a:pt x="14172" y="4760"/>
                    <a:pt x="14165" y="4758"/>
                    <a:pt x="14158" y="4758"/>
                  </a:cubicBezTo>
                  <a:cubicBezTo>
                    <a:pt x="14129" y="4758"/>
                    <a:pt x="14089" y="4781"/>
                    <a:pt x="14068" y="4803"/>
                  </a:cubicBezTo>
                  <a:cubicBezTo>
                    <a:pt x="14055" y="4816"/>
                    <a:pt x="14068" y="4846"/>
                    <a:pt x="14055" y="4872"/>
                  </a:cubicBezTo>
                  <a:cubicBezTo>
                    <a:pt x="14081" y="4872"/>
                    <a:pt x="14108" y="4885"/>
                    <a:pt x="14124" y="4885"/>
                  </a:cubicBezTo>
                  <a:cubicBezTo>
                    <a:pt x="14137" y="4885"/>
                    <a:pt x="14137" y="4872"/>
                    <a:pt x="14164" y="4872"/>
                  </a:cubicBezTo>
                  <a:cubicBezTo>
                    <a:pt x="14151" y="4941"/>
                    <a:pt x="14137" y="5011"/>
                    <a:pt x="14108" y="5077"/>
                  </a:cubicBezTo>
                  <a:cubicBezTo>
                    <a:pt x="14081" y="5259"/>
                    <a:pt x="14041" y="5424"/>
                    <a:pt x="13998" y="5603"/>
                  </a:cubicBezTo>
                  <a:cubicBezTo>
                    <a:pt x="13942" y="5920"/>
                    <a:pt x="13889" y="6251"/>
                    <a:pt x="13820" y="6565"/>
                  </a:cubicBezTo>
                  <a:cubicBezTo>
                    <a:pt x="13777" y="6704"/>
                    <a:pt x="13724" y="6830"/>
                    <a:pt x="13681" y="6965"/>
                  </a:cubicBezTo>
                  <a:lnTo>
                    <a:pt x="13655" y="6965"/>
                  </a:lnTo>
                  <a:lnTo>
                    <a:pt x="13655" y="6773"/>
                  </a:lnTo>
                  <a:cubicBezTo>
                    <a:pt x="13668" y="6678"/>
                    <a:pt x="13668" y="6582"/>
                    <a:pt x="13668" y="6482"/>
                  </a:cubicBezTo>
                  <a:lnTo>
                    <a:pt x="13668" y="5507"/>
                  </a:lnTo>
                  <a:cubicBezTo>
                    <a:pt x="13668" y="5471"/>
                    <a:pt x="13697" y="5447"/>
                    <a:pt x="13729" y="5447"/>
                  </a:cubicBezTo>
                  <a:cubicBezTo>
                    <a:pt x="13736" y="5447"/>
                    <a:pt x="13743" y="5448"/>
                    <a:pt x="13750" y="5451"/>
                  </a:cubicBezTo>
                  <a:cubicBezTo>
                    <a:pt x="13760" y="5453"/>
                    <a:pt x="13768" y="5454"/>
                    <a:pt x="13776" y="5454"/>
                  </a:cubicBezTo>
                  <a:cubicBezTo>
                    <a:pt x="13811" y="5454"/>
                    <a:pt x="13822" y="5428"/>
                    <a:pt x="13833" y="5381"/>
                  </a:cubicBezTo>
                  <a:cubicBezTo>
                    <a:pt x="13833" y="5229"/>
                    <a:pt x="13846" y="5077"/>
                    <a:pt x="13860" y="4928"/>
                  </a:cubicBezTo>
                  <a:cubicBezTo>
                    <a:pt x="13876" y="4816"/>
                    <a:pt x="13942" y="4763"/>
                    <a:pt x="14041" y="4746"/>
                  </a:cubicBezTo>
                  <a:cubicBezTo>
                    <a:pt x="14068" y="4733"/>
                    <a:pt x="14094" y="4720"/>
                    <a:pt x="14108" y="4707"/>
                  </a:cubicBezTo>
                  <a:cubicBezTo>
                    <a:pt x="14207" y="4637"/>
                    <a:pt x="14316" y="4554"/>
                    <a:pt x="14399" y="4472"/>
                  </a:cubicBezTo>
                  <a:cubicBezTo>
                    <a:pt x="14455" y="4432"/>
                    <a:pt x="14481" y="4363"/>
                    <a:pt x="14508" y="4293"/>
                  </a:cubicBezTo>
                  <a:lnTo>
                    <a:pt x="14508" y="4237"/>
                  </a:lnTo>
                  <a:lnTo>
                    <a:pt x="14425" y="4237"/>
                  </a:lnTo>
                  <a:cubicBezTo>
                    <a:pt x="14425" y="4224"/>
                    <a:pt x="14412" y="4184"/>
                    <a:pt x="14412" y="4154"/>
                  </a:cubicBezTo>
                  <a:cubicBezTo>
                    <a:pt x="14455" y="4141"/>
                    <a:pt x="14481" y="4128"/>
                    <a:pt x="14521" y="4115"/>
                  </a:cubicBezTo>
                  <a:cubicBezTo>
                    <a:pt x="14540" y="4105"/>
                    <a:pt x="14555" y="4100"/>
                    <a:pt x="14568" y="4100"/>
                  </a:cubicBezTo>
                  <a:close/>
                  <a:moveTo>
                    <a:pt x="7950" y="6234"/>
                  </a:moveTo>
                  <a:cubicBezTo>
                    <a:pt x="8089" y="6264"/>
                    <a:pt x="8211" y="6304"/>
                    <a:pt x="8350" y="6317"/>
                  </a:cubicBezTo>
                  <a:cubicBezTo>
                    <a:pt x="8433" y="6334"/>
                    <a:pt x="8529" y="6334"/>
                    <a:pt x="8625" y="6334"/>
                  </a:cubicBezTo>
                  <a:cubicBezTo>
                    <a:pt x="8585" y="6469"/>
                    <a:pt x="8542" y="6595"/>
                    <a:pt x="8516" y="6730"/>
                  </a:cubicBezTo>
                  <a:cubicBezTo>
                    <a:pt x="8502" y="6787"/>
                    <a:pt x="8486" y="6843"/>
                    <a:pt x="8473" y="6912"/>
                  </a:cubicBezTo>
                  <a:cubicBezTo>
                    <a:pt x="8464" y="6957"/>
                    <a:pt x="8442" y="6979"/>
                    <a:pt x="8412" y="6979"/>
                  </a:cubicBezTo>
                  <a:cubicBezTo>
                    <a:pt x="8398" y="6979"/>
                    <a:pt x="8381" y="6975"/>
                    <a:pt x="8364" y="6965"/>
                  </a:cubicBezTo>
                  <a:cubicBezTo>
                    <a:pt x="8155" y="6856"/>
                    <a:pt x="7950" y="6730"/>
                    <a:pt x="7785" y="6565"/>
                  </a:cubicBezTo>
                  <a:cubicBezTo>
                    <a:pt x="7811" y="6469"/>
                    <a:pt x="7854" y="6360"/>
                    <a:pt x="7894" y="6264"/>
                  </a:cubicBezTo>
                  <a:cubicBezTo>
                    <a:pt x="7894" y="6251"/>
                    <a:pt x="7937" y="6234"/>
                    <a:pt x="7950" y="6234"/>
                  </a:cubicBezTo>
                  <a:close/>
                  <a:moveTo>
                    <a:pt x="6283" y="6965"/>
                  </a:moveTo>
                  <a:cubicBezTo>
                    <a:pt x="6297" y="6978"/>
                    <a:pt x="6297" y="6995"/>
                    <a:pt x="6297" y="7021"/>
                  </a:cubicBezTo>
                  <a:lnTo>
                    <a:pt x="6283" y="7021"/>
                  </a:lnTo>
                  <a:cubicBezTo>
                    <a:pt x="6283" y="7008"/>
                    <a:pt x="6283" y="6978"/>
                    <a:pt x="6270" y="6965"/>
                  </a:cubicBezTo>
                  <a:close/>
                  <a:moveTo>
                    <a:pt x="13132" y="4333"/>
                  </a:moveTo>
                  <a:lnTo>
                    <a:pt x="13132" y="4333"/>
                  </a:lnTo>
                  <a:cubicBezTo>
                    <a:pt x="13115" y="4363"/>
                    <a:pt x="13132" y="4376"/>
                    <a:pt x="13115" y="4389"/>
                  </a:cubicBezTo>
                  <a:cubicBezTo>
                    <a:pt x="13063" y="4459"/>
                    <a:pt x="13076" y="4554"/>
                    <a:pt x="13076" y="4637"/>
                  </a:cubicBezTo>
                  <a:cubicBezTo>
                    <a:pt x="13063" y="4650"/>
                    <a:pt x="13089" y="4680"/>
                    <a:pt x="13115" y="4693"/>
                  </a:cubicBezTo>
                  <a:lnTo>
                    <a:pt x="13364" y="4816"/>
                  </a:lnTo>
                  <a:cubicBezTo>
                    <a:pt x="13393" y="4829"/>
                    <a:pt x="13420" y="4859"/>
                    <a:pt x="13420" y="4872"/>
                  </a:cubicBezTo>
                  <a:cubicBezTo>
                    <a:pt x="13433" y="4941"/>
                    <a:pt x="13433" y="4994"/>
                    <a:pt x="13433" y="5064"/>
                  </a:cubicBezTo>
                  <a:cubicBezTo>
                    <a:pt x="13433" y="5189"/>
                    <a:pt x="13433" y="5312"/>
                    <a:pt x="13502" y="5424"/>
                  </a:cubicBezTo>
                  <a:cubicBezTo>
                    <a:pt x="13476" y="5464"/>
                    <a:pt x="13446" y="5507"/>
                    <a:pt x="13433" y="5547"/>
                  </a:cubicBezTo>
                  <a:cubicBezTo>
                    <a:pt x="13464" y="5565"/>
                    <a:pt x="13481" y="5576"/>
                    <a:pt x="13495" y="5576"/>
                  </a:cubicBezTo>
                  <a:cubicBezTo>
                    <a:pt x="13513" y="5576"/>
                    <a:pt x="13527" y="5559"/>
                    <a:pt x="13559" y="5520"/>
                  </a:cubicBezTo>
                  <a:lnTo>
                    <a:pt x="13559" y="5520"/>
                  </a:lnTo>
                  <a:cubicBezTo>
                    <a:pt x="13559" y="6029"/>
                    <a:pt x="13545" y="6525"/>
                    <a:pt x="13545" y="7035"/>
                  </a:cubicBezTo>
                  <a:cubicBezTo>
                    <a:pt x="13528" y="7041"/>
                    <a:pt x="13512" y="7045"/>
                    <a:pt x="13497" y="7045"/>
                  </a:cubicBezTo>
                  <a:cubicBezTo>
                    <a:pt x="13456" y="7045"/>
                    <a:pt x="13430" y="7017"/>
                    <a:pt x="13420" y="6965"/>
                  </a:cubicBezTo>
                  <a:cubicBezTo>
                    <a:pt x="13380" y="6773"/>
                    <a:pt x="13324" y="6565"/>
                    <a:pt x="13281" y="6360"/>
                  </a:cubicBezTo>
                  <a:cubicBezTo>
                    <a:pt x="13228" y="6168"/>
                    <a:pt x="13185" y="5973"/>
                    <a:pt x="13145" y="5781"/>
                  </a:cubicBezTo>
                  <a:cubicBezTo>
                    <a:pt x="13115" y="5629"/>
                    <a:pt x="13089" y="5477"/>
                    <a:pt x="13076" y="5342"/>
                  </a:cubicBezTo>
                  <a:cubicBezTo>
                    <a:pt x="13063" y="5285"/>
                    <a:pt x="13076" y="5229"/>
                    <a:pt x="13076" y="5176"/>
                  </a:cubicBezTo>
                  <a:cubicBezTo>
                    <a:pt x="13145" y="5107"/>
                    <a:pt x="13228" y="5051"/>
                    <a:pt x="13337" y="5051"/>
                  </a:cubicBezTo>
                  <a:cubicBezTo>
                    <a:pt x="13364" y="5051"/>
                    <a:pt x="13380" y="5037"/>
                    <a:pt x="13393" y="5024"/>
                  </a:cubicBezTo>
                  <a:cubicBezTo>
                    <a:pt x="13393" y="4994"/>
                    <a:pt x="13380" y="4968"/>
                    <a:pt x="13364" y="4968"/>
                  </a:cubicBezTo>
                  <a:cubicBezTo>
                    <a:pt x="13344" y="4948"/>
                    <a:pt x="13320" y="4941"/>
                    <a:pt x="13294" y="4941"/>
                  </a:cubicBezTo>
                  <a:cubicBezTo>
                    <a:pt x="13268" y="4941"/>
                    <a:pt x="13241" y="4948"/>
                    <a:pt x="13215" y="4955"/>
                  </a:cubicBezTo>
                  <a:cubicBezTo>
                    <a:pt x="13063" y="5011"/>
                    <a:pt x="12950" y="5120"/>
                    <a:pt x="12854" y="5242"/>
                  </a:cubicBezTo>
                  <a:cubicBezTo>
                    <a:pt x="12815" y="5299"/>
                    <a:pt x="12758" y="5355"/>
                    <a:pt x="12719" y="5424"/>
                  </a:cubicBezTo>
                  <a:cubicBezTo>
                    <a:pt x="12719" y="5259"/>
                    <a:pt x="12772" y="5094"/>
                    <a:pt x="12815" y="4941"/>
                  </a:cubicBezTo>
                  <a:cubicBezTo>
                    <a:pt x="12828" y="4885"/>
                    <a:pt x="12828" y="4816"/>
                    <a:pt x="12841" y="4746"/>
                  </a:cubicBezTo>
                  <a:cubicBezTo>
                    <a:pt x="12884" y="4650"/>
                    <a:pt x="12910" y="4554"/>
                    <a:pt x="12950" y="4459"/>
                  </a:cubicBezTo>
                  <a:cubicBezTo>
                    <a:pt x="12980" y="4389"/>
                    <a:pt x="13049" y="4349"/>
                    <a:pt x="13132" y="4333"/>
                  </a:cubicBezTo>
                  <a:close/>
                  <a:moveTo>
                    <a:pt x="5801" y="6883"/>
                  </a:moveTo>
                  <a:cubicBezTo>
                    <a:pt x="5814" y="6952"/>
                    <a:pt x="5827" y="7035"/>
                    <a:pt x="5840" y="7104"/>
                  </a:cubicBezTo>
                  <a:cubicBezTo>
                    <a:pt x="5787" y="7035"/>
                    <a:pt x="5731" y="6965"/>
                    <a:pt x="5675" y="6883"/>
                  </a:cubicBezTo>
                  <a:close/>
                  <a:moveTo>
                    <a:pt x="4372" y="6281"/>
                  </a:moveTo>
                  <a:cubicBezTo>
                    <a:pt x="4385" y="6281"/>
                    <a:pt x="4395" y="6284"/>
                    <a:pt x="4395" y="6291"/>
                  </a:cubicBezTo>
                  <a:cubicBezTo>
                    <a:pt x="4435" y="6334"/>
                    <a:pt x="4465" y="6360"/>
                    <a:pt x="4478" y="6400"/>
                  </a:cubicBezTo>
                  <a:cubicBezTo>
                    <a:pt x="4504" y="6456"/>
                    <a:pt x="4504" y="6525"/>
                    <a:pt x="4518" y="6565"/>
                  </a:cubicBezTo>
                  <a:cubicBezTo>
                    <a:pt x="4547" y="6621"/>
                    <a:pt x="4534" y="6648"/>
                    <a:pt x="4504" y="6691"/>
                  </a:cubicBezTo>
                  <a:cubicBezTo>
                    <a:pt x="4422" y="6830"/>
                    <a:pt x="4286" y="6926"/>
                    <a:pt x="4160" y="7048"/>
                  </a:cubicBezTo>
                  <a:cubicBezTo>
                    <a:pt x="4078" y="7117"/>
                    <a:pt x="4008" y="7187"/>
                    <a:pt x="3873" y="7226"/>
                  </a:cubicBezTo>
                  <a:cubicBezTo>
                    <a:pt x="3843" y="7048"/>
                    <a:pt x="3803" y="6856"/>
                    <a:pt x="3774" y="6691"/>
                  </a:cubicBezTo>
                  <a:cubicBezTo>
                    <a:pt x="3886" y="6678"/>
                    <a:pt x="3982" y="6678"/>
                    <a:pt x="4078" y="6664"/>
                  </a:cubicBezTo>
                  <a:cubicBezTo>
                    <a:pt x="4203" y="6664"/>
                    <a:pt x="4270" y="6582"/>
                    <a:pt x="4339" y="6499"/>
                  </a:cubicBezTo>
                  <a:cubicBezTo>
                    <a:pt x="4352" y="6499"/>
                    <a:pt x="4352" y="6469"/>
                    <a:pt x="4352" y="6456"/>
                  </a:cubicBezTo>
                  <a:cubicBezTo>
                    <a:pt x="4339" y="6416"/>
                    <a:pt x="4339" y="6373"/>
                    <a:pt x="4326" y="6347"/>
                  </a:cubicBezTo>
                  <a:cubicBezTo>
                    <a:pt x="4326" y="6317"/>
                    <a:pt x="4326" y="6291"/>
                    <a:pt x="4339" y="6291"/>
                  </a:cubicBezTo>
                  <a:cubicBezTo>
                    <a:pt x="4346" y="6284"/>
                    <a:pt x="4360" y="6281"/>
                    <a:pt x="4372" y="6281"/>
                  </a:cubicBezTo>
                  <a:close/>
                  <a:moveTo>
                    <a:pt x="2576" y="6221"/>
                  </a:moveTo>
                  <a:cubicBezTo>
                    <a:pt x="2633" y="6291"/>
                    <a:pt x="2672" y="6360"/>
                    <a:pt x="2729" y="6429"/>
                  </a:cubicBezTo>
                  <a:cubicBezTo>
                    <a:pt x="2755" y="6456"/>
                    <a:pt x="2798" y="6469"/>
                    <a:pt x="2838" y="6482"/>
                  </a:cubicBezTo>
                  <a:cubicBezTo>
                    <a:pt x="3030" y="6539"/>
                    <a:pt x="3238" y="6595"/>
                    <a:pt x="3443" y="6648"/>
                  </a:cubicBezTo>
                  <a:cubicBezTo>
                    <a:pt x="3473" y="6648"/>
                    <a:pt x="3499" y="6678"/>
                    <a:pt x="3512" y="6691"/>
                  </a:cubicBezTo>
                  <a:cubicBezTo>
                    <a:pt x="3512" y="6717"/>
                    <a:pt x="3512" y="6747"/>
                    <a:pt x="3499" y="6773"/>
                  </a:cubicBezTo>
                  <a:cubicBezTo>
                    <a:pt x="3459" y="6939"/>
                    <a:pt x="3403" y="7104"/>
                    <a:pt x="3360" y="7269"/>
                  </a:cubicBezTo>
                  <a:cubicBezTo>
                    <a:pt x="3238" y="7243"/>
                    <a:pt x="3142" y="7160"/>
                    <a:pt x="3030" y="7091"/>
                  </a:cubicBezTo>
                  <a:cubicBezTo>
                    <a:pt x="2934" y="7035"/>
                    <a:pt x="2851" y="6965"/>
                    <a:pt x="2768" y="6896"/>
                  </a:cubicBezTo>
                  <a:cubicBezTo>
                    <a:pt x="2686" y="6830"/>
                    <a:pt x="2603" y="6747"/>
                    <a:pt x="2520" y="6664"/>
                  </a:cubicBezTo>
                  <a:cubicBezTo>
                    <a:pt x="2507" y="6664"/>
                    <a:pt x="2507" y="6648"/>
                    <a:pt x="2520" y="6635"/>
                  </a:cubicBezTo>
                  <a:cubicBezTo>
                    <a:pt x="2530" y="6595"/>
                    <a:pt x="2510" y="6575"/>
                    <a:pt x="2476" y="6575"/>
                  </a:cubicBezTo>
                  <a:cubicBezTo>
                    <a:pt x="2464" y="6575"/>
                    <a:pt x="2451" y="6578"/>
                    <a:pt x="2438" y="6582"/>
                  </a:cubicBezTo>
                  <a:cubicBezTo>
                    <a:pt x="2481" y="6469"/>
                    <a:pt x="2520" y="6373"/>
                    <a:pt x="2550" y="6277"/>
                  </a:cubicBezTo>
                  <a:cubicBezTo>
                    <a:pt x="2563" y="6264"/>
                    <a:pt x="2563" y="6251"/>
                    <a:pt x="2576" y="6221"/>
                  </a:cubicBezTo>
                  <a:close/>
                  <a:moveTo>
                    <a:pt x="13545" y="7144"/>
                  </a:moveTo>
                  <a:lnTo>
                    <a:pt x="13545" y="7144"/>
                  </a:lnTo>
                  <a:cubicBezTo>
                    <a:pt x="13585" y="7187"/>
                    <a:pt x="13572" y="7269"/>
                    <a:pt x="13529" y="7339"/>
                  </a:cubicBezTo>
                  <a:cubicBezTo>
                    <a:pt x="13502" y="7296"/>
                    <a:pt x="13502" y="7213"/>
                    <a:pt x="13545" y="7144"/>
                  </a:cubicBezTo>
                  <a:close/>
                  <a:moveTo>
                    <a:pt x="3664" y="6800"/>
                  </a:moveTo>
                  <a:cubicBezTo>
                    <a:pt x="3678" y="6883"/>
                    <a:pt x="3691" y="6978"/>
                    <a:pt x="3721" y="7061"/>
                  </a:cubicBezTo>
                  <a:cubicBezTo>
                    <a:pt x="3734" y="7131"/>
                    <a:pt x="3747" y="7200"/>
                    <a:pt x="3774" y="7269"/>
                  </a:cubicBezTo>
                  <a:cubicBezTo>
                    <a:pt x="3797" y="7334"/>
                    <a:pt x="3827" y="7357"/>
                    <a:pt x="3893" y="7357"/>
                  </a:cubicBezTo>
                  <a:cubicBezTo>
                    <a:pt x="3911" y="7357"/>
                    <a:pt x="3932" y="7355"/>
                    <a:pt x="3955" y="7352"/>
                  </a:cubicBezTo>
                  <a:lnTo>
                    <a:pt x="3955" y="7352"/>
                  </a:lnTo>
                  <a:cubicBezTo>
                    <a:pt x="3926" y="7600"/>
                    <a:pt x="3912" y="7861"/>
                    <a:pt x="3899" y="8123"/>
                  </a:cubicBezTo>
                  <a:cubicBezTo>
                    <a:pt x="3817" y="8152"/>
                    <a:pt x="3734" y="8179"/>
                    <a:pt x="3651" y="8219"/>
                  </a:cubicBezTo>
                  <a:cubicBezTo>
                    <a:pt x="3638" y="8219"/>
                    <a:pt x="3638" y="8205"/>
                    <a:pt x="3625" y="8205"/>
                  </a:cubicBezTo>
                  <a:cubicBezTo>
                    <a:pt x="3625" y="7739"/>
                    <a:pt x="3651" y="7269"/>
                    <a:pt x="3651" y="6800"/>
                  </a:cubicBezTo>
                  <a:close/>
                  <a:moveTo>
                    <a:pt x="10017" y="8166"/>
                  </a:moveTo>
                  <a:cubicBezTo>
                    <a:pt x="10017" y="8179"/>
                    <a:pt x="10030" y="8192"/>
                    <a:pt x="10030" y="8219"/>
                  </a:cubicBezTo>
                  <a:lnTo>
                    <a:pt x="10017" y="8219"/>
                  </a:lnTo>
                  <a:cubicBezTo>
                    <a:pt x="10004" y="8205"/>
                    <a:pt x="10004" y="8179"/>
                    <a:pt x="10004" y="8166"/>
                  </a:cubicBezTo>
                  <a:close/>
                  <a:moveTo>
                    <a:pt x="10030" y="8288"/>
                  </a:moveTo>
                  <a:cubicBezTo>
                    <a:pt x="10043" y="8288"/>
                    <a:pt x="10043" y="8301"/>
                    <a:pt x="10057" y="8301"/>
                  </a:cubicBezTo>
                  <a:cubicBezTo>
                    <a:pt x="10043" y="8301"/>
                    <a:pt x="10043" y="8318"/>
                    <a:pt x="10030" y="8318"/>
                  </a:cubicBezTo>
                  <a:lnTo>
                    <a:pt x="10030" y="8301"/>
                  </a:lnTo>
                  <a:lnTo>
                    <a:pt x="10030" y="8288"/>
                  </a:lnTo>
                  <a:close/>
                  <a:moveTo>
                    <a:pt x="10086" y="8318"/>
                  </a:moveTo>
                  <a:cubicBezTo>
                    <a:pt x="10100" y="8318"/>
                    <a:pt x="10100" y="8331"/>
                    <a:pt x="10100" y="8331"/>
                  </a:cubicBezTo>
                  <a:cubicBezTo>
                    <a:pt x="10100" y="8331"/>
                    <a:pt x="10086" y="8331"/>
                    <a:pt x="10086" y="8344"/>
                  </a:cubicBezTo>
                  <a:lnTo>
                    <a:pt x="10086" y="8318"/>
                  </a:lnTo>
                  <a:close/>
                  <a:moveTo>
                    <a:pt x="9975" y="8399"/>
                  </a:moveTo>
                  <a:cubicBezTo>
                    <a:pt x="9980" y="8399"/>
                    <a:pt x="9985" y="8399"/>
                    <a:pt x="9991" y="8400"/>
                  </a:cubicBezTo>
                  <a:cubicBezTo>
                    <a:pt x="10086" y="8414"/>
                    <a:pt x="10139" y="8453"/>
                    <a:pt x="10139" y="8549"/>
                  </a:cubicBezTo>
                  <a:cubicBezTo>
                    <a:pt x="10126" y="8662"/>
                    <a:pt x="10043" y="8758"/>
                    <a:pt x="9934" y="8758"/>
                  </a:cubicBezTo>
                  <a:cubicBezTo>
                    <a:pt x="9878" y="8758"/>
                    <a:pt x="9809" y="8662"/>
                    <a:pt x="9825" y="8579"/>
                  </a:cubicBezTo>
                  <a:cubicBezTo>
                    <a:pt x="9825" y="8490"/>
                    <a:pt x="9907" y="8399"/>
                    <a:pt x="9975" y="8399"/>
                  </a:cubicBezTo>
                  <a:close/>
                  <a:moveTo>
                    <a:pt x="9852" y="8331"/>
                  </a:moveTo>
                  <a:cubicBezTo>
                    <a:pt x="9699" y="8440"/>
                    <a:pt x="9673" y="8592"/>
                    <a:pt x="9726" y="8758"/>
                  </a:cubicBezTo>
                  <a:cubicBezTo>
                    <a:pt x="9630" y="8771"/>
                    <a:pt x="9547" y="8771"/>
                    <a:pt x="9451" y="8784"/>
                  </a:cubicBezTo>
                  <a:lnTo>
                    <a:pt x="9451" y="8344"/>
                  </a:lnTo>
                  <a:cubicBezTo>
                    <a:pt x="9577" y="8344"/>
                    <a:pt x="9713" y="8331"/>
                    <a:pt x="9852" y="8331"/>
                  </a:cubicBezTo>
                  <a:close/>
                  <a:moveTo>
                    <a:pt x="10230" y="8290"/>
                  </a:moveTo>
                  <a:cubicBezTo>
                    <a:pt x="10357" y="8290"/>
                    <a:pt x="10470" y="8386"/>
                    <a:pt x="10470" y="8523"/>
                  </a:cubicBezTo>
                  <a:lnTo>
                    <a:pt x="10470" y="8840"/>
                  </a:lnTo>
                  <a:cubicBezTo>
                    <a:pt x="10404" y="8814"/>
                    <a:pt x="10321" y="8784"/>
                    <a:pt x="10252" y="8758"/>
                  </a:cubicBezTo>
                  <a:cubicBezTo>
                    <a:pt x="10265" y="8675"/>
                    <a:pt x="10265" y="8579"/>
                    <a:pt x="10265" y="8496"/>
                  </a:cubicBezTo>
                  <a:cubicBezTo>
                    <a:pt x="10265" y="8400"/>
                    <a:pt x="10222" y="8331"/>
                    <a:pt x="10113" y="8331"/>
                  </a:cubicBezTo>
                  <a:lnTo>
                    <a:pt x="10113" y="8318"/>
                  </a:lnTo>
                  <a:cubicBezTo>
                    <a:pt x="10151" y="8298"/>
                    <a:pt x="10191" y="8290"/>
                    <a:pt x="10230" y="8290"/>
                  </a:cubicBezTo>
                  <a:close/>
                  <a:moveTo>
                    <a:pt x="20434" y="5672"/>
                  </a:moveTo>
                  <a:cubicBezTo>
                    <a:pt x="20447" y="5672"/>
                    <a:pt x="20447" y="5685"/>
                    <a:pt x="20460" y="5685"/>
                  </a:cubicBezTo>
                  <a:cubicBezTo>
                    <a:pt x="20434" y="5755"/>
                    <a:pt x="20420" y="5808"/>
                    <a:pt x="20391" y="5877"/>
                  </a:cubicBezTo>
                  <a:cubicBezTo>
                    <a:pt x="20338" y="6029"/>
                    <a:pt x="20281" y="6181"/>
                    <a:pt x="20212" y="6334"/>
                  </a:cubicBezTo>
                  <a:cubicBezTo>
                    <a:pt x="20186" y="6416"/>
                    <a:pt x="20143" y="6482"/>
                    <a:pt x="20103" y="6565"/>
                  </a:cubicBezTo>
                  <a:cubicBezTo>
                    <a:pt x="20090" y="6595"/>
                    <a:pt x="20060" y="6635"/>
                    <a:pt x="20103" y="6648"/>
                  </a:cubicBezTo>
                  <a:cubicBezTo>
                    <a:pt x="20129" y="6648"/>
                    <a:pt x="20172" y="6635"/>
                    <a:pt x="20186" y="6608"/>
                  </a:cubicBezTo>
                  <a:cubicBezTo>
                    <a:pt x="20338" y="6429"/>
                    <a:pt x="20473" y="6234"/>
                    <a:pt x="20625" y="6056"/>
                  </a:cubicBezTo>
                  <a:cubicBezTo>
                    <a:pt x="20655" y="6016"/>
                    <a:pt x="20695" y="5986"/>
                    <a:pt x="20721" y="5960"/>
                  </a:cubicBezTo>
                  <a:cubicBezTo>
                    <a:pt x="20738" y="5973"/>
                    <a:pt x="20738" y="5973"/>
                    <a:pt x="20751" y="5973"/>
                  </a:cubicBezTo>
                  <a:cubicBezTo>
                    <a:pt x="20708" y="6056"/>
                    <a:pt x="20668" y="6138"/>
                    <a:pt x="20625" y="6208"/>
                  </a:cubicBezTo>
                  <a:cubicBezTo>
                    <a:pt x="20529" y="6347"/>
                    <a:pt x="20420" y="6469"/>
                    <a:pt x="20338" y="6595"/>
                  </a:cubicBezTo>
                  <a:cubicBezTo>
                    <a:pt x="20295" y="6648"/>
                    <a:pt x="20268" y="6704"/>
                    <a:pt x="20242" y="6760"/>
                  </a:cubicBezTo>
                  <a:cubicBezTo>
                    <a:pt x="20225" y="6787"/>
                    <a:pt x="20242" y="6830"/>
                    <a:pt x="20242" y="6856"/>
                  </a:cubicBezTo>
                  <a:lnTo>
                    <a:pt x="20255" y="6856"/>
                  </a:lnTo>
                  <a:cubicBezTo>
                    <a:pt x="20281" y="6843"/>
                    <a:pt x="20308" y="6830"/>
                    <a:pt x="20324" y="6813"/>
                  </a:cubicBezTo>
                  <a:cubicBezTo>
                    <a:pt x="20473" y="6691"/>
                    <a:pt x="20625" y="6552"/>
                    <a:pt x="20821" y="6482"/>
                  </a:cubicBezTo>
                  <a:cubicBezTo>
                    <a:pt x="20821" y="6469"/>
                    <a:pt x="20834" y="6469"/>
                    <a:pt x="20847" y="6469"/>
                  </a:cubicBezTo>
                  <a:cubicBezTo>
                    <a:pt x="20847" y="6482"/>
                    <a:pt x="20860" y="6482"/>
                    <a:pt x="20860" y="6482"/>
                  </a:cubicBezTo>
                  <a:cubicBezTo>
                    <a:pt x="20804" y="6565"/>
                    <a:pt x="20751" y="6648"/>
                    <a:pt x="20682" y="6717"/>
                  </a:cubicBezTo>
                  <a:cubicBezTo>
                    <a:pt x="20516" y="6896"/>
                    <a:pt x="20377" y="7091"/>
                    <a:pt x="20255" y="7296"/>
                  </a:cubicBezTo>
                  <a:cubicBezTo>
                    <a:pt x="20159" y="7448"/>
                    <a:pt x="20116" y="7613"/>
                    <a:pt x="20103" y="7792"/>
                  </a:cubicBezTo>
                  <a:cubicBezTo>
                    <a:pt x="20143" y="7805"/>
                    <a:pt x="20143" y="7835"/>
                    <a:pt x="20143" y="7875"/>
                  </a:cubicBezTo>
                  <a:cubicBezTo>
                    <a:pt x="20129" y="8027"/>
                    <a:pt x="20143" y="8179"/>
                    <a:pt x="20129" y="8318"/>
                  </a:cubicBezTo>
                  <a:lnTo>
                    <a:pt x="20129" y="8880"/>
                  </a:lnTo>
                  <a:cubicBezTo>
                    <a:pt x="20116" y="8992"/>
                    <a:pt x="20103" y="9101"/>
                    <a:pt x="20090" y="9211"/>
                  </a:cubicBezTo>
                  <a:cubicBezTo>
                    <a:pt x="20090" y="9310"/>
                    <a:pt x="20060" y="9392"/>
                    <a:pt x="20047" y="9488"/>
                  </a:cubicBezTo>
                  <a:lnTo>
                    <a:pt x="20033" y="9488"/>
                  </a:lnTo>
                  <a:cubicBezTo>
                    <a:pt x="20020" y="9475"/>
                    <a:pt x="20007" y="9445"/>
                    <a:pt x="20007" y="9432"/>
                  </a:cubicBezTo>
                  <a:cubicBezTo>
                    <a:pt x="20020" y="9293"/>
                    <a:pt x="20047" y="9171"/>
                    <a:pt x="20047" y="9032"/>
                  </a:cubicBezTo>
                  <a:cubicBezTo>
                    <a:pt x="20060" y="8853"/>
                    <a:pt x="20076" y="8662"/>
                    <a:pt x="20076" y="8483"/>
                  </a:cubicBezTo>
                  <a:lnTo>
                    <a:pt x="20076" y="8040"/>
                  </a:lnTo>
                  <a:cubicBezTo>
                    <a:pt x="20076" y="7987"/>
                    <a:pt x="20076" y="7931"/>
                    <a:pt x="20090" y="7875"/>
                  </a:cubicBezTo>
                  <a:cubicBezTo>
                    <a:pt x="20100" y="7821"/>
                    <a:pt x="20094" y="7801"/>
                    <a:pt x="20065" y="7801"/>
                  </a:cubicBezTo>
                  <a:cubicBezTo>
                    <a:pt x="20056" y="7801"/>
                    <a:pt x="20046" y="7802"/>
                    <a:pt x="20033" y="7805"/>
                  </a:cubicBezTo>
                  <a:cubicBezTo>
                    <a:pt x="19938" y="7835"/>
                    <a:pt x="19842" y="7861"/>
                    <a:pt x="19729" y="7888"/>
                  </a:cubicBezTo>
                  <a:cubicBezTo>
                    <a:pt x="19706" y="7891"/>
                    <a:pt x="19683" y="7892"/>
                    <a:pt x="19660" y="7892"/>
                  </a:cubicBezTo>
                  <a:cubicBezTo>
                    <a:pt x="19560" y="7892"/>
                    <a:pt x="19461" y="7865"/>
                    <a:pt x="19372" y="7822"/>
                  </a:cubicBezTo>
                  <a:cubicBezTo>
                    <a:pt x="19359" y="7822"/>
                    <a:pt x="19332" y="7792"/>
                    <a:pt x="19332" y="7765"/>
                  </a:cubicBezTo>
                  <a:lnTo>
                    <a:pt x="19332" y="7474"/>
                  </a:lnTo>
                  <a:cubicBezTo>
                    <a:pt x="19332" y="7461"/>
                    <a:pt x="19316" y="7448"/>
                    <a:pt x="19303" y="7422"/>
                  </a:cubicBezTo>
                  <a:cubicBezTo>
                    <a:pt x="19263" y="7339"/>
                    <a:pt x="19250" y="7256"/>
                    <a:pt x="19276" y="7160"/>
                  </a:cubicBezTo>
                  <a:cubicBezTo>
                    <a:pt x="19289" y="7078"/>
                    <a:pt x="19289" y="6995"/>
                    <a:pt x="19276" y="6912"/>
                  </a:cubicBezTo>
                  <a:cubicBezTo>
                    <a:pt x="19263" y="6730"/>
                    <a:pt x="19263" y="6552"/>
                    <a:pt x="19316" y="6373"/>
                  </a:cubicBezTo>
                  <a:cubicBezTo>
                    <a:pt x="19332" y="6347"/>
                    <a:pt x="19346" y="6317"/>
                    <a:pt x="19359" y="6291"/>
                  </a:cubicBezTo>
                  <a:lnTo>
                    <a:pt x="19372" y="6291"/>
                  </a:lnTo>
                  <a:cubicBezTo>
                    <a:pt x="19385" y="6347"/>
                    <a:pt x="19399" y="6416"/>
                    <a:pt x="19415" y="6469"/>
                  </a:cubicBezTo>
                  <a:cubicBezTo>
                    <a:pt x="19415" y="6552"/>
                    <a:pt x="19399" y="6635"/>
                    <a:pt x="19399" y="6717"/>
                  </a:cubicBezTo>
                  <a:cubicBezTo>
                    <a:pt x="19385" y="6760"/>
                    <a:pt x="19372" y="6800"/>
                    <a:pt x="19428" y="6813"/>
                  </a:cubicBezTo>
                  <a:cubicBezTo>
                    <a:pt x="19468" y="6813"/>
                    <a:pt x="19511" y="6800"/>
                    <a:pt x="19524" y="6747"/>
                  </a:cubicBezTo>
                  <a:cubicBezTo>
                    <a:pt x="19564" y="6648"/>
                    <a:pt x="19607" y="6552"/>
                    <a:pt x="19663" y="6456"/>
                  </a:cubicBezTo>
                  <a:cubicBezTo>
                    <a:pt x="19703" y="6360"/>
                    <a:pt x="19759" y="6251"/>
                    <a:pt x="19812" y="6138"/>
                  </a:cubicBezTo>
                  <a:cubicBezTo>
                    <a:pt x="19842" y="6056"/>
                    <a:pt x="19868" y="5986"/>
                    <a:pt x="19911" y="5904"/>
                  </a:cubicBezTo>
                  <a:cubicBezTo>
                    <a:pt x="19938" y="5851"/>
                    <a:pt x="19994" y="5795"/>
                    <a:pt x="20020" y="5738"/>
                  </a:cubicBezTo>
                  <a:cubicBezTo>
                    <a:pt x="20033" y="5738"/>
                    <a:pt x="20033" y="5755"/>
                    <a:pt x="20047" y="5755"/>
                  </a:cubicBezTo>
                  <a:cubicBezTo>
                    <a:pt x="20020" y="5838"/>
                    <a:pt x="20007" y="5933"/>
                    <a:pt x="19977" y="6016"/>
                  </a:cubicBezTo>
                  <a:cubicBezTo>
                    <a:pt x="19924" y="6195"/>
                    <a:pt x="19868" y="6360"/>
                    <a:pt x="19828" y="6539"/>
                  </a:cubicBezTo>
                  <a:cubicBezTo>
                    <a:pt x="19812" y="6552"/>
                    <a:pt x="19828" y="6582"/>
                    <a:pt x="19828" y="6595"/>
                  </a:cubicBezTo>
                  <a:cubicBezTo>
                    <a:pt x="19855" y="6595"/>
                    <a:pt x="19881" y="6595"/>
                    <a:pt x="19881" y="6582"/>
                  </a:cubicBezTo>
                  <a:cubicBezTo>
                    <a:pt x="19924" y="6525"/>
                    <a:pt x="19964" y="6469"/>
                    <a:pt x="20007" y="6416"/>
                  </a:cubicBezTo>
                  <a:cubicBezTo>
                    <a:pt x="20090" y="6264"/>
                    <a:pt x="20159" y="6099"/>
                    <a:pt x="20255" y="5933"/>
                  </a:cubicBezTo>
                  <a:cubicBezTo>
                    <a:pt x="20308" y="5851"/>
                    <a:pt x="20377" y="5768"/>
                    <a:pt x="20434" y="5672"/>
                  </a:cubicBezTo>
                  <a:close/>
                  <a:moveTo>
                    <a:pt x="5897" y="6360"/>
                  </a:moveTo>
                  <a:cubicBezTo>
                    <a:pt x="5966" y="6400"/>
                    <a:pt x="6006" y="6469"/>
                    <a:pt x="6035" y="6539"/>
                  </a:cubicBezTo>
                  <a:cubicBezTo>
                    <a:pt x="6145" y="6813"/>
                    <a:pt x="6201" y="7104"/>
                    <a:pt x="6270" y="7392"/>
                  </a:cubicBezTo>
                  <a:cubicBezTo>
                    <a:pt x="6283" y="7448"/>
                    <a:pt x="6310" y="7517"/>
                    <a:pt x="6323" y="7587"/>
                  </a:cubicBezTo>
                  <a:cubicBezTo>
                    <a:pt x="6336" y="7600"/>
                    <a:pt x="6366" y="7613"/>
                    <a:pt x="6379" y="7613"/>
                  </a:cubicBezTo>
                  <a:cubicBezTo>
                    <a:pt x="6393" y="7613"/>
                    <a:pt x="6419" y="7587"/>
                    <a:pt x="6419" y="7557"/>
                  </a:cubicBezTo>
                  <a:cubicBezTo>
                    <a:pt x="6419" y="7461"/>
                    <a:pt x="6436" y="7365"/>
                    <a:pt x="6419" y="7269"/>
                  </a:cubicBezTo>
                  <a:cubicBezTo>
                    <a:pt x="6419" y="6978"/>
                    <a:pt x="6419" y="6691"/>
                    <a:pt x="6406" y="6400"/>
                  </a:cubicBezTo>
                  <a:lnTo>
                    <a:pt x="6436" y="6400"/>
                  </a:lnTo>
                  <a:cubicBezTo>
                    <a:pt x="6462" y="6482"/>
                    <a:pt x="6502" y="6582"/>
                    <a:pt x="6518" y="6678"/>
                  </a:cubicBezTo>
                  <a:cubicBezTo>
                    <a:pt x="6545" y="6926"/>
                    <a:pt x="6571" y="7187"/>
                    <a:pt x="6584" y="7435"/>
                  </a:cubicBezTo>
                  <a:cubicBezTo>
                    <a:pt x="6601" y="7491"/>
                    <a:pt x="6601" y="7544"/>
                    <a:pt x="6641" y="7600"/>
                  </a:cubicBezTo>
                  <a:cubicBezTo>
                    <a:pt x="6667" y="7670"/>
                    <a:pt x="6667" y="7752"/>
                    <a:pt x="6684" y="7822"/>
                  </a:cubicBezTo>
                  <a:cubicBezTo>
                    <a:pt x="6710" y="7904"/>
                    <a:pt x="6737" y="7970"/>
                    <a:pt x="6766" y="8040"/>
                  </a:cubicBezTo>
                  <a:cubicBezTo>
                    <a:pt x="6776" y="8072"/>
                    <a:pt x="6794" y="8088"/>
                    <a:pt x="6820" y="8088"/>
                  </a:cubicBezTo>
                  <a:cubicBezTo>
                    <a:pt x="6829" y="8088"/>
                    <a:pt x="6838" y="8086"/>
                    <a:pt x="6849" y="8083"/>
                  </a:cubicBezTo>
                  <a:cubicBezTo>
                    <a:pt x="6971" y="8040"/>
                    <a:pt x="7054" y="7944"/>
                    <a:pt x="7137" y="7861"/>
                  </a:cubicBezTo>
                  <a:cubicBezTo>
                    <a:pt x="7206" y="7792"/>
                    <a:pt x="7262" y="7709"/>
                    <a:pt x="7328" y="7627"/>
                  </a:cubicBezTo>
                  <a:cubicBezTo>
                    <a:pt x="7371" y="7600"/>
                    <a:pt x="7398" y="7574"/>
                    <a:pt x="7441" y="7557"/>
                  </a:cubicBezTo>
                  <a:cubicBezTo>
                    <a:pt x="7447" y="7555"/>
                    <a:pt x="7454" y="7554"/>
                    <a:pt x="7459" y="7554"/>
                  </a:cubicBezTo>
                  <a:cubicBezTo>
                    <a:pt x="7489" y="7554"/>
                    <a:pt x="7508" y="7580"/>
                    <a:pt x="7494" y="7613"/>
                  </a:cubicBezTo>
                  <a:cubicBezTo>
                    <a:pt x="7481" y="7683"/>
                    <a:pt x="7454" y="7739"/>
                    <a:pt x="7428" y="7792"/>
                  </a:cubicBezTo>
                  <a:cubicBezTo>
                    <a:pt x="7289" y="8013"/>
                    <a:pt x="7150" y="8219"/>
                    <a:pt x="7028" y="8440"/>
                  </a:cubicBezTo>
                  <a:cubicBezTo>
                    <a:pt x="6958" y="8549"/>
                    <a:pt x="6902" y="8662"/>
                    <a:pt x="6862" y="8784"/>
                  </a:cubicBezTo>
                  <a:cubicBezTo>
                    <a:pt x="6832" y="8840"/>
                    <a:pt x="6849" y="8923"/>
                    <a:pt x="6849" y="8979"/>
                  </a:cubicBezTo>
                  <a:cubicBezTo>
                    <a:pt x="6832" y="9171"/>
                    <a:pt x="6819" y="9349"/>
                    <a:pt x="6806" y="9528"/>
                  </a:cubicBezTo>
                  <a:cubicBezTo>
                    <a:pt x="6806" y="9558"/>
                    <a:pt x="6780" y="9584"/>
                    <a:pt x="6766" y="9597"/>
                  </a:cubicBezTo>
                  <a:cubicBezTo>
                    <a:pt x="6647" y="9663"/>
                    <a:pt x="6527" y="9685"/>
                    <a:pt x="6401" y="9685"/>
                  </a:cubicBezTo>
                  <a:cubicBezTo>
                    <a:pt x="6367" y="9685"/>
                    <a:pt x="6332" y="9683"/>
                    <a:pt x="6297" y="9680"/>
                  </a:cubicBezTo>
                  <a:cubicBezTo>
                    <a:pt x="6145" y="9680"/>
                    <a:pt x="6006" y="9680"/>
                    <a:pt x="5883" y="9624"/>
                  </a:cubicBezTo>
                  <a:cubicBezTo>
                    <a:pt x="5870" y="9445"/>
                    <a:pt x="5857" y="9280"/>
                    <a:pt x="5827" y="9101"/>
                  </a:cubicBezTo>
                  <a:cubicBezTo>
                    <a:pt x="5827" y="9019"/>
                    <a:pt x="5774" y="8949"/>
                    <a:pt x="5744" y="8867"/>
                  </a:cubicBezTo>
                  <a:cubicBezTo>
                    <a:pt x="5705" y="8688"/>
                    <a:pt x="5662" y="8510"/>
                    <a:pt x="5609" y="8344"/>
                  </a:cubicBezTo>
                  <a:cubicBezTo>
                    <a:pt x="5566" y="8205"/>
                    <a:pt x="5526" y="8083"/>
                    <a:pt x="5483" y="7957"/>
                  </a:cubicBezTo>
                  <a:cubicBezTo>
                    <a:pt x="5427" y="7779"/>
                    <a:pt x="5374" y="7600"/>
                    <a:pt x="5318" y="7422"/>
                  </a:cubicBezTo>
                  <a:cubicBezTo>
                    <a:pt x="5305" y="7408"/>
                    <a:pt x="5305" y="7379"/>
                    <a:pt x="5305" y="7352"/>
                  </a:cubicBezTo>
                  <a:lnTo>
                    <a:pt x="5305" y="7352"/>
                  </a:lnTo>
                  <a:cubicBezTo>
                    <a:pt x="5427" y="7379"/>
                    <a:pt x="5470" y="7461"/>
                    <a:pt x="5510" y="7544"/>
                  </a:cubicBezTo>
                  <a:cubicBezTo>
                    <a:pt x="5553" y="7640"/>
                    <a:pt x="5592" y="7722"/>
                    <a:pt x="5622" y="7805"/>
                  </a:cubicBezTo>
                  <a:cubicBezTo>
                    <a:pt x="5635" y="7822"/>
                    <a:pt x="5649" y="7848"/>
                    <a:pt x="5662" y="7848"/>
                  </a:cubicBezTo>
                  <a:cubicBezTo>
                    <a:pt x="5668" y="7855"/>
                    <a:pt x="5679" y="7858"/>
                    <a:pt x="5690" y="7858"/>
                  </a:cubicBezTo>
                  <a:cubicBezTo>
                    <a:pt x="5701" y="7858"/>
                    <a:pt x="5711" y="7855"/>
                    <a:pt x="5718" y="7848"/>
                  </a:cubicBezTo>
                  <a:cubicBezTo>
                    <a:pt x="5731" y="7848"/>
                    <a:pt x="5731" y="7822"/>
                    <a:pt x="5731" y="7805"/>
                  </a:cubicBezTo>
                  <a:cubicBezTo>
                    <a:pt x="5692" y="7656"/>
                    <a:pt x="5635" y="7504"/>
                    <a:pt x="5609" y="7352"/>
                  </a:cubicBezTo>
                  <a:cubicBezTo>
                    <a:pt x="5579" y="7226"/>
                    <a:pt x="5553" y="7104"/>
                    <a:pt x="5526" y="6978"/>
                  </a:cubicBezTo>
                  <a:cubicBezTo>
                    <a:pt x="5526" y="6952"/>
                    <a:pt x="5539" y="6926"/>
                    <a:pt x="5539" y="6896"/>
                  </a:cubicBezTo>
                  <a:cubicBezTo>
                    <a:pt x="5622" y="6952"/>
                    <a:pt x="5675" y="7021"/>
                    <a:pt x="5718" y="7104"/>
                  </a:cubicBezTo>
                  <a:cubicBezTo>
                    <a:pt x="5787" y="7256"/>
                    <a:pt x="5840" y="7408"/>
                    <a:pt x="5910" y="7557"/>
                  </a:cubicBezTo>
                  <a:cubicBezTo>
                    <a:pt x="5923" y="7600"/>
                    <a:pt x="5940" y="7627"/>
                    <a:pt x="5953" y="7670"/>
                  </a:cubicBezTo>
                  <a:cubicBezTo>
                    <a:pt x="5972" y="7688"/>
                    <a:pt x="5990" y="7707"/>
                    <a:pt x="6015" y="7707"/>
                  </a:cubicBezTo>
                  <a:cubicBezTo>
                    <a:pt x="6025" y="7707"/>
                    <a:pt x="6036" y="7704"/>
                    <a:pt x="6049" y="7696"/>
                  </a:cubicBezTo>
                  <a:cubicBezTo>
                    <a:pt x="6062" y="7683"/>
                    <a:pt x="6075" y="7640"/>
                    <a:pt x="6075" y="7613"/>
                  </a:cubicBezTo>
                  <a:cubicBezTo>
                    <a:pt x="6049" y="7504"/>
                    <a:pt x="6022" y="7392"/>
                    <a:pt x="5992" y="7283"/>
                  </a:cubicBezTo>
                  <a:cubicBezTo>
                    <a:pt x="5966" y="7117"/>
                    <a:pt x="5940" y="6939"/>
                    <a:pt x="5910" y="6760"/>
                  </a:cubicBezTo>
                  <a:cubicBezTo>
                    <a:pt x="5897" y="6691"/>
                    <a:pt x="5883" y="6608"/>
                    <a:pt x="5870" y="6525"/>
                  </a:cubicBezTo>
                  <a:lnTo>
                    <a:pt x="5870" y="6360"/>
                  </a:lnTo>
                  <a:close/>
                  <a:moveTo>
                    <a:pt x="1417" y="9855"/>
                  </a:moveTo>
                  <a:cubicBezTo>
                    <a:pt x="1438" y="9855"/>
                    <a:pt x="1475" y="9875"/>
                    <a:pt x="1475" y="9888"/>
                  </a:cubicBezTo>
                  <a:cubicBezTo>
                    <a:pt x="1502" y="9941"/>
                    <a:pt x="1489" y="9971"/>
                    <a:pt x="1406" y="9984"/>
                  </a:cubicBezTo>
                  <a:cubicBezTo>
                    <a:pt x="1406" y="9941"/>
                    <a:pt x="1350" y="9902"/>
                    <a:pt x="1406" y="9859"/>
                  </a:cubicBezTo>
                  <a:cubicBezTo>
                    <a:pt x="1408" y="9856"/>
                    <a:pt x="1412" y="9855"/>
                    <a:pt x="1417" y="9855"/>
                  </a:cubicBezTo>
                  <a:close/>
                  <a:moveTo>
                    <a:pt x="205" y="9845"/>
                  </a:moveTo>
                  <a:cubicBezTo>
                    <a:pt x="219" y="9902"/>
                    <a:pt x="219" y="9941"/>
                    <a:pt x="219" y="9998"/>
                  </a:cubicBezTo>
                  <a:cubicBezTo>
                    <a:pt x="136" y="9955"/>
                    <a:pt x="205" y="9902"/>
                    <a:pt x="192" y="9845"/>
                  </a:cubicBezTo>
                  <a:close/>
                  <a:moveTo>
                    <a:pt x="579" y="9819"/>
                  </a:moveTo>
                  <a:lnTo>
                    <a:pt x="579" y="9819"/>
                  </a:lnTo>
                  <a:cubicBezTo>
                    <a:pt x="632" y="9832"/>
                    <a:pt x="688" y="9845"/>
                    <a:pt x="744" y="9845"/>
                  </a:cubicBezTo>
                  <a:lnTo>
                    <a:pt x="744" y="9998"/>
                  </a:lnTo>
                  <a:cubicBezTo>
                    <a:pt x="701" y="10001"/>
                    <a:pt x="668" y="10006"/>
                    <a:pt x="643" y="10006"/>
                  </a:cubicBezTo>
                  <a:cubicBezTo>
                    <a:pt x="581" y="10006"/>
                    <a:pt x="570" y="9975"/>
                    <a:pt x="579" y="9819"/>
                  </a:cubicBezTo>
                  <a:close/>
                  <a:moveTo>
                    <a:pt x="923" y="9859"/>
                  </a:moveTo>
                  <a:cubicBezTo>
                    <a:pt x="1019" y="9859"/>
                    <a:pt x="1032" y="9859"/>
                    <a:pt x="1032" y="9971"/>
                  </a:cubicBezTo>
                  <a:lnTo>
                    <a:pt x="1032" y="10024"/>
                  </a:lnTo>
                  <a:lnTo>
                    <a:pt x="979" y="10024"/>
                  </a:lnTo>
                  <a:cubicBezTo>
                    <a:pt x="814" y="10011"/>
                    <a:pt x="827" y="10011"/>
                    <a:pt x="840" y="9859"/>
                  </a:cubicBezTo>
                  <a:close/>
                  <a:moveTo>
                    <a:pt x="1293" y="9859"/>
                  </a:moveTo>
                  <a:cubicBezTo>
                    <a:pt x="1310" y="9915"/>
                    <a:pt x="1310" y="9955"/>
                    <a:pt x="1310" y="10011"/>
                  </a:cubicBezTo>
                  <a:lnTo>
                    <a:pt x="1128" y="10011"/>
                  </a:lnTo>
                  <a:lnTo>
                    <a:pt x="1128" y="10024"/>
                  </a:lnTo>
                  <a:lnTo>
                    <a:pt x="1115" y="10024"/>
                  </a:lnTo>
                  <a:cubicBezTo>
                    <a:pt x="1128" y="10024"/>
                    <a:pt x="1128" y="10011"/>
                    <a:pt x="1128" y="10011"/>
                  </a:cubicBezTo>
                  <a:cubicBezTo>
                    <a:pt x="1115" y="9971"/>
                    <a:pt x="1115" y="9915"/>
                    <a:pt x="1102" y="9859"/>
                  </a:cubicBezTo>
                  <a:close/>
                  <a:moveTo>
                    <a:pt x="288" y="9776"/>
                  </a:moveTo>
                  <a:cubicBezTo>
                    <a:pt x="344" y="9776"/>
                    <a:pt x="401" y="9789"/>
                    <a:pt x="453" y="9806"/>
                  </a:cubicBezTo>
                  <a:cubicBezTo>
                    <a:pt x="467" y="9806"/>
                    <a:pt x="483" y="9832"/>
                    <a:pt x="483" y="9859"/>
                  </a:cubicBezTo>
                  <a:cubicBezTo>
                    <a:pt x="496" y="9902"/>
                    <a:pt x="496" y="9941"/>
                    <a:pt x="496" y="9998"/>
                  </a:cubicBezTo>
                  <a:cubicBezTo>
                    <a:pt x="464" y="10018"/>
                    <a:pt x="433" y="10047"/>
                    <a:pt x="395" y="10047"/>
                  </a:cubicBezTo>
                  <a:cubicBezTo>
                    <a:pt x="384" y="10047"/>
                    <a:pt x="371" y="10044"/>
                    <a:pt x="358" y="10037"/>
                  </a:cubicBezTo>
                  <a:cubicBezTo>
                    <a:pt x="331" y="10024"/>
                    <a:pt x="301" y="10011"/>
                    <a:pt x="301" y="9971"/>
                  </a:cubicBezTo>
                  <a:cubicBezTo>
                    <a:pt x="301" y="9915"/>
                    <a:pt x="288" y="9845"/>
                    <a:pt x="288" y="9776"/>
                  </a:cubicBezTo>
                  <a:close/>
                  <a:moveTo>
                    <a:pt x="10196" y="8840"/>
                  </a:moveTo>
                  <a:cubicBezTo>
                    <a:pt x="10239" y="8853"/>
                    <a:pt x="10265" y="8867"/>
                    <a:pt x="10305" y="8880"/>
                  </a:cubicBezTo>
                  <a:cubicBezTo>
                    <a:pt x="10387" y="8910"/>
                    <a:pt x="10417" y="8963"/>
                    <a:pt x="10417" y="9032"/>
                  </a:cubicBezTo>
                  <a:lnTo>
                    <a:pt x="10417" y="9528"/>
                  </a:lnTo>
                  <a:lnTo>
                    <a:pt x="10417" y="9541"/>
                  </a:lnTo>
                  <a:cubicBezTo>
                    <a:pt x="10417" y="9571"/>
                    <a:pt x="10417" y="9611"/>
                    <a:pt x="10430" y="9640"/>
                  </a:cubicBezTo>
                  <a:cubicBezTo>
                    <a:pt x="10430" y="9750"/>
                    <a:pt x="10444" y="9872"/>
                    <a:pt x="10457" y="9984"/>
                  </a:cubicBezTo>
                  <a:cubicBezTo>
                    <a:pt x="10457" y="10037"/>
                    <a:pt x="10430" y="10054"/>
                    <a:pt x="10387" y="10054"/>
                  </a:cubicBezTo>
                  <a:cubicBezTo>
                    <a:pt x="10265" y="10067"/>
                    <a:pt x="10139" y="10080"/>
                    <a:pt x="10004" y="10094"/>
                  </a:cubicBezTo>
                  <a:cubicBezTo>
                    <a:pt x="9878" y="10094"/>
                    <a:pt x="9756" y="10107"/>
                    <a:pt x="9604" y="10120"/>
                  </a:cubicBezTo>
                  <a:cubicBezTo>
                    <a:pt x="9534" y="9707"/>
                    <a:pt x="9547" y="9310"/>
                    <a:pt x="9534" y="8880"/>
                  </a:cubicBezTo>
                  <a:cubicBezTo>
                    <a:pt x="9617" y="8867"/>
                    <a:pt x="9713" y="8853"/>
                    <a:pt x="9795" y="8840"/>
                  </a:cubicBezTo>
                  <a:cubicBezTo>
                    <a:pt x="9809" y="8840"/>
                    <a:pt x="9809" y="8853"/>
                    <a:pt x="9825" y="8853"/>
                  </a:cubicBezTo>
                  <a:cubicBezTo>
                    <a:pt x="9868" y="8884"/>
                    <a:pt x="9913" y="8896"/>
                    <a:pt x="9958" y="8896"/>
                  </a:cubicBezTo>
                  <a:cubicBezTo>
                    <a:pt x="10015" y="8896"/>
                    <a:pt x="10073" y="8877"/>
                    <a:pt x="10126" y="8853"/>
                  </a:cubicBezTo>
                  <a:cubicBezTo>
                    <a:pt x="10139" y="8840"/>
                    <a:pt x="10169" y="8840"/>
                    <a:pt x="10196" y="8840"/>
                  </a:cubicBezTo>
                  <a:close/>
                  <a:moveTo>
                    <a:pt x="19288" y="7900"/>
                  </a:moveTo>
                  <a:cubicBezTo>
                    <a:pt x="19316" y="7900"/>
                    <a:pt x="19316" y="7925"/>
                    <a:pt x="19316" y="7957"/>
                  </a:cubicBezTo>
                  <a:cubicBezTo>
                    <a:pt x="19289" y="8109"/>
                    <a:pt x="19250" y="8248"/>
                    <a:pt x="19220" y="8400"/>
                  </a:cubicBezTo>
                  <a:cubicBezTo>
                    <a:pt x="19194" y="8549"/>
                    <a:pt x="19167" y="8701"/>
                    <a:pt x="19151" y="8853"/>
                  </a:cubicBezTo>
                  <a:cubicBezTo>
                    <a:pt x="19137" y="9088"/>
                    <a:pt x="19137" y="9310"/>
                    <a:pt x="19137" y="9528"/>
                  </a:cubicBezTo>
                  <a:cubicBezTo>
                    <a:pt x="19137" y="9680"/>
                    <a:pt x="19180" y="9806"/>
                    <a:pt x="19233" y="9928"/>
                  </a:cubicBezTo>
                  <a:cubicBezTo>
                    <a:pt x="19250" y="9955"/>
                    <a:pt x="19250" y="9984"/>
                    <a:pt x="19263" y="10011"/>
                  </a:cubicBezTo>
                  <a:cubicBezTo>
                    <a:pt x="19301" y="10119"/>
                    <a:pt x="19431" y="10213"/>
                    <a:pt x="19558" y="10213"/>
                  </a:cubicBezTo>
                  <a:cubicBezTo>
                    <a:pt x="19609" y="10213"/>
                    <a:pt x="19659" y="10198"/>
                    <a:pt x="19703" y="10163"/>
                  </a:cubicBezTo>
                  <a:cubicBezTo>
                    <a:pt x="19729" y="10136"/>
                    <a:pt x="19746" y="10107"/>
                    <a:pt x="19772" y="10080"/>
                  </a:cubicBezTo>
                  <a:cubicBezTo>
                    <a:pt x="19785" y="10067"/>
                    <a:pt x="19799" y="10054"/>
                    <a:pt x="19812" y="10037"/>
                  </a:cubicBezTo>
                  <a:lnTo>
                    <a:pt x="19812" y="10037"/>
                  </a:lnTo>
                  <a:cubicBezTo>
                    <a:pt x="19828" y="10163"/>
                    <a:pt x="19716" y="10259"/>
                    <a:pt x="19607" y="10272"/>
                  </a:cubicBezTo>
                  <a:cubicBezTo>
                    <a:pt x="19592" y="10273"/>
                    <a:pt x="19578" y="10274"/>
                    <a:pt x="19565" y="10274"/>
                  </a:cubicBezTo>
                  <a:cubicBezTo>
                    <a:pt x="19448" y="10274"/>
                    <a:pt x="19361" y="10225"/>
                    <a:pt x="19263" y="10163"/>
                  </a:cubicBezTo>
                  <a:cubicBezTo>
                    <a:pt x="19250" y="10150"/>
                    <a:pt x="19233" y="10107"/>
                    <a:pt x="19220" y="10094"/>
                  </a:cubicBezTo>
                  <a:lnTo>
                    <a:pt x="19098" y="9723"/>
                  </a:lnTo>
                  <a:cubicBezTo>
                    <a:pt x="19084" y="9667"/>
                    <a:pt x="19084" y="9611"/>
                    <a:pt x="19084" y="9558"/>
                  </a:cubicBezTo>
                  <a:cubicBezTo>
                    <a:pt x="19068" y="9363"/>
                    <a:pt x="19068" y="9158"/>
                    <a:pt x="19084" y="8949"/>
                  </a:cubicBezTo>
                  <a:cubicBezTo>
                    <a:pt x="19084" y="8827"/>
                    <a:pt x="19111" y="8701"/>
                    <a:pt x="19137" y="8579"/>
                  </a:cubicBezTo>
                  <a:cubicBezTo>
                    <a:pt x="19180" y="8344"/>
                    <a:pt x="19220" y="8123"/>
                    <a:pt x="19263" y="7904"/>
                  </a:cubicBezTo>
                  <a:cubicBezTo>
                    <a:pt x="19273" y="7901"/>
                    <a:pt x="19281" y="7900"/>
                    <a:pt x="19288" y="7900"/>
                  </a:cubicBezTo>
                  <a:close/>
                  <a:moveTo>
                    <a:pt x="14758" y="1"/>
                  </a:moveTo>
                  <a:cubicBezTo>
                    <a:pt x="14746" y="1"/>
                    <a:pt x="14732" y="4"/>
                    <a:pt x="14716" y="8"/>
                  </a:cubicBezTo>
                  <a:cubicBezTo>
                    <a:pt x="14577" y="64"/>
                    <a:pt x="14481" y="160"/>
                    <a:pt x="14399" y="282"/>
                  </a:cubicBezTo>
                  <a:cubicBezTo>
                    <a:pt x="14382" y="310"/>
                    <a:pt x="14369" y="320"/>
                    <a:pt x="14351" y="320"/>
                  </a:cubicBezTo>
                  <a:cubicBezTo>
                    <a:pt x="14341" y="320"/>
                    <a:pt x="14330" y="317"/>
                    <a:pt x="14316" y="312"/>
                  </a:cubicBezTo>
                  <a:cubicBezTo>
                    <a:pt x="14303" y="312"/>
                    <a:pt x="14289" y="299"/>
                    <a:pt x="14260" y="299"/>
                  </a:cubicBezTo>
                  <a:cubicBezTo>
                    <a:pt x="14177" y="269"/>
                    <a:pt x="14094" y="242"/>
                    <a:pt x="14012" y="242"/>
                  </a:cubicBezTo>
                  <a:cubicBezTo>
                    <a:pt x="13962" y="240"/>
                    <a:pt x="13912" y="239"/>
                    <a:pt x="13863" y="239"/>
                  </a:cubicBezTo>
                  <a:cubicBezTo>
                    <a:pt x="13614" y="239"/>
                    <a:pt x="13372" y="267"/>
                    <a:pt x="13132" y="325"/>
                  </a:cubicBezTo>
                  <a:cubicBezTo>
                    <a:pt x="12937" y="381"/>
                    <a:pt x="12732" y="447"/>
                    <a:pt x="12537" y="517"/>
                  </a:cubicBezTo>
                  <a:cubicBezTo>
                    <a:pt x="12319" y="599"/>
                    <a:pt x="12110" y="738"/>
                    <a:pt x="11918" y="877"/>
                  </a:cubicBezTo>
                  <a:cubicBezTo>
                    <a:pt x="11710" y="1013"/>
                    <a:pt x="11532" y="1208"/>
                    <a:pt x="11479" y="1469"/>
                  </a:cubicBezTo>
                  <a:cubicBezTo>
                    <a:pt x="11462" y="1522"/>
                    <a:pt x="11479" y="1592"/>
                    <a:pt x="11462" y="1661"/>
                  </a:cubicBezTo>
                  <a:lnTo>
                    <a:pt x="11479" y="1661"/>
                  </a:lnTo>
                  <a:cubicBezTo>
                    <a:pt x="11479" y="1770"/>
                    <a:pt x="11518" y="1869"/>
                    <a:pt x="11614" y="1952"/>
                  </a:cubicBezTo>
                  <a:cubicBezTo>
                    <a:pt x="11627" y="1965"/>
                    <a:pt x="11657" y="1965"/>
                    <a:pt x="11684" y="1965"/>
                  </a:cubicBezTo>
                  <a:cubicBezTo>
                    <a:pt x="11684" y="1935"/>
                    <a:pt x="11684" y="1909"/>
                    <a:pt x="11670" y="1896"/>
                  </a:cubicBezTo>
                  <a:cubicBezTo>
                    <a:pt x="11601" y="1800"/>
                    <a:pt x="11574" y="1687"/>
                    <a:pt x="11574" y="1565"/>
                  </a:cubicBezTo>
                  <a:lnTo>
                    <a:pt x="11574" y="1565"/>
                  </a:lnTo>
                  <a:cubicBezTo>
                    <a:pt x="11657" y="1757"/>
                    <a:pt x="11766" y="1909"/>
                    <a:pt x="11975" y="1978"/>
                  </a:cubicBezTo>
                  <a:cubicBezTo>
                    <a:pt x="11988" y="2101"/>
                    <a:pt x="11988" y="2226"/>
                    <a:pt x="12014" y="2349"/>
                  </a:cubicBezTo>
                  <a:cubicBezTo>
                    <a:pt x="12041" y="2544"/>
                    <a:pt x="12071" y="2722"/>
                    <a:pt x="12110" y="2914"/>
                  </a:cubicBezTo>
                  <a:cubicBezTo>
                    <a:pt x="12153" y="3123"/>
                    <a:pt x="12249" y="3328"/>
                    <a:pt x="12371" y="3506"/>
                  </a:cubicBezTo>
                  <a:cubicBezTo>
                    <a:pt x="12441" y="3619"/>
                    <a:pt x="12537" y="3728"/>
                    <a:pt x="12649" y="3824"/>
                  </a:cubicBezTo>
                  <a:cubicBezTo>
                    <a:pt x="12772" y="3920"/>
                    <a:pt x="12937" y="4002"/>
                    <a:pt x="13102" y="4045"/>
                  </a:cubicBezTo>
                  <a:cubicBezTo>
                    <a:pt x="13115" y="4045"/>
                    <a:pt x="13145" y="4072"/>
                    <a:pt x="13145" y="4072"/>
                  </a:cubicBezTo>
                  <a:lnTo>
                    <a:pt x="13145" y="4267"/>
                  </a:lnTo>
                  <a:cubicBezTo>
                    <a:pt x="12993" y="4280"/>
                    <a:pt x="12924" y="4320"/>
                    <a:pt x="12854" y="4445"/>
                  </a:cubicBezTo>
                  <a:cubicBezTo>
                    <a:pt x="12772" y="4568"/>
                    <a:pt x="12745" y="4707"/>
                    <a:pt x="12702" y="4846"/>
                  </a:cubicBezTo>
                  <a:cubicBezTo>
                    <a:pt x="12702" y="4898"/>
                    <a:pt x="12676" y="4928"/>
                    <a:pt x="12619" y="4941"/>
                  </a:cubicBezTo>
                  <a:cubicBezTo>
                    <a:pt x="12484" y="4981"/>
                    <a:pt x="12345" y="5024"/>
                    <a:pt x="12206" y="5051"/>
                  </a:cubicBezTo>
                  <a:cubicBezTo>
                    <a:pt x="12014" y="5107"/>
                    <a:pt x="11836" y="5160"/>
                    <a:pt x="11657" y="5189"/>
                  </a:cubicBezTo>
                  <a:cubicBezTo>
                    <a:pt x="11366" y="5242"/>
                    <a:pt x="11065" y="5272"/>
                    <a:pt x="10761" y="5312"/>
                  </a:cubicBezTo>
                  <a:cubicBezTo>
                    <a:pt x="10609" y="5342"/>
                    <a:pt x="10457" y="5368"/>
                    <a:pt x="10321" y="5394"/>
                  </a:cubicBezTo>
                  <a:cubicBezTo>
                    <a:pt x="10156" y="5437"/>
                    <a:pt x="9991" y="5490"/>
                    <a:pt x="9838" y="5533"/>
                  </a:cubicBezTo>
                  <a:cubicBezTo>
                    <a:pt x="9643" y="5573"/>
                    <a:pt x="9451" y="5603"/>
                    <a:pt x="9273" y="5685"/>
                  </a:cubicBezTo>
                  <a:cubicBezTo>
                    <a:pt x="9260" y="5533"/>
                    <a:pt x="9246" y="5381"/>
                    <a:pt x="9230" y="5259"/>
                  </a:cubicBezTo>
                  <a:cubicBezTo>
                    <a:pt x="9329" y="5203"/>
                    <a:pt x="9395" y="5160"/>
                    <a:pt x="9451" y="5094"/>
                  </a:cubicBezTo>
                  <a:cubicBezTo>
                    <a:pt x="9478" y="5051"/>
                    <a:pt x="9521" y="5024"/>
                    <a:pt x="9577" y="4994"/>
                  </a:cubicBezTo>
                  <a:cubicBezTo>
                    <a:pt x="9617" y="4981"/>
                    <a:pt x="9643" y="4981"/>
                    <a:pt x="9686" y="4968"/>
                  </a:cubicBezTo>
                  <a:cubicBezTo>
                    <a:pt x="9742" y="4941"/>
                    <a:pt x="9769" y="4898"/>
                    <a:pt x="9726" y="4846"/>
                  </a:cubicBezTo>
                  <a:cubicBezTo>
                    <a:pt x="9713" y="4803"/>
                    <a:pt x="9686" y="4776"/>
                    <a:pt x="9673" y="4733"/>
                  </a:cubicBezTo>
                  <a:cubicBezTo>
                    <a:pt x="9604" y="4581"/>
                    <a:pt x="9521" y="4432"/>
                    <a:pt x="9577" y="4267"/>
                  </a:cubicBezTo>
                  <a:cubicBezTo>
                    <a:pt x="9604" y="4168"/>
                    <a:pt x="9617" y="4085"/>
                    <a:pt x="9630" y="4002"/>
                  </a:cubicBezTo>
                  <a:cubicBezTo>
                    <a:pt x="9643" y="4002"/>
                    <a:pt x="9643" y="4002"/>
                    <a:pt x="9660" y="3989"/>
                  </a:cubicBezTo>
                  <a:cubicBezTo>
                    <a:pt x="9673" y="4032"/>
                    <a:pt x="9673" y="4058"/>
                    <a:pt x="9686" y="4085"/>
                  </a:cubicBezTo>
                  <a:cubicBezTo>
                    <a:pt x="9713" y="4128"/>
                    <a:pt x="9726" y="4168"/>
                    <a:pt x="9769" y="4197"/>
                  </a:cubicBezTo>
                  <a:cubicBezTo>
                    <a:pt x="9786" y="4214"/>
                    <a:pt x="9803" y="4221"/>
                    <a:pt x="9820" y="4221"/>
                  </a:cubicBezTo>
                  <a:cubicBezTo>
                    <a:pt x="9844" y="4221"/>
                    <a:pt x="9868" y="4207"/>
                    <a:pt x="9891" y="4184"/>
                  </a:cubicBezTo>
                  <a:cubicBezTo>
                    <a:pt x="9934" y="4168"/>
                    <a:pt x="9948" y="4085"/>
                    <a:pt x="9908" y="4058"/>
                  </a:cubicBezTo>
                  <a:cubicBezTo>
                    <a:pt x="9878" y="4019"/>
                    <a:pt x="9878" y="3976"/>
                    <a:pt x="9891" y="3936"/>
                  </a:cubicBezTo>
                  <a:lnTo>
                    <a:pt x="9891" y="3715"/>
                  </a:lnTo>
                  <a:cubicBezTo>
                    <a:pt x="9891" y="3701"/>
                    <a:pt x="9908" y="3672"/>
                    <a:pt x="9921" y="3658"/>
                  </a:cubicBezTo>
                  <a:cubicBezTo>
                    <a:pt x="9974" y="3576"/>
                    <a:pt x="10043" y="3506"/>
                    <a:pt x="10113" y="3410"/>
                  </a:cubicBezTo>
                  <a:cubicBezTo>
                    <a:pt x="10139" y="3357"/>
                    <a:pt x="10169" y="3288"/>
                    <a:pt x="10196" y="3219"/>
                  </a:cubicBezTo>
                  <a:lnTo>
                    <a:pt x="10182" y="3219"/>
                  </a:lnTo>
                  <a:lnTo>
                    <a:pt x="10182" y="3205"/>
                  </a:lnTo>
                  <a:cubicBezTo>
                    <a:pt x="10196" y="3205"/>
                    <a:pt x="10196" y="3219"/>
                    <a:pt x="10196" y="3219"/>
                  </a:cubicBezTo>
                  <a:cubicBezTo>
                    <a:pt x="10212" y="3227"/>
                    <a:pt x="10234" y="3239"/>
                    <a:pt x="10252" y="3239"/>
                  </a:cubicBezTo>
                  <a:cubicBezTo>
                    <a:pt x="10263" y="3239"/>
                    <a:pt x="10273" y="3234"/>
                    <a:pt x="10278" y="3219"/>
                  </a:cubicBezTo>
                  <a:cubicBezTo>
                    <a:pt x="10305" y="3149"/>
                    <a:pt x="10239" y="3123"/>
                    <a:pt x="10196" y="3093"/>
                  </a:cubicBezTo>
                  <a:cubicBezTo>
                    <a:pt x="10209" y="3053"/>
                    <a:pt x="10209" y="3027"/>
                    <a:pt x="10209" y="2997"/>
                  </a:cubicBezTo>
                  <a:lnTo>
                    <a:pt x="10239" y="2997"/>
                  </a:lnTo>
                  <a:cubicBezTo>
                    <a:pt x="10254" y="2997"/>
                    <a:pt x="10274" y="3007"/>
                    <a:pt x="10291" y="3007"/>
                  </a:cubicBezTo>
                  <a:cubicBezTo>
                    <a:pt x="10303" y="3007"/>
                    <a:pt x="10314" y="3002"/>
                    <a:pt x="10321" y="2984"/>
                  </a:cubicBezTo>
                  <a:cubicBezTo>
                    <a:pt x="10348" y="2944"/>
                    <a:pt x="10305" y="2914"/>
                    <a:pt x="10278" y="2901"/>
                  </a:cubicBezTo>
                  <a:cubicBezTo>
                    <a:pt x="10252" y="2888"/>
                    <a:pt x="10209" y="2875"/>
                    <a:pt x="10209" y="2861"/>
                  </a:cubicBezTo>
                  <a:cubicBezTo>
                    <a:pt x="10182" y="2762"/>
                    <a:pt x="10139" y="2680"/>
                    <a:pt x="10139" y="2584"/>
                  </a:cubicBezTo>
                  <a:cubicBezTo>
                    <a:pt x="10139" y="2474"/>
                    <a:pt x="10169" y="2365"/>
                    <a:pt x="10156" y="2253"/>
                  </a:cubicBezTo>
                  <a:cubicBezTo>
                    <a:pt x="10139" y="2101"/>
                    <a:pt x="10139" y="1952"/>
                    <a:pt x="10100" y="1800"/>
                  </a:cubicBezTo>
                  <a:cubicBezTo>
                    <a:pt x="10017" y="1509"/>
                    <a:pt x="9852" y="1261"/>
                    <a:pt x="9643" y="1056"/>
                  </a:cubicBezTo>
                  <a:cubicBezTo>
                    <a:pt x="9425" y="847"/>
                    <a:pt x="9164" y="778"/>
                    <a:pt x="8873" y="752"/>
                  </a:cubicBezTo>
                  <a:cubicBezTo>
                    <a:pt x="8770" y="738"/>
                    <a:pt x="8667" y="732"/>
                    <a:pt x="8562" y="732"/>
                  </a:cubicBezTo>
                  <a:cubicBezTo>
                    <a:pt x="8456" y="732"/>
                    <a:pt x="8349" y="738"/>
                    <a:pt x="8238" y="752"/>
                  </a:cubicBezTo>
                  <a:cubicBezTo>
                    <a:pt x="8089" y="778"/>
                    <a:pt x="7937" y="821"/>
                    <a:pt x="7798" y="890"/>
                  </a:cubicBezTo>
                  <a:cubicBezTo>
                    <a:pt x="7676" y="930"/>
                    <a:pt x="7563" y="986"/>
                    <a:pt x="7454" y="1043"/>
                  </a:cubicBezTo>
                  <a:lnTo>
                    <a:pt x="7454" y="973"/>
                  </a:lnTo>
                  <a:cubicBezTo>
                    <a:pt x="7467" y="847"/>
                    <a:pt x="7467" y="725"/>
                    <a:pt x="7411" y="599"/>
                  </a:cubicBezTo>
                  <a:cubicBezTo>
                    <a:pt x="7400" y="577"/>
                    <a:pt x="7389" y="524"/>
                    <a:pt x="7352" y="524"/>
                  </a:cubicBezTo>
                  <a:cubicBezTo>
                    <a:pt x="7345" y="524"/>
                    <a:pt x="7337" y="526"/>
                    <a:pt x="7328" y="530"/>
                  </a:cubicBezTo>
                  <a:cubicBezTo>
                    <a:pt x="7276" y="560"/>
                    <a:pt x="7315" y="599"/>
                    <a:pt x="7328" y="642"/>
                  </a:cubicBezTo>
                  <a:cubicBezTo>
                    <a:pt x="7358" y="738"/>
                    <a:pt x="7371" y="847"/>
                    <a:pt x="7358" y="960"/>
                  </a:cubicBezTo>
                  <a:cubicBezTo>
                    <a:pt x="7328" y="943"/>
                    <a:pt x="7315" y="930"/>
                    <a:pt x="7302" y="917"/>
                  </a:cubicBezTo>
                  <a:cubicBezTo>
                    <a:pt x="7233" y="847"/>
                    <a:pt x="7137" y="821"/>
                    <a:pt x="7028" y="778"/>
                  </a:cubicBezTo>
                  <a:cubicBezTo>
                    <a:pt x="7014" y="778"/>
                    <a:pt x="6958" y="808"/>
                    <a:pt x="6945" y="821"/>
                  </a:cubicBezTo>
                  <a:cubicBezTo>
                    <a:pt x="6932" y="861"/>
                    <a:pt x="6971" y="861"/>
                    <a:pt x="6998" y="877"/>
                  </a:cubicBezTo>
                  <a:cubicBezTo>
                    <a:pt x="7150" y="917"/>
                    <a:pt x="7276" y="986"/>
                    <a:pt x="7315" y="1139"/>
                  </a:cubicBezTo>
                  <a:cubicBezTo>
                    <a:pt x="7289" y="1152"/>
                    <a:pt x="7276" y="1165"/>
                    <a:pt x="7262" y="1178"/>
                  </a:cubicBezTo>
                  <a:cubicBezTo>
                    <a:pt x="7110" y="1291"/>
                    <a:pt x="6958" y="1400"/>
                    <a:pt x="6862" y="1565"/>
                  </a:cubicBezTo>
                  <a:cubicBezTo>
                    <a:pt x="6793" y="1674"/>
                    <a:pt x="6710" y="1770"/>
                    <a:pt x="6667" y="1896"/>
                  </a:cubicBezTo>
                  <a:cubicBezTo>
                    <a:pt x="6584" y="2170"/>
                    <a:pt x="6584" y="2448"/>
                    <a:pt x="6627" y="2722"/>
                  </a:cubicBezTo>
                  <a:cubicBezTo>
                    <a:pt x="6641" y="2818"/>
                    <a:pt x="6667" y="2914"/>
                    <a:pt x="6737" y="2984"/>
                  </a:cubicBezTo>
                  <a:cubicBezTo>
                    <a:pt x="6558" y="3162"/>
                    <a:pt x="6518" y="3384"/>
                    <a:pt x="6584" y="3619"/>
                  </a:cubicBezTo>
                  <a:cubicBezTo>
                    <a:pt x="6654" y="3867"/>
                    <a:pt x="6849" y="3989"/>
                    <a:pt x="7067" y="4045"/>
                  </a:cubicBezTo>
                  <a:cubicBezTo>
                    <a:pt x="7097" y="4154"/>
                    <a:pt x="7041" y="4293"/>
                    <a:pt x="7180" y="4349"/>
                  </a:cubicBezTo>
                  <a:cubicBezTo>
                    <a:pt x="7180" y="4402"/>
                    <a:pt x="7163" y="4445"/>
                    <a:pt x="7180" y="4472"/>
                  </a:cubicBezTo>
                  <a:cubicBezTo>
                    <a:pt x="7193" y="4515"/>
                    <a:pt x="7233" y="4541"/>
                    <a:pt x="7262" y="4554"/>
                  </a:cubicBezTo>
                  <a:cubicBezTo>
                    <a:pt x="7289" y="4554"/>
                    <a:pt x="7328" y="4528"/>
                    <a:pt x="7345" y="4498"/>
                  </a:cubicBezTo>
                  <a:cubicBezTo>
                    <a:pt x="7385" y="4459"/>
                    <a:pt x="7385" y="4389"/>
                    <a:pt x="7371" y="4333"/>
                  </a:cubicBezTo>
                  <a:cubicBezTo>
                    <a:pt x="7358" y="4306"/>
                    <a:pt x="7371" y="4280"/>
                    <a:pt x="7371" y="4237"/>
                  </a:cubicBezTo>
                  <a:cubicBezTo>
                    <a:pt x="7441" y="4349"/>
                    <a:pt x="7494" y="4459"/>
                    <a:pt x="7550" y="4554"/>
                  </a:cubicBezTo>
                  <a:cubicBezTo>
                    <a:pt x="7563" y="4581"/>
                    <a:pt x="7593" y="4611"/>
                    <a:pt x="7593" y="4637"/>
                  </a:cubicBezTo>
                  <a:cubicBezTo>
                    <a:pt x="7646" y="4816"/>
                    <a:pt x="7593" y="4968"/>
                    <a:pt x="7467" y="5094"/>
                  </a:cubicBezTo>
                  <a:cubicBezTo>
                    <a:pt x="7428" y="5160"/>
                    <a:pt x="7441" y="5216"/>
                    <a:pt x="7524" y="5229"/>
                  </a:cubicBezTo>
                  <a:cubicBezTo>
                    <a:pt x="7593" y="5229"/>
                    <a:pt x="7676" y="5216"/>
                    <a:pt x="7742" y="5216"/>
                  </a:cubicBezTo>
                  <a:cubicBezTo>
                    <a:pt x="7758" y="5272"/>
                    <a:pt x="7729" y="5325"/>
                    <a:pt x="7772" y="5381"/>
                  </a:cubicBezTo>
                  <a:cubicBezTo>
                    <a:pt x="7791" y="5402"/>
                    <a:pt x="7812" y="5409"/>
                    <a:pt x="7833" y="5409"/>
                  </a:cubicBezTo>
                  <a:cubicBezTo>
                    <a:pt x="7868" y="5409"/>
                    <a:pt x="7907" y="5389"/>
                    <a:pt x="7950" y="5381"/>
                  </a:cubicBezTo>
                  <a:lnTo>
                    <a:pt x="7950" y="5381"/>
                  </a:lnTo>
                  <a:cubicBezTo>
                    <a:pt x="7937" y="5451"/>
                    <a:pt x="7937" y="5520"/>
                    <a:pt x="7937" y="5573"/>
                  </a:cubicBezTo>
                  <a:cubicBezTo>
                    <a:pt x="7924" y="5795"/>
                    <a:pt x="7924" y="6029"/>
                    <a:pt x="7798" y="6221"/>
                  </a:cubicBezTo>
                  <a:cubicBezTo>
                    <a:pt x="7772" y="6264"/>
                    <a:pt x="7772" y="6317"/>
                    <a:pt x="7742" y="6334"/>
                  </a:cubicBezTo>
                  <a:cubicBezTo>
                    <a:pt x="7646" y="6416"/>
                    <a:pt x="7563" y="6482"/>
                    <a:pt x="7467" y="6552"/>
                  </a:cubicBezTo>
                  <a:cubicBezTo>
                    <a:pt x="7219" y="6704"/>
                    <a:pt x="6958" y="6813"/>
                    <a:pt x="6654" y="6869"/>
                  </a:cubicBezTo>
                  <a:cubicBezTo>
                    <a:pt x="6654" y="6813"/>
                    <a:pt x="6641" y="6760"/>
                    <a:pt x="6627" y="6704"/>
                  </a:cubicBezTo>
                  <a:cubicBezTo>
                    <a:pt x="6601" y="6582"/>
                    <a:pt x="6584" y="6456"/>
                    <a:pt x="6518" y="6347"/>
                  </a:cubicBezTo>
                  <a:cubicBezTo>
                    <a:pt x="6489" y="6304"/>
                    <a:pt x="6462" y="6277"/>
                    <a:pt x="6406" y="6277"/>
                  </a:cubicBezTo>
                  <a:cubicBezTo>
                    <a:pt x="6366" y="6277"/>
                    <a:pt x="6336" y="6317"/>
                    <a:pt x="6323" y="6360"/>
                  </a:cubicBezTo>
                  <a:cubicBezTo>
                    <a:pt x="6283" y="6499"/>
                    <a:pt x="6297" y="6635"/>
                    <a:pt x="6297" y="6760"/>
                  </a:cubicBezTo>
                  <a:cubicBezTo>
                    <a:pt x="6283" y="6830"/>
                    <a:pt x="6297" y="6883"/>
                    <a:pt x="6297" y="6952"/>
                  </a:cubicBezTo>
                  <a:cubicBezTo>
                    <a:pt x="6283" y="6952"/>
                    <a:pt x="6283" y="6939"/>
                    <a:pt x="6270" y="6939"/>
                  </a:cubicBezTo>
                  <a:cubicBezTo>
                    <a:pt x="6241" y="6830"/>
                    <a:pt x="6201" y="6704"/>
                    <a:pt x="6158" y="6582"/>
                  </a:cubicBezTo>
                  <a:cubicBezTo>
                    <a:pt x="6118" y="6482"/>
                    <a:pt x="6075" y="6373"/>
                    <a:pt x="5979" y="6304"/>
                  </a:cubicBezTo>
                  <a:cubicBezTo>
                    <a:pt x="5955" y="6274"/>
                    <a:pt x="5924" y="6260"/>
                    <a:pt x="5894" y="6260"/>
                  </a:cubicBezTo>
                  <a:cubicBezTo>
                    <a:pt x="5852" y="6260"/>
                    <a:pt x="5810" y="6286"/>
                    <a:pt x="5787" y="6334"/>
                  </a:cubicBezTo>
                  <a:cubicBezTo>
                    <a:pt x="5774" y="6373"/>
                    <a:pt x="5774" y="6416"/>
                    <a:pt x="5774" y="6456"/>
                  </a:cubicBezTo>
                  <a:cubicBezTo>
                    <a:pt x="5758" y="6565"/>
                    <a:pt x="5758" y="6664"/>
                    <a:pt x="5758" y="6773"/>
                  </a:cubicBezTo>
                  <a:cubicBezTo>
                    <a:pt x="5692" y="6760"/>
                    <a:pt x="5609" y="6747"/>
                    <a:pt x="5526" y="6730"/>
                  </a:cubicBezTo>
                  <a:cubicBezTo>
                    <a:pt x="5344" y="6717"/>
                    <a:pt x="5166" y="6691"/>
                    <a:pt x="4987" y="6664"/>
                  </a:cubicBezTo>
                  <a:cubicBezTo>
                    <a:pt x="4905" y="6664"/>
                    <a:pt x="4809" y="6648"/>
                    <a:pt x="4726" y="6635"/>
                  </a:cubicBezTo>
                  <a:cubicBezTo>
                    <a:pt x="4670" y="6635"/>
                    <a:pt x="4643" y="6608"/>
                    <a:pt x="4643" y="6552"/>
                  </a:cubicBezTo>
                  <a:cubicBezTo>
                    <a:pt x="4643" y="6512"/>
                    <a:pt x="4630" y="6456"/>
                    <a:pt x="4630" y="6416"/>
                  </a:cubicBezTo>
                  <a:cubicBezTo>
                    <a:pt x="4587" y="6277"/>
                    <a:pt x="4478" y="6195"/>
                    <a:pt x="4339" y="6195"/>
                  </a:cubicBezTo>
                  <a:cubicBezTo>
                    <a:pt x="4326" y="6195"/>
                    <a:pt x="4326" y="6181"/>
                    <a:pt x="4313" y="6181"/>
                  </a:cubicBezTo>
                  <a:cubicBezTo>
                    <a:pt x="4326" y="6152"/>
                    <a:pt x="4326" y="6138"/>
                    <a:pt x="4326" y="6112"/>
                  </a:cubicBezTo>
                  <a:cubicBezTo>
                    <a:pt x="4339" y="5920"/>
                    <a:pt x="4339" y="5738"/>
                    <a:pt x="4352" y="5547"/>
                  </a:cubicBezTo>
                  <a:cubicBezTo>
                    <a:pt x="4369" y="5520"/>
                    <a:pt x="4395" y="5490"/>
                    <a:pt x="4409" y="5464"/>
                  </a:cubicBezTo>
                  <a:cubicBezTo>
                    <a:pt x="4465" y="5424"/>
                    <a:pt x="4534" y="5394"/>
                    <a:pt x="4574" y="5355"/>
                  </a:cubicBezTo>
                  <a:cubicBezTo>
                    <a:pt x="4713" y="5216"/>
                    <a:pt x="4809" y="5051"/>
                    <a:pt x="4865" y="4872"/>
                  </a:cubicBezTo>
                  <a:cubicBezTo>
                    <a:pt x="4931" y="4637"/>
                    <a:pt x="4931" y="4389"/>
                    <a:pt x="4918" y="4154"/>
                  </a:cubicBezTo>
                  <a:cubicBezTo>
                    <a:pt x="4891" y="3936"/>
                    <a:pt x="4865" y="3715"/>
                    <a:pt x="4809" y="3493"/>
                  </a:cubicBezTo>
                  <a:cubicBezTo>
                    <a:pt x="4726" y="3205"/>
                    <a:pt x="4643" y="2914"/>
                    <a:pt x="4547" y="2640"/>
                  </a:cubicBezTo>
                  <a:cubicBezTo>
                    <a:pt x="4504" y="2531"/>
                    <a:pt x="4504" y="2461"/>
                    <a:pt x="4574" y="2379"/>
                  </a:cubicBezTo>
                  <a:cubicBezTo>
                    <a:pt x="4643" y="2296"/>
                    <a:pt x="4630" y="2240"/>
                    <a:pt x="4574" y="2170"/>
                  </a:cubicBezTo>
                  <a:cubicBezTo>
                    <a:pt x="4617" y="2101"/>
                    <a:pt x="4643" y="2048"/>
                    <a:pt x="4683" y="1978"/>
                  </a:cubicBezTo>
                  <a:cubicBezTo>
                    <a:pt x="4700" y="1935"/>
                    <a:pt x="4713" y="1909"/>
                    <a:pt x="4683" y="1869"/>
                  </a:cubicBezTo>
                  <a:cubicBezTo>
                    <a:pt x="4658" y="1843"/>
                    <a:pt x="4633" y="1838"/>
                    <a:pt x="4607" y="1838"/>
                  </a:cubicBezTo>
                  <a:cubicBezTo>
                    <a:pt x="4591" y="1838"/>
                    <a:pt x="4576" y="1840"/>
                    <a:pt x="4561" y="1840"/>
                  </a:cubicBezTo>
                  <a:cubicBezTo>
                    <a:pt x="4504" y="1840"/>
                    <a:pt x="4465" y="1853"/>
                    <a:pt x="4409" y="1853"/>
                  </a:cubicBezTo>
                  <a:cubicBezTo>
                    <a:pt x="4574" y="1757"/>
                    <a:pt x="4683" y="1648"/>
                    <a:pt x="4752" y="1496"/>
                  </a:cubicBezTo>
                  <a:cubicBezTo>
                    <a:pt x="4766" y="1456"/>
                    <a:pt x="4782" y="1413"/>
                    <a:pt x="4766" y="1387"/>
                  </a:cubicBezTo>
                  <a:cubicBezTo>
                    <a:pt x="4749" y="1359"/>
                    <a:pt x="4719" y="1349"/>
                    <a:pt x="4690" y="1349"/>
                  </a:cubicBezTo>
                  <a:cubicBezTo>
                    <a:pt x="4674" y="1349"/>
                    <a:pt x="4657" y="1352"/>
                    <a:pt x="4643" y="1357"/>
                  </a:cubicBezTo>
                  <a:cubicBezTo>
                    <a:pt x="4617" y="1373"/>
                    <a:pt x="4587" y="1387"/>
                    <a:pt x="4547" y="1387"/>
                  </a:cubicBezTo>
                  <a:cubicBezTo>
                    <a:pt x="4435" y="1373"/>
                    <a:pt x="4313" y="1330"/>
                    <a:pt x="4217" y="1274"/>
                  </a:cubicBezTo>
                  <a:cubicBezTo>
                    <a:pt x="4008" y="1165"/>
                    <a:pt x="3803" y="1056"/>
                    <a:pt x="3608" y="943"/>
                  </a:cubicBezTo>
                  <a:cubicBezTo>
                    <a:pt x="3475" y="869"/>
                    <a:pt x="3328" y="819"/>
                    <a:pt x="3180" y="819"/>
                  </a:cubicBezTo>
                  <a:cubicBezTo>
                    <a:pt x="3163" y="819"/>
                    <a:pt x="3146" y="820"/>
                    <a:pt x="3129" y="821"/>
                  </a:cubicBezTo>
                  <a:cubicBezTo>
                    <a:pt x="3073" y="821"/>
                    <a:pt x="3016" y="808"/>
                    <a:pt x="2977" y="808"/>
                  </a:cubicBezTo>
                  <a:cubicBezTo>
                    <a:pt x="2963" y="821"/>
                    <a:pt x="2947" y="821"/>
                    <a:pt x="2934" y="821"/>
                  </a:cubicBezTo>
                  <a:cubicBezTo>
                    <a:pt x="2881" y="834"/>
                    <a:pt x="2825" y="847"/>
                    <a:pt x="2768" y="861"/>
                  </a:cubicBezTo>
                  <a:cubicBezTo>
                    <a:pt x="2520" y="943"/>
                    <a:pt x="2302" y="1069"/>
                    <a:pt x="2107" y="1248"/>
                  </a:cubicBezTo>
                  <a:cubicBezTo>
                    <a:pt x="1915" y="1439"/>
                    <a:pt x="1723" y="1648"/>
                    <a:pt x="1611" y="1896"/>
                  </a:cubicBezTo>
                  <a:cubicBezTo>
                    <a:pt x="1541" y="2048"/>
                    <a:pt x="1489" y="2200"/>
                    <a:pt x="1432" y="2365"/>
                  </a:cubicBezTo>
                  <a:cubicBezTo>
                    <a:pt x="1406" y="2322"/>
                    <a:pt x="1363" y="2283"/>
                    <a:pt x="1350" y="2240"/>
                  </a:cubicBezTo>
                  <a:cubicBezTo>
                    <a:pt x="1310" y="2131"/>
                    <a:pt x="1280" y="2018"/>
                    <a:pt x="1241" y="1909"/>
                  </a:cubicBezTo>
                  <a:cubicBezTo>
                    <a:pt x="1241" y="1896"/>
                    <a:pt x="1211" y="1869"/>
                    <a:pt x="1198" y="1869"/>
                  </a:cubicBezTo>
                  <a:cubicBezTo>
                    <a:pt x="1184" y="1869"/>
                    <a:pt x="1171" y="1896"/>
                    <a:pt x="1158" y="1909"/>
                  </a:cubicBezTo>
                  <a:cubicBezTo>
                    <a:pt x="1158" y="1935"/>
                    <a:pt x="1158" y="1965"/>
                    <a:pt x="1171" y="1992"/>
                  </a:cubicBezTo>
                  <a:cubicBezTo>
                    <a:pt x="1198" y="2131"/>
                    <a:pt x="1254" y="2266"/>
                    <a:pt x="1323" y="2392"/>
                  </a:cubicBezTo>
                  <a:lnTo>
                    <a:pt x="1336" y="2392"/>
                  </a:lnTo>
                  <a:cubicBezTo>
                    <a:pt x="1336" y="2392"/>
                    <a:pt x="1336" y="2405"/>
                    <a:pt x="1323" y="2405"/>
                  </a:cubicBezTo>
                  <a:lnTo>
                    <a:pt x="1323" y="2392"/>
                  </a:lnTo>
                  <a:cubicBezTo>
                    <a:pt x="1241" y="2336"/>
                    <a:pt x="1158" y="2296"/>
                    <a:pt x="1088" y="2240"/>
                  </a:cubicBezTo>
                  <a:cubicBezTo>
                    <a:pt x="1069" y="2230"/>
                    <a:pt x="1048" y="2197"/>
                    <a:pt x="1028" y="2197"/>
                  </a:cubicBezTo>
                  <a:cubicBezTo>
                    <a:pt x="1020" y="2197"/>
                    <a:pt x="1013" y="2202"/>
                    <a:pt x="1006" y="2213"/>
                  </a:cubicBezTo>
                  <a:cubicBezTo>
                    <a:pt x="993" y="2226"/>
                    <a:pt x="1006" y="2283"/>
                    <a:pt x="1019" y="2309"/>
                  </a:cubicBezTo>
                  <a:cubicBezTo>
                    <a:pt x="1128" y="2418"/>
                    <a:pt x="1254" y="2488"/>
                    <a:pt x="1406" y="2531"/>
                  </a:cubicBezTo>
                  <a:cubicBezTo>
                    <a:pt x="1363" y="2570"/>
                    <a:pt x="1336" y="2597"/>
                    <a:pt x="1310" y="2640"/>
                  </a:cubicBezTo>
                  <a:cubicBezTo>
                    <a:pt x="1198" y="2762"/>
                    <a:pt x="1128" y="2914"/>
                    <a:pt x="1128" y="3080"/>
                  </a:cubicBezTo>
                  <a:cubicBezTo>
                    <a:pt x="1115" y="3275"/>
                    <a:pt x="1158" y="3467"/>
                    <a:pt x="1254" y="3645"/>
                  </a:cubicBezTo>
                  <a:cubicBezTo>
                    <a:pt x="1336" y="3810"/>
                    <a:pt x="1446" y="3949"/>
                    <a:pt x="1598" y="4058"/>
                  </a:cubicBezTo>
                  <a:cubicBezTo>
                    <a:pt x="1624" y="4072"/>
                    <a:pt x="1654" y="4101"/>
                    <a:pt x="1694" y="4115"/>
                  </a:cubicBezTo>
                  <a:cubicBezTo>
                    <a:pt x="1611" y="4197"/>
                    <a:pt x="1571" y="4293"/>
                    <a:pt x="1558" y="4389"/>
                  </a:cubicBezTo>
                  <a:cubicBezTo>
                    <a:pt x="1528" y="4568"/>
                    <a:pt x="1558" y="4746"/>
                    <a:pt x="1641" y="4898"/>
                  </a:cubicBezTo>
                  <a:cubicBezTo>
                    <a:pt x="1737" y="5107"/>
                    <a:pt x="1902" y="5242"/>
                    <a:pt x="2120" y="5272"/>
                  </a:cubicBezTo>
                  <a:cubicBezTo>
                    <a:pt x="2165" y="5280"/>
                    <a:pt x="2208" y="5284"/>
                    <a:pt x="2250" y="5284"/>
                  </a:cubicBezTo>
                  <a:cubicBezTo>
                    <a:pt x="2417" y="5284"/>
                    <a:pt x="2561" y="5217"/>
                    <a:pt x="2672" y="5051"/>
                  </a:cubicBezTo>
                  <a:cubicBezTo>
                    <a:pt x="2686" y="5077"/>
                    <a:pt x="2729" y="5107"/>
                    <a:pt x="2729" y="5133"/>
                  </a:cubicBezTo>
                  <a:lnTo>
                    <a:pt x="2729" y="5451"/>
                  </a:lnTo>
                  <a:cubicBezTo>
                    <a:pt x="2715" y="5656"/>
                    <a:pt x="2686" y="5851"/>
                    <a:pt x="2659" y="6056"/>
                  </a:cubicBezTo>
                  <a:cubicBezTo>
                    <a:pt x="2659" y="6069"/>
                    <a:pt x="2633" y="6099"/>
                    <a:pt x="2616" y="6099"/>
                  </a:cubicBezTo>
                  <a:cubicBezTo>
                    <a:pt x="2534" y="6099"/>
                    <a:pt x="2481" y="6152"/>
                    <a:pt x="2451" y="6234"/>
                  </a:cubicBezTo>
                  <a:cubicBezTo>
                    <a:pt x="2424" y="6304"/>
                    <a:pt x="2398" y="6373"/>
                    <a:pt x="2368" y="6443"/>
                  </a:cubicBezTo>
                  <a:cubicBezTo>
                    <a:pt x="2355" y="6512"/>
                    <a:pt x="2315" y="6582"/>
                    <a:pt x="2355" y="6648"/>
                  </a:cubicBezTo>
                  <a:cubicBezTo>
                    <a:pt x="2176" y="6747"/>
                    <a:pt x="1985" y="6830"/>
                    <a:pt x="1806" y="6926"/>
                  </a:cubicBezTo>
                  <a:cubicBezTo>
                    <a:pt x="1750" y="6952"/>
                    <a:pt x="1694" y="6978"/>
                    <a:pt x="1641" y="7008"/>
                  </a:cubicBezTo>
                  <a:cubicBezTo>
                    <a:pt x="1571" y="7035"/>
                    <a:pt x="1502" y="7061"/>
                    <a:pt x="1432" y="7091"/>
                  </a:cubicBezTo>
                  <a:cubicBezTo>
                    <a:pt x="1198" y="7160"/>
                    <a:pt x="936" y="7213"/>
                    <a:pt x="731" y="7365"/>
                  </a:cubicBezTo>
                  <a:cubicBezTo>
                    <a:pt x="702" y="7379"/>
                    <a:pt x="675" y="7392"/>
                    <a:pt x="662" y="7422"/>
                  </a:cubicBezTo>
                  <a:cubicBezTo>
                    <a:pt x="566" y="7531"/>
                    <a:pt x="467" y="7656"/>
                    <a:pt x="384" y="7765"/>
                  </a:cubicBezTo>
                  <a:cubicBezTo>
                    <a:pt x="318" y="7861"/>
                    <a:pt x="262" y="7957"/>
                    <a:pt x="192" y="8040"/>
                  </a:cubicBezTo>
                  <a:cubicBezTo>
                    <a:pt x="83" y="8235"/>
                    <a:pt x="83" y="8453"/>
                    <a:pt x="40" y="8662"/>
                  </a:cubicBezTo>
                  <a:cubicBezTo>
                    <a:pt x="14" y="8853"/>
                    <a:pt x="0" y="9062"/>
                    <a:pt x="27" y="9267"/>
                  </a:cubicBezTo>
                  <a:cubicBezTo>
                    <a:pt x="40" y="9323"/>
                    <a:pt x="53" y="9376"/>
                    <a:pt x="70" y="9432"/>
                  </a:cubicBezTo>
                  <a:cubicBezTo>
                    <a:pt x="83" y="9488"/>
                    <a:pt x="123" y="9541"/>
                    <a:pt x="123" y="9597"/>
                  </a:cubicBezTo>
                  <a:cubicBezTo>
                    <a:pt x="123" y="9707"/>
                    <a:pt x="110" y="9819"/>
                    <a:pt x="70" y="9915"/>
                  </a:cubicBezTo>
                  <a:cubicBezTo>
                    <a:pt x="27" y="10037"/>
                    <a:pt x="70" y="10094"/>
                    <a:pt x="179" y="10120"/>
                  </a:cubicBezTo>
                  <a:cubicBezTo>
                    <a:pt x="248" y="10150"/>
                    <a:pt x="318" y="10150"/>
                    <a:pt x="384" y="10163"/>
                  </a:cubicBezTo>
                  <a:cubicBezTo>
                    <a:pt x="384" y="10246"/>
                    <a:pt x="401" y="10328"/>
                    <a:pt x="401" y="10411"/>
                  </a:cubicBezTo>
                  <a:lnTo>
                    <a:pt x="496" y="10411"/>
                  </a:lnTo>
                  <a:cubicBezTo>
                    <a:pt x="496" y="10328"/>
                    <a:pt x="483" y="10246"/>
                    <a:pt x="483" y="10176"/>
                  </a:cubicBezTo>
                  <a:cubicBezTo>
                    <a:pt x="566" y="10163"/>
                    <a:pt x="649" y="10136"/>
                    <a:pt x="715" y="10120"/>
                  </a:cubicBezTo>
                  <a:cubicBezTo>
                    <a:pt x="731" y="10116"/>
                    <a:pt x="747" y="10115"/>
                    <a:pt x="763" y="10115"/>
                  </a:cubicBezTo>
                  <a:cubicBezTo>
                    <a:pt x="804" y="10115"/>
                    <a:pt x="847" y="10125"/>
                    <a:pt x="897" y="10136"/>
                  </a:cubicBezTo>
                  <a:cubicBezTo>
                    <a:pt x="958" y="10144"/>
                    <a:pt x="1020" y="10149"/>
                    <a:pt x="1082" y="10149"/>
                  </a:cubicBezTo>
                  <a:cubicBezTo>
                    <a:pt x="1226" y="10149"/>
                    <a:pt x="1371" y="10125"/>
                    <a:pt x="1515" y="10067"/>
                  </a:cubicBezTo>
                  <a:cubicBezTo>
                    <a:pt x="1541" y="10054"/>
                    <a:pt x="1571" y="10024"/>
                    <a:pt x="1598" y="10011"/>
                  </a:cubicBezTo>
                  <a:cubicBezTo>
                    <a:pt x="1598" y="10136"/>
                    <a:pt x="1611" y="10272"/>
                    <a:pt x="1611" y="10411"/>
                  </a:cubicBezTo>
                  <a:lnTo>
                    <a:pt x="1707" y="10411"/>
                  </a:lnTo>
                  <a:cubicBezTo>
                    <a:pt x="1707" y="10246"/>
                    <a:pt x="1694" y="10080"/>
                    <a:pt x="1694" y="9915"/>
                  </a:cubicBezTo>
                  <a:cubicBezTo>
                    <a:pt x="1680" y="9763"/>
                    <a:pt x="1680" y="9624"/>
                    <a:pt x="1667" y="9475"/>
                  </a:cubicBezTo>
                  <a:cubicBezTo>
                    <a:pt x="1667" y="9293"/>
                    <a:pt x="1654" y="9115"/>
                    <a:pt x="1654" y="8949"/>
                  </a:cubicBezTo>
                  <a:lnTo>
                    <a:pt x="1654" y="8566"/>
                  </a:lnTo>
                  <a:cubicBezTo>
                    <a:pt x="1654" y="8536"/>
                    <a:pt x="1680" y="8483"/>
                    <a:pt x="1624" y="8483"/>
                  </a:cubicBezTo>
                  <a:cubicBezTo>
                    <a:pt x="1619" y="8481"/>
                    <a:pt x="1615" y="8480"/>
                    <a:pt x="1611" y="8480"/>
                  </a:cubicBezTo>
                  <a:cubicBezTo>
                    <a:pt x="1581" y="8480"/>
                    <a:pt x="1571" y="8528"/>
                    <a:pt x="1571" y="8566"/>
                  </a:cubicBezTo>
                  <a:cubicBezTo>
                    <a:pt x="1571" y="8715"/>
                    <a:pt x="1558" y="8853"/>
                    <a:pt x="1558" y="9006"/>
                  </a:cubicBezTo>
                  <a:cubicBezTo>
                    <a:pt x="1558" y="9254"/>
                    <a:pt x="1571" y="9515"/>
                    <a:pt x="1571" y="9763"/>
                  </a:cubicBezTo>
                  <a:lnTo>
                    <a:pt x="1571" y="9776"/>
                  </a:lnTo>
                  <a:cubicBezTo>
                    <a:pt x="1489" y="9756"/>
                    <a:pt x="1406" y="9753"/>
                    <a:pt x="1323" y="9753"/>
                  </a:cubicBezTo>
                  <a:cubicBezTo>
                    <a:pt x="1282" y="9753"/>
                    <a:pt x="1241" y="9754"/>
                    <a:pt x="1199" y="9754"/>
                  </a:cubicBezTo>
                  <a:cubicBezTo>
                    <a:pt x="1158" y="9754"/>
                    <a:pt x="1117" y="9753"/>
                    <a:pt x="1075" y="9750"/>
                  </a:cubicBezTo>
                  <a:cubicBezTo>
                    <a:pt x="897" y="9736"/>
                    <a:pt x="715" y="9736"/>
                    <a:pt x="549" y="9707"/>
                  </a:cubicBezTo>
                  <a:cubicBezTo>
                    <a:pt x="440" y="9680"/>
                    <a:pt x="318" y="9680"/>
                    <a:pt x="192" y="9667"/>
                  </a:cubicBezTo>
                  <a:cubicBezTo>
                    <a:pt x="205" y="9640"/>
                    <a:pt x="235" y="9611"/>
                    <a:pt x="235" y="9571"/>
                  </a:cubicBezTo>
                  <a:cubicBezTo>
                    <a:pt x="248" y="9558"/>
                    <a:pt x="262" y="9528"/>
                    <a:pt x="248" y="9515"/>
                  </a:cubicBezTo>
                  <a:cubicBezTo>
                    <a:pt x="166" y="9406"/>
                    <a:pt x="166" y="9280"/>
                    <a:pt x="166" y="9158"/>
                  </a:cubicBezTo>
                  <a:cubicBezTo>
                    <a:pt x="153" y="8880"/>
                    <a:pt x="179" y="8605"/>
                    <a:pt x="219" y="8331"/>
                  </a:cubicBezTo>
                  <a:cubicBezTo>
                    <a:pt x="248" y="8179"/>
                    <a:pt x="318" y="8040"/>
                    <a:pt x="401" y="7918"/>
                  </a:cubicBezTo>
                  <a:cubicBezTo>
                    <a:pt x="496" y="7792"/>
                    <a:pt x="579" y="7670"/>
                    <a:pt x="675" y="7544"/>
                  </a:cubicBezTo>
                  <a:cubicBezTo>
                    <a:pt x="744" y="7448"/>
                    <a:pt x="840" y="7422"/>
                    <a:pt x="936" y="7379"/>
                  </a:cubicBezTo>
                  <a:cubicBezTo>
                    <a:pt x="1088" y="7326"/>
                    <a:pt x="1254" y="7283"/>
                    <a:pt x="1406" y="7226"/>
                  </a:cubicBezTo>
                  <a:cubicBezTo>
                    <a:pt x="1558" y="7160"/>
                    <a:pt x="1707" y="7091"/>
                    <a:pt x="1859" y="7021"/>
                  </a:cubicBezTo>
                  <a:cubicBezTo>
                    <a:pt x="2054" y="6926"/>
                    <a:pt x="2233" y="6813"/>
                    <a:pt x="2424" y="6717"/>
                  </a:cubicBezTo>
                  <a:cubicBezTo>
                    <a:pt x="2616" y="6965"/>
                    <a:pt x="2881" y="7131"/>
                    <a:pt x="3129" y="7309"/>
                  </a:cubicBezTo>
                  <a:cubicBezTo>
                    <a:pt x="3195" y="7352"/>
                    <a:pt x="3264" y="7379"/>
                    <a:pt x="3334" y="7392"/>
                  </a:cubicBezTo>
                  <a:cubicBezTo>
                    <a:pt x="3348" y="7395"/>
                    <a:pt x="3362" y="7396"/>
                    <a:pt x="3374" y="7396"/>
                  </a:cubicBezTo>
                  <a:cubicBezTo>
                    <a:pt x="3431" y="7396"/>
                    <a:pt x="3462" y="7364"/>
                    <a:pt x="3473" y="7296"/>
                  </a:cubicBezTo>
                  <a:cubicBezTo>
                    <a:pt x="3486" y="7226"/>
                    <a:pt x="3512" y="7160"/>
                    <a:pt x="3526" y="7091"/>
                  </a:cubicBezTo>
                  <a:lnTo>
                    <a:pt x="3526" y="7174"/>
                  </a:lnTo>
                  <a:cubicBezTo>
                    <a:pt x="3526" y="7408"/>
                    <a:pt x="3512" y="7640"/>
                    <a:pt x="3499" y="7875"/>
                  </a:cubicBezTo>
                  <a:cubicBezTo>
                    <a:pt x="3499" y="7970"/>
                    <a:pt x="3486" y="8070"/>
                    <a:pt x="3486" y="8166"/>
                  </a:cubicBezTo>
                  <a:cubicBezTo>
                    <a:pt x="3496" y="8301"/>
                    <a:pt x="3554" y="8341"/>
                    <a:pt x="3636" y="8341"/>
                  </a:cubicBezTo>
                  <a:cubicBezTo>
                    <a:pt x="3662" y="8341"/>
                    <a:pt x="3690" y="8337"/>
                    <a:pt x="3721" y="8331"/>
                  </a:cubicBezTo>
                  <a:cubicBezTo>
                    <a:pt x="3803" y="8318"/>
                    <a:pt x="3886" y="8261"/>
                    <a:pt x="3969" y="8219"/>
                  </a:cubicBezTo>
                  <a:cubicBezTo>
                    <a:pt x="4022" y="8192"/>
                    <a:pt x="4038" y="8136"/>
                    <a:pt x="4038" y="8070"/>
                  </a:cubicBezTo>
                  <a:cubicBezTo>
                    <a:pt x="4038" y="7822"/>
                    <a:pt x="4051" y="7574"/>
                    <a:pt x="4065" y="7326"/>
                  </a:cubicBezTo>
                  <a:cubicBezTo>
                    <a:pt x="4065" y="7309"/>
                    <a:pt x="4078" y="7296"/>
                    <a:pt x="4091" y="7283"/>
                  </a:cubicBezTo>
                  <a:cubicBezTo>
                    <a:pt x="4230" y="7144"/>
                    <a:pt x="4369" y="7021"/>
                    <a:pt x="4504" y="6883"/>
                  </a:cubicBezTo>
                  <a:cubicBezTo>
                    <a:pt x="4561" y="6830"/>
                    <a:pt x="4587" y="6760"/>
                    <a:pt x="4617" y="6717"/>
                  </a:cubicBezTo>
                  <a:cubicBezTo>
                    <a:pt x="4891" y="6760"/>
                    <a:pt x="5166" y="6800"/>
                    <a:pt x="5457" y="6843"/>
                  </a:cubicBezTo>
                  <a:cubicBezTo>
                    <a:pt x="5414" y="6995"/>
                    <a:pt x="5457" y="7131"/>
                    <a:pt x="5470" y="7269"/>
                  </a:cubicBezTo>
                  <a:cubicBezTo>
                    <a:pt x="5483" y="7283"/>
                    <a:pt x="5483" y="7309"/>
                    <a:pt x="5483" y="7339"/>
                  </a:cubicBezTo>
                  <a:cubicBezTo>
                    <a:pt x="5457" y="7326"/>
                    <a:pt x="5427" y="7296"/>
                    <a:pt x="5401" y="7283"/>
                  </a:cubicBezTo>
                  <a:cubicBezTo>
                    <a:pt x="5376" y="7266"/>
                    <a:pt x="5345" y="7255"/>
                    <a:pt x="5315" y="7255"/>
                  </a:cubicBezTo>
                  <a:cubicBezTo>
                    <a:pt x="5296" y="7255"/>
                    <a:pt x="5278" y="7259"/>
                    <a:pt x="5262" y="7269"/>
                  </a:cubicBezTo>
                  <a:cubicBezTo>
                    <a:pt x="5209" y="7296"/>
                    <a:pt x="5196" y="7352"/>
                    <a:pt x="5209" y="7408"/>
                  </a:cubicBezTo>
                  <a:cubicBezTo>
                    <a:pt x="5235" y="7531"/>
                    <a:pt x="5262" y="7656"/>
                    <a:pt x="5305" y="7765"/>
                  </a:cubicBezTo>
                  <a:cubicBezTo>
                    <a:pt x="5387" y="8040"/>
                    <a:pt x="5470" y="8301"/>
                    <a:pt x="5553" y="8566"/>
                  </a:cubicBezTo>
                  <a:cubicBezTo>
                    <a:pt x="5566" y="8592"/>
                    <a:pt x="5553" y="8619"/>
                    <a:pt x="5553" y="8662"/>
                  </a:cubicBezTo>
                  <a:cubicBezTo>
                    <a:pt x="5526" y="8744"/>
                    <a:pt x="5526" y="8827"/>
                    <a:pt x="5526" y="8923"/>
                  </a:cubicBezTo>
                  <a:cubicBezTo>
                    <a:pt x="5510" y="9062"/>
                    <a:pt x="5526" y="9211"/>
                    <a:pt x="5526" y="9363"/>
                  </a:cubicBezTo>
                  <a:cubicBezTo>
                    <a:pt x="5510" y="9624"/>
                    <a:pt x="5510" y="9888"/>
                    <a:pt x="5510" y="10163"/>
                  </a:cubicBezTo>
                  <a:cubicBezTo>
                    <a:pt x="5510" y="10246"/>
                    <a:pt x="5496" y="10328"/>
                    <a:pt x="5496" y="10411"/>
                  </a:cubicBezTo>
                  <a:lnTo>
                    <a:pt x="5609" y="10411"/>
                  </a:lnTo>
                  <a:cubicBezTo>
                    <a:pt x="5622" y="10246"/>
                    <a:pt x="5635" y="10067"/>
                    <a:pt x="5635" y="9902"/>
                  </a:cubicBezTo>
                  <a:lnTo>
                    <a:pt x="5635" y="9558"/>
                  </a:lnTo>
                  <a:cubicBezTo>
                    <a:pt x="5622" y="9310"/>
                    <a:pt x="5622" y="9075"/>
                    <a:pt x="5609" y="8827"/>
                  </a:cubicBezTo>
                  <a:cubicBezTo>
                    <a:pt x="5609" y="8814"/>
                    <a:pt x="5609" y="8797"/>
                    <a:pt x="5622" y="8771"/>
                  </a:cubicBezTo>
                  <a:cubicBezTo>
                    <a:pt x="5662" y="8896"/>
                    <a:pt x="5718" y="9019"/>
                    <a:pt x="5744" y="9144"/>
                  </a:cubicBezTo>
                  <a:cubicBezTo>
                    <a:pt x="5758" y="9267"/>
                    <a:pt x="5758" y="9406"/>
                    <a:pt x="5758" y="9528"/>
                  </a:cubicBezTo>
                  <a:cubicBezTo>
                    <a:pt x="5758" y="9819"/>
                    <a:pt x="5758" y="10120"/>
                    <a:pt x="5744" y="10411"/>
                  </a:cubicBezTo>
                  <a:lnTo>
                    <a:pt x="5857" y="10411"/>
                  </a:lnTo>
                  <a:cubicBezTo>
                    <a:pt x="5857" y="10189"/>
                    <a:pt x="5870" y="9971"/>
                    <a:pt x="5870" y="9750"/>
                  </a:cubicBezTo>
                  <a:cubicBezTo>
                    <a:pt x="5870" y="9736"/>
                    <a:pt x="5883" y="9736"/>
                    <a:pt x="5883" y="9723"/>
                  </a:cubicBezTo>
                  <a:cubicBezTo>
                    <a:pt x="5979" y="9750"/>
                    <a:pt x="6062" y="9776"/>
                    <a:pt x="6158" y="9789"/>
                  </a:cubicBezTo>
                  <a:cubicBezTo>
                    <a:pt x="6201" y="9806"/>
                    <a:pt x="6214" y="9806"/>
                    <a:pt x="6214" y="9845"/>
                  </a:cubicBezTo>
                  <a:lnTo>
                    <a:pt x="6214" y="10411"/>
                  </a:lnTo>
                  <a:lnTo>
                    <a:pt x="6336" y="10411"/>
                  </a:lnTo>
                  <a:cubicBezTo>
                    <a:pt x="6323" y="10203"/>
                    <a:pt x="6323" y="10011"/>
                    <a:pt x="6310" y="9806"/>
                  </a:cubicBezTo>
                  <a:cubicBezTo>
                    <a:pt x="6489" y="9806"/>
                    <a:pt x="6654" y="9789"/>
                    <a:pt x="6819" y="9707"/>
                  </a:cubicBezTo>
                  <a:cubicBezTo>
                    <a:pt x="6819" y="9776"/>
                    <a:pt x="6832" y="9859"/>
                    <a:pt x="6832" y="9928"/>
                  </a:cubicBezTo>
                  <a:cubicBezTo>
                    <a:pt x="6862" y="10080"/>
                    <a:pt x="6889" y="10246"/>
                    <a:pt x="6915" y="10411"/>
                  </a:cubicBezTo>
                  <a:lnTo>
                    <a:pt x="6998" y="10411"/>
                  </a:lnTo>
                  <a:cubicBezTo>
                    <a:pt x="6985" y="10285"/>
                    <a:pt x="6958" y="10163"/>
                    <a:pt x="6945" y="10037"/>
                  </a:cubicBezTo>
                  <a:lnTo>
                    <a:pt x="6945" y="9584"/>
                  </a:lnTo>
                  <a:cubicBezTo>
                    <a:pt x="6932" y="9528"/>
                    <a:pt x="6915" y="9488"/>
                    <a:pt x="6932" y="9432"/>
                  </a:cubicBezTo>
                  <a:cubicBezTo>
                    <a:pt x="6932" y="9254"/>
                    <a:pt x="6932" y="9075"/>
                    <a:pt x="6945" y="8896"/>
                  </a:cubicBezTo>
                  <a:lnTo>
                    <a:pt x="6945" y="8827"/>
                  </a:lnTo>
                  <a:cubicBezTo>
                    <a:pt x="7041" y="8662"/>
                    <a:pt x="7123" y="8496"/>
                    <a:pt x="7219" y="8344"/>
                  </a:cubicBezTo>
                  <a:cubicBezTo>
                    <a:pt x="7328" y="8152"/>
                    <a:pt x="7454" y="7957"/>
                    <a:pt x="7563" y="7765"/>
                  </a:cubicBezTo>
                  <a:cubicBezTo>
                    <a:pt x="7593" y="7722"/>
                    <a:pt x="7606" y="7683"/>
                    <a:pt x="7606" y="7640"/>
                  </a:cubicBezTo>
                  <a:cubicBezTo>
                    <a:pt x="7633" y="7587"/>
                    <a:pt x="7606" y="7491"/>
                    <a:pt x="7563" y="7461"/>
                  </a:cubicBezTo>
                  <a:cubicBezTo>
                    <a:pt x="7529" y="7448"/>
                    <a:pt x="7495" y="7441"/>
                    <a:pt x="7462" y="7441"/>
                  </a:cubicBezTo>
                  <a:cubicBezTo>
                    <a:pt x="7430" y="7441"/>
                    <a:pt x="7400" y="7448"/>
                    <a:pt x="7371" y="7461"/>
                  </a:cubicBezTo>
                  <a:cubicBezTo>
                    <a:pt x="7262" y="7517"/>
                    <a:pt x="7206" y="7613"/>
                    <a:pt x="7137" y="7696"/>
                  </a:cubicBezTo>
                  <a:cubicBezTo>
                    <a:pt x="7054" y="7805"/>
                    <a:pt x="6958" y="7918"/>
                    <a:pt x="6832" y="8000"/>
                  </a:cubicBezTo>
                  <a:cubicBezTo>
                    <a:pt x="6806" y="7918"/>
                    <a:pt x="6793" y="7835"/>
                    <a:pt x="6766" y="7752"/>
                  </a:cubicBezTo>
                  <a:cubicBezTo>
                    <a:pt x="6750" y="7670"/>
                    <a:pt x="6723" y="7587"/>
                    <a:pt x="6710" y="7504"/>
                  </a:cubicBezTo>
                  <a:cubicBezTo>
                    <a:pt x="6697" y="7435"/>
                    <a:pt x="6697" y="7365"/>
                    <a:pt x="6697" y="7296"/>
                  </a:cubicBezTo>
                  <a:cubicBezTo>
                    <a:pt x="6684" y="7200"/>
                    <a:pt x="6684" y="7104"/>
                    <a:pt x="6667" y="7008"/>
                  </a:cubicBezTo>
                  <a:cubicBezTo>
                    <a:pt x="6667" y="6995"/>
                    <a:pt x="6684" y="6965"/>
                    <a:pt x="6684" y="6939"/>
                  </a:cubicBezTo>
                  <a:cubicBezTo>
                    <a:pt x="6713" y="6959"/>
                    <a:pt x="6743" y="6966"/>
                    <a:pt x="6772" y="6966"/>
                  </a:cubicBezTo>
                  <a:cubicBezTo>
                    <a:pt x="6826" y="6966"/>
                    <a:pt x="6879" y="6943"/>
                    <a:pt x="6932" y="6926"/>
                  </a:cubicBezTo>
                  <a:cubicBezTo>
                    <a:pt x="7054" y="6883"/>
                    <a:pt x="7180" y="6830"/>
                    <a:pt x="7302" y="6773"/>
                  </a:cubicBezTo>
                  <a:cubicBezTo>
                    <a:pt x="7428" y="6717"/>
                    <a:pt x="7537" y="6648"/>
                    <a:pt x="7659" y="6582"/>
                  </a:cubicBezTo>
                  <a:lnTo>
                    <a:pt x="7659" y="6582"/>
                  </a:lnTo>
                  <a:cubicBezTo>
                    <a:pt x="7646" y="6664"/>
                    <a:pt x="7659" y="6664"/>
                    <a:pt x="7729" y="6678"/>
                  </a:cubicBezTo>
                  <a:cubicBezTo>
                    <a:pt x="7742" y="6678"/>
                    <a:pt x="7758" y="6691"/>
                    <a:pt x="7772" y="6691"/>
                  </a:cubicBezTo>
                  <a:cubicBezTo>
                    <a:pt x="7924" y="6856"/>
                    <a:pt x="8116" y="6965"/>
                    <a:pt x="8307" y="7048"/>
                  </a:cubicBezTo>
                  <a:cubicBezTo>
                    <a:pt x="8338" y="7063"/>
                    <a:pt x="8368" y="7070"/>
                    <a:pt x="8396" y="7070"/>
                  </a:cubicBezTo>
                  <a:cubicBezTo>
                    <a:pt x="8473" y="7070"/>
                    <a:pt x="8540" y="7019"/>
                    <a:pt x="8569" y="6939"/>
                  </a:cubicBezTo>
                  <a:cubicBezTo>
                    <a:pt x="8585" y="6869"/>
                    <a:pt x="8598" y="6800"/>
                    <a:pt x="8638" y="6730"/>
                  </a:cubicBezTo>
                  <a:lnTo>
                    <a:pt x="8638" y="6869"/>
                  </a:lnTo>
                  <a:cubicBezTo>
                    <a:pt x="8638" y="7187"/>
                    <a:pt x="8638" y="7491"/>
                    <a:pt x="8625" y="7792"/>
                  </a:cubicBezTo>
                  <a:cubicBezTo>
                    <a:pt x="8625" y="7987"/>
                    <a:pt x="8612" y="8179"/>
                    <a:pt x="8612" y="8384"/>
                  </a:cubicBezTo>
                  <a:cubicBezTo>
                    <a:pt x="8625" y="8648"/>
                    <a:pt x="8625" y="8910"/>
                    <a:pt x="8638" y="9171"/>
                  </a:cubicBezTo>
                  <a:cubicBezTo>
                    <a:pt x="8668" y="9584"/>
                    <a:pt x="8707" y="9998"/>
                    <a:pt x="8681" y="10411"/>
                  </a:cubicBezTo>
                  <a:lnTo>
                    <a:pt x="8764" y="10411"/>
                  </a:lnTo>
                  <a:cubicBezTo>
                    <a:pt x="8777" y="10272"/>
                    <a:pt x="8777" y="10120"/>
                    <a:pt x="8777" y="9984"/>
                  </a:cubicBezTo>
                  <a:cubicBezTo>
                    <a:pt x="8777" y="9776"/>
                    <a:pt x="8764" y="9558"/>
                    <a:pt x="8750" y="9349"/>
                  </a:cubicBezTo>
                  <a:cubicBezTo>
                    <a:pt x="8721" y="8910"/>
                    <a:pt x="8707" y="8467"/>
                    <a:pt x="8707" y="8027"/>
                  </a:cubicBezTo>
                  <a:cubicBezTo>
                    <a:pt x="8721" y="7696"/>
                    <a:pt x="8721" y="7379"/>
                    <a:pt x="8721" y="7048"/>
                  </a:cubicBezTo>
                  <a:cubicBezTo>
                    <a:pt x="8734" y="6896"/>
                    <a:pt x="8734" y="6760"/>
                    <a:pt x="8734" y="6608"/>
                  </a:cubicBezTo>
                  <a:cubicBezTo>
                    <a:pt x="8777" y="6678"/>
                    <a:pt x="8803" y="6747"/>
                    <a:pt x="8860" y="6800"/>
                  </a:cubicBezTo>
                  <a:cubicBezTo>
                    <a:pt x="8886" y="6856"/>
                    <a:pt x="8942" y="6912"/>
                    <a:pt x="8982" y="6952"/>
                  </a:cubicBezTo>
                  <a:cubicBezTo>
                    <a:pt x="8998" y="6975"/>
                    <a:pt x="9017" y="6986"/>
                    <a:pt x="9038" y="6986"/>
                  </a:cubicBezTo>
                  <a:cubicBezTo>
                    <a:pt x="9056" y="6986"/>
                    <a:pt x="9075" y="6979"/>
                    <a:pt x="9094" y="6965"/>
                  </a:cubicBezTo>
                  <a:cubicBezTo>
                    <a:pt x="9273" y="6869"/>
                    <a:pt x="9412" y="6730"/>
                    <a:pt x="9547" y="6582"/>
                  </a:cubicBezTo>
                  <a:cubicBezTo>
                    <a:pt x="9577" y="6552"/>
                    <a:pt x="9590" y="6525"/>
                    <a:pt x="9617" y="6499"/>
                  </a:cubicBezTo>
                  <a:cubicBezTo>
                    <a:pt x="9630" y="6456"/>
                    <a:pt x="9630" y="6429"/>
                    <a:pt x="9643" y="6400"/>
                  </a:cubicBezTo>
                  <a:cubicBezTo>
                    <a:pt x="9782" y="6443"/>
                    <a:pt x="9921" y="6512"/>
                    <a:pt x="10073" y="6552"/>
                  </a:cubicBezTo>
                  <a:cubicBezTo>
                    <a:pt x="10239" y="6595"/>
                    <a:pt x="10404" y="6648"/>
                    <a:pt x="10569" y="6678"/>
                  </a:cubicBezTo>
                  <a:cubicBezTo>
                    <a:pt x="10817" y="6704"/>
                    <a:pt x="11065" y="6730"/>
                    <a:pt x="11313" y="6760"/>
                  </a:cubicBezTo>
                  <a:cubicBezTo>
                    <a:pt x="11340" y="6760"/>
                    <a:pt x="11353" y="6760"/>
                    <a:pt x="11366" y="6773"/>
                  </a:cubicBezTo>
                  <a:cubicBezTo>
                    <a:pt x="11532" y="6800"/>
                    <a:pt x="11518" y="6813"/>
                    <a:pt x="11545" y="6978"/>
                  </a:cubicBezTo>
                  <a:cubicBezTo>
                    <a:pt x="11574" y="7160"/>
                    <a:pt x="11627" y="7352"/>
                    <a:pt x="11670" y="7544"/>
                  </a:cubicBezTo>
                  <a:cubicBezTo>
                    <a:pt x="11710" y="7696"/>
                    <a:pt x="11766" y="7861"/>
                    <a:pt x="11809" y="8027"/>
                  </a:cubicBezTo>
                  <a:cubicBezTo>
                    <a:pt x="11823" y="8053"/>
                    <a:pt x="11836" y="8070"/>
                    <a:pt x="11836" y="8096"/>
                  </a:cubicBezTo>
                  <a:cubicBezTo>
                    <a:pt x="11518" y="8152"/>
                    <a:pt x="11201" y="8219"/>
                    <a:pt x="10857" y="8275"/>
                  </a:cubicBezTo>
                  <a:cubicBezTo>
                    <a:pt x="10900" y="8205"/>
                    <a:pt x="10926" y="8136"/>
                    <a:pt x="10966" y="8083"/>
                  </a:cubicBezTo>
                  <a:cubicBezTo>
                    <a:pt x="10966" y="8070"/>
                    <a:pt x="10996" y="8053"/>
                    <a:pt x="10996" y="8040"/>
                  </a:cubicBezTo>
                  <a:lnTo>
                    <a:pt x="10996" y="7970"/>
                  </a:lnTo>
                  <a:cubicBezTo>
                    <a:pt x="10983" y="7970"/>
                    <a:pt x="10953" y="7970"/>
                    <a:pt x="10940" y="7987"/>
                  </a:cubicBezTo>
                  <a:cubicBezTo>
                    <a:pt x="10913" y="8013"/>
                    <a:pt x="10900" y="8040"/>
                    <a:pt x="10870" y="8083"/>
                  </a:cubicBezTo>
                  <a:cubicBezTo>
                    <a:pt x="10870" y="8083"/>
                    <a:pt x="10857" y="8083"/>
                    <a:pt x="10844" y="8096"/>
                  </a:cubicBezTo>
                  <a:cubicBezTo>
                    <a:pt x="10857" y="8053"/>
                    <a:pt x="10817" y="8000"/>
                    <a:pt x="10900" y="7987"/>
                  </a:cubicBezTo>
                  <a:lnTo>
                    <a:pt x="10900" y="7970"/>
                  </a:lnTo>
                  <a:cubicBezTo>
                    <a:pt x="10870" y="7944"/>
                    <a:pt x="10844" y="7918"/>
                    <a:pt x="10817" y="7904"/>
                  </a:cubicBezTo>
                  <a:cubicBezTo>
                    <a:pt x="10801" y="7904"/>
                    <a:pt x="10774" y="7888"/>
                    <a:pt x="10761" y="7888"/>
                  </a:cubicBezTo>
                  <a:cubicBezTo>
                    <a:pt x="10748" y="7904"/>
                    <a:pt x="10748" y="7931"/>
                    <a:pt x="10735" y="7944"/>
                  </a:cubicBezTo>
                  <a:cubicBezTo>
                    <a:pt x="10735" y="8053"/>
                    <a:pt x="10735" y="8152"/>
                    <a:pt x="10718" y="8261"/>
                  </a:cubicBezTo>
                  <a:cubicBezTo>
                    <a:pt x="10705" y="8400"/>
                    <a:pt x="10692" y="8523"/>
                    <a:pt x="10678" y="8662"/>
                  </a:cubicBezTo>
                  <a:cubicBezTo>
                    <a:pt x="10665" y="8688"/>
                    <a:pt x="10692" y="8731"/>
                    <a:pt x="10692" y="8758"/>
                  </a:cubicBezTo>
                  <a:cubicBezTo>
                    <a:pt x="10692" y="8784"/>
                    <a:pt x="10705" y="8797"/>
                    <a:pt x="10705" y="8814"/>
                  </a:cubicBezTo>
                  <a:cubicBezTo>
                    <a:pt x="10665" y="9045"/>
                    <a:pt x="10622" y="9280"/>
                    <a:pt x="10596" y="9515"/>
                  </a:cubicBezTo>
                  <a:lnTo>
                    <a:pt x="10569" y="9515"/>
                  </a:lnTo>
                  <a:cubicBezTo>
                    <a:pt x="10569" y="9406"/>
                    <a:pt x="10553" y="9293"/>
                    <a:pt x="10553" y="9184"/>
                  </a:cubicBezTo>
                  <a:lnTo>
                    <a:pt x="10553" y="9115"/>
                  </a:lnTo>
                  <a:cubicBezTo>
                    <a:pt x="10553" y="9045"/>
                    <a:pt x="10539" y="8979"/>
                    <a:pt x="10582" y="8910"/>
                  </a:cubicBezTo>
                  <a:cubicBezTo>
                    <a:pt x="10609" y="8853"/>
                    <a:pt x="10609" y="8758"/>
                    <a:pt x="10609" y="8675"/>
                  </a:cubicBezTo>
                  <a:cubicBezTo>
                    <a:pt x="10596" y="8579"/>
                    <a:pt x="10609" y="8467"/>
                    <a:pt x="10553" y="8371"/>
                  </a:cubicBezTo>
                  <a:cubicBezTo>
                    <a:pt x="10513" y="8288"/>
                    <a:pt x="10444" y="8219"/>
                    <a:pt x="10348" y="8219"/>
                  </a:cubicBezTo>
                  <a:cubicBezTo>
                    <a:pt x="10278" y="8205"/>
                    <a:pt x="10209" y="8205"/>
                    <a:pt x="10139" y="8192"/>
                  </a:cubicBezTo>
                  <a:cubicBezTo>
                    <a:pt x="10128" y="8096"/>
                    <a:pt x="10095" y="8051"/>
                    <a:pt x="10010" y="8051"/>
                  </a:cubicBezTo>
                  <a:cubicBezTo>
                    <a:pt x="9999" y="8051"/>
                    <a:pt x="9987" y="8052"/>
                    <a:pt x="9974" y="8053"/>
                  </a:cubicBezTo>
                  <a:cubicBezTo>
                    <a:pt x="9908" y="8053"/>
                    <a:pt x="9891" y="8109"/>
                    <a:pt x="9908" y="8219"/>
                  </a:cubicBezTo>
                  <a:cubicBezTo>
                    <a:pt x="9769" y="8235"/>
                    <a:pt x="9617" y="8235"/>
                    <a:pt x="9478" y="8248"/>
                  </a:cubicBezTo>
                  <a:cubicBezTo>
                    <a:pt x="9425" y="8248"/>
                    <a:pt x="9412" y="8261"/>
                    <a:pt x="9412" y="8301"/>
                  </a:cubicBezTo>
                  <a:lnTo>
                    <a:pt x="9412" y="8318"/>
                  </a:lnTo>
                  <a:cubicBezTo>
                    <a:pt x="9395" y="8344"/>
                    <a:pt x="9369" y="8371"/>
                    <a:pt x="9369" y="8384"/>
                  </a:cubicBezTo>
                  <a:cubicBezTo>
                    <a:pt x="9342" y="8605"/>
                    <a:pt x="9313" y="8827"/>
                    <a:pt x="9342" y="9045"/>
                  </a:cubicBezTo>
                  <a:cubicBezTo>
                    <a:pt x="9342" y="9062"/>
                    <a:pt x="9342" y="9075"/>
                    <a:pt x="9356" y="9088"/>
                  </a:cubicBezTo>
                  <a:cubicBezTo>
                    <a:pt x="9412" y="9158"/>
                    <a:pt x="9395" y="9227"/>
                    <a:pt x="9395" y="9310"/>
                  </a:cubicBezTo>
                  <a:cubicBezTo>
                    <a:pt x="9395" y="9541"/>
                    <a:pt x="9395" y="9776"/>
                    <a:pt x="9438" y="10024"/>
                  </a:cubicBezTo>
                  <a:cubicBezTo>
                    <a:pt x="9451" y="10094"/>
                    <a:pt x="9465" y="10150"/>
                    <a:pt x="9494" y="10219"/>
                  </a:cubicBezTo>
                  <a:cubicBezTo>
                    <a:pt x="9510" y="10258"/>
                    <a:pt x="9536" y="10280"/>
                    <a:pt x="9562" y="10280"/>
                  </a:cubicBezTo>
                  <a:cubicBezTo>
                    <a:pt x="9581" y="10280"/>
                    <a:pt x="9600" y="10269"/>
                    <a:pt x="9617" y="10246"/>
                  </a:cubicBezTo>
                  <a:cubicBezTo>
                    <a:pt x="9630" y="10232"/>
                    <a:pt x="9643" y="10232"/>
                    <a:pt x="9660" y="10232"/>
                  </a:cubicBezTo>
                  <a:cubicBezTo>
                    <a:pt x="9734" y="10226"/>
                    <a:pt x="9806" y="10226"/>
                    <a:pt x="9878" y="10226"/>
                  </a:cubicBezTo>
                  <a:cubicBezTo>
                    <a:pt x="9951" y="10226"/>
                    <a:pt x="10024" y="10226"/>
                    <a:pt x="10100" y="10219"/>
                  </a:cubicBezTo>
                  <a:cubicBezTo>
                    <a:pt x="10196" y="10219"/>
                    <a:pt x="10291" y="10203"/>
                    <a:pt x="10404" y="10189"/>
                  </a:cubicBezTo>
                  <a:lnTo>
                    <a:pt x="10404" y="10189"/>
                  </a:lnTo>
                  <a:cubicBezTo>
                    <a:pt x="10374" y="10272"/>
                    <a:pt x="10361" y="10342"/>
                    <a:pt x="10334" y="10411"/>
                  </a:cubicBezTo>
                  <a:lnTo>
                    <a:pt x="10470" y="10411"/>
                  </a:lnTo>
                  <a:cubicBezTo>
                    <a:pt x="10526" y="10259"/>
                    <a:pt x="10582" y="10120"/>
                    <a:pt x="10609" y="9984"/>
                  </a:cubicBezTo>
                  <a:cubicBezTo>
                    <a:pt x="10652" y="9832"/>
                    <a:pt x="10692" y="9680"/>
                    <a:pt x="10735" y="9528"/>
                  </a:cubicBezTo>
                  <a:cubicBezTo>
                    <a:pt x="10748" y="9419"/>
                    <a:pt x="10761" y="9323"/>
                    <a:pt x="10774" y="9211"/>
                  </a:cubicBezTo>
                  <a:cubicBezTo>
                    <a:pt x="10801" y="9006"/>
                    <a:pt x="10817" y="8797"/>
                    <a:pt x="10830" y="8592"/>
                  </a:cubicBezTo>
                  <a:cubicBezTo>
                    <a:pt x="10844" y="8523"/>
                    <a:pt x="10830" y="8440"/>
                    <a:pt x="10830" y="8371"/>
                  </a:cubicBezTo>
                  <a:cubicBezTo>
                    <a:pt x="11188" y="8331"/>
                    <a:pt x="11532" y="8288"/>
                    <a:pt x="11862" y="8192"/>
                  </a:cubicBezTo>
                  <a:cubicBezTo>
                    <a:pt x="11905" y="8261"/>
                    <a:pt x="11932" y="8357"/>
                    <a:pt x="11975" y="8440"/>
                  </a:cubicBezTo>
                  <a:cubicBezTo>
                    <a:pt x="12057" y="8688"/>
                    <a:pt x="12153" y="8949"/>
                    <a:pt x="12236" y="9197"/>
                  </a:cubicBezTo>
                  <a:cubicBezTo>
                    <a:pt x="12305" y="9406"/>
                    <a:pt x="12358" y="9624"/>
                    <a:pt x="12428" y="9832"/>
                  </a:cubicBezTo>
                  <a:cubicBezTo>
                    <a:pt x="12454" y="9902"/>
                    <a:pt x="12471" y="9971"/>
                    <a:pt x="12497" y="10037"/>
                  </a:cubicBezTo>
                  <a:lnTo>
                    <a:pt x="12619" y="10411"/>
                  </a:lnTo>
                  <a:lnTo>
                    <a:pt x="12745" y="10411"/>
                  </a:lnTo>
                  <a:cubicBezTo>
                    <a:pt x="12719" y="10315"/>
                    <a:pt x="12689" y="10232"/>
                    <a:pt x="12662" y="10136"/>
                  </a:cubicBezTo>
                  <a:cubicBezTo>
                    <a:pt x="12606" y="9971"/>
                    <a:pt x="12553" y="9806"/>
                    <a:pt x="12497" y="9640"/>
                  </a:cubicBezTo>
                  <a:cubicBezTo>
                    <a:pt x="12471" y="9558"/>
                    <a:pt x="12454" y="9459"/>
                    <a:pt x="12414" y="9392"/>
                  </a:cubicBezTo>
                  <a:cubicBezTo>
                    <a:pt x="12305" y="9254"/>
                    <a:pt x="12289" y="9075"/>
                    <a:pt x="12236" y="8910"/>
                  </a:cubicBezTo>
                  <a:cubicBezTo>
                    <a:pt x="12166" y="8744"/>
                    <a:pt x="12123" y="8579"/>
                    <a:pt x="12071" y="8414"/>
                  </a:cubicBezTo>
                  <a:cubicBezTo>
                    <a:pt x="11988" y="8179"/>
                    <a:pt x="11905" y="7957"/>
                    <a:pt x="11836" y="7709"/>
                  </a:cubicBezTo>
                  <a:cubicBezTo>
                    <a:pt x="11766" y="7474"/>
                    <a:pt x="11727" y="7213"/>
                    <a:pt x="11657" y="6965"/>
                  </a:cubicBezTo>
                  <a:cubicBezTo>
                    <a:pt x="11614" y="6773"/>
                    <a:pt x="11561" y="6582"/>
                    <a:pt x="11505" y="6387"/>
                  </a:cubicBezTo>
                  <a:cubicBezTo>
                    <a:pt x="11492" y="6360"/>
                    <a:pt x="11479" y="6334"/>
                    <a:pt x="11449" y="6317"/>
                  </a:cubicBezTo>
                  <a:cubicBezTo>
                    <a:pt x="11444" y="6313"/>
                    <a:pt x="11439" y="6311"/>
                    <a:pt x="11432" y="6311"/>
                  </a:cubicBezTo>
                  <a:cubicBezTo>
                    <a:pt x="11419" y="6311"/>
                    <a:pt x="11405" y="6317"/>
                    <a:pt x="11396" y="6317"/>
                  </a:cubicBezTo>
                  <a:cubicBezTo>
                    <a:pt x="11396" y="6334"/>
                    <a:pt x="11379" y="6360"/>
                    <a:pt x="11396" y="6373"/>
                  </a:cubicBezTo>
                  <a:cubicBezTo>
                    <a:pt x="11449" y="6469"/>
                    <a:pt x="11462" y="6565"/>
                    <a:pt x="11479" y="6678"/>
                  </a:cubicBezTo>
                  <a:cubicBezTo>
                    <a:pt x="11257" y="6648"/>
                    <a:pt x="11049" y="6621"/>
                    <a:pt x="10844" y="6608"/>
                  </a:cubicBezTo>
                  <a:cubicBezTo>
                    <a:pt x="10635" y="6582"/>
                    <a:pt x="10444" y="6539"/>
                    <a:pt x="10252" y="6499"/>
                  </a:cubicBezTo>
                  <a:cubicBezTo>
                    <a:pt x="10057" y="6443"/>
                    <a:pt x="9865" y="6360"/>
                    <a:pt x="9660" y="6304"/>
                  </a:cubicBezTo>
                  <a:cubicBezTo>
                    <a:pt x="9561" y="6277"/>
                    <a:pt x="9508" y="6221"/>
                    <a:pt x="9478" y="6125"/>
                  </a:cubicBezTo>
                  <a:cubicBezTo>
                    <a:pt x="9465" y="6069"/>
                    <a:pt x="9425" y="6029"/>
                    <a:pt x="9356" y="6016"/>
                  </a:cubicBezTo>
                  <a:cubicBezTo>
                    <a:pt x="9342" y="6016"/>
                    <a:pt x="9329" y="6003"/>
                    <a:pt x="9329" y="5986"/>
                  </a:cubicBezTo>
                  <a:cubicBezTo>
                    <a:pt x="9299" y="5920"/>
                    <a:pt x="9299" y="5851"/>
                    <a:pt x="9286" y="5795"/>
                  </a:cubicBezTo>
                  <a:cubicBezTo>
                    <a:pt x="9313" y="5795"/>
                    <a:pt x="9342" y="5795"/>
                    <a:pt x="9369" y="5781"/>
                  </a:cubicBezTo>
                  <a:cubicBezTo>
                    <a:pt x="9673" y="5699"/>
                    <a:pt x="9974" y="5603"/>
                    <a:pt x="10291" y="5520"/>
                  </a:cubicBezTo>
                  <a:cubicBezTo>
                    <a:pt x="10500" y="5464"/>
                    <a:pt x="10705" y="5437"/>
                    <a:pt x="10900" y="5408"/>
                  </a:cubicBezTo>
                  <a:cubicBezTo>
                    <a:pt x="11326" y="5355"/>
                    <a:pt x="11753" y="5285"/>
                    <a:pt x="12153" y="5160"/>
                  </a:cubicBezTo>
                  <a:cubicBezTo>
                    <a:pt x="12289" y="5120"/>
                    <a:pt x="12428" y="5094"/>
                    <a:pt x="12567" y="5064"/>
                  </a:cubicBezTo>
                  <a:cubicBezTo>
                    <a:pt x="12593" y="5051"/>
                    <a:pt x="12636" y="5037"/>
                    <a:pt x="12662" y="5024"/>
                  </a:cubicBezTo>
                  <a:lnTo>
                    <a:pt x="12662" y="5024"/>
                  </a:lnTo>
                  <a:cubicBezTo>
                    <a:pt x="12649" y="5133"/>
                    <a:pt x="12636" y="5242"/>
                    <a:pt x="12619" y="5368"/>
                  </a:cubicBezTo>
                  <a:cubicBezTo>
                    <a:pt x="12606" y="5437"/>
                    <a:pt x="12676" y="5464"/>
                    <a:pt x="12719" y="5490"/>
                  </a:cubicBezTo>
                  <a:cubicBezTo>
                    <a:pt x="12727" y="5496"/>
                    <a:pt x="12734" y="5499"/>
                    <a:pt x="12741" y="5499"/>
                  </a:cubicBezTo>
                  <a:cubicBezTo>
                    <a:pt x="12769" y="5499"/>
                    <a:pt x="12791" y="5459"/>
                    <a:pt x="12815" y="5437"/>
                  </a:cubicBezTo>
                  <a:cubicBezTo>
                    <a:pt x="12867" y="5381"/>
                    <a:pt x="12924" y="5312"/>
                    <a:pt x="12980" y="5259"/>
                  </a:cubicBezTo>
                  <a:cubicBezTo>
                    <a:pt x="12993" y="5342"/>
                    <a:pt x="12993" y="5424"/>
                    <a:pt x="13006" y="5490"/>
                  </a:cubicBezTo>
                  <a:cubicBezTo>
                    <a:pt x="13020" y="5672"/>
                    <a:pt x="13049" y="5838"/>
                    <a:pt x="13089" y="6016"/>
                  </a:cubicBezTo>
                  <a:cubicBezTo>
                    <a:pt x="13145" y="6277"/>
                    <a:pt x="13198" y="6525"/>
                    <a:pt x="13268" y="6787"/>
                  </a:cubicBezTo>
                  <a:cubicBezTo>
                    <a:pt x="13311" y="6896"/>
                    <a:pt x="13337" y="7021"/>
                    <a:pt x="13406" y="7117"/>
                  </a:cubicBezTo>
                  <a:cubicBezTo>
                    <a:pt x="13420" y="7117"/>
                    <a:pt x="13420" y="7131"/>
                    <a:pt x="13420" y="7144"/>
                  </a:cubicBezTo>
                  <a:cubicBezTo>
                    <a:pt x="13420" y="7213"/>
                    <a:pt x="13406" y="7269"/>
                    <a:pt x="13406" y="7339"/>
                  </a:cubicBezTo>
                  <a:lnTo>
                    <a:pt x="13172" y="7339"/>
                  </a:lnTo>
                  <a:cubicBezTo>
                    <a:pt x="13076" y="7339"/>
                    <a:pt x="13020" y="7392"/>
                    <a:pt x="12980" y="7474"/>
                  </a:cubicBezTo>
                  <a:cubicBezTo>
                    <a:pt x="12950" y="7504"/>
                    <a:pt x="12967" y="7531"/>
                    <a:pt x="12980" y="7574"/>
                  </a:cubicBezTo>
                  <a:cubicBezTo>
                    <a:pt x="13006" y="7613"/>
                    <a:pt x="13006" y="7683"/>
                    <a:pt x="13006" y="7739"/>
                  </a:cubicBezTo>
                  <a:cubicBezTo>
                    <a:pt x="13020" y="7888"/>
                    <a:pt x="13006" y="8053"/>
                    <a:pt x="13020" y="8219"/>
                  </a:cubicBezTo>
                  <a:cubicBezTo>
                    <a:pt x="13033" y="8400"/>
                    <a:pt x="13049" y="8579"/>
                    <a:pt x="13076" y="8758"/>
                  </a:cubicBezTo>
                  <a:cubicBezTo>
                    <a:pt x="13076" y="8771"/>
                    <a:pt x="13102" y="8784"/>
                    <a:pt x="13115" y="8797"/>
                  </a:cubicBezTo>
                  <a:cubicBezTo>
                    <a:pt x="13132" y="8784"/>
                    <a:pt x="13158" y="8758"/>
                    <a:pt x="13145" y="8744"/>
                  </a:cubicBezTo>
                  <a:cubicBezTo>
                    <a:pt x="13145" y="8632"/>
                    <a:pt x="13132" y="8536"/>
                    <a:pt x="13132" y="8427"/>
                  </a:cubicBezTo>
                  <a:cubicBezTo>
                    <a:pt x="13115" y="8275"/>
                    <a:pt x="13115" y="8109"/>
                    <a:pt x="13115" y="7957"/>
                  </a:cubicBezTo>
                  <a:cubicBezTo>
                    <a:pt x="13102" y="7822"/>
                    <a:pt x="13089" y="7670"/>
                    <a:pt x="13076" y="7531"/>
                  </a:cubicBezTo>
                  <a:cubicBezTo>
                    <a:pt x="13076" y="7474"/>
                    <a:pt x="13102" y="7474"/>
                    <a:pt x="13132" y="7461"/>
                  </a:cubicBezTo>
                  <a:cubicBezTo>
                    <a:pt x="13254" y="7448"/>
                    <a:pt x="13380" y="7448"/>
                    <a:pt x="13489" y="7435"/>
                  </a:cubicBezTo>
                  <a:cubicBezTo>
                    <a:pt x="13572" y="7422"/>
                    <a:pt x="13641" y="7422"/>
                    <a:pt x="13711" y="7422"/>
                  </a:cubicBezTo>
                  <a:lnTo>
                    <a:pt x="13833" y="7422"/>
                  </a:lnTo>
                  <a:cubicBezTo>
                    <a:pt x="13903" y="7435"/>
                    <a:pt x="13903" y="7491"/>
                    <a:pt x="13903" y="7544"/>
                  </a:cubicBezTo>
                  <a:cubicBezTo>
                    <a:pt x="13903" y="7779"/>
                    <a:pt x="13903" y="8000"/>
                    <a:pt x="13916" y="8235"/>
                  </a:cubicBezTo>
                  <a:cubicBezTo>
                    <a:pt x="13916" y="8357"/>
                    <a:pt x="13929" y="8467"/>
                    <a:pt x="13942" y="8592"/>
                  </a:cubicBezTo>
                  <a:cubicBezTo>
                    <a:pt x="13942" y="8632"/>
                    <a:pt x="13929" y="8662"/>
                    <a:pt x="13889" y="8662"/>
                  </a:cubicBezTo>
                  <a:cubicBezTo>
                    <a:pt x="13725" y="8693"/>
                    <a:pt x="13562" y="8743"/>
                    <a:pt x="13392" y="8743"/>
                  </a:cubicBezTo>
                  <a:cubicBezTo>
                    <a:pt x="13347" y="8743"/>
                    <a:pt x="13301" y="8739"/>
                    <a:pt x="13254" y="8731"/>
                  </a:cubicBezTo>
                  <a:cubicBezTo>
                    <a:pt x="13241" y="8715"/>
                    <a:pt x="13241" y="8715"/>
                    <a:pt x="13228" y="8715"/>
                  </a:cubicBezTo>
                  <a:cubicBezTo>
                    <a:pt x="13215" y="8731"/>
                    <a:pt x="13198" y="8744"/>
                    <a:pt x="13172" y="8758"/>
                  </a:cubicBezTo>
                  <a:cubicBezTo>
                    <a:pt x="13185" y="8771"/>
                    <a:pt x="13198" y="8797"/>
                    <a:pt x="13215" y="8797"/>
                  </a:cubicBezTo>
                  <a:cubicBezTo>
                    <a:pt x="13297" y="8814"/>
                    <a:pt x="13393" y="8840"/>
                    <a:pt x="13476" y="8840"/>
                  </a:cubicBezTo>
                  <a:cubicBezTo>
                    <a:pt x="13489" y="8845"/>
                    <a:pt x="13503" y="8846"/>
                    <a:pt x="13516" y="8846"/>
                  </a:cubicBezTo>
                  <a:cubicBezTo>
                    <a:pt x="13544" y="8846"/>
                    <a:pt x="13572" y="8840"/>
                    <a:pt x="13598" y="8840"/>
                  </a:cubicBezTo>
                  <a:cubicBezTo>
                    <a:pt x="13598" y="8923"/>
                    <a:pt x="13585" y="9019"/>
                    <a:pt x="13598" y="9101"/>
                  </a:cubicBezTo>
                  <a:cubicBezTo>
                    <a:pt x="13598" y="9349"/>
                    <a:pt x="13598" y="9597"/>
                    <a:pt x="13612" y="9832"/>
                  </a:cubicBezTo>
                  <a:cubicBezTo>
                    <a:pt x="13628" y="10024"/>
                    <a:pt x="13655" y="10219"/>
                    <a:pt x="13668" y="10411"/>
                  </a:cubicBezTo>
                  <a:lnTo>
                    <a:pt x="13793" y="10411"/>
                  </a:lnTo>
                  <a:cubicBezTo>
                    <a:pt x="13777" y="10136"/>
                    <a:pt x="13750" y="9859"/>
                    <a:pt x="13724" y="9597"/>
                  </a:cubicBezTo>
                  <a:cubicBezTo>
                    <a:pt x="13711" y="9336"/>
                    <a:pt x="13694" y="9088"/>
                    <a:pt x="13694" y="8827"/>
                  </a:cubicBezTo>
                  <a:cubicBezTo>
                    <a:pt x="13793" y="8797"/>
                    <a:pt x="13903" y="8758"/>
                    <a:pt x="13998" y="8731"/>
                  </a:cubicBezTo>
                  <a:cubicBezTo>
                    <a:pt x="14055" y="8715"/>
                    <a:pt x="14081" y="8688"/>
                    <a:pt x="14081" y="8632"/>
                  </a:cubicBezTo>
                  <a:cubicBezTo>
                    <a:pt x="14068" y="8496"/>
                    <a:pt x="14068" y="8357"/>
                    <a:pt x="14055" y="8219"/>
                  </a:cubicBezTo>
                  <a:cubicBezTo>
                    <a:pt x="14055" y="8070"/>
                    <a:pt x="14055" y="7918"/>
                    <a:pt x="14041" y="7765"/>
                  </a:cubicBezTo>
                  <a:cubicBezTo>
                    <a:pt x="14041" y="7683"/>
                    <a:pt x="14025" y="7587"/>
                    <a:pt x="14012" y="7504"/>
                  </a:cubicBezTo>
                  <a:cubicBezTo>
                    <a:pt x="13998" y="7379"/>
                    <a:pt x="13929" y="7326"/>
                    <a:pt x="13807" y="7326"/>
                  </a:cubicBezTo>
                  <a:lnTo>
                    <a:pt x="13655" y="7326"/>
                  </a:lnTo>
                  <a:cubicBezTo>
                    <a:pt x="13668" y="7243"/>
                    <a:pt x="13655" y="7174"/>
                    <a:pt x="13724" y="7091"/>
                  </a:cubicBezTo>
                  <a:cubicBezTo>
                    <a:pt x="13793" y="7008"/>
                    <a:pt x="13846" y="6883"/>
                    <a:pt x="13876" y="6760"/>
                  </a:cubicBezTo>
                  <a:cubicBezTo>
                    <a:pt x="13972" y="6456"/>
                    <a:pt x="13998" y="6125"/>
                    <a:pt x="14068" y="5795"/>
                  </a:cubicBezTo>
                  <a:cubicBezTo>
                    <a:pt x="14094" y="5629"/>
                    <a:pt x="14137" y="5464"/>
                    <a:pt x="14164" y="5299"/>
                  </a:cubicBezTo>
                  <a:cubicBezTo>
                    <a:pt x="14177" y="5259"/>
                    <a:pt x="14177" y="5229"/>
                    <a:pt x="14177" y="5189"/>
                  </a:cubicBezTo>
                  <a:cubicBezTo>
                    <a:pt x="14190" y="5189"/>
                    <a:pt x="14190" y="5189"/>
                    <a:pt x="14190" y="5203"/>
                  </a:cubicBezTo>
                  <a:cubicBezTo>
                    <a:pt x="14209" y="5262"/>
                    <a:pt x="14231" y="5290"/>
                    <a:pt x="14265" y="5290"/>
                  </a:cubicBezTo>
                  <a:cubicBezTo>
                    <a:pt x="14285" y="5290"/>
                    <a:pt x="14311" y="5279"/>
                    <a:pt x="14342" y="5259"/>
                  </a:cubicBezTo>
                  <a:cubicBezTo>
                    <a:pt x="14481" y="5160"/>
                    <a:pt x="14604" y="5064"/>
                    <a:pt x="14686" y="4912"/>
                  </a:cubicBezTo>
                  <a:cubicBezTo>
                    <a:pt x="14742" y="4846"/>
                    <a:pt x="14785" y="4746"/>
                    <a:pt x="14825" y="4664"/>
                  </a:cubicBezTo>
                  <a:cubicBezTo>
                    <a:pt x="14977" y="4733"/>
                    <a:pt x="15156" y="4803"/>
                    <a:pt x="15321" y="4872"/>
                  </a:cubicBezTo>
                  <a:cubicBezTo>
                    <a:pt x="15543" y="4968"/>
                    <a:pt x="15778" y="5064"/>
                    <a:pt x="16009" y="5146"/>
                  </a:cubicBezTo>
                  <a:cubicBezTo>
                    <a:pt x="16217" y="5229"/>
                    <a:pt x="16409" y="5342"/>
                    <a:pt x="16604" y="5464"/>
                  </a:cubicBezTo>
                  <a:cubicBezTo>
                    <a:pt x="16657" y="5507"/>
                    <a:pt x="16713" y="5560"/>
                    <a:pt x="16770" y="5603"/>
                  </a:cubicBezTo>
                  <a:cubicBezTo>
                    <a:pt x="16836" y="5672"/>
                    <a:pt x="16852" y="5755"/>
                    <a:pt x="16892" y="5838"/>
                  </a:cubicBezTo>
                  <a:cubicBezTo>
                    <a:pt x="16892" y="5864"/>
                    <a:pt x="16905" y="5890"/>
                    <a:pt x="16935" y="5933"/>
                  </a:cubicBezTo>
                  <a:cubicBezTo>
                    <a:pt x="16588" y="6181"/>
                    <a:pt x="16204" y="6373"/>
                    <a:pt x="15791" y="6512"/>
                  </a:cubicBezTo>
                  <a:lnTo>
                    <a:pt x="15791" y="6360"/>
                  </a:lnTo>
                  <a:lnTo>
                    <a:pt x="15791" y="6291"/>
                  </a:lnTo>
                  <a:cubicBezTo>
                    <a:pt x="15778" y="6277"/>
                    <a:pt x="15748" y="6251"/>
                    <a:pt x="15735" y="6251"/>
                  </a:cubicBezTo>
                  <a:cubicBezTo>
                    <a:pt x="15721" y="6251"/>
                    <a:pt x="15695" y="6277"/>
                    <a:pt x="15695" y="6291"/>
                  </a:cubicBezTo>
                  <a:cubicBezTo>
                    <a:pt x="15678" y="6400"/>
                    <a:pt x="15678" y="6499"/>
                    <a:pt x="15678" y="6608"/>
                  </a:cubicBezTo>
                  <a:cubicBezTo>
                    <a:pt x="15652" y="6582"/>
                    <a:pt x="15639" y="6565"/>
                    <a:pt x="15625" y="6539"/>
                  </a:cubicBezTo>
                  <a:cubicBezTo>
                    <a:pt x="15625" y="6517"/>
                    <a:pt x="15617" y="6494"/>
                    <a:pt x="15592" y="6494"/>
                  </a:cubicBezTo>
                  <a:cubicBezTo>
                    <a:pt x="15585" y="6494"/>
                    <a:pt x="15578" y="6496"/>
                    <a:pt x="15569" y="6499"/>
                  </a:cubicBezTo>
                  <a:cubicBezTo>
                    <a:pt x="15556" y="6499"/>
                    <a:pt x="15543" y="6539"/>
                    <a:pt x="15556" y="6552"/>
                  </a:cubicBezTo>
                  <a:cubicBezTo>
                    <a:pt x="15569" y="6621"/>
                    <a:pt x="15596" y="6678"/>
                    <a:pt x="15625" y="6747"/>
                  </a:cubicBezTo>
                  <a:cubicBezTo>
                    <a:pt x="15639" y="6760"/>
                    <a:pt x="15639" y="6787"/>
                    <a:pt x="15639" y="6800"/>
                  </a:cubicBezTo>
                  <a:cubicBezTo>
                    <a:pt x="15556" y="7008"/>
                    <a:pt x="15513" y="7226"/>
                    <a:pt x="15500" y="7448"/>
                  </a:cubicBezTo>
                  <a:cubicBezTo>
                    <a:pt x="15487" y="7656"/>
                    <a:pt x="15473" y="7848"/>
                    <a:pt x="15460" y="8053"/>
                  </a:cubicBezTo>
                  <a:cubicBezTo>
                    <a:pt x="15447" y="8261"/>
                    <a:pt x="15430" y="8467"/>
                    <a:pt x="15417" y="8675"/>
                  </a:cubicBezTo>
                  <a:lnTo>
                    <a:pt x="15417" y="9171"/>
                  </a:lnTo>
                  <a:cubicBezTo>
                    <a:pt x="15404" y="9349"/>
                    <a:pt x="15391" y="9528"/>
                    <a:pt x="15391" y="9723"/>
                  </a:cubicBezTo>
                  <a:cubicBezTo>
                    <a:pt x="15377" y="9941"/>
                    <a:pt x="15377" y="10150"/>
                    <a:pt x="15364" y="10368"/>
                  </a:cubicBezTo>
                  <a:lnTo>
                    <a:pt x="15364" y="10411"/>
                  </a:lnTo>
                  <a:lnTo>
                    <a:pt x="16574" y="10411"/>
                  </a:lnTo>
                  <a:cubicBezTo>
                    <a:pt x="16574" y="10246"/>
                    <a:pt x="16574" y="10067"/>
                    <a:pt x="16588" y="9902"/>
                  </a:cubicBezTo>
                  <a:lnTo>
                    <a:pt x="16588" y="9158"/>
                  </a:lnTo>
                  <a:cubicBezTo>
                    <a:pt x="16588" y="9045"/>
                    <a:pt x="16574" y="8923"/>
                    <a:pt x="16574" y="8814"/>
                  </a:cubicBezTo>
                  <a:lnTo>
                    <a:pt x="16588" y="8797"/>
                  </a:lnTo>
                  <a:cubicBezTo>
                    <a:pt x="16617" y="8880"/>
                    <a:pt x="16657" y="8963"/>
                    <a:pt x="16687" y="9045"/>
                  </a:cubicBezTo>
                  <a:cubicBezTo>
                    <a:pt x="16770" y="9280"/>
                    <a:pt x="16796" y="9528"/>
                    <a:pt x="16822" y="9763"/>
                  </a:cubicBezTo>
                  <a:cubicBezTo>
                    <a:pt x="16836" y="9859"/>
                    <a:pt x="16865" y="9955"/>
                    <a:pt x="16865" y="10037"/>
                  </a:cubicBezTo>
                  <a:cubicBezTo>
                    <a:pt x="16879" y="10163"/>
                    <a:pt x="16892" y="10285"/>
                    <a:pt x="16892" y="10411"/>
                  </a:cubicBezTo>
                  <a:lnTo>
                    <a:pt x="17649" y="10411"/>
                  </a:lnTo>
                  <a:cubicBezTo>
                    <a:pt x="17623" y="10259"/>
                    <a:pt x="17580" y="10120"/>
                    <a:pt x="17553" y="9971"/>
                  </a:cubicBezTo>
                  <a:cubicBezTo>
                    <a:pt x="17497" y="9763"/>
                    <a:pt x="17457" y="9558"/>
                    <a:pt x="17401" y="9349"/>
                  </a:cubicBezTo>
                  <a:cubicBezTo>
                    <a:pt x="17375" y="9171"/>
                    <a:pt x="17348" y="9006"/>
                    <a:pt x="17305" y="8827"/>
                  </a:cubicBezTo>
                  <a:cubicBezTo>
                    <a:pt x="17279" y="8675"/>
                    <a:pt x="17266" y="8523"/>
                    <a:pt x="17236" y="8357"/>
                  </a:cubicBezTo>
                  <a:cubicBezTo>
                    <a:pt x="17209" y="8179"/>
                    <a:pt x="17183" y="7987"/>
                    <a:pt x="17153" y="7805"/>
                  </a:cubicBezTo>
                  <a:cubicBezTo>
                    <a:pt x="17114" y="7613"/>
                    <a:pt x="17084" y="7422"/>
                    <a:pt x="17044" y="7243"/>
                  </a:cubicBezTo>
                  <a:cubicBezTo>
                    <a:pt x="17001" y="6995"/>
                    <a:pt x="16975" y="6760"/>
                    <a:pt x="16935" y="6525"/>
                  </a:cubicBezTo>
                  <a:cubicBezTo>
                    <a:pt x="16918" y="6387"/>
                    <a:pt x="16918" y="6264"/>
                    <a:pt x="16905" y="6125"/>
                  </a:cubicBezTo>
                  <a:cubicBezTo>
                    <a:pt x="16905" y="6099"/>
                    <a:pt x="16918" y="6069"/>
                    <a:pt x="16948" y="6056"/>
                  </a:cubicBezTo>
                  <a:cubicBezTo>
                    <a:pt x="17001" y="6003"/>
                    <a:pt x="17057" y="5960"/>
                    <a:pt x="17114" y="5920"/>
                  </a:cubicBezTo>
                  <a:cubicBezTo>
                    <a:pt x="17114" y="6003"/>
                    <a:pt x="17114" y="6086"/>
                    <a:pt x="17127" y="6168"/>
                  </a:cubicBezTo>
                  <a:cubicBezTo>
                    <a:pt x="17127" y="6234"/>
                    <a:pt x="17140" y="6291"/>
                    <a:pt x="17153" y="6360"/>
                  </a:cubicBezTo>
                  <a:cubicBezTo>
                    <a:pt x="17162" y="6408"/>
                    <a:pt x="17192" y="6429"/>
                    <a:pt x="17227" y="6429"/>
                  </a:cubicBezTo>
                  <a:cubicBezTo>
                    <a:pt x="17244" y="6429"/>
                    <a:pt x="17261" y="6425"/>
                    <a:pt x="17279" y="6416"/>
                  </a:cubicBezTo>
                  <a:cubicBezTo>
                    <a:pt x="17401" y="6387"/>
                    <a:pt x="17457" y="6291"/>
                    <a:pt x="17540" y="6208"/>
                  </a:cubicBezTo>
                  <a:cubicBezTo>
                    <a:pt x="17567" y="6181"/>
                    <a:pt x="17610" y="6138"/>
                    <a:pt x="17636" y="6099"/>
                  </a:cubicBezTo>
                  <a:cubicBezTo>
                    <a:pt x="17649" y="6112"/>
                    <a:pt x="17662" y="6125"/>
                    <a:pt x="17662" y="6138"/>
                  </a:cubicBezTo>
                  <a:cubicBezTo>
                    <a:pt x="17649" y="6360"/>
                    <a:pt x="17636" y="6582"/>
                    <a:pt x="17636" y="6813"/>
                  </a:cubicBezTo>
                  <a:cubicBezTo>
                    <a:pt x="17636" y="7021"/>
                    <a:pt x="17623" y="7226"/>
                    <a:pt x="17636" y="7435"/>
                  </a:cubicBezTo>
                  <a:cubicBezTo>
                    <a:pt x="17636" y="7696"/>
                    <a:pt x="17649" y="7957"/>
                    <a:pt x="17662" y="8219"/>
                  </a:cubicBezTo>
                  <a:cubicBezTo>
                    <a:pt x="17692" y="8483"/>
                    <a:pt x="17719" y="8744"/>
                    <a:pt x="17745" y="9006"/>
                  </a:cubicBezTo>
                  <a:cubicBezTo>
                    <a:pt x="17762" y="9197"/>
                    <a:pt x="17775" y="9392"/>
                    <a:pt x="17801" y="9597"/>
                  </a:cubicBezTo>
                  <a:cubicBezTo>
                    <a:pt x="17828" y="9859"/>
                    <a:pt x="17871" y="10136"/>
                    <a:pt x="17897" y="10411"/>
                  </a:cubicBezTo>
                  <a:lnTo>
                    <a:pt x="18036" y="10411"/>
                  </a:lnTo>
                  <a:cubicBezTo>
                    <a:pt x="18010" y="10259"/>
                    <a:pt x="17980" y="10120"/>
                    <a:pt x="17967" y="9971"/>
                  </a:cubicBezTo>
                  <a:cubicBezTo>
                    <a:pt x="17940" y="9707"/>
                    <a:pt x="17897" y="9432"/>
                    <a:pt x="17871" y="9171"/>
                  </a:cubicBezTo>
                  <a:cubicBezTo>
                    <a:pt x="17844" y="8910"/>
                    <a:pt x="17815" y="8648"/>
                    <a:pt x="17788" y="8400"/>
                  </a:cubicBezTo>
                  <a:cubicBezTo>
                    <a:pt x="17775" y="8166"/>
                    <a:pt x="17775" y="7931"/>
                    <a:pt x="17762" y="7709"/>
                  </a:cubicBezTo>
                  <a:cubicBezTo>
                    <a:pt x="17745" y="7461"/>
                    <a:pt x="17732" y="7213"/>
                    <a:pt x="17732" y="6965"/>
                  </a:cubicBezTo>
                  <a:cubicBezTo>
                    <a:pt x="17745" y="6813"/>
                    <a:pt x="17762" y="6664"/>
                    <a:pt x="17775" y="6499"/>
                  </a:cubicBezTo>
                  <a:lnTo>
                    <a:pt x="17775" y="6069"/>
                  </a:lnTo>
                  <a:cubicBezTo>
                    <a:pt x="17871" y="6152"/>
                    <a:pt x="17953" y="6221"/>
                    <a:pt x="18049" y="6291"/>
                  </a:cubicBezTo>
                  <a:cubicBezTo>
                    <a:pt x="18119" y="6334"/>
                    <a:pt x="18201" y="6360"/>
                    <a:pt x="18284" y="6387"/>
                  </a:cubicBezTo>
                  <a:cubicBezTo>
                    <a:pt x="18293" y="6388"/>
                    <a:pt x="18302" y="6389"/>
                    <a:pt x="18310" y="6389"/>
                  </a:cubicBezTo>
                  <a:cubicBezTo>
                    <a:pt x="18367" y="6389"/>
                    <a:pt x="18412" y="6351"/>
                    <a:pt x="18449" y="6291"/>
                  </a:cubicBezTo>
                  <a:cubicBezTo>
                    <a:pt x="18463" y="6264"/>
                    <a:pt x="18463" y="6234"/>
                    <a:pt x="18489" y="6208"/>
                  </a:cubicBezTo>
                  <a:cubicBezTo>
                    <a:pt x="18506" y="6334"/>
                    <a:pt x="18506" y="6443"/>
                    <a:pt x="18506" y="6565"/>
                  </a:cubicBezTo>
                  <a:cubicBezTo>
                    <a:pt x="18506" y="6773"/>
                    <a:pt x="18489" y="6978"/>
                    <a:pt x="18489" y="7200"/>
                  </a:cubicBezTo>
                  <a:lnTo>
                    <a:pt x="18489" y="8192"/>
                  </a:lnTo>
                  <a:cubicBezTo>
                    <a:pt x="18489" y="8496"/>
                    <a:pt x="18506" y="8797"/>
                    <a:pt x="18506" y="9101"/>
                  </a:cubicBezTo>
                  <a:cubicBezTo>
                    <a:pt x="18506" y="9323"/>
                    <a:pt x="18489" y="9541"/>
                    <a:pt x="18476" y="9763"/>
                  </a:cubicBezTo>
                  <a:cubicBezTo>
                    <a:pt x="18476" y="9984"/>
                    <a:pt x="18463" y="10189"/>
                    <a:pt x="18463" y="10411"/>
                  </a:cubicBezTo>
                  <a:lnTo>
                    <a:pt x="20047" y="10411"/>
                  </a:lnTo>
                  <a:cubicBezTo>
                    <a:pt x="20033" y="10328"/>
                    <a:pt x="20020" y="10259"/>
                    <a:pt x="19994" y="10176"/>
                  </a:cubicBezTo>
                  <a:cubicBezTo>
                    <a:pt x="19938" y="10054"/>
                    <a:pt x="19895" y="9915"/>
                    <a:pt x="20007" y="9789"/>
                  </a:cubicBezTo>
                  <a:lnTo>
                    <a:pt x="20007" y="9776"/>
                  </a:lnTo>
                  <a:cubicBezTo>
                    <a:pt x="20060" y="9624"/>
                    <a:pt x="20103" y="9475"/>
                    <a:pt x="20159" y="9336"/>
                  </a:cubicBezTo>
                  <a:cubicBezTo>
                    <a:pt x="20212" y="9197"/>
                    <a:pt x="20255" y="9062"/>
                    <a:pt x="20268" y="8910"/>
                  </a:cubicBezTo>
                  <a:cubicBezTo>
                    <a:pt x="20281" y="8701"/>
                    <a:pt x="20295" y="8510"/>
                    <a:pt x="20324" y="8301"/>
                  </a:cubicBezTo>
                  <a:cubicBezTo>
                    <a:pt x="20338" y="8166"/>
                    <a:pt x="20364" y="8013"/>
                    <a:pt x="20364" y="7861"/>
                  </a:cubicBezTo>
                  <a:cubicBezTo>
                    <a:pt x="20377" y="7696"/>
                    <a:pt x="20377" y="7531"/>
                    <a:pt x="20377" y="7352"/>
                  </a:cubicBezTo>
                  <a:cubicBezTo>
                    <a:pt x="20377" y="7326"/>
                    <a:pt x="20377" y="7269"/>
                    <a:pt x="20391" y="7256"/>
                  </a:cubicBezTo>
                  <a:cubicBezTo>
                    <a:pt x="20516" y="7091"/>
                    <a:pt x="20655" y="6926"/>
                    <a:pt x="20791" y="6760"/>
                  </a:cubicBezTo>
                  <a:cubicBezTo>
                    <a:pt x="20847" y="6678"/>
                    <a:pt x="20930" y="6608"/>
                    <a:pt x="20956" y="6499"/>
                  </a:cubicBezTo>
                  <a:cubicBezTo>
                    <a:pt x="20969" y="6429"/>
                    <a:pt x="20943" y="6373"/>
                    <a:pt x="20887" y="6373"/>
                  </a:cubicBezTo>
                  <a:cubicBezTo>
                    <a:pt x="20847" y="6373"/>
                    <a:pt x="20804" y="6373"/>
                    <a:pt x="20778" y="6387"/>
                  </a:cubicBezTo>
                  <a:lnTo>
                    <a:pt x="20529" y="6512"/>
                  </a:lnTo>
                  <a:cubicBezTo>
                    <a:pt x="20543" y="6499"/>
                    <a:pt x="20556" y="6482"/>
                    <a:pt x="20572" y="6469"/>
                  </a:cubicBezTo>
                  <a:cubicBezTo>
                    <a:pt x="20668" y="6334"/>
                    <a:pt x="20764" y="6208"/>
                    <a:pt x="20834" y="6043"/>
                  </a:cubicBezTo>
                  <a:cubicBezTo>
                    <a:pt x="20847" y="6016"/>
                    <a:pt x="20847" y="5973"/>
                    <a:pt x="20847" y="5933"/>
                  </a:cubicBezTo>
                  <a:cubicBezTo>
                    <a:pt x="20847" y="5885"/>
                    <a:pt x="20814" y="5848"/>
                    <a:pt x="20771" y="5848"/>
                  </a:cubicBezTo>
                  <a:cubicBezTo>
                    <a:pt x="20765" y="5848"/>
                    <a:pt x="20758" y="5849"/>
                    <a:pt x="20751" y="5851"/>
                  </a:cubicBezTo>
                  <a:cubicBezTo>
                    <a:pt x="20695" y="5877"/>
                    <a:pt x="20639" y="5890"/>
                    <a:pt x="20599" y="5933"/>
                  </a:cubicBezTo>
                  <a:cubicBezTo>
                    <a:pt x="20543" y="5986"/>
                    <a:pt x="20490" y="6056"/>
                    <a:pt x="20434" y="6125"/>
                  </a:cubicBezTo>
                  <a:cubicBezTo>
                    <a:pt x="20460" y="6056"/>
                    <a:pt x="20473" y="5986"/>
                    <a:pt x="20503" y="5904"/>
                  </a:cubicBezTo>
                  <a:cubicBezTo>
                    <a:pt x="20529" y="5821"/>
                    <a:pt x="20586" y="5725"/>
                    <a:pt x="20556" y="5629"/>
                  </a:cubicBezTo>
                  <a:cubicBezTo>
                    <a:pt x="20556" y="5603"/>
                    <a:pt x="20529" y="5560"/>
                    <a:pt x="20503" y="5547"/>
                  </a:cubicBezTo>
                  <a:cubicBezTo>
                    <a:pt x="20492" y="5537"/>
                    <a:pt x="20479" y="5533"/>
                    <a:pt x="20465" y="5533"/>
                  </a:cubicBezTo>
                  <a:cubicBezTo>
                    <a:pt x="20439" y="5533"/>
                    <a:pt x="20410" y="5547"/>
                    <a:pt x="20391" y="5573"/>
                  </a:cubicBezTo>
                  <a:cubicBezTo>
                    <a:pt x="20351" y="5616"/>
                    <a:pt x="20308" y="5672"/>
                    <a:pt x="20281" y="5725"/>
                  </a:cubicBezTo>
                  <a:cubicBezTo>
                    <a:pt x="20212" y="5808"/>
                    <a:pt x="20159" y="5904"/>
                    <a:pt x="20103" y="5986"/>
                  </a:cubicBezTo>
                  <a:cubicBezTo>
                    <a:pt x="20103" y="5973"/>
                    <a:pt x="20090" y="5973"/>
                    <a:pt x="20090" y="5960"/>
                  </a:cubicBezTo>
                  <a:cubicBezTo>
                    <a:pt x="20116" y="5890"/>
                    <a:pt x="20129" y="5821"/>
                    <a:pt x="20143" y="5755"/>
                  </a:cubicBezTo>
                  <a:cubicBezTo>
                    <a:pt x="20143" y="5712"/>
                    <a:pt x="20129" y="5656"/>
                    <a:pt x="20103" y="5642"/>
                  </a:cubicBezTo>
                  <a:cubicBezTo>
                    <a:pt x="20090" y="5629"/>
                    <a:pt x="20069" y="5619"/>
                    <a:pt x="20048" y="5619"/>
                  </a:cubicBezTo>
                  <a:cubicBezTo>
                    <a:pt x="20028" y="5619"/>
                    <a:pt x="20007" y="5629"/>
                    <a:pt x="19994" y="5656"/>
                  </a:cubicBezTo>
                  <a:cubicBezTo>
                    <a:pt x="19951" y="5699"/>
                    <a:pt x="19895" y="5738"/>
                    <a:pt x="19868" y="5795"/>
                  </a:cubicBezTo>
                  <a:cubicBezTo>
                    <a:pt x="19812" y="5851"/>
                    <a:pt x="19785" y="5904"/>
                    <a:pt x="19746" y="5947"/>
                  </a:cubicBezTo>
                  <a:cubicBezTo>
                    <a:pt x="19676" y="5920"/>
                    <a:pt x="19620" y="5877"/>
                    <a:pt x="19551" y="5851"/>
                  </a:cubicBezTo>
                  <a:cubicBezTo>
                    <a:pt x="19468" y="5821"/>
                    <a:pt x="19385" y="5808"/>
                    <a:pt x="19316" y="5795"/>
                  </a:cubicBezTo>
                  <a:cubicBezTo>
                    <a:pt x="19276" y="5781"/>
                    <a:pt x="19250" y="5768"/>
                    <a:pt x="19220" y="5755"/>
                  </a:cubicBezTo>
                  <a:cubicBezTo>
                    <a:pt x="19015" y="5699"/>
                    <a:pt x="18807" y="5642"/>
                    <a:pt x="18602" y="5573"/>
                  </a:cubicBezTo>
                  <a:cubicBezTo>
                    <a:pt x="18572" y="5560"/>
                    <a:pt x="18532" y="5560"/>
                    <a:pt x="18559" y="5507"/>
                  </a:cubicBezTo>
                  <a:cubicBezTo>
                    <a:pt x="18559" y="5490"/>
                    <a:pt x="18545" y="5464"/>
                    <a:pt x="18545" y="5437"/>
                  </a:cubicBezTo>
                  <a:cubicBezTo>
                    <a:pt x="18506" y="5342"/>
                    <a:pt x="18463" y="5242"/>
                    <a:pt x="18436" y="5160"/>
                  </a:cubicBezTo>
                  <a:lnTo>
                    <a:pt x="18436" y="5160"/>
                  </a:lnTo>
                  <a:cubicBezTo>
                    <a:pt x="18475" y="5167"/>
                    <a:pt x="18512" y="5171"/>
                    <a:pt x="18549" y="5171"/>
                  </a:cubicBezTo>
                  <a:cubicBezTo>
                    <a:pt x="18656" y="5171"/>
                    <a:pt x="18756" y="5139"/>
                    <a:pt x="18850" y="5077"/>
                  </a:cubicBezTo>
                  <a:lnTo>
                    <a:pt x="18876" y="5077"/>
                  </a:lnTo>
                  <a:cubicBezTo>
                    <a:pt x="18972" y="5037"/>
                    <a:pt x="19068" y="4994"/>
                    <a:pt x="19167" y="4941"/>
                  </a:cubicBezTo>
                  <a:cubicBezTo>
                    <a:pt x="19250" y="4912"/>
                    <a:pt x="19289" y="4846"/>
                    <a:pt x="19316" y="4763"/>
                  </a:cubicBezTo>
                  <a:cubicBezTo>
                    <a:pt x="19372" y="4597"/>
                    <a:pt x="19346" y="4459"/>
                    <a:pt x="19233" y="4320"/>
                  </a:cubicBezTo>
                  <a:cubicBezTo>
                    <a:pt x="19207" y="4280"/>
                    <a:pt x="19180" y="4237"/>
                    <a:pt x="19137" y="4184"/>
                  </a:cubicBezTo>
                  <a:cubicBezTo>
                    <a:pt x="19289" y="4154"/>
                    <a:pt x="19385" y="4115"/>
                    <a:pt x="19442" y="4045"/>
                  </a:cubicBezTo>
                  <a:cubicBezTo>
                    <a:pt x="19468" y="4032"/>
                    <a:pt x="19481" y="4002"/>
                    <a:pt x="19468" y="3976"/>
                  </a:cubicBezTo>
                  <a:cubicBezTo>
                    <a:pt x="19458" y="3960"/>
                    <a:pt x="19447" y="3955"/>
                    <a:pt x="19437" y="3955"/>
                  </a:cubicBezTo>
                  <a:cubicBezTo>
                    <a:pt x="19420" y="3955"/>
                    <a:pt x="19403" y="3968"/>
                    <a:pt x="19385" y="3976"/>
                  </a:cubicBezTo>
                  <a:cubicBezTo>
                    <a:pt x="19332" y="4019"/>
                    <a:pt x="19276" y="4045"/>
                    <a:pt x="19220" y="4072"/>
                  </a:cubicBezTo>
                  <a:cubicBezTo>
                    <a:pt x="19207" y="4072"/>
                    <a:pt x="19207" y="4058"/>
                    <a:pt x="19207" y="4058"/>
                  </a:cubicBezTo>
                  <a:cubicBezTo>
                    <a:pt x="19276" y="3963"/>
                    <a:pt x="19346" y="3853"/>
                    <a:pt x="19372" y="3741"/>
                  </a:cubicBezTo>
                  <a:cubicBezTo>
                    <a:pt x="19415" y="3523"/>
                    <a:pt x="19385" y="3341"/>
                    <a:pt x="19207" y="3205"/>
                  </a:cubicBezTo>
                  <a:cubicBezTo>
                    <a:pt x="19180" y="3192"/>
                    <a:pt x="19180" y="3176"/>
                    <a:pt x="19180" y="3136"/>
                  </a:cubicBezTo>
                  <a:cubicBezTo>
                    <a:pt x="19207" y="3053"/>
                    <a:pt x="19220" y="2971"/>
                    <a:pt x="19220" y="2901"/>
                  </a:cubicBezTo>
                  <a:cubicBezTo>
                    <a:pt x="19250" y="2736"/>
                    <a:pt x="19276" y="2584"/>
                    <a:pt x="19220" y="2431"/>
                  </a:cubicBezTo>
                  <a:cubicBezTo>
                    <a:pt x="19167" y="2213"/>
                    <a:pt x="19041" y="2035"/>
                    <a:pt x="18836" y="1952"/>
                  </a:cubicBezTo>
                  <a:cubicBezTo>
                    <a:pt x="18684" y="1883"/>
                    <a:pt x="18519" y="1826"/>
                    <a:pt x="18367" y="1770"/>
                  </a:cubicBezTo>
                  <a:cubicBezTo>
                    <a:pt x="18215" y="1730"/>
                    <a:pt x="18063" y="1717"/>
                    <a:pt x="17910" y="1661"/>
                  </a:cubicBezTo>
                  <a:cubicBezTo>
                    <a:pt x="17891" y="1651"/>
                    <a:pt x="17867" y="1649"/>
                    <a:pt x="17842" y="1649"/>
                  </a:cubicBezTo>
                  <a:cubicBezTo>
                    <a:pt x="17814" y="1649"/>
                    <a:pt x="17784" y="1652"/>
                    <a:pt x="17754" y="1652"/>
                  </a:cubicBezTo>
                  <a:cubicBezTo>
                    <a:pt x="17738" y="1652"/>
                    <a:pt x="17721" y="1651"/>
                    <a:pt x="17705" y="1648"/>
                  </a:cubicBezTo>
                  <a:cubicBezTo>
                    <a:pt x="17686" y="1647"/>
                    <a:pt x="17667" y="1646"/>
                    <a:pt x="17648" y="1646"/>
                  </a:cubicBezTo>
                  <a:cubicBezTo>
                    <a:pt x="17396" y="1646"/>
                    <a:pt x="17166" y="1725"/>
                    <a:pt x="16948" y="1826"/>
                  </a:cubicBezTo>
                  <a:cubicBezTo>
                    <a:pt x="16822" y="1883"/>
                    <a:pt x="16713" y="1935"/>
                    <a:pt x="16617" y="2018"/>
                  </a:cubicBezTo>
                  <a:cubicBezTo>
                    <a:pt x="16479" y="2117"/>
                    <a:pt x="16340" y="2226"/>
                    <a:pt x="16231" y="2349"/>
                  </a:cubicBezTo>
                  <a:cubicBezTo>
                    <a:pt x="16108" y="2488"/>
                    <a:pt x="16026" y="2666"/>
                    <a:pt x="15956" y="2845"/>
                  </a:cubicBezTo>
                  <a:cubicBezTo>
                    <a:pt x="15926" y="2928"/>
                    <a:pt x="15943" y="3010"/>
                    <a:pt x="16009" y="3053"/>
                  </a:cubicBezTo>
                  <a:cubicBezTo>
                    <a:pt x="16009" y="3080"/>
                    <a:pt x="16009" y="3109"/>
                    <a:pt x="15996" y="3136"/>
                  </a:cubicBezTo>
                  <a:cubicBezTo>
                    <a:pt x="15956" y="3288"/>
                    <a:pt x="15943" y="3453"/>
                    <a:pt x="15956" y="3605"/>
                  </a:cubicBezTo>
                  <a:cubicBezTo>
                    <a:pt x="15956" y="3797"/>
                    <a:pt x="15996" y="3976"/>
                    <a:pt x="16052" y="4168"/>
                  </a:cubicBezTo>
                  <a:cubicBezTo>
                    <a:pt x="16092" y="4349"/>
                    <a:pt x="16161" y="4515"/>
                    <a:pt x="16257" y="4664"/>
                  </a:cubicBezTo>
                  <a:cubicBezTo>
                    <a:pt x="16369" y="4846"/>
                    <a:pt x="16522" y="4994"/>
                    <a:pt x="16727" y="5077"/>
                  </a:cubicBezTo>
                  <a:cubicBezTo>
                    <a:pt x="16852" y="5120"/>
                    <a:pt x="16975" y="5146"/>
                    <a:pt x="17100" y="5176"/>
                  </a:cubicBezTo>
                  <a:cubicBezTo>
                    <a:pt x="17153" y="5189"/>
                    <a:pt x="17209" y="5189"/>
                    <a:pt x="17209" y="5259"/>
                  </a:cubicBezTo>
                  <a:cubicBezTo>
                    <a:pt x="17209" y="5381"/>
                    <a:pt x="17223" y="5490"/>
                    <a:pt x="17223" y="5603"/>
                  </a:cubicBezTo>
                  <a:cubicBezTo>
                    <a:pt x="17223" y="5656"/>
                    <a:pt x="17196" y="5712"/>
                    <a:pt x="17166" y="5755"/>
                  </a:cubicBezTo>
                  <a:cubicBezTo>
                    <a:pt x="17127" y="5795"/>
                    <a:pt x="17071" y="5838"/>
                    <a:pt x="17018" y="5877"/>
                  </a:cubicBezTo>
                  <a:cubicBezTo>
                    <a:pt x="17001" y="5838"/>
                    <a:pt x="16988" y="5795"/>
                    <a:pt x="16988" y="5755"/>
                  </a:cubicBezTo>
                  <a:cubicBezTo>
                    <a:pt x="16961" y="5642"/>
                    <a:pt x="16918" y="5533"/>
                    <a:pt x="16809" y="5464"/>
                  </a:cubicBezTo>
                  <a:cubicBezTo>
                    <a:pt x="16727" y="5408"/>
                    <a:pt x="16657" y="5355"/>
                    <a:pt x="16588" y="5312"/>
                  </a:cubicBezTo>
                  <a:cubicBezTo>
                    <a:pt x="16452" y="5242"/>
                    <a:pt x="16326" y="5160"/>
                    <a:pt x="16191" y="5094"/>
                  </a:cubicBezTo>
                  <a:cubicBezTo>
                    <a:pt x="15996" y="5011"/>
                    <a:pt x="15804" y="4955"/>
                    <a:pt x="15612" y="4885"/>
                  </a:cubicBezTo>
                  <a:cubicBezTo>
                    <a:pt x="15377" y="4789"/>
                    <a:pt x="15143" y="4707"/>
                    <a:pt x="14908" y="4611"/>
                  </a:cubicBezTo>
                  <a:cubicBezTo>
                    <a:pt x="14799" y="4568"/>
                    <a:pt x="14785" y="4554"/>
                    <a:pt x="14769" y="4472"/>
                  </a:cubicBezTo>
                  <a:cubicBezTo>
                    <a:pt x="14769" y="4363"/>
                    <a:pt x="14756" y="4250"/>
                    <a:pt x="14729" y="4154"/>
                  </a:cubicBezTo>
                  <a:cubicBezTo>
                    <a:pt x="14701" y="4054"/>
                    <a:pt x="14644" y="4003"/>
                    <a:pt x="14574" y="4003"/>
                  </a:cubicBezTo>
                  <a:cubicBezTo>
                    <a:pt x="14537" y="4003"/>
                    <a:pt x="14497" y="4017"/>
                    <a:pt x="14455" y="4045"/>
                  </a:cubicBezTo>
                  <a:cubicBezTo>
                    <a:pt x="14438" y="4045"/>
                    <a:pt x="14425" y="4058"/>
                    <a:pt x="14399" y="4058"/>
                  </a:cubicBezTo>
                  <a:cubicBezTo>
                    <a:pt x="14399" y="3880"/>
                    <a:pt x="14385" y="3728"/>
                    <a:pt x="14399" y="3562"/>
                  </a:cubicBezTo>
                  <a:cubicBezTo>
                    <a:pt x="14399" y="3467"/>
                    <a:pt x="14399" y="3371"/>
                    <a:pt x="14425" y="3275"/>
                  </a:cubicBezTo>
                  <a:cubicBezTo>
                    <a:pt x="14481" y="3123"/>
                    <a:pt x="14537" y="2971"/>
                    <a:pt x="14564" y="2805"/>
                  </a:cubicBezTo>
                  <a:cubicBezTo>
                    <a:pt x="14564" y="2779"/>
                    <a:pt x="14577" y="2749"/>
                    <a:pt x="14604" y="2749"/>
                  </a:cubicBezTo>
                  <a:cubicBezTo>
                    <a:pt x="14769" y="2709"/>
                    <a:pt x="14895" y="2597"/>
                    <a:pt x="15004" y="2474"/>
                  </a:cubicBezTo>
                  <a:cubicBezTo>
                    <a:pt x="15129" y="2336"/>
                    <a:pt x="15199" y="2157"/>
                    <a:pt x="15199" y="1952"/>
                  </a:cubicBezTo>
                  <a:cubicBezTo>
                    <a:pt x="15182" y="1770"/>
                    <a:pt x="15156" y="1578"/>
                    <a:pt x="15004" y="1456"/>
                  </a:cubicBezTo>
                  <a:cubicBezTo>
                    <a:pt x="15116" y="1000"/>
                    <a:pt x="14895" y="682"/>
                    <a:pt x="14577" y="408"/>
                  </a:cubicBezTo>
                  <a:lnTo>
                    <a:pt x="14799" y="408"/>
                  </a:lnTo>
                  <a:cubicBezTo>
                    <a:pt x="14812" y="394"/>
                    <a:pt x="14825" y="381"/>
                    <a:pt x="14852" y="365"/>
                  </a:cubicBezTo>
                  <a:cubicBezTo>
                    <a:pt x="14838" y="351"/>
                    <a:pt x="14825" y="325"/>
                    <a:pt x="14812" y="325"/>
                  </a:cubicBezTo>
                  <a:cubicBezTo>
                    <a:pt x="14756" y="312"/>
                    <a:pt x="14716" y="312"/>
                    <a:pt x="14660" y="299"/>
                  </a:cubicBezTo>
                  <a:lnTo>
                    <a:pt x="14521" y="299"/>
                  </a:lnTo>
                  <a:cubicBezTo>
                    <a:pt x="14590" y="186"/>
                    <a:pt x="14703" y="117"/>
                    <a:pt x="14812" y="64"/>
                  </a:cubicBezTo>
                  <a:cubicBezTo>
                    <a:pt x="14803" y="15"/>
                    <a:pt x="14785" y="1"/>
                    <a:pt x="14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6"/>
            <p:cNvSpPr/>
            <p:nvPr/>
          </p:nvSpPr>
          <p:spPr>
            <a:xfrm>
              <a:off x="3513174" y="3071684"/>
              <a:ext cx="232328" cy="158519"/>
            </a:xfrm>
            <a:custGeom>
              <a:avLst/>
              <a:gdLst/>
              <a:ahLst/>
              <a:cxnLst/>
              <a:rect l="l" t="t" r="r" b="b"/>
              <a:pathLst>
                <a:path w="5414" h="3694" extrusionOk="0">
                  <a:moveTo>
                    <a:pt x="2272" y="0"/>
                  </a:moveTo>
                  <a:cubicBezTo>
                    <a:pt x="2081" y="96"/>
                    <a:pt x="1902" y="209"/>
                    <a:pt x="1707" y="304"/>
                  </a:cubicBezTo>
                  <a:cubicBezTo>
                    <a:pt x="1555" y="374"/>
                    <a:pt x="1406" y="443"/>
                    <a:pt x="1254" y="509"/>
                  </a:cubicBezTo>
                  <a:cubicBezTo>
                    <a:pt x="1102" y="566"/>
                    <a:pt x="936" y="609"/>
                    <a:pt x="784" y="662"/>
                  </a:cubicBezTo>
                  <a:cubicBezTo>
                    <a:pt x="688" y="705"/>
                    <a:pt x="592" y="731"/>
                    <a:pt x="523" y="827"/>
                  </a:cubicBezTo>
                  <a:cubicBezTo>
                    <a:pt x="427" y="953"/>
                    <a:pt x="344" y="1075"/>
                    <a:pt x="249" y="1201"/>
                  </a:cubicBezTo>
                  <a:cubicBezTo>
                    <a:pt x="166" y="1323"/>
                    <a:pt x="96" y="1462"/>
                    <a:pt x="67" y="1614"/>
                  </a:cubicBezTo>
                  <a:cubicBezTo>
                    <a:pt x="27" y="1888"/>
                    <a:pt x="1" y="2163"/>
                    <a:pt x="14" y="2441"/>
                  </a:cubicBezTo>
                  <a:cubicBezTo>
                    <a:pt x="14" y="2563"/>
                    <a:pt x="14" y="2689"/>
                    <a:pt x="96" y="2798"/>
                  </a:cubicBezTo>
                  <a:cubicBezTo>
                    <a:pt x="110" y="2811"/>
                    <a:pt x="96" y="2841"/>
                    <a:pt x="83" y="2854"/>
                  </a:cubicBezTo>
                  <a:cubicBezTo>
                    <a:pt x="83" y="2894"/>
                    <a:pt x="53" y="2923"/>
                    <a:pt x="40" y="2950"/>
                  </a:cubicBezTo>
                  <a:cubicBezTo>
                    <a:pt x="166" y="2963"/>
                    <a:pt x="288" y="2963"/>
                    <a:pt x="397" y="2990"/>
                  </a:cubicBezTo>
                  <a:cubicBezTo>
                    <a:pt x="563" y="3019"/>
                    <a:pt x="745" y="3019"/>
                    <a:pt x="923" y="3033"/>
                  </a:cubicBezTo>
                  <a:cubicBezTo>
                    <a:pt x="965" y="3036"/>
                    <a:pt x="1006" y="3037"/>
                    <a:pt x="1047" y="3037"/>
                  </a:cubicBezTo>
                  <a:cubicBezTo>
                    <a:pt x="1089" y="3037"/>
                    <a:pt x="1130" y="3036"/>
                    <a:pt x="1171" y="3036"/>
                  </a:cubicBezTo>
                  <a:cubicBezTo>
                    <a:pt x="1254" y="3036"/>
                    <a:pt x="1337" y="3039"/>
                    <a:pt x="1419" y="3059"/>
                  </a:cubicBezTo>
                  <a:lnTo>
                    <a:pt x="1419" y="3046"/>
                  </a:lnTo>
                  <a:cubicBezTo>
                    <a:pt x="1419" y="2798"/>
                    <a:pt x="1406" y="2537"/>
                    <a:pt x="1406" y="2289"/>
                  </a:cubicBezTo>
                  <a:cubicBezTo>
                    <a:pt x="1406" y="2136"/>
                    <a:pt x="1419" y="1998"/>
                    <a:pt x="1419" y="1849"/>
                  </a:cubicBezTo>
                  <a:cubicBezTo>
                    <a:pt x="1419" y="1811"/>
                    <a:pt x="1429" y="1763"/>
                    <a:pt x="1459" y="1763"/>
                  </a:cubicBezTo>
                  <a:cubicBezTo>
                    <a:pt x="1463" y="1763"/>
                    <a:pt x="1467" y="1764"/>
                    <a:pt x="1472" y="1766"/>
                  </a:cubicBezTo>
                  <a:cubicBezTo>
                    <a:pt x="1528" y="1766"/>
                    <a:pt x="1502" y="1819"/>
                    <a:pt x="1502" y="1849"/>
                  </a:cubicBezTo>
                  <a:lnTo>
                    <a:pt x="1502" y="2232"/>
                  </a:lnTo>
                  <a:cubicBezTo>
                    <a:pt x="1502" y="2398"/>
                    <a:pt x="1515" y="2576"/>
                    <a:pt x="1515" y="2758"/>
                  </a:cubicBezTo>
                  <a:cubicBezTo>
                    <a:pt x="1528" y="2907"/>
                    <a:pt x="1528" y="3046"/>
                    <a:pt x="1542" y="3198"/>
                  </a:cubicBezTo>
                  <a:cubicBezTo>
                    <a:pt x="1542" y="3363"/>
                    <a:pt x="1555" y="3529"/>
                    <a:pt x="1555" y="3694"/>
                  </a:cubicBezTo>
                  <a:lnTo>
                    <a:pt x="5344" y="3694"/>
                  </a:lnTo>
                  <a:cubicBezTo>
                    <a:pt x="5344" y="3611"/>
                    <a:pt x="5358" y="3529"/>
                    <a:pt x="5358" y="3446"/>
                  </a:cubicBezTo>
                  <a:cubicBezTo>
                    <a:pt x="5358" y="3171"/>
                    <a:pt x="5358" y="2907"/>
                    <a:pt x="5374" y="2646"/>
                  </a:cubicBezTo>
                  <a:cubicBezTo>
                    <a:pt x="5374" y="2494"/>
                    <a:pt x="5358" y="2345"/>
                    <a:pt x="5374" y="2206"/>
                  </a:cubicBezTo>
                  <a:cubicBezTo>
                    <a:pt x="5374" y="2110"/>
                    <a:pt x="5374" y="2027"/>
                    <a:pt x="5401" y="1945"/>
                  </a:cubicBezTo>
                  <a:cubicBezTo>
                    <a:pt x="5401" y="1902"/>
                    <a:pt x="5414" y="1875"/>
                    <a:pt x="5401" y="1849"/>
                  </a:cubicBezTo>
                  <a:cubicBezTo>
                    <a:pt x="5318" y="1584"/>
                    <a:pt x="5235" y="1323"/>
                    <a:pt x="5153" y="1048"/>
                  </a:cubicBezTo>
                  <a:cubicBezTo>
                    <a:pt x="5110" y="939"/>
                    <a:pt x="5083" y="814"/>
                    <a:pt x="5057" y="691"/>
                  </a:cubicBezTo>
                  <a:cubicBezTo>
                    <a:pt x="5044" y="635"/>
                    <a:pt x="5057" y="579"/>
                    <a:pt x="5110" y="552"/>
                  </a:cubicBezTo>
                  <a:cubicBezTo>
                    <a:pt x="5126" y="542"/>
                    <a:pt x="5144" y="538"/>
                    <a:pt x="5163" y="538"/>
                  </a:cubicBezTo>
                  <a:cubicBezTo>
                    <a:pt x="5193" y="538"/>
                    <a:pt x="5224" y="549"/>
                    <a:pt x="5249" y="566"/>
                  </a:cubicBezTo>
                  <a:cubicBezTo>
                    <a:pt x="5275" y="579"/>
                    <a:pt x="5305" y="609"/>
                    <a:pt x="5331" y="622"/>
                  </a:cubicBezTo>
                  <a:cubicBezTo>
                    <a:pt x="5331" y="592"/>
                    <a:pt x="5331" y="566"/>
                    <a:pt x="5318" y="539"/>
                  </a:cubicBezTo>
                  <a:cubicBezTo>
                    <a:pt x="5305" y="414"/>
                    <a:pt x="5262" y="278"/>
                    <a:pt x="5305" y="126"/>
                  </a:cubicBezTo>
                  <a:cubicBezTo>
                    <a:pt x="5014" y="83"/>
                    <a:pt x="4739" y="43"/>
                    <a:pt x="4465" y="0"/>
                  </a:cubicBezTo>
                  <a:cubicBezTo>
                    <a:pt x="4435" y="43"/>
                    <a:pt x="4409" y="113"/>
                    <a:pt x="4352" y="166"/>
                  </a:cubicBezTo>
                  <a:cubicBezTo>
                    <a:pt x="4217" y="304"/>
                    <a:pt x="4078" y="427"/>
                    <a:pt x="3939" y="566"/>
                  </a:cubicBezTo>
                  <a:cubicBezTo>
                    <a:pt x="3926" y="579"/>
                    <a:pt x="3913" y="592"/>
                    <a:pt x="3913" y="609"/>
                  </a:cubicBezTo>
                  <a:cubicBezTo>
                    <a:pt x="3899" y="857"/>
                    <a:pt x="3886" y="1105"/>
                    <a:pt x="3886" y="1353"/>
                  </a:cubicBezTo>
                  <a:cubicBezTo>
                    <a:pt x="3886" y="1419"/>
                    <a:pt x="3870" y="1475"/>
                    <a:pt x="3817" y="1502"/>
                  </a:cubicBezTo>
                  <a:cubicBezTo>
                    <a:pt x="3734" y="1544"/>
                    <a:pt x="3651" y="1601"/>
                    <a:pt x="3569" y="1614"/>
                  </a:cubicBezTo>
                  <a:cubicBezTo>
                    <a:pt x="3538" y="1620"/>
                    <a:pt x="3510" y="1624"/>
                    <a:pt x="3484" y="1624"/>
                  </a:cubicBezTo>
                  <a:cubicBezTo>
                    <a:pt x="3402" y="1624"/>
                    <a:pt x="3344" y="1584"/>
                    <a:pt x="3334" y="1449"/>
                  </a:cubicBezTo>
                  <a:cubicBezTo>
                    <a:pt x="3334" y="1353"/>
                    <a:pt x="3347" y="1253"/>
                    <a:pt x="3347" y="1158"/>
                  </a:cubicBezTo>
                  <a:cubicBezTo>
                    <a:pt x="3360" y="923"/>
                    <a:pt x="3374" y="691"/>
                    <a:pt x="3374" y="457"/>
                  </a:cubicBezTo>
                  <a:lnTo>
                    <a:pt x="3374" y="374"/>
                  </a:lnTo>
                  <a:cubicBezTo>
                    <a:pt x="3360" y="443"/>
                    <a:pt x="3334" y="509"/>
                    <a:pt x="3321" y="579"/>
                  </a:cubicBezTo>
                  <a:cubicBezTo>
                    <a:pt x="3310" y="647"/>
                    <a:pt x="3279" y="679"/>
                    <a:pt x="3222" y="679"/>
                  </a:cubicBezTo>
                  <a:cubicBezTo>
                    <a:pt x="3210" y="679"/>
                    <a:pt x="3196" y="678"/>
                    <a:pt x="3182" y="675"/>
                  </a:cubicBezTo>
                  <a:cubicBezTo>
                    <a:pt x="3112" y="662"/>
                    <a:pt x="3043" y="635"/>
                    <a:pt x="2977" y="592"/>
                  </a:cubicBezTo>
                  <a:cubicBezTo>
                    <a:pt x="2729" y="414"/>
                    <a:pt x="2464" y="248"/>
                    <a:pt x="2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6"/>
            <p:cNvSpPr/>
            <p:nvPr/>
          </p:nvSpPr>
          <p:spPr>
            <a:xfrm>
              <a:off x="3905129" y="2999035"/>
              <a:ext cx="199844" cy="231170"/>
            </a:xfrm>
            <a:custGeom>
              <a:avLst/>
              <a:gdLst/>
              <a:ahLst/>
              <a:cxnLst/>
              <a:rect l="l" t="t" r="r" b="b"/>
              <a:pathLst>
                <a:path w="4657" h="5387" extrusionOk="0">
                  <a:moveTo>
                    <a:pt x="4326" y="2533"/>
                  </a:moveTo>
                  <a:cubicBezTo>
                    <a:pt x="4395" y="2533"/>
                    <a:pt x="4425" y="2576"/>
                    <a:pt x="4438" y="2646"/>
                  </a:cubicBezTo>
                  <a:cubicBezTo>
                    <a:pt x="4451" y="2741"/>
                    <a:pt x="4478" y="2837"/>
                    <a:pt x="4491" y="2933"/>
                  </a:cubicBezTo>
                  <a:cubicBezTo>
                    <a:pt x="4507" y="3003"/>
                    <a:pt x="4478" y="3072"/>
                    <a:pt x="4395" y="3085"/>
                  </a:cubicBezTo>
                  <a:cubicBezTo>
                    <a:pt x="4312" y="3099"/>
                    <a:pt x="4230" y="3099"/>
                    <a:pt x="4147" y="3099"/>
                  </a:cubicBezTo>
                  <a:cubicBezTo>
                    <a:pt x="4144" y="3101"/>
                    <a:pt x="4141" y="3102"/>
                    <a:pt x="4137" y="3102"/>
                  </a:cubicBezTo>
                  <a:cubicBezTo>
                    <a:pt x="4120" y="3102"/>
                    <a:pt x="4094" y="3083"/>
                    <a:pt x="4094" y="3072"/>
                  </a:cubicBezTo>
                  <a:cubicBezTo>
                    <a:pt x="4051" y="2946"/>
                    <a:pt x="4025" y="2824"/>
                    <a:pt x="3995" y="2698"/>
                  </a:cubicBezTo>
                  <a:lnTo>
                    <a:pt x="4011" y="2698"/>
                  </a:lnTo>
                  <a:cubicBezTo>
                    <a:pt x="3995" y="2603"/>
                    <a:pt x="4011" y="2563"/>
                    <a:pt x="4147" y="2550"/>
                  </a:cubicBezTo>
                  <a:cubicBezTo>
                    <a:pt x="4203" y="2533"/>
                    <a:pt x="4259" y="2533"/>
                    <a:pt x="4326" y="2533"/>
                  </a:cubicBezTo>
                  <a:close/>
                  <a:moveTo>
                    <a:pt x="4351" y="3204"/>
                  </a:moveTo>
                  <a:cubicBezTo>
                    <a:pt x="4371" y="3204"/>
                    <a:pt x="4391" y="3206"/>
                    <a:pt x="4408" y="3211"/>
                  </a:cubicBezTo>
                  <a:cubicBezTo>
                    <a:pt x="4438" y="3211"/>
                    <a:pt x="4451" y="3224"/>
                    <a:pt x="4464" y="3237"/>
                  </a:cubicBezTo>
                  <a:cubicBezTo>
                    <a:pt x="4451" y="3251"/>
                    <a:pt x="4425" y="3277"/>
                    <a:pt x="4408" y="3277"/>
                  </a:cubicBezTo>
                  <a:cubicBezTo>
                    <a:pt x="4286" y="3294"/>
                    <a:pt x="4160" y="3294"/>
                    <a:pt x="4038" y="3294"/>
                  </a:cubicBezTo>
                  <a:cubicBezTo>
                    <a:pt x="4025" y="3294"/>
                    <a:pt x="4011" y="3264"/>
                    <a:pt x="3982" y="3251"/>
                  </a:cubicBezTo>
                  <a:cubicBezTo>
                    <a:pt x="4011" y="3237"/>
                    <a:pt x="4025" y="3211"/>
                    <a:pt x="4051" y="3211"/>
                  </a:cubicBezTo>
                  <a:lnTo>
                    <a:pt x="4230" y="3211"/>
                  </a:lnTo>
                  <a:cubicBezTo>
                    <a:pt x="4267" y="3211"/>
                    <a:pt x="4310" y="3204"/>
                    <a:pt x="4351" y="3204"/>
                  </a:cubicBezTo>
                  <a:close/>
                  <a:moveTo>
                    <a:pt x="4382" y="3360"/>
                  </a:moveTo>
                  <a:cubicBezTo>
                    <a:pt x="4395" y="3360"/>
                    <a:pt x="4425" y="3376"/>
                    <a:pt x="4464" y="3390"/>
                  </a:cubicBezTo>
                  <a:cubicBezTo>
                    <a:pt x="4438" y="3416"/>
                    <a:pt x="4425" y="3429"/>
                    <a:pt x="4408" y="3443"/>
                  </a:cubicBezTo>
                  <a:cubicBezTo>
                    <a:pt x="4286" y="3443"/>
                    <a:pt x="4160" y="3459"/>
                    <a:pt x="4038" y="3459"/>
                  </a:cubicBezTo>
                  <a:cubicBezTo>
                    <a:pt x="4025" y="3459"/>
                    <a:pt x="4011" y="3429"/>
                    <a:pt x="3995" y="3416"/>
                  </a:cubicBezTo>
                  <a:cubicBezTo>
                    <a:pt x="4011" y="3403"/>
                    <a:pt x="4038" y="3376"/>
                    <a:pt x="4051" y="3376"/>
                  </a:cubicBezTo>
                  <a:cubicBezTo>
                    <a:pt x="4160" y="3360"/>
                    <a:pt x="4273" y="3360"/>
                    <a:pt x="4382" y="3360"/>
                  </a:cubicBezTo>
                  <a:close/>
                  <a:moveTo>
                    <a:pt x="4464" y="3542"/>
                  </a:moveTo>
                  <a:lnTo>
                    <a:pt x="4464" y="3568"/>
                  </a:lnTo>
                  <a:cubicBezTo>
                    <a:pt x="4451" y="3595"/>
                    <a:pt x="4425" y="3608"/>
                    <a:pt x="4408" y="3624"/>
                  </a:cubicBezTo>
                  <a:cubicBezTo>
                    <a:pt x="4367" y="3641"/>
                    <a:pt x="4326" y="3646"/>
                    <a:pt x="4286" y="3646"/>
                  </a:cubicBezTo>
                  <a:cubicBezTo>
                    <a:pt x="4233" y="3646"/>
                    <a:pt x="4181" y="3638"/>
                    <a:pt x="4134" y="3638"/>
                  </a:cubicBezTo>
                  <a:cubicBezTo>
                    <a:pt x="4107" y="3624"/>
                    <a:pt x="4094" y="3595"/>
                    <a:pt x="4078" y="3581"/>
                  </a:cubicBezTo>
                  <a:cubicBezTo>
                    <a:pt x="4094" y="3568"/>
                    <a:pt x="4107" y="3555"/>
                    <a:pt x="4120" y="3542"/>
                  </a:cubicBezTo>
                  <a:close/>
                  <a:moveTo>
                    <a:pt x="3376" y="0"/>
                  </a:moveTo>
                  <a:lnTo>
                    <a:pt x="3376" y="0"/>
                  </a:lnTo>
                  <a:cubicBezTo>
                    <a:pt x="3350" y="13"/>
                    <a:pt x="3307" y="27"/>
                    <a:pt x="3281" y="40"/>
                  </a:cubicBezTo>
                  <a:cubicBezTo>
                    <a:pt x="3142" y="70"/>
                    <a:pt x="3003" y="96"/>
                    <a:pt x="2867" y="136"/>
                  </a:cubicBezTo>
                  <a:cubicBezTo>
                    <a:pt x="2467" y="261"/>
                    <a:pt x="2040" y="331"/>
                    <a:pt x="1614" y="384"/>
                  </a:cubicBezTo>
                  <a:cubicBezTo>
                    <a:pt x="1419" y="413"/>
                    <a:pt x="1214" y="440"/>
                    <a:pt x="1005" y="496"/>
                  </a:cubicBezTo>
                  <a:cubicBezTo>
                    <a:pt x="688" y="579"/>
                    <a:pt x="387" y="675"/>
                    <a:pt x="83" y="757"/>
                  </a:cubicBezTo>
                  <a:cubicBezTo>
                    <a:pt x="56" y="771"/>
                    <a:pt x="27" y="771"/>
                    <a:pt x="0" y="771"/>
                  </a:cubicBezTo>
                  <a:cubicBezTo>
                    <a:pt x="13" y="827"/>
                    <a:pt x="13" y="896"/>
                    <a:pt x="43" y="962"/>
                  </a:cubicBezTo>
                  <a:cubicBezTo>
                    <a:pt x="43" y="979"/>
                    <a:pt x="56" y="992"/>
                    <a:pt x="70" y="992"/>
                  </a:cubicBezTo>
                  <a:cubicBezTo>
                    <a:pt x="139" y="1005"/>
                    <a:pt x="179" y="1045"/>
                    <a:pt x="192" y="1101"/>
                  </a:cubicBezTo>
                  <a:cubicBezTo>
                    <a:pt x="222" y="1197"/>
                    <a:pt x="275" y="1253"/>
                    <a:pt x="374" y="1280"/>
                  </a:cubicBezTo>
                  <a:cubicBezTo>
                    <a:pt x="579" y="1336"/>
                    <a:pt x="771" y="1419"/>
                    <a:pt x="966" y="1475"/>
                  </a:cubicBezTo>
                  <a:cubicBezTo>
                    <a:pt x="1158" y="1515"/>
                    <a:pt x="1349" y="1558"/>
                    <a:pt x="1558" y="1584"/>
                  </a:cubicBezTo>
                  <a:cubicBezTo>
                    <a:pt x="1763" y="1597"/>
                    <a:pt x="1971" y="1624"/>
                    <a:pt x="2193" y="1654"/>
                  </a:cubicBezTo>
                  <a:cubicBezTo>
                    <a:pt x="2176" y="1541"/>
                    <a:pt x="2163" y="1445"/>
                    <a:pt x="2110" y="1349"/>
                  </a:cubicBezTo>
                  <a:cubicBezTo>
                    <a:pt x="2093" y="1336"/>
                    <a:pt x="2110" y="1310"/>
                    <a:pt x="2110" y="1293"/>
                  </a:cubicBezTo>
                  <a:cubicBezTo>
                    <a:pt x="2119" y="1293"/>
                    <a:pt x="2133" y="1287"/>
                    <a:pt x="2146" y="1287"/>
                  </a:cubicBezTo>
                  <a:cubicBezTo>
                    <a:pt x="2153" y="1287"/>
                    <a:pt x="2158" y="1289"/>
                    <a:pt x="2163" y="1293"/>
                  </a:cubicBezTo>
                  <a:cubicBezTo>
                    <a:pt x="2193" y="1310"/>
                    <a:pt x="2206" y="1336"/>
                    <a:pt x="2219" y="1363"/>
                  </a:cubicBezTo>
                  <a:cubicBezTo>
                    <a:pt x="2275" y="1558"/>
                    <a:pt x="2328" y="1749"/>
                    <a:pt x="2371" y="1941"/>
                  </a:cubicBezTo>
                  <a:cubicBezTo>
                    <a:pt x="2441" y="2189"/>
                    <a:pt x="2480" y="2450"/>
                    <a:pt x="2550" y="2685"/>
                  </a:cubicBezTo>
                  <a:cubicBezTo>
                    <a:pt x="2619" y="2933"/>
                    <a:pt x="2702" y="3155"/>
                    <a:pt x="2785" y="3390"/>
                  </a:cubicBezTo>
                  <a:cubicBezTo>
                    <a:pt x="2837" y="3555"/>
                    <a:pt x="2880" y="3720"/>
                    <a:pt x="2950" y="3886"/>
                  </a:cubicBezTo>
                  <a:cubicBezTo>
                    <a:pt x="3003" y="4051"/>
                    <a:pt x="3019" y="4230"/>
                    <a:pt x="3128" y="4368"/>
                  </a:cubicBezTo>
                  <a:cubicBezTo>
                    <a:pt x="3168" y="4435"/>
                    <a:pt x="3185" y="4534"/>
                    <a:pt x="3211" y="4616"/>
                  </a:cubicBezTo>
                  <a:cubicBezTo>
                    <a:pt x="3267" y="4782"/>
                    <a:pt x="3320" y="4947"/>
                    <a:pt x="3376" y="5112"/>
                  </a:cubicBezTo>
                  <a:cubicBezTo>
                    <a:pt x="3403" y="5208"/>
                    <a:pt x="3433" y="5291"/>
                    <a:pt x="3459" y="5387"/>
                  </a:cubicBezTo>
                  <a:lnTo>
                    <a:pt x="4382" y="5387"/>
                  </a:lnTo>
                  <a:cubicBezTo>
                    <a:pt x="4369" y="5195"/>
                    <a:pt x="4342" y="5000"/>
                    <a:pt x="4326" y="4808"/>
                  </a:cubicBezTo>
                  <a:cubicBezTo>
                    <a:pt x="4312" y="4573"/>
                    <a:pt x="4312" y="4325"/>
                    <a:pt x="4312" y="4077"/>
                  </a:cubicBezTo>
                  <a:cubicBezTo>
                    <a:pt x="4299" y="3995"/>
                    <a:pt x="4312" y="3899"/>
                    <a:pt x="4312" y="3816"/>
                  </a:cubicBezTo>
                  <a:cubicBezTo>
                    <a:pt x="4286" y="3816"/>
                    <a:pt x="4258" y="3822"/>
                    <a:pt x="4230" y="3822"/>
                  </a:cubicBezTo>
                  <a:cubicBezTo>
                    <a:pt x="4217" y="3822"/>
                    <a:pt x="4203" y="3821"/>
                    <a:pt x="4190" y="3816"/>
                  </a:cubicBezTo>
                  <a:cubicBezTo>
                    <a:pt x="4107" y="3816"/>
                    <a:pt x="4011" y="3790"/>
                    <a:pt x="3929" y="3773"/>
                  </a:cubicBezTo>
                  <a:cubicBezTo>
                    <a:pt x="3912" y="3773"/>
                    <a:pt x="3899" y="3747"/>
                    <a:pt x="3886" y="3734"/>
                  </a:cubicBezTo>
                  <a:cubicBezTo>
                    <a:pt x="3912" y="3720"/>
                    <a:pt x="3929" y="3707"/>
                    <a:pt x="3942" y="3691"/>
                  </a:cubicBezTo>
                  <a:cubicBezTo>
                    <a:pt x="3955" y="3691"/>
                    <a:pt x="3955" y="3691"/>
                    <a:pt x="3968" y="3707"/>
                  </a:cubicBezTo>
                  <a:cubicBezTo>
                    <a:pt x="4015" y="3715"/>
                    <a:pt x="4061" y="3719"/>
                    <a:pt x="4106" y="3719"/>
                  </a:cubicBezTo>
                  <a:cubicBezTo>
                    <a:pt x="4276" y="3719"/>
                    <a:pt x="4439" y="3669"/>
                    <a:pt x="4603" y="3638"/>
                  </a:cubicBezTo>
                  <a:cubicBezTo>
                    <a:pt x="4643" y="3638"/>
                    <a:pt x="4656" y="3608"/>
                    <a:pt x="4656" y="3568"/>
                  </a:cubicBezTo>
                  <a:cubicBezTo>
                    <a:pt x="4643" y="3443"/>
                    <a:pt x="4630" y="3333"/>
                    <a:pt x="4630" y="3211"/>
                  </a:cubicBezTo>
                  <a:cubicBezTo>
                    <a:pt x="4617" y="2976"/>
                    <a:pt x="4617" y="2755"/>
                    <a:pt x="4617" y="2520"/>
                  </a:cubicBezTo>
                  <a:cubicBezTo>
                    <a:pt x="4617" y="2467"/>
                    <a:pt x="4617" y="2411"/>
                    <a:pt x="4547" y="2398"/>
                  </a:cubicBezTo>
                  <a:lnTo>
                    <a:pt x="4425" y="2398"/>
                  </a:lnTo>
                  <a:cubicBezTo>
                    <a:pt x="4355" y="2398"/>
                    <a:pt x="4286" y="2398"/>
                    <a:pt x="4203" y="2411"/>
                  </a:cubicBezTo>
                  <a:cubicBezTo>
                    <a:pt x="4094" y="2411"/>
                    <a:pt x="3968" y="2424"/>
                    <a:pt x="3846" y="2437"/>
                  </a:cubicBezTo>
                  <a:cubicBezTo>
                    <a:pt x="3816" y="2450"/>
                    <a:pt x="3790" y="2450"/>
                    <a:pt x="3790" y="2507"/>
                  </a:cubicBezTo>
                  <a:cubicBezTo>
                    <a:pt x="3803" y="2646"/>
                    <a:pt x="3816" y="2798"/>
                    <a:pt x="3829" y="2933"/>
                  </a:cubicBezTo>
                  <a:cubicBezTo>
                    <a:pt x="3829" y="3085"/>
                    <a:pt x="3829" y="3251"/>
                    <a:pt x="3846" y="3403"/>
                  </a:cubicBezTo>
                  <a:cubicBezTo>
                    <a:pt x="3846" y="3512"/>
                    <a:pt x="3859" y="3608"/>
                    <a:pt x="3859" y="3720"/>
                  </a:cubicBezTo>
                  <a:cubicBezTo>
                    <a:pt x="3872" y="3734"/>
                    <a:pt x="3846" y="3760"/>
                    <a:pt x="3829" y="3773"/>
                  </a:cubicBezTo>
                  <a:cubicBezTo>
                    <a:pt x="3816" y="3760"/>
                    <a:pt x="3790" y="3747"/>
                    <a:pt x="3790" y="3734"/>
                  </a:cubicBezTo>
                  <a:cubicBezTo>
                    <a:pt x="3763" y="3555"/>
                    <a:pt x="3747" y="3376"/>
                    <a:pt x="3734" y="3195"/>
                  </a:cubicBezTo>
                  <a:cubicBezTo>
                    <a:pt x="3720" y="3029"/>
                    <a:pt x="3734" y="2864"/>
                    <a:pt x="3720" y="2715"/>
                  </a:cubicBezTo>
                  <a:cubicBezTo>
                    <a:pt x="3720" y="2659"/>
                    <a:pt x="3720" y="2589"/>
                    <a:pt x="3694" y="2550"/>
                  </a:cubicBezTo>
                  <a:cubicBezTo>
                    <a:pt x="3681" y="2507"/>
                    <a:pt x="3664" y="2480"/>
                    <a:pt x="3694" y="2450"/>
                  </a:cubicBezTo>
                  <a:cubicBezTo>
                    <a:pt x="3734" y="2368"/>
                    <a:pt x="3790" y="2315"/>
                    <a:pt x="3886" y="2315"/>
                  </a:cubicBezTo>
                  <a:lnTo>
                    <a:pt x="4120" y="2315"/>
                  </a:lnTo>
                  <a:cubicBezTo>
                    <a:pt x="4120" y="2245"/>
                    <a:pt x="4134" y="2189"/>
                    <a:pt x="4134" y="2120"/>
                  </a:cubicBezTo>
                  <a:cubicBezTo>
                    <a:pt x="4134" y="2107"/>
                    <a:pt x="4134" y="2093"/>
                    <a:pt x="4120" y="2093"/>
                  </a:cubicBezTo>
                  <a:cubicBezTo>
                    <a:pt x="4051" y="1997"/>
                    <a:pt x="4025" y="1872"/>
                    <a:pt x="3982" y="1763"/>
                  </a:cubicBezTo>
                  <a:cubicBezTo>
                    <a:pt x="3912" y="1501"/>
                    <a:pt x="3859" y="1253"/>
                    <a:pt x="3803" y="992"/>
                  </a:cubicBezTo>
                  <a:cubicBezTo>
                    <a:pt x="3763" y="814"/>
                    <a:pt x="3734" y="648"/>
                    <a:pt x="3720" y="466"/>
                  </a:cubicBezTo>
                  <a:cubicBezTo>
                    <a:pt x="3707" y="400"/>
                    <a:pt x="3707" y="318"/>
                    <a:pt x="3694" y="218"/>
                  </a:cubicBezTo>
                  <a:cubicBezTo>
                    <a:pt x="3638" y="288"/>
                    <a:pt x="3581" y="357"/>
                    <a:pt x="3529" y="413"/>
                  </a:cubicBezTo>
                  <a:cubicBezTo>
                    <a:pt x="3505" y="435"/>
                    <a:pt x="3483" y="475"/>
                    <a:pt x="3455" y="475"/>
                  </a:cubicBezTo>
                  <a:cubicBezTo>
                    <a:pt x="3448" y="475"/>
                    <a:pt x="3441" y="472"/>
                    <a:pt x="3433" y="466"/>
                  </a:cubicBezTo>
                  <a:cubicBezTo>
                    <a:pt x="3390" y="440"/>
                    <a:pt x="3320" y="413"/>
                    <a:pt x="3333" y="344"/>
                  </a:cubicBezTo>
                  <a:cubicBezTo>
                    <a:pt x="3350" y="218"/>
                    <a:pt x="3363" y="109"/>
                    <a:pt x="3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4092567" y="2983544"/>
              <a:ext cx="140796" cy="246661"/>
            </a:xfrm>
            <a:custGeom>
              <a:avLst/>
              <a:gdLst/>
              <a:ahLst/>
              <a:cxnLst/>
              <a:rect l="l" t="t" r="r" b="b"/>
              <a:pathLst>
                <a:path w="3281" h="5748" extrusionOk="0">
                  <a:moveTo>
                    <a:pt x="235" y="2325"/>
                  </a:moveTo>
                  <a:cubicBezTo>
                    <a:pt x="244" y="2325"/>
                    <a:pt x="254" y="2327"/>
                    <a:pt x="262" y="2332"/>
                  </a:cubicBezTo>
                  <a:cubicBezTo>
                    <a:pt x="275" y="2332"/>
                    <a:pt x="288" y="2372"/>
                    <a:pt x="305" y="2385"/>
                  </a:cubicBezTo>
                  <a:cubicBezTo>
                    <a:pt x="288" y="2441"/>
                    <a:pt x="288" y="2497"/>
                    <a:pt x="262" y="2537"/>
                  </a:cubicBezTo>
                  <a:cubicBezTo>
                    <a:pt x="249" y="2563"/>
                    <a:pt x="206" y="2580"/>
                    <a:pt x="166" y="2580"/>
                  </a:cubicBezTo>
                  <a:cubicBezTo>
                    <a:pt x="161" y="2581"/>
                    <a:pt x="157" y="2582"/>
                    <a:pt x="154" y="2582"/>
                  </a:cubicBezTo>
                  <a:cubicBezTo>
                    <a:pt x="120" y="2582"/>
                    <a:pt x="111" y="2534"/>
                    <a:pt x="123" y="2511"/>
                  </a:cubicBezTo>
                  <a:cubicBezTo>
                    <a:pt x="139" y="2454"/>
                    <a:pt x="166" y="2398"/>
                    <a:pt x="192" y="2345"/>
                  </a:cubicBezTo>
                  <a:cubicBezTo>
                    <a:pt x="192" y="2336"/>
                    <a:pt x="213" y="2325"/>
                    <a:pt x="235" y="2325"/>
                  </a:cubicBezTo>
                  <a:close/>
                  <a:moveTo>
                    <a:pt x="1157" y="1623"/>
                  </a:moveTo>
                  <a:cubicBezTo>
                    <a:pt x="1309" y="1623"/>
                    <a:pt x="1453" y="1638"/>
                    <a:pt x="1598" y="1671"/>
                  </a:cubicBezTo>
                  <a:cubicBezTo>
                    <a:pt x="1611" y="1671"/>
                    <a:pt x="1627" y="1684"/>
                    <a:pt x="1641" y="1684"/>
                  </a:cubicBezTo>
                  <a:cubicBezTo>
                    <a:pt x="1641" y="1753"/>
                    <a:pt x="1598" y="1753"/>
                    <a:pt x="1558" y="1753"/>
                  </a:cubicBezTo>
                  <a:cubicBezTo>
                    <a:pt x="1363" y="1737"/>
                    <a:pt x="1171" y="1724"/>
                    <a:pt x="966" y="1724"/>
                  </a:cubicBezTo>
                  <a:lnTo>
                    <a:pt x="966" y="1985"/>
                  </a:lnTo>
                  <a:cubicBezTo>
                    <a:pt x="950" y="2110"/>
                    <a:pt x="950" y="2249"/>
                    <a:pt x="950" y="2385"/>
                  </a:cubicBezTo>
                  <a:cubicBezTo>
                    <a:pt x="950" y="2428"/>
                    <a:pt x="936" y="2481"/>
                    <a:pt x="950" y="2524"/>
                  </a:cubicBezTo>
                  <a:cubicBezTo>
                    <a:pt x="966" y="2563"/>
                    <a:pt x="993" y="2593"/>
                    <a:pt x="1032" y="2620"/>
                  </a:cubicBezTo>
                  <a:cubicBezTo>
                    <a:pt x="1075" y="2663"/>
                    <a:pt x="1131" y="2702"/>
                    <a:pt x="1198" y="2729"/>
                  </a:cubicBezTo>
                  <a:cubicBezTo>
                    <a:pt x="1219" y="2744"/>
                    <a:pt x="1244" y="2751"/>
                    <a:pt x="1268" y="2751"/>
                  </a:cubicBezTo>
                  <a:cubicBezTo>
                    <a:pt x="1293" y="2751"/>
                    <a:pt x="1317" y="2744"/>
                    <a:pt x="1336" y="2729"/>
                  </a:cubicBezTo>
                  <a:cubicBezTo>
                    <a:pt x="1406" y="2676"/>
                    <a:pt x="1462" y="2620"/>
                    <a:pt x="1528" y="2580"/>
                  </a:cubicBezTo>
                  <a:cubicBezTo>
                    <a:pt x="1585" y="2537"/>
                    <a:pt x="1585" y="2481"/>
                    <a:pt x="1598" y="2428"/>
                  </a:cubicBezTo>
                  <a:cubicBezTo>
                    <a:pt x="1598" y="2276"/>
                    <a:pt x="1598" y="2124"/>
                    <a:pt x="1611" y="1972"/>
                  </a:cubicBezTo>
                  <a:cubicBezTo>
                    <a:pt x="1611" y="1919"/>
                    <a:pt x="1627" y="1876"/>
                    <a:pt x="1627" y="1819"/>
                  </a:cubicBezTo>
                  <a:cubicBezTo>
                    <a:pt x="1627" y="1780"/>
                    <a:pt x="1641" y="1753"/>
                    <a:pt x="1680" y="1753"/>
                  </a:cubicBezTo>
                  <a:cubicBezTo>
                    <a:pt x="1737" y="1780"/>
                    <a:pt x="1710" y="1836"/>
                    <a:pt x="1710" y="1876"/>
                  </a:cubicBezTo>
                  <a:cubicBezTo>
                    <a:pt x="1710" y="2028"/>
                    <a:pt x="1710" y="2167"/>
                    <a:pt x="1694" y="2302"/>
                  </a:cubicBezTo>
                  <a:cubicBezTo>
                    <a:pt x="1694" y="2398"/>
                    <a:pt x="1680" y="2511"/>
                    <a:pt x="1667" y="2606"/>
                  </a:cubicBezTo>
                  <a:cubicBezTo>
                    <a:pt x="1667" y="2620"/>
                    <a:pt x="1654" y="2646"/>
                    <a:pt x="1641" y="2646"/>
                  </a:cubicBezTo>
                  <a:cubicBezTo>
                    <a:pt x="1558" y="2663"/>
                    <a:pt x="1502" y="2729"/>
                    <a:pt x="1446" y="2772"/>
                  </a:cubicBezTo>
                  <a:cubicBezTo>
                    <a:pt x="1384" y="2835"/>
                    <a:pt x="1322" y="2860"/>
                    <a:pt x="1261" y="2860"/>
                  </a:cubicBezTo>
                  <a:cubicBezTo>
                    <a:pt x="1176" y="2860"/>
                    <a:pt x="1093" y="2809"/>
                    <a:pt x="1019" y="2745"/>
                  </a:cubicBezTo>
                  <a:cubicBezTo>
                    <a:pt x="979" y="2702"/>
                    <a:pt x="923" y="2676"/>
                    <a:pt x="897" y="2633"/>
                  </a:cubicBezTo>
                  <a:cubicBezTo>
                    <a:pt x="867" y="2593"/>
                    <a:pt x="840" y="2537"/>
                    <a:pt x="840" y="2497"/>
                  </a:cubicBezTo>
                  <a:cubicBezTo>
                    <a:pt x="854" y="2263"/>
                    <a:pt x="854" y="2015"/>
                    <a:pt x="867" y="1780"/>
                  </a:cubicBezTo>
                  <a:cubicBezTo>
                    <a:pt x="883" y="1697"/>
                    <a:pt x="936" y="1628"/>
                    <a:pt x="1006" y="1628"/>
                  </a:cubicBezTo>
                  <a:cubicBezTo>
                    <a:pt x="1057" y="1624"/>
                    <a:pt x="1107" y="1623"/>
                    <a:pt x="1157" y="1623"/>
                  </a:cubicBezTo>
                  <a:close/>
                  <a:moveTo>
                    <a:pt x="238" y="4473"/>
                  </a:moveTo>
                  <a:cubicBezTo>
                    <a:pt x="256" y="4473"/>
                    <a:pt x="279" y="4482"/>
                    <a:pt x="310" y="4503"/>
                  </a:cubicBezTo>
                  <a:lnTo>
                    <a:pt x="310" y="4503"/>
                  </a:lnTo>
                  <a:lnTo>
                    <a:pt x="305" y="4508"/>
                  </a:lnTo>
                  <a:cubicBezTo>
                    <a:pt x="331" y="4591"/>
                    <a:pt x="288" y="4660"/>
                    <a:pt x="262" y="4729"/>
                  </a:cubicBezTo>
                  <a:cubicBezTo>
                    <a:pt x="262" y="4739"/>
                    <a:pt x="242" y="4748"/>
                    <a:pt x="224" y="4748"/>
                  </a:cubicBezTo>
                  <a:cubicBezTo>
                    <a:pt x="217" y="4748"/>
                    <a:pt x="210" y="4747"/>
                    <a:pt x="206" y="4743"/>
                  </a:cubicBezTo>
                  <a:cubicBezTo>
                    <a:pt x="179" y="4729"/>
                    <a:pt x="166" y="4700"/>
                    <a:pt x="166" y="4686"/>
                  </a:cubicBezTo>
                  <a:cubicBezTo>
                    <a:pt x="166" y="4647"/>
                    <a:pt x="166" y="4591"/>
                    <a:pt x="179" y="4534"/>
                  </a:cubicBezTo>
                  <a:cubicBezTo>
                    <a:pt x="194" y="4494"/>
                    <a:pt x="211" y="4473"/>
                    <a:pt x="238" y="4473"/>
                  </a:cubicBezTo>
                  <a:close/>
                  <a:moveTo>
                    <a:pt x="1171" y="1"/>
                  </a:moveTo>
                  <a:cubicBezTo>
                    <a:pt x="1131" y="83"/>
                    <a:pt x="1088" y="183"/>
                    <a:pt x="1032" y="249"/>
                  </a:cubicBezTo>
                  <a:cubicBezTo>
                    <a:pt x="950" y="401"/>
                    <a:pt x="827" y="497"/>
                    <a:pt x="688" y="596"/>
                  </a:cubicBezTo>
                  <a:cubicBezTo>
                    <a:pt x="657" y="616"/>
                    <a:pt x="631" y="627"/>
                    <a:pt x="611" y="627"/>
                  </a:cubicBezTo>
                  <a:cubicBezTo>
                    <a:pt x="577" y="627"/>
                    <a:pt x="555" y="599"/>
                    <a:pt x="536" y="540"/>
                  </a:cubicBezTo>
                  <a:cubicBezTo>
                    <a:pt x="536" y="526"/>
                    <a:pt x="536" y="526"/>
                    <a:pt x="523" y="526"/>
                  </a:cubicBezTo>
                  <a:cubicBezTo>
                    <a:pt x="523" y="566"/>
                    <a:pt x="523" y="596"/>
                    <a:pt x="510" y="636"/>
                  </a:cubicBezTo>
                  <a:cubicBezTo>
                    <a:pt x="483" y="801"/>
                    <a:pt x="440" y="966"/>
                    <a:pt x="414" y="1132"/>
                  </a:cubicBezTo>
                  <a:cubicBezTo>
                    <a:pt x="344" y="1462"/>
                    <a:pt x="318" y="1793"/>
                    <a:pt x="222" y="2097"/>
                  </a:cubicBezTo>
                  <a:cubicBezTo>
                    <a:pt x="192" y="2220"/>
                    <a:pt x="139" y="2345"/>
                    <a:pt x="70" y="2428"/>
                  </a:cubicBezTo>
                  <a:cubicBezTo>
                    <a:pt x="1" y="2511"/>
                    <a:pt x="14" y="2580"/>
                    <a:pt x="1" y="2663"/>
                  </a:cubicBezTo>
                  <a:lnTo>
                    <a:pt x="153" y="2663"/>
                  </a:lnTo>
                  <a:cubicBezTo>
                    <a:pt x="275" y="2663"/>
                    <a:pt x="344" y="2716"/>
                    <a:pt x="358" y="2841"/>
                  </a:cubicBezTo>
                  <a:cubicBezTo>
                    <a:pt x="371" y="2924"/>
                    <a:pt x="387" y="3020"/>
                    <a:pt x="387" y="3102"/>
                  </a:cubicBezTo>
                  <a:cubicBezTo>
                    <a:pt x="401" y="3255"/>
                    <a:pt x="401" y="3407"/>
                    <a:pt x="401" y="3556"/>
                  </a:cubicBezTo>
                  <a:cubicBezTo>
                    <a:pt x="414" y="3694"/>
                    <a:pt x="414" y="3833"/>
                    <a:pt x="427" y="3969"/>
                  </a:cubicBezTo>
                  <a:cubicBezTo>
                    <a:pt x="427" y="4025"/>
                    <a:pt x="401" y="4052"/>
                    <a:pt x="344" y="4068"/>
                  </a:cubicBezTo>
                  <a:cubicBezTo>
                    <a:pt x="249" y="4095"/>
                    <a:pt x="139" y="4134"/>
                    <a:pt x="40" y="4164"/>
                  </a:cubicBezTo>
                  <a:cubicBezTo>
                    <a:pt x="40" y="4425"/>
                    <a:pt x="57" y="4673"/>
                    <a:pt x="70" y="4934"/>
                  </a:cubicBezTo>
                  <a:cubicBezTo>
                    <a:pt x="96" y="5196"/>
                    <a:pt x="123" y="5473"/>
                    <a:pt x="139" y="5748"/>
                  </a:cubicBezTo>
                  <a:lnTo>
                    <a:pt x="305" y="5748"/>
                  </a:lnTo>
                  <a:cubicBezTo>
                    <a:pt x="318" y="5705"/>
                    <a:pt x="331" y="5665"/>
                    <a:pt x="358" y="5622"/>
                  </a:cubicBezTo>
                  <a:cubicBezTo>
                    <a:pt x="387" y="5609"/>
                    <a:pt x="427" y="5596"/>
                    <a:pt x="454" y="5596"/>
                  </a:cubicBezTo>
                  <a:cubicBezTo>
                    <a:pt x="483" y="5609"/>
                    <a:pt x="497" y="5652"/>
                    <a:pt x="510" y="5692"/>
                  </a:cubicBezTo>
                  <a:cubicBezTo>
                    <a:pt x="510" y="5705"/>
                    <a:pt x="497" y="5722"/>
                    <a:pt x="497" y="5748"/>
                  </a:cubicBezTo>
                  <a:lnTo>
                    <a:pt x="1710" y="5748"/>
                  </a:lnTo>
                  <a:lnTo>
                    <a:pt x="1710" y="5705"/>
                  </a:lnTo>
                  <a:cubicBezTo>
                    <a:pt x="1723" y="5487"/>
                    <a:pt x="1723" y="5278"/>
                    <a:pt x="1737" y="5060"/>
                  </a:cubicBezTo>
                  <a:cubicBezTo>
                    <a:pt x="1737" y="4865"/>
                    <a:pt x="1750" y="4686"/>
                    <a:pt x="1763" y="4508"/>
                  </a:cubicBezTo>
                  <a:lnTo>
                    <a:pt x="1763" y="4012"/>
                  </a:lnTo>
                  <a:cubicBezTo>
                    <a:pt x="1776" y="3804"/>
                    <a:pt x="1793" y="3598"/>
                    <a:pt x="1806" y="3390"/>
                  </a:cubicBezTo>
                  <a:cubicBezTo>
                    <a:pt x="1819" y="3185"/>
                    <a:pt x="1833" y="2993"/>
                    <a:pt x="1846" y="2785"/>
                  </a:cubicBezTo>
                  <a:cubicBezTo>
                    <a:pt x="1859" y="2563"/>
                    <a:pt x="1902" y="2345"/>
                    <a:pt x="1985" y="2137"/>
                  </a:cubicBezTo>
                  <a:cubicBezTo>
                    <a:pt x="1985" y="2124"/>
                    <a:pt x="1985" y="2097"/>
                    <a:pt x="1971" y="2084"/>
                  </a:cubicBezTo>
                  <a:cubicBezTo>
                    <a:pt x="1942" y="2015"/>
                    <a:pt x="1915" y="1958"/>
                    <a:pt x="1902" y="1889"/>
                  </a:cubicBezTo>
                  <a:cubicBezTo>
                    <a:pt x="1889" y="1876"/>
                    <a:pt x="1902" y="1836"/>
                    <a:pt x="1915" y="1836"/>
                  </a:cubicBezTo>
                  <a:cubicBezTo>
                    <a:pt x="1924" y="1833"/>
                    <a:pt x="1931" y="1831"/>
                    <a:pt x="1938" y="1831"/>
                  </a:cubicBezTo>
                  <a:cubicBezTo>
                    <a:pt x="1963" y="1831"/>
                    <a:pt x="1971" y="1854"/>
                    <a:pt x="1971" y="1876"/>
                  </a:cubicBezTo>
                  <a:cubicBezTo>
                    <a:pt x="1985" y="1902"/>
                    <a:pt x="1998" y="1919"/>
                    <a:pt x="2024" y="1945"/>
                  </a:cubicBezTo>
                  <a:cubicBezTo>
                    <a:pt x="2024" y="1836"/>
                    <a:pt x="2024" y="1737"/>
                    <a:pt x="2041" y="1628"/>
                  </a:cubicBezTo>
                  <a:cubicBezTo>
                    <a:pt x="2041" y="1614"/>
                    <a:pt x="2067" y="1588"/>
                    <a:pt x="2081" y="1588"/>
                  </a:cubicBezTo>
                  <a:cubicBezTo>
                    <a:pt x="2094" y="1588"/>
                    <a:pt x="2124" y="1614"/>
                    <a:pt x="2137" y="1628"/>
                  </a:cubicBezTo>
                  <a:lnTo>
                    <a:pt x="2137" y="1697"/>
                  </a:lnTo>
                  <a:lnTo>
                    <a:pt x="2137" y="1849"/>
                  </a:lnTo>
                  <a:cubicBezTo>
                    <a:pt x="2550" y="1710"/>
                    <a:pt x="2934" y="1518"/>
                    <a:pt x="3281" y="1270"/>
                  </a:cubicBezTo>
                  <a:cubicBezTo>
                    <a:pt x="3251" y="1227"/>
                    <a:pt x="3238" y="1201"/>
                    <a:pt x="3238" y="1175"/>
                  </a:cubicBezTo>
                  <a:cubicBezTo>
                    <a:pt x="3198" y="1092"/>
                    <a:pt x="3182" y="1009"/>
                    <a:pt x="3116" y="940"/>
                  </a:cubicBezTo>
                  <a:cubicBezTo>
                    <a:pt x="3059" y="897"/>
                    <a:pt x="3003" y="844"/>
                    <a:pt x="2950" y="801"/>
                  </a:cubicBezTo>
                  <a:cubicBezTo>
                    <a:pt x="2755" y="679"/>
                    <a:pt x="2563" y="566"/>
                    <a:pt x="2355" y="483"/>
                  </a:cubicBezTo>
                  <a:cubicBezTo>
                    <a:pt x="2124" y="401"/>
                    <a:pt x="1889" y="305"/>
                    <a:pt x="1667" y="209"/>
                  </a:cubicBezTo>
                  <a:cubicBezTo>
                    <a:pt x="1502" y="140"/>
                    <a:pt x="1323" y="70"/>
                    <a:pt x="1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6"/>
            <p:cNvSpPr/>
            <p:nvPr/>
          </p:nvSpPr>
          <p:spPr>
            <a:xfrm>
              <a:off x="3880283" y="3058039"/>
              <a:ext cx="134273" cy="172165"/>
            </a:xfrm>
            <a:custGeom>
              <a:avLst/>
              <a:gdLst/>
              <a:ahLst/>
              <a:cxnLst/>
              <a:rect l="l" t="t" r="r" b="b"/>
              <a:pathLst>
                <a:path w="3129" h="4012" extrusionOk="0">
                  <a:moveTo>
                    <a:pt x="317" y="966"/>
                  </a:moveTo>
                  <a:cubicBezTo>
                    <a:pt x="340" y="966"/>
                    <a:pt x="368" y="975"/>
                    <a:pt x="401" y="993"/>
                  </a:cubicBezTo>
                  <a:lnTo>
                    <a:pt x="387" y="993"/>
                  </a:lnTo>
                  <a:cubicBezTo>
                    <a:pt x="401" y="1009"/>
                    <a:pt x="401" y="1023"/>
                    <a:pt x="401" y="1036"/>
                  </a:cubicBezTo>
                  <a:cubicBezTo>
                    <a:pt x="387" y="1092"/>
                    <a:pt x="374" y="1145"/>
                    <a:pt x="358" y="1188"/>
                  </a:cubicBezTo>
                  <a:cubicBezTo>
                    <a:pt x="346" y="1232"/>
                    <a:pt x="326" y="1260"/>
                    <a:pt x="286" y="1260"/>
                  </a:cubicBezTo>
                  <a:cubicBezTo>
                    <a:pt x="279" y="1260"/>
                    <a:pt x="271" y="1259"/>
                    <a:pt x="262" y="1257"/>
                  </a:cubicBezTo>
                  <a:cubicBezTo>
                    <a:pt x="222" y="1257"/>
                    <a:pt x="209" y="1214"/>
                    <a:pt x="222" y="1175"/>
                  </a:cubicBezTo>
                  <a:cubicBezTo>
                    <a:pt x="222" y="1132"/>
                    <a:pt x="222" y="1092"/>
                    <a:pt x="235" y="1062"/>
                  </a:cubicBezTo>
                  <a:cubicBezTo>
                    <a:pt x="244" y="999"/>
                    <a:pt x="271" y="966"/>
                    <a:pt x="317" y="966"/>
                  </a:cubicBezTo>
                  <a:close/>
                  <a:moveTo>
                    <a:pt x="305" y="2001"/>
                  </a:moveTo>
                  <a:cubicBezTo>
                    <a:pt x="358" y="2001"/>
                    <a:pt x="374" y="2028"/>
                    <a:pt x="387" y="2068"/>
                  </a:cubicBezTo>
                  <a:cubicBezTo>
                    <a:pt x="414" y="2124"/>
                    <a:pt x="387" y="2220"/>
                    <a:pt x="331" y="2263"/>
                  </a:cubicBezTo>
                  <a:cubicBezTo>
                    <a:pt x="315" y="2279"/>
                    <a:pt x="297" y="2287"/>
                    <a:pt x="281" y="2287"/>
                  </a:cubicBezTo>
                  <a:cubicBezTo>
                    <a:pt x="258" y="2287"/>
                    <a:pt x="237" y="2272"/>
                    <a:pt x="222" y="2249"/>
                  </a:cubicBezTo>
                  <a:cubicBezTo>
                    <a:pt x="179" y="2193"/>
                    <a:pt x="192" y="2068"/>
                    <a:pt x="248" y="2028"/>
                  </a:cubicBezTo>
                  <a:cubicBezTo>
                    <a:pt x="262" y="2015"/>
                    <a:pt x="291" y="2001"/>
                    <a:pt x="305" y="2001"/>
                  </a:cubicBezTo>
                  <a:close/>
                  <a:moveTo>
                    <a:pt x="355" y="3385"/>
                  </a:moveTo>
                  <a:cubicBezTo>
                    <a:pt x="363" y="3385"/>
                    <a:pt x="369" y="3386"/>
                    <a:pt x="374" y="3390"/>
                  </a:cubicBezTo>
                  <a:cubicBezTo>
                    <a:pt x="414" y="3407"/>
                    <a:pt x="414" y="3446"/>
                    <a:pt x="440" y="3473"/>
                  </a:cubicBezTo>
                  <a:lnTo>
                    <a:pt x="427" y="3489"/>
                  </a:lnTo>
                  <a:cubicBezTo>
                    <a:pt x="427" y="3503"/>
                    <a:pt x="427" y="3529"/>
                    <a:pt x="414" y="3542"/>
                  </a:cubicBezTo>
                  <a:cubicBezTo>
                    <a:pt x="402" y="3602"/>
                    <a:pt x="360" y="3642"/>
                    <a:pt x="314" y="3642"/>
                  </a:cubicBezTo>
                  <a:cubicBezTo>
                    <a:pt x="307" y="3642"/>
                    <a:pt x="299" y="3641"/>
                    <a:pt x="291" y="3638"/>
                  </a:cubicBezTo>
                  <a:cubicBezTo>
                    <a:pt x="235" y="3612"/>
                    <a:pt x="209" y="3529"/>
                    <a:pt x="235" y="3460"/>
                  </a:cubicBezTo>
                  <a:cubicBezTo>
                    <a:pt x="248" y="3446"/>
                    <a:pt x="262" y="3420"/>
                    <a:pt x="291" y="3407"/>
                  </a:cubicBezTo>
                  <a:cubicBezTo>
                    <a:pt x="310" y="3395"/>
                    <a:pt x="336" y="3385"/>
                    <a:pt x="355" y="3385"/>
                  </a:cubicBezTo>
                  <a:close/>
                  <a:moveTo>
                    <a:pt x="936" y="1"/>
                  </a:moveTo>
                  <a:cubicBezTo>
                    <a:pt x="923" y="30"/>
                    <a:pt x="923" y="57"/>
                    <a:pt x="910" y="100"/>
                  </a:cubicBezTo>
                  <a:cubicBezTo>
                    <a:pt x="883" y="126"/>
                    <a:pt x="870" y="153"/>
                    <a:pt x="840" y="183"/>
                  </a:cubicBezTo>
                  <a:cubicBezTo>
                    <a:pt x="705" y="331"/>
                    <a:pt x="566" y="470"/>
                    <a:pt x="387" y="566"/>
                  </a:cubicBezTo>
                  <a:cubicBezTo>
                    <a:pt x="368" y="580"/>
                    <a:pt x="349" y="587"/>
                    <a:pt x="331" y="587"/>
                  </a:cubicBezTo>
                  <a:cubicBezTo>
                    <a:pt x="310" y="587"/>
                    <a:pt x="291" y="576"/>
                    <a:pt x="275" y="553"/>
                  </a:cubicBezTo>
                  <a:cubicBezTo>
                    <a:pt x="235" y="513"/>
                    <a:pt x="179" y="457"/>
                    <a:pt x="153" y="401"/>
                  </a:cubicBezTo>
                  <a:cubicBezTo>
                    <a:pt x="96" y="348"/>
                    <a:pt x="70" y="279"/>
                    <a:pt x="27" y="209"/>
                  </a:cubicBezTo>
                  <a:cubicBezTo>
                    <a:pt x="27" y="361"/>
                    <a:pt x="27" y="497"/>
                    <a:pt x="14" y="649"/>
                  </a:cubicBezTo>
                  <a:cubicBezTo>
                    <a:pt x="14" y="980"/>
                    <a:pt x="14" y="1297"/>
                    <a:pt x="0" y="1628"/>
                  </a:cubicBezTo>
                  <a:cubicBezTo>
                    <a:pt x="0" y="2068"/>
                    <a:pt x="14" y="2511"/>
                    <a:pt x="43" y="2950"/>
                  </a:cubicBezTo>
                  <a:cubicBezTo>
                    <a:pt x="57" y="3159"/>
                    <a:pt x="70" y="3377"/>
                    <a:pt x="70" y="3585"/>
                  </a:cubicBezTo>
                  <a:cubicBezTo>
                    <a:pt x="70" y="3721"/>
                    <a:pt x="70" y="3873"/>
                    <a:pt x="57" y="4012"/>
                  </a:cubicBezTo>
                  <a:lnTo>
                    <a:pt x="1627" y="4012"/>
                  </a:lnTo>
                  <a:cubicBezTo>
                    <a:pt x="1654" y="3943"/>
                    <a:pt x="1667" y="3873"/>
                    <a:pt x="1697" y="3790"/>
                  </a:cubicBezTo>
                  <a:lnTo>
                    <a:pt x="1697" y="3790"/>
                  </a:lnTo>
                  <a:cubicBezTo>
                    <a:pt x="1584" y="3804"/>
                    <a:pt x="1489" y="3820"/>
                    <a:pt x="1393" y="3820"/>
                  </a:cubicBezTo>
                  <a:cubicBezTo>
                    <a:pt x="1317" y="3827"/>
                    <a:pt x="1244" y="3827"/>
                    <a:pt x="1171" y="3827"/>
                  </a:cubicBezTo>
                  <a:cubicBezTo>
                    <a:pt x="1099" y="3827"/>
                    <a:pt x="1027" y="3827"/>
                    <a:pt x="953" y="3833"/>
                  </a:cubicBezTo>
                  <a:cubicBezTo>
                    <a:pt x="936" y="3833"/>
                    <a:pt x="923" y="3833"/>
                    <a:pt x="910" y="3847"/>
                  </a:cubicBezTo>
                  <a:cubicBezTo>
                    <a:pt x="893" y="3870"/>
                    <a:pt x="874" y="3881"/>
                    <a:pt x="855" y="3881"/>
                  </a:cubicBezTo>
                  <a:cubicBezTo>
                    <a:pt x="829" y="3881"/>
                    <a:pt x="803" y="3859"/>
                    <a:pt x="787" y="3820"/>
                  </a:cubicBezTo>
                  <a:cubicBezTo>
                    <a:pt x="758" y="3751"/>
                    <a:pt x="744" y="3695"/>
                    <a:pt x="731" y="3625"/>
                  </a:cubicBezTo>
                  <a:cubicBezTo>
                    <a:pt x="688" y="3377"/>
                    <a:pt x="688" y="3142"/>
                    <a:pt x="688" y="2911"/>
                  </a:cubicBezTo>
                  <a:cubicBezTo>
                    <a:pt x="688" y="2828"/>
                    <a:pt x="705" y="2759"/>
                    <a:pt x="649" y="2689"/>
                  </a:cubicBezTo>
                  <a:cubicBezTo>
                    <a:pt x="635" y="2676"/>
                    <a:pt x="635" y="2663"/>
                    <a:pt x="635" y="2646"/>
                  </a:cubicBezTo>
                  <a:cubicBezTo>
                    <a:pt x="606" y="2428"/>
                    <a:pt x="635" y="2206"/>
                    <a:pt x="662" y="1985"/>
                  </a:cubicBezTo>
                  <a:cubicBezTo>
                    <a:pt x="662" y="1972"/>
                    <a:pt x="688" y="1945"/>
                    <a:pt x="705" y="1919"/>
                  </a:cubicBezTo>
                  <a:lnTo>
                    <a:pt x="705" y="1902"/>
                  </a:lnTo>
                  <a:cubicBezTo>
                    <a:pt x="705" y="1862"/>
                    <a:pt x="718" y="1849"/>
                    <a:pt x="771" y="1849"/>
                  </a:cubicBezTo>
                  <a:cubicBezTo>
                    <a:pt x="910" y="1836"/>
                    <a:pt x="1062" y="1836"/>
                    <a:pt x="1201" y="1820"/>
                  </a:cubicBezTo>
                  <a:cubicBezTo>
                    <a:pt x="1184" y="1710"/>
                    <a:pt x="1201" y="1654"/>
                    <a:pt x="1267" y="1654"/>
                  </a:cubicBezTo>
                  <a:cubicBezTo>
                    <a:pt x="1280" y="1653"/>
                    <a:pt x="1292" y="1652"/>
                    <a:pt x="1303" y="1652"/>
                  </a:cubicBezTo>
                  <a:cubicBezTo>
                    <a:pt x="1388" y="1652"/>
                    <a:pt x="1421" y="1697"/>
                    <a:pt x="1432" y="1793"/>
                  </a:cubicBezTo>
                  <a:cubicBezTo>
                    <a:pt x="1502" y="1806"/>
                    <a:pt x="1571" y="1806"/>
                    <a:pt x="1641" y="1820"/>
                  </a:cubicBezTo>
                  <a:cubicBezTo>
                    <a:pt x="1737" y="1820"/>
                    <a:pt x="1806" y="1889"/>
                    <a:pt x="1846" y="1972"/>
                  </a:cubicBezTo>
                  <a:cubicBezTo>
                    <a:pt x="1902" y="2068"/>
                    <a:pt x="1889" y="2180"/>
                    <a:pt x="1902" y="2276"/>
                  </a:cubicBezTo>
                  <a:cubicBezTo>
                    <a:pt x="1902" y="2359"/>
                    <a:pt x="1902" y="2454"/>
                    <a:pt x="1875" y="2511"/>
                  </a:cubicBezTo>
                  <a:cubicBezTo>
                    <a:pt x="1832" y="2580"/>
                    <a:pt x="1846" y="2646"/>
                    <a:pt x="1846" y="2716"/>
                  </a:cubicBezTo>
                  <a:lnTo>
                    <a:pt x="1846" y="2785"/>
                  </a:lnTo>
                  <a:cubicBezTo>
                    <a:pt x="1846" y="2894"/>
                    <a:pt x="1862" y="3007"/>
                    <a:pt x="1862" y="3116"/>
                  </a:cubicBezTo>
                  <a:lnTo>
                    <a:pt x="1889" y="3116"/>
                  </a:lnTo>
                  <a:cubicBezTo>
                    <a:pt x="1915" y="2881"/>
                    <a:pt x="1958" y="2646"/>
                    <a:pt x="1998" y="2415"/>
                  </a:cubicBezTo>
                  <a:cubicBezTo>
                    <a:pt x="1998" y="2398"/>
                    <a:pt x="1985" y="2372"/>
                    <a:pt x="1985" y="2359"/>
                  </a:cubicBezTo>
                  <a:cubicBezTo>
                    <a:pt x="1985" y="2332"/>
                    <a:pt x="1958" y="2289"/>
                    <a:pt x="1971" y="2263"/>
                  </a:cubicBezTo>
                  <a:cubicBezTo>
                    <a:pt x="1985" y="2124"/>
                    <a:pt x="1998" y="2001"/>
                    <a:pt x="2011" y="1862"/>
                  </a:cubicBezTo>
                  <a:cubicBezTo>
                    <a:pt x="2028" y="1753"/>
                    <a:pt x="2028" y="1654"/>
                    <a:pt x="2028" y="1545"/>
                  </a:cubicBezTo>
                  <a:cubicBezTo>
                    <a:pt x="2041" y="1532"/>
                    <a:pt x="2041" y="1505"/>
                    <a:pt x="2054" y="1489"/>
                  </a:cubicBezTo>
                  <a:cubicBezTo>
                    <a:pt x="2067" y="1489"/>
                    <a:pt x="2094" y="1505"/>
                    <a:pt x="2110" y="1505"/>
                  </a:cubicBezTo>
                  <a:cubicBezTo>
                    <a:pt x="2137" y="1519"/>
                    <a:pt x="2163" y="1545"/>
                    <a:pt x="2193" y="1571"/>
                  </a:cubicBezTo>
                  <a:lnTo>
                    <a:pt x="2193" y="1588"/>
                  </a:lnTo>
                  <a:cubicBezTo>
                    <a:pt x="2110" y="1601"/>
                    <a:pt x="2150" y="1654"/>
                    <a:pt x="2137" y="1697"/>
                  </a:cubicBezTo>
                  <a:cubicBezTo>
                    <a:pt x="2150" y="1684"/>
                    <a:pt x="2163" y="1684"/>
                    <a:pt x="2163" y="1684"/>
                  </a:cubicBezTo>
                  <a:cubicBezTo>
                    <a:pt x="2193" y="1641"/>
                    <a:pt x="2206" y="1614"/>
                    <a:pt x="2233" y="1588"/>
                  </a:cubicBezTo>
                  <a:cubicBezTo>
                    <a:pt x="2246" y="1571"/>
                    <a:pt x="2276" y="1571"/>
                    <a:pt x="2289" y="1571"/>
                  </a:cubicBezTo>
                  <a:lnTo>
                    <a:pt x="2289" y="1641"/>
                  </a:lnTo>
                  <a:cubicBezTo>
                    <a:pt x="2289" y="1654"/>
                    <a:pt x="2259" y="1671"/>
                    <a:pt x="2259" y="1684"/>
                  </a:cubicBezTo>
                  <a:cubicBezTo>
                    <a:pt x="2219" y="1737"/>
                    <a:pt x="2193" y="1806"/>
                    <a:pt x="2150" y="1876"/>
                  </a:cubicBezTo>
                  <a:cubicBezTo>
                    <a:pt x="2494" y="1820"/>
                    <a:pt x="2811" y="1753"/>
                    <a:pt x="3129" y="1697"/>
                  </a:cubicBezTo>
                  <a:cubicBezTo>
                    <a:pt x="3129" y="1671"/>
                    <a:pt x="3116" y="1654"/>
                    <a:pt x="3102" y="1628"/>
                  </a:cubicBezTo>
                  <a:cubicBezTo>
                    <a:pt x="3059" y="1462"/>
                    <a:pt x="3003" y="1297"/>
                    <a:pt x="2963" y="1145"/>
                  </a:cubicBezTo>
                  <a:cubicBezTo>
                    <a:pt x="2920" y="953"/>
                    <a:pt x="2867" y="761"/>
                    <a:pt x="2838" y="579"/>
                  </a:cubicBezTo>
                  <a:cubicBezTo>
                    <a:pt x="2811" y="414"/>
                    <a:pt x="2825" y="401"/>
                    <a:pt x="2659" y="374"/>
                  </a:cubicBezTo>
                  <a:cubicBezTo>
                    <a:pt x="2646" y="361"/>
                    <a:pt x="2633" y="361"/>
                    <a:pt x="2606" y="361"/>
                  </a:cubicBezTo>
                  <a:cubicBezTo>
                    <a:pt x="2358" y="331"/>
                    <a:pt x="2110" y="305"/>
                    <a:pt x="1862" y="279"/>
                  </a:cubicBezTo>
                  <a:cubicBezTo>
                    <a:pt x="1697" y="249"/>
                    <a:pt x="1532" y="196"/>
                    <a:pt x="1366" y="153"/>
                  </a:cubicBezTo>
                  <a:cubicBezTo>
                    <a:pt x="1214" y="113"/>
                    <a:pt x="1075" y="44"/>
                    <a:pt x="93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6"/>
            <p:cNvSpPr/>
            <p:nvPr/>
          </p:nvSpPr>
          <p:spPr>
            <a:xfrm>
              <a:off x="3792743" y="3065849"/>
              <a:ext cx="87584" cy="164355"/>
            </a:xfrm>
            <a:custGeom>
              <a:avLst/>
              <a:gdLst/>
              <a:ahLst/>
              <a:cxnLst/>
              <a:rect l="l" t="t" r="r" b="b"/>
              <a:pathLst>
                <a:path w="2041" h="3830" extrusionOk="0">
                  <a:moveTo>
                    <a:pt x="992" y="1"/>
                  </a:moveTo>
                  <a:lnTo>
                    <a:pt x="992" y="1"/>
                  </a:lnTo>
                  <a:cubicBezTo>
                    <a:pt x="870" y="67"/>
                    <a:pt x="761" y="136"/>
                    <a:pt x="635" y="192"/>
                  </a:cubicBezTo>
                  <a:cubicBezTo>
                    <a:pt x="513" y="249"/>
                    <a:pt x="387" y="302"/>
                    <a:pt x="265" y="345"/>
                  </a:cubicBezTo>
                  <a:cubicBezTo>
                    <a:pt x="212" y="362"/>
                    <a:pt x="159" y="385"/>
                    <a:pt x="105" y="385"/>
                  </a:cubicBezTo>
                  <a:cubicBezTo>
                    <a:pt x="76" y="385"/>
                    <a:pt x="46" y="378"/>
                    <a:pt x="17" y="358"/>
                  </a:cubicBezTo>
                  <a:cubicBezTo>
                    <a:pt x="17" y="384"/>
                    <a:pt x="0" y="414"/>
                    <a:pt x="0" y="427"/>
                  </a:cubicBezTo>
                  <a:cubicBezTo>
                    <a:pt x="17" y="523"/>
                    <a:pt x="17" y="619"/>
                    <a:pt x="30" y="715"/>
                  </a:cubicBezTo>
                  <a:cubicBezTo>
                    <a:pt x="30" y="784"/>
                    <a:pt x="30" y="854"/>
                    <a:pt x="43" y="923"/>
                  </a:cubicBezTo>
                  <a:cubicBezTo>
                    <a:pt x="56" y="1006"/>
                    <a:pt x="83" y="1089"/>
                    <a:pt x="99" y="1171"/>
                  </a:cubicBezTo>
                  <a:cubicBezTo>
                    <a:pt x="126" y="1254"/>
                    <a:pt x="139" y="1337"/>
                    <a:pt x="165" y="1419"/>
                  </a:cubicBezTo>
                  <a:cubicBezTo>
                    <a:pt x="291" y="1337"/>
                    <a:pt x="387" y="1224"/>
                    <a:pt x="470" y="1115"/>
                  </a:cubicBezTo>
                  <a:cubicBezTo>
                    <a:pt x="539" y="1032"/>
                    <a:pt x="595" y="936"/>
                    <a:pt x="704" y="880"/>
                  </a:cubicBezTo>
                  <a:cubicBezTo>
                    <a:pt x="733" y="867"/>
                    <a:pt x="763" y="860"/>
                    <a:pt x="795" y="860"/>
                  </a:cubicBezTo>
                  <a:cubicBezTo>
                    <a:pt x="828" y="860"/>
                    <a:pt x="862" y="867"/>
                    <a:pt x="896" y="880"/>
                  </a:cubicBezTo>
                  <a:cubicBezTo>
                    <a:pt x="939" y="910"/>
                    <a:pt x="966" y="1006"/>
                    <a:pt x="939" y="1059"/>
                  </a:cubicBezTo>
                  <a:cubicBezTo>
                    <a:pt x="939" y="1102"/>
                    <a:pt x="926" y="1141"/>
                    <a:pt x="896" y="1184"/>
                  </a:cubicBezTo>
                  <a:cubicBezTo>
                    <a:pt x="787" y="1376"/>
                    <a:pt x="661" y="1571"/>
                    <a:pt x="552" y="1763"/>
                  </a:cubicBezTo>
                  <a:cubicBezTo>
                    <a:pt x="456" y="1915"/>
                    <a:pt x="374" y="2081"/>
                    <a:pt x="278" y="2246"/>
                  </a:cubicBezTo>
                  <a:lnTo>
                    <a:pt x="278" y="2315"/>
                  </a:lnTo>
                  <a:cubicBezTo>
                    <a:pt x="265" y="2494"/>
                    <a:pt x="265" y="2673"/>
                    <a:pt x="265" y="2851"/>
                  </a:cubicBezTo>
                  <a:cubicBezTo>
                    <a:pt x="248" y="2907"/>
                    <a:pt x="265" y="2947"/>
                    <a:pt x="278" y="3003"/>
                  </a:cubicBezTo>
                  <a:lnTo>
                    <a:pt x="278" y="3456"/>
                  </a:lnTo>
                  <a:cubicBezTo>
                    <a:pt x="291" y="3582"/>
                    <a:pt x="318" y="3704"/>
                    <a:pt x="331" y="3830"/>
                  </a:cubicBezTo>
                  <a:lnTo>
                    <a:pt x="2014" y="3830"/>
                  </a:lnTo>
                  <a:cubicBezTo>
                    <a:pt x="2040" y="3417"/>
                    <a:pt x="2001" y="3003"/>
                    <a:pt x="1971" y="2590"/>
                  </a:cubicBezTo>
                  <a:cubicBezTo>
                    <a:pt x="1958" y="2329"/>
                    <a:pt x="1958" y="2067"/>
                    <a:pt x="1945" y="1803"/>
                  </a:cubicBezTo>
                  <a:cubicBezTo>
                    <a:pt x="1945" y="1598"/>
                    <a:pt x="1958" y="1406"/>
                    <a:pt x="1958" y="1211"/>
                  </a:cubicBezTo>
                  <a:cubicBezTo>
                    <a:pt x="1971" y="910"/>
                    <a:pt x="1971" y="606"/>
                    <a:pt x="1971" y="288"/>
                  </a:cubicBezTo>
                  <a:lnTo>
                    <a:pt x="1971" y="149"/>
                  </a:lnTo>
                  <a:cubicBezTo>
                    <a:pt x="1931" y="219"/>
                    <a:pt x="1918" y="288"/>
                    <a:pt x="1902" y="358"/>
                  </a:cubicBezTo>
                  <a:cubicBezTo>
                    <a:pt x="1873" y="438"/>
                    <a:pt x="1806" y="489"/>
                    <a:pt x="1729" y="489"/>
                  </a:cubicBezTo>
                  <a:cubicBezTo>
                    <a:pt x="1701" y="489"/>
                    <a:pt x="1671" y="482"/>
                    <a:pt x="1640" y="467"/>
                  </a:cubicBezTo>
                  <a:cubicBezTo>
                    <a:pt x="1449" y="384"/>
                    <a:pt x="1257" y="275"/>
                    <a:pt x="1105" y="110"/>
                  </a:cubicBezTo>
                  <a:cubicBezTo>
                    <a:pt x="1091" y="110"/>
                    <a:pt x="1075" y="97"/>
                    <a:pt x="1062" y="97"/>
                  </a:cubicBezTo>
                  <a:cubicBezTo>
                    <a:pt x="992" y="83"/>
                    <a:pt x="979" y="83"/>
                    <a:pt x="99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4267518" y="3043878"/>
              <a:ext cx="33257" cy="186326"/>
            </a:xfrm>
            <a:custGeom>
              <a:avLst/>
              <a:gdLst/>
              <a:ahLst/>
              <a:cxnLst/>
              <a:rect l="l" t="t" r="r" b="b"/>
              <a:pathLst>
                <a:path w="775" h="4342" extrusionOk="0">
                  <a:moveTo>
                    <a:pt x="196" y="566"/>
                  </a:moveTo>
                  <a:cubicBezTo>
                    <a:pt x="262" y="566"/>
                    <a:pt x="292" y="595"/>
                    <a:pt x="279" y="648"/>
                  </a:cubicBezTo>
                  <a:cubicBezTo>
                    <a:pt x="279" y="723"/>
                    <a:pt x="244" y="776"/>
                    <a:pt x="208" y="776"/>
                  </a:cubicBezTo>
                  <a:cubicBezTo>
                    <a:pt x="204" y="776"/>
                    <a:pt x="200" y="775"/>
                    <a:pt x="196" y="774"/>
                  </a:cubicBezTo>
                  <a:cubicBezTo>
                    <a:pt x="153" y="774"/>
                    <a:pt x="113" y="718"/>
                    <a:pt x="113" y="678"/>
                  </a:cubicBezTo>
                  <a:cubicBezTo>
                    <a:pt x="127" y="595"/>
                    <a:pt x="140" y="566"/>
                    <a:pt x="196" y="566"/>
                  </a:cubicBezTo>
                  <a:close/>
                  <a:moveTo>
                    <a:pt x="214" y="1452"/>
                  </a:moveTo>
                  <a:cubicBezTo>
                    <a:pt x="226" y="1452"/>
                    <a:pt x="236" y="1455"/>
                    <a:pt x="236" y="1462"/>
                  </a:cubicBezTo>
                  <a:cubicBezTo>
                    <a:pt x="262" y="1505"/>
                    <a:pt x="279" y="1544"/>
                    <a:pt x="262" y="1571"/>
                  </a:cubicBezTo>
                  <a:cubicBezTo>
                    <a:pt x="262" y="1614"/>
                    <a:pt x="236" y="1640"/>
                    <a:pt x="209" y="1653"/>
                  </a:cubicBezTo>
                  <a:cubicBezTo>
                    <a:pt x="209" y="1658"/>
                    <a:pt x="206" y="1660"/>
                    <a:pt x="201" y="1660"/>
                  </a:cubicBezTo>
                  <a:cubicBezTo>
                    <a:pt x="188" y="1660"/>
                    <a:pt x="163" y="1646"/>
                    <a:pt x="153" y="1627"/>
                  </a:cubicBezTo>
                  <a:cubicBezTo>
                    <a:pt x="140" y="1614"/>
                    <a:pt x="140" y="1587"/>
                    <a:pt x="127" y="1544"/>
                  </a:cubicBezTo>
                  <a:cubicBezTo>
                    <a:pt x="140" y="1518"/>
                    <a:pt x="153" y="1475"/>
                    <a:pt x="179" y="1462"/>
                  </a:cubicBezTo>
                  <a:cubicBezTo>
                    <a:pt x="188" y="1455"/>
                    <a:pt x="202" y="1452"/>
                    <a:pt x="214" y="1452"/>
                  </a:cubicBezTo>
                  <a:close/>
                  <a:moveTo>
                    <a:pt x="229" y="2273"/>
                  </a:moveTo>
                  <a:cubicBezTo>
                    <a:pt x="232" y="2273"/>
                    <a:pt x="234" y="2273"/>
                    <a:pt x="236" y="2275"/>
                  </a:cubicBezTo>
                  <a:cubicBezTo>
                    <a:pt x="262" y="2275"/>
                    <a:pt x="292" y="2302"/>
                    <a:pt x="305" y="2315"/>
                  </a:cubicBezTo>
                  <a:cubicBezTo>
                    <a:pt x="318" y="2358"/>
                    <a:pt x="318" y="2398"/>
                    <a:pt x="318" y="2427"/>
                  </a:cubicBezTo>
                  <a:cubicBezTo>
                    <a:pt x="318" y="2480"/>
                    <a:pt x="292" y="2510"/>
                    <a:pt x="249" y="2523"/>
                  </a:cubicBezTo>
                  <a:cubicBezTo>
                    <a:pt x="196" y="2523"/>
                    <a:pt x="179" y="2480"/>
                    <a:pt x="179" y="2427"/>
                  </a:cubicBezTo>
                  <a:cubicBezTo>
                    <a:pt x="166" y="2414"/>
                    <a:pt x="179" y="2398"/>
                    <a:pt x="179" y="2384"/>
                  </a:cubicBezTo>
                  <a:cubicBezTo>
                    <a:pt x="179" y="2371"/>
                    <a:pt x="166" y="2345"/>
                    <a:pt x="179" y="2315"/>
                  </a:cubicBezTo>
                  <a:cubicBezTo>
                    <a:pt x="194" y="2303"/>
                    <a:pt x="215" y="2273"/>
                    <a:pt x="229" y="2273"/>
                  </a:cubicBezTo>
                  <a:close/>
                  <a:moveTo>
                    <a:pt x="332" y="3089"/>
                  </a:moveTo>
                  <a:cubicBezTo>
                    <a:pt x="345" y="3089"/>
                    <a:pt x="388" y="3102"/>
                    <a:pt x="401" y="3115"/>
                  </a:cubicBezTo>
                  <a:cubicBezTo>
                    <a:pt x="414" y="3142"/>
                    <a:pt x="414" y="3171"/>
                    <a:pt x="427" y="3198"/>
                  </a:cubicBezTo>
                  <a:cubicBezTo>
                    <a:pt x="414" y="3224"/>
                    <a:pt x="414" y="3254"/>
                    <a:pt x="401" y="3267"/>
                  </a:cubicBezTo>
                  <a:cubicBezTo>
                    <a:pt x="393" y="3291"/>
                    <a:pt x="371" y="3306"/>
                    <a:pt x="348" y="3306"/>
                  </a:cubicBezTo>
                  <a:cubicBezTo>
                    <a:pt x="332" y="3306"/>
                    <a:pt x="316" y="3298"/>
                    <a:pt x="305" y="3280"/>
                  </a:cubicBezTo>
                  <a:cubicBezTo>
                    <a:pt x="292" y="3241"/>
                    <a:pt x="279" y="3185"/>
                    <a:pt x="279" y="3142"/>
                  </a:cubicBezTo>
                  <a:cubicBezTo>
                    <a:pt x="279" y="3128"/>
                    <a:pt x="305" y="3089"/>
                    <a:pt x="332" y="3089"/>
                  </a:cubicBezTo>
                  <a:close/>
                  <a:moveTo>
                    <a:pt x="414" y="3831"/>
                  </a:moveTo>
                  <a:cubicBezTo>
                    <a:pt x="452" y="3831"/>
                    <a:pt x="484" y="3878"/>
                    <a:pt x="484" y="3929"/>
                  </a:cubicBezTo>
                  <a:cubicBezTo>
                    <a:pt x="484" y="3985"/>
                    <a:pt x="457" y="4011"/>
                    <a:pt x="414" y="4025"/>
                  </a:cubicBezTo>
                  <a:cubicBezTo>
                    <a:pt x="411" y="4025"/>
                    <a:pt x="408" y="4026"/>
                    <a:pt x="405" y="4026"/>
                  </a:cubicBezTo>
                  <a:cubicBezTo>
                    <a:pt x="367" y="4026"/>
                    <a:pt x="319" y="3951"/>
                    <a:pt x="332" y="3902"/>
                  </a:cubicBezTo>
                  <a:cubicBezTo>
                    <a:pt x="345" y="3872"/>
                    <a:pt x="375" y="3833"/>
                    <a:pt x="401" y="3833"/>
                  </a:cubicBezTo>
                  <a:cubicBezTo>
                    <a:pt x="406" y="3831"/>
                    <a:pt x="410" y="3831"/>
                    <a:pt x="414" y="3831"/>
                  </a:cubicBezTo>
                  <a:close/>
                  <a:moveTo>
                    <a:pt x="44" y="0"/>
                  </a:moveTo>
                  <a:lnTo>
                    <a:pt x="44" y="430"/>
                  </a:lnTo>
                  <a:cubicBezTo>
                    <a:pt x="31" y="595"/>
                    <a:pt x="14" y="744"/>
                    <a:pt x="1" y="896"/>
                  </a:cubicBezTo>
                  <a:cubicBezTo>
                    <a:pt x="1" y="1144"/>
                    <a:pt x="14" y="1392"/>
                    <a:pt x="31" y="1640"/>
                  </a:cubicBezTo>
                  <a:cubicBezTo>
                    <a:pt x="44" y="1862"/>
                    <a:pt x="44" y="2097"/>
                    <a:pt x="57" y="2331"/>
                  </a:cubicBezTo>
                  <a:cubicBezTo>
                    <a:pt x="84" y="2579"/>
                    <a:pt x="113" y="2841"/>
                    <a:pt x="140" y="3102"/>
                  </a:cubicBezTo>
                  <a:cubicBezTo>
                    <a:pt x="166" y="3363"/>
                    <a:pt x="209" y="3638"/>
                    <a:pt x="236" y="3902"/>
                  </a:cubicBezTo>
                  <a:cubicBezTo>
                    <a:pt x="249" y="4051"/>
                    <a:pt x="279" y="4190"/>
                    <a:pt x="305" y="4342"/>
                  </a:cubicBezTo>
                  <a:lnTo>
                    <a:pt x="732" y="4342"/>
                  </a:lnTo>
                  <a:cubicBezTo>
                    <a:pt x="732" y="4120"/>
                    <a:pt x="745" y="3915"/>
                    <a:pt x="745" y="3694"/>
                  </a:cubicBezTo>
                  <a:cubicBezTo>
                    <a:pt x="758" y="3472"/>
                    <a:pt x="775" y="3254"/>
                    <a:pt x="775" y="3032"/>
                  </a:cubicBezTo>
                  <a:cubicBezTo>
                    <a:pt x="775" y="2728"/>
                    <a:pt x="758" y="2427"/>
                    <a:pt x="758" y="2123"/>
                  </a:cubicBezTo>
                  <a:lnTo>
                    <a:pt x="758" y="1131"/>
                  </a:lnTo>
                  <a:cubicBezTo>
                    <a:pt x="758" y="909"/>
                    <a:pt x="775" y="704"/>
                    <a:pt x="775" y="496"/>
                  </a:cubicBezTo>
                  <a:cubicBezTo>
                    <a:pt x="775" y="374"/>
                    <a:pt x="775" y="265"/>
                    <a:pt x="758" y="139"/>
                  </a:cubicBezTo>
                  <a:cubicBezTo>
                    <a:pt x="732" y="165"/>
                    <a:pt x="732" y="195"/>
                    <a:pt x="718" y="222"/>
                  </a:cubicBezTo>
                  <a:cubicBezTo>
                    <a:pt x="681" y="282"/>
                    <a:pt x="636" y="320"/>
                    <a:pt x="579" y="320"/>
                  </a:cubicBezTo>
                  <a:cubicBezTo>
                    <a:pt x="571" y="320"/>
                    <a:pt x="562" y="319"/>
                    <a:pt x="553" y="318"/>
                  </a:cubicBezTo>
                  <a:cubicBezTo>
                    <a:pt x="470" y="291"/>
                    <a:pt x="388" y="265"/>
                    <a:pt x="318" y="222"/>
                  </a:cubicBezTo>
                  <a:cubicBezTo>
                    <a:pt x="222" y="152"/>
                    <a:pt x="140" y="83"/>
                    <a:pt x="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4232073" y="3037484"/>
              <a:ext cx="42612" cy="192720"/>
            </a:xfrm>
            <a:custGeom>
              <a:avLst/>
              <a:gdLst/>
              <a:ahLst/>
              <a:cxnLst/>
              <a:rect l="l" t="t" r="r" b="b"/>
              <a:pathLst>
                <a:path w="993" h="4491" extrusionOk="0">
                  <a:moveTo>
                    <a:pt x="209" y="0"/>
                  </a:moveTo>
                  <a:cubicBezTo>
                    <a:pt x="152" y="40"/>
                    <a:pt x="96" y="83"/>
                    <a:pt x="43" y="136"/>
                  </a:cubicBezTo>
                  <a:cubicBezTo>
                    <a:pt x="13" y="149"/>
                    <a:pt x="0" y="179"/>
                    <a:pt x="0" y="205"/>
                  </a:cubicBezTo>
                  <a:cubicBezTo>
                    <a:pt x="13" y="344"/>
                    <a:pt x="13" y="467"/>
                    <a:pt x="30" y="605"/>
                  </a:cubicBezTo>
                  <a:cubicBezTo>
                    <a:pt x="70" y="840"/>
                    <a:pt x="96" y="1075"/>
                    <a:pt x="139" y="1323"/>
                  </a:cubicBezTo>
                  <a:cubicBezTo>
                    <a:pt x="179" y="1502"/>
                    <a:pt x="209" y="1693"/>
                    <a:pt x="248" y="1885"/>
                  </a:cubicBezTo>
                  <a:cubicBezTo>
                    <a:pt x="278" y="2067"/>
                    <a:pt x="304" y="2259"/>
                    <a:pt x="331" y="2437"/>
                  </a:cubicBezTo>
                  <a:cubicBezTo>
                    <a:pt x="361" y="2603"/>
                    <a:pt x="374" y="2755"/>
                    <a:pt x="400" y="2907"/>
                  </a:cubicBezTo>
                  <a:cubicBezTo>
                    <a:pt x="443" y="3086"/>
                    <a:pt x="470" y="3251"/>
                    <a:pt x="496" y="3429"/>
                  </a:cubicBezTo>
                  <a:cubicBezTo>
                    <a:pt x="552" y="3638"/>
                    <a:pt x="592" y="3843"/>
                    <a:pt x="648" y="4051"/>
                  </a:cubicBezTo>
                  <a:cubicBezTo>
                    <a:pt x="675" y="4200"/>
                    <a:pt x="718" y="4339"/>
                    <a:pt x="744" y="4491"/>
                  </a:cubicBezTo>
                  <a:lnTo>
                    <a:pt x="992" y="4491"/>
                  </a:lnTo>
                  <a:cubicBezTo>
                    <a:pt x="966" y="4216"/>
                    <a:pt x="923" y="3939"/>
                    <a:pt x="896" y="3677"/>
                  </a:cubicBezTo>
                  <a:cubicBezTo>
                    <a:pt x="870" y="3472"/>
                    <a:pt x="857" y="3277"/>
                    <a:pt x="840" y="3086"/>
                  </a:cubicBezTo>
                  <a:cubicBezTo>
                    <a:pt x="814" y="2824"/>
                    <a:pt x="787" y="2563"/>
                    <a:pt x="757" y="2299"/>
                  </a:cubicBezTo>
                  <a:cubicBezTo>
                    <a:pt x="744" y="2037"/>
                    <a:pt x="731" y="1776"/>
                    <a:pt x="731" y="1515"/>
                  </a:cubicBezTo>
                  <a:cubicBezTo>
                    <a:pt x="718" y="1306"/>
                    <a:pt x="731" y="1101"/>
                    <a:pt x="731" y="893"/>
                  </a:cubicBezTo>
                  <a:cubicBezTo>
                    <a:pt x="731" y="662"/>
                    <a:pt x="744" y="440"/>
                    <a:pt x="757" y="218"/>
                  </a:cubicBezTo>
                  <a:cubicBezTo>
                    <a:pt x="757" y="205"/>
                    <a:pt x="744" y="192"/>
                    <a:pt x="731" y="179"/>
                  </a:cubicBezTo>
                  <a:cubicBezTo>
                    <a:pt x="705" y="218"/>
                    <a:pt x="662" y="261"/>
                    <a:pt x="635" y="288"/>
                  </a:cubicBezTo>
                  <a:cubicBezTo>
                    <a:pt x="552" y="371"/>
                    <a:pt x="496" y="467"/>
                    <a:pt x="374" y="496"/>
                  </a:cubicBezTo>
                  <a:cubicBezTo>
                    <a:pt x="356" y="505"/>
                    <a:pt x="339" y="509"/>
                    <a:pt x="322" y="509"/>
                  </a:cubicBezTo>
                  <a:cubicBezTo>
                    <a:pt x="287" y="509"/>
                    <a:pt x="257" y="488"/>
                    <a:pt x="248" y="440"/>
                  </a:cubicBezTo>
                  <a:cubicBezTo>
                    <a:pt x="235" y="371"/>
                    <a:pt x="222" y="314"/>
                    <a:pt x="222" y="248"/>
                  </a:cubicBezTo>
                  <a:cubicBezTo>
                    <a:pt x="209" y="166"/>
                    <a:pt x="209" y="83"/>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3577026" y="3084172"/>
              <a:ext cx="43" cy="43"/>
            </a:xfrm>
            <a:custGeom>
              <a:avLst/>
              <a:gdLst/>
              <a:ahLst/>
              <a:cxnLst/>
              <a:rect l="l" t="t" r="r" b="b"/>
              <a:pathLst>
                <a:path w="1" h="1" extrusionOk="0">
                  <a:moveTo>
                    <a:pt x="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3827073" y="3001996"/>
              <a:ext cx="43" cy="43"/>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3633799" y="2818077"/>
              <a:ext cx="601" cy="43"/>
            </a:xfrm>
            <a:custGeom>
              <a:avLst/>
              <a:gdLst/>
              <a:ahLst/>
              <a:cxnLst/>
              <a:rect l="l" t="t" r="r" b="b"/>
              <a:pathLst>
                <a:path w="14" h="1" extrusionOk="0">
                  <a:moveTo>
                    <a:pt x="14"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6"/>
            <p:cNvSpPr/>
            <p:nvPr/>
          </p:nvSpPr>
          <p:spPr>
            <a:xfrm>
              <a:off x="3576340" y="2853007"/>
              <a:ext cx="136676" cy="164269"/>
            </a:xfrm>
            <a:custGeom>
              <a:avLst/>
              <a:gdLst/>
              <a:ahLst/>
              <a:cxnLst/>
              <a:rect l="l" t="t" r="r" b="b"/>
              <a:pathLst>
                <a:path w="3185" h="3828" extrusionOk="0">
                  <a:moveTo>
                    <a:pt x="2097" y="1432"/>
                  </a:moveTo>
                  <a:lnTo>
                    <a:pt x="2097" y="1432"/>
                  </a:lnTo>
                  <a:cubicBezTo>
                    <a:pt x="2098" y="1435"/>
                    <a:pt x="2100" y="1437"/>
                    <a:pt x="2101" y="1439"/>
                  </a:cubicBezTo>
                  <a:lnTo>
                    <a:pt x="2101" y="1439"/>
                  </a:lnTo>
                  <a:cubicBezTo>
                    <a:pt x="2100" y="1437"/>
                    <a:pt x="2098" y="1434"/>
                    <a:pt x="2097" y="1432"/>
                  </a:cubicBezTo>
                  <a:close/>
                  <a:moveTo>
                    <a:pt x="1366" y="1171"/>
                  </a:moveTo>
                  <a:cubicBezTo>
                    <a:pt x="1392" y="1184"/>
                    <a:pt x="1435" y="1184"/>
                    <a:pt x="1462" y="1197"/>
                  </a:cubicBezTo>
                  <a:cubicBezTo>
                    <a:pt x="1475" y="1197"/>
                    <a:pt x="1488" y="1224"/>
                    <a:pt x="1488" y="1254"/>
                  </a:cubicBezTo>
                  <a:cubicBezTo>
                    <a:pt x="1475" y="1267"/>
                    <a:pt x="1462" y="1267"/>
                    <a:pt x="1435" y="1280"/>
                  </a:cubicBezTo>
                  <a:cubicBezTo>
                    <a:pt x="1406" y="1280"/>
                    <a:pt x="1366" y="1280"/>
                    <a:pt x="1339" y="1293"/>
                  </a:cubicBezTo>
                  <a:cubicBezTo>
                    <a:pt x="1174" y="1376"/>
                    <a:pt x="1022" y="1488"/>
                    <a:pt x="883" y="1611"/>
                  </a:cubicBezTo>
                  <a:cubicBezTo>
                    <a:pt x="857" y="1624"/>
                    <a:pt x="857" y="1654"/>
                    <a:pt x="827" y="1667"/>
                  </a:cubicBezTo>
                  <a:cubicBezTo>
                    <a:pt x="814" y="1680"/>
                    <a:pt x="787" y="1693"/>
                    <a:pt x="774" y="1707"/>
                  </a:cubicBezTo>
                  <a:cubicBezTo>
                    <a:pt x="774" y="1680"/>
                    <a:pt x="744" y="1654"/>
                    <a:pt x="761" y="1624"/>
                  </a:cubicBezTo>
                  <a:cubicBezTo>
                    <a:pt x="787" y="1571"/>
                    <a:pt x="814" y="1515"/>
                    <a:pt x="857" y="1459"/>
                  </a:cubicBezTo>
                  <a:cubicBezTo>
                    <a:pt x="952" y="1336"/>
                    <a:pt x="1062" y="1224"/>
                    <a:pt x="1240" y="1184"/>
                  </a:cubicBezTo>
                  <a:cubicBezTo>
                    <a:pt x="1283" y="1184"/>
                    <a:pt x="1310" y="1184"/>
                    <a:pt x="1366" y="1171"/>
                  </a:cubicBezTo>
                  <a:close/>
                  <a:moveTo>
                    <a:pt x="1531" y="1598"/>
                  </a:moveTo>
                  <a:cubicBezTo>
                    <a:pt x="1614" y="1598"/>
                    <a:pt x="1683" y="1654"/>
                    <a:pt x="1670" y="1736"/>
                  </a:cubicBezTo>
                  <a:cubicBezTo>
                    <a:pt x="1654" y="1832"/>
                    <a:pt x="1670" y="1928"/>
                    <a:pt x="1601" y="1998"/>
                  </a:cubicBezTo>
                  <a:cubicBezTo>
                    <a:pt x="1577" y="2019"/>
                    <a:pt x="1557" y="2030"/>
                    <a:pt x="1539" y="2030"/>
                  </a:cubicBezTo>
                  <a:cubicBezTo>
                    <a:pt x="1513" y="2030"/>
                    <a:pt x="1492" y="2009"/>
                    <a:pt x="1475" y="1968"/>
                  </a:cubicBezTo>
                  <a:cubicBezTo>
                    <a:pt x="1449" y="1902"/>
                    <a:pt x="1435" y="1832"/>
                    <a:pt x="1462" y="1763"/>
                  </a:cubicBezTo>
                  <a:lnTo>
                    <a:pt x="1462" y="1707"/>
                  </a:lnTo>
                  <a:cubicBezTo>
                    <a:pt x="1323" y="1720"/>
                    <a:pt x="1227" y="1763"/>
                    <a:pt x="1158" y="1885"/>
                  </a:cubicBezTo>
                  <a:cubicBezTo>
                    <a:pt x="1131" y="1928"/>
                    <a:pt x="1105" y="1984"/>
                    <a:pt x="1075" y="2037"/>
                  </a:cubicBezTo>
                  <a:cubicBezTo>
                    <a:pt x="1062" y="2051"/>
                    <a:pt x="1048" y="2051"/>
                    <a:pt x="1035" y="2067"/>
                  </a:cubicBezTo>
                  <a:cubicBezTo>
                    <a:pt x="1022" y="2051"/>
                    <a:pt x="992" y="2024"/>
                    <a:pt x="992" y="2011"/>
                  </a:cubicBezTo>
                  <a:cubicBezTo>
                    <a:pt x="1022" y="1789"/>
                    <a:pt x="1214" y="1624"/>
                    <a:pt x="1435" y="1598"/>
                  </a:cubicBezTo>
                  <a:close/>
                  <a:moveTo>
                    <a:pt x="2498" y="1117"/>
                  </a:moveTo>
                  <a:cubicBezTo>
                    <a:pt x="2548" y="1117"/>
                    <a:pt x="2598" y="1140"/>
                    <a:pt x="2646" y="1171"/>
                  </a:cubicBezTo>
                  <a:cubicBezTo>
                    <a:pt x="2675" y="1184"/>
                    <a:pt x="2702" y="1211"/>
                    <a:pt x="2675" y="1254"/>
                  </a:cubicBezTo>
                  <a:cubicBezTo>
                    <a:pt x="2662" y="1267"/>
                    <a:pt x="2662" y="1293"/>
                    <a:pt x="2662" y="1307"/>
                  </a:cubicBezTo>
                  <a:cubicBezTo>
                    <a:pt x="2689" y="1376"/>
                    <a:pt x="2675" y="1445"/>
                    <a:pt x="2619" y="1515"/>
                  </a:cubicBezTo>
                  <a:cubicBezTo>
                    <a:pt x="2606" y="1541"/>
                    <a:pt x="2563" y="1555"/>
                    <a:pt x="2523" y="1555"/>
                  </a:cubicBezTo>
                  <a:cubicBezTo>
                    <a:pt x="2480" y="1555"/>
                    <a:pt x="2467" y="1515"/>
                    <a:pt x="2467" y="1472"/>
                  </a:cubicBezTo>
                  <a:cubicBezTo>
                    <a:pt x="2480" y="1389"/>
                    <a:pt x="2510" y="1307"/>
                    <a:pt x="2523" y="1224"/>
                  </a:cubicBezTo>
                  <a:cubicBezTo>
                    <a:pt x="2514" y="1222"/>
                    <a:pt x="2504" y="1221"/>
                    <a:pt x="2495" y="1221"/>
                  </a:cubicBezTo>
                  <a:cubicBezTo>
                    <a:pt x="2445" y="1221"/>
                    <a:pt x="2391" y="1247"/>
                    <a:pt x="2358" y="1280"/>
                  </a:cubicBezTo>
                  <a:cubicBezTo>
                    <a:pt x="2302" y="1323"/>
                    <a:pt x="2232" y="1376"/>
                    <a:pt x="2179" y="1432"/>
                  </a:cubicBezTo>
                  <a:cubicBezTo>
                    <a:pt x="2164" y="1452"/>
                    <a:pt x="2150" y="1462"/>
                    <a:pt x="2137" y="1462"/>
                  </a:cubicBezTo>
                  <a:cubicBezTo>
                    <a:pt x="2125" y="1462"/>
                    <a:pt x="2113" y="1454"/>
                    <a:pt x="2101" y="1439"/>
                  </a:cubicBezTo>
                  <a:lnTo>
                    <a:pt x="2101" y="1439"/>
                  </a:lnTo>
                  <a:cubicBezTo>
                    <a:pt x="2140" y="1493"/>
                    <a:pt x="2181" y="1543"/>
                    <a:pt x="2219" y="1584"/>
                  </a:cubicBezTo>
                  <a:cubicBezTo>
                    <a:pt x="2315" y="1693"/>
                    <a:pt x="2441" y="1789"/>
                    <a:pt x="2523" y="1915"/>
                  </a:cubicBezTo>
                  <a:cubicBezTo>
                    <a:pt x="2593" y="1998"/>
                    <a:pt x="2606" y="2094"/>
                    <a:pt x="2593" y="2203"/>
                  </a:cubicBezTo>
                  <a:cubicBezTo>
                    <a:pt x="2579" y="2272"/>
                    <a:pt x="2550" y="2342"/>
                    <a:pt x="2536" y="2411"/>
                  </a:cubicBezTo>
                  <a:cubicBezTo>
                    <a:pt x="2523" y="2437"/>
                    <a:pt x="2480" y="2464"/>
                    <a:pt x="2454" y="2464"/>
                  </a:cubicBezTo>
                  <a:cubicBezTo>
                    <a:pt x="2427" y="2451"/>
                    <a:pt x="2427" y="2424"/>
                    <a:pt x="2441" y="2381"/>
                  </a:cubicBezTo>
                  <a:cubicBezTo>
                    <a:pt x="2454" y="2315"/>
                    <a:pt x="2454" y="2232"/>
                    <a:pt x="2467" y="2163"/>
                  </a:cubicBezTo>
                  <a:cubicBezTo>
                    <a:pt x="2480" y="2051"/>
                    <a:pt x="2441" y="1968"/>
                    <a:pt x="2371" y="1902"/>
                  </a:cubicBezTo>
                  <a:lnTo>
                    <a:pt x="2206" y="1736"/>
                  </a:lnTo>
                  <a:cubicBezTo>
                    <a:pt x="2150" y="1667"/>
                    <a:pt x="2097" y="1611"/>
                    <a:pt x="2040" y="1555"/>
                  </a:cubicBezTo>
                  <a:cubicBezTo>
                    <a:pt x="1971" y="1472"/>
                    <a:pt x="1918" y="1389"/>
                    <a:pt x="1888" y="1293"/>
                  </a:cubicBezTo>
                  <a:cubicBezTo>
                    <a:pt x="1888" y="1280"/>
                    <a:pt x="1875" y="1267"/>
                    <a:pt x="1888" y="1240"/>
                  </a:cubicBezTo>
                  <a:cubicBezTo>
                    <a:pt x="1888" y="1224"/>
                    <a:pt x="1902" y="1184"/>
                    <a:pt x="1931" y="1184"/>
                  </a:cubicBezTo>
                  <a:cubicBezTo>
                    <a:pt x="1958" y="1184"/>
                    <a:pt x="1958" y="1224"/>
                    <a:pt x="1958" y="1240"/>
                  </a:cubicBezTo>
                  <a:cubicBezTo>
                    <a:pt x="2001" y="1307"/>
                    <a:pt x="2027" y="1376"/>
                    <a:pt x="2067" y="1432"/>
                  </a:cubicBezTo>
                  <a:cubicBezTo>
                    <a:pt x="2067" y="1437"/>
                    <a:pt x="2070" y="1438"/>
                    <a:pt x="2075" y="1438"/>
                  </a:cubicBezTo>
                  <a:cubicBezTo>
                    <a:pt x="2083" y="1438"/>
                    <a:pt x="2097" y="1432"/>
                    <a:pt x="2097" y="1432"/>
                  </a:cubicBezTo>
                  <a:cubicBezTo>
                    <a:pt x="2179" y="1307"/>
                    <a:pt x="2275" y="1171"/>
                    <a:pt x="2441" y="1128"/>
                  </a:cubicBezTo>
                  <a:cubicBezTo>
                    <a:pt x="2460" y="1121"/>
                    <a:pt x="2479" y="1117"/>
                    <a:pt x="2498" y="1117"/>
                  </a:cubicBezTo>
                  <a:close/>
                  <a:moveTo>
                    <a:pt x="2637" y="2969"/>
                  </a:moveTo>
                  <a:cubicBezTo>
                    <a:pt x="2652" y="2969"/>
                    <a:pt x="2671" y="2976"/>
                    <a:pt x="2689" y="2976"/>
                  </a:cubicBezTo>
                  <a:cubicBezTo>
                    <a:pt x="2675" y="2990"/>
                    <a:pt x="2675" y="3029"/>
                    <a:pt x="2662" y="3043"/>
                  </a:cubicBezTo>
                  <a:cubicBezTo>
                    <a:pt x="2606" y="3086"/>
                    <a:pt x="2550" y="3125"/>
                    <a:pt x="2497" y="3155"/>
                  </a:cubicBezTo>
                  <a:cubicBezTo>
                    <a:pt x="2482" y="3162"/>
                    <a:pt x="2469" y="3165"/>
                    <a:pt x="2459" y="3165"/>
                  </a:cubicBezTo>
                  <a:cubicBezTo>
                    <a:pt x="2429" y="3165"/>
                    <a:pt x="2418" y="3140"/>
                    <a:pt x="2427" y="3099"/>
                  </a:cubicBezTo>
                  <a:lnTo>
                    <a:pt x="2427" y="3086"/>
                  </a:lnTo>
                  <a:cubicBezTo>
                    <a:pt x="2497" y="3043"/>
                    <a:pt x="2550" y="3016"/>
                    <a:pt x="2619" y="2976"/>
                  </a:cubicBezTo>
                  <a:cubicBezTo>
                    <a:pt x="2624" y="2971"/>
                    <a:pt x="2630" y="2969"/>
                    <a:pt x="2637" y="2969"/>
                  </a:cubicBezTo>
                  <a:close/>
                  <a:moveTo>
                    <a:pt x="2728" y="2547"/>
                  </a:moveTo>
                  <a:lnTo>
                    <a:pt x="2728" y="2590"/>
                  </a:lnTo>
                  <a:cubicBezTo>
                    <a:pt x="2586" y="2863"/>
                    <a:pt x="2372" y="3076"/>
                    <a:pt x="2050" y="3076"/>
                  </a:cubicBezTo>
                  <a:cubicBezTo>
                    <a:pt x="1999" y="3076"/>
                    <a:pt x="1945" y="3070"/>
                    <a:pt x="1888" y="3059"/>
                  </a:cubicBezTo>
                  <a:lnTo>
                    <a:pt x="1862" y="3059"/>
                  </a:lnTo>
                  <a:cubicBezTo>
                    <a:pt x="1875" y="3072"/>
                    <a:pt x="1875" y="3086"/>
                    <a:pt x="1875" y="3099"/>
                  </a:cubicBezTo>
                  <a:lnTo>
                    <a:pt x="1875" y="3168"/>
                  </a:lnTo>
                  <a:cubicBezTo>
                    <a:pt x="1862" y="3162"/>
                    <a:pt x="1848" y="3162"/>
                    <a:pt x="1835" y="3162"/>
                  </a:cubicBezTo>
                  <a:cubicBezTo>
                    <a:pt x="1823" y="3162"/>
                    <a:pt x="1812" y="3162"/>
                    <a:pt x="1806" y="3155"/>
                  </a:cubicBezTo>
                  <a:lnTo>
                    <a:pt x="1766" y="3112"/>
                  </a:lnTo>
                  <a:cubicBezTo>
                    <a:pt x="1766" y="3016"/>
                    <a:pt x="1753" y="2920"/>
                    <a:pt x="1819" y="2851"/>
                  </a:cubicBezTo>
                  <a:cubicBezTo>
                    <a:pt x="1835" y="2824"/>
                    <a:pt x="1862" y="2824"/>
                    <a:pt x="1875" y="2824"/>
                  </a:cubicBezTo>
                  <a:cubicBezTo>
                    <a:pt x="1888" y="2851"/>
                    <a:pt x="1902" y="2877"/>
                    <a:pt x="1902" y="2907"/>
                  </a:cubicBezTo>
                  <a:lnTo>
                    <a:pt x="1902" y="2920"/>
                  </a:lnTo>
                  <a:cubicBezTo>
                    <a:pt x="1950" y="2933"/>
                    <a:pt x="1998" y="2939"/>
                    <a:pt x="2047" y="2939"/>
                  </a:cubicBezTo>
                  <a:cubicBezTo>
                    <a:pt x="2150" y="2939"/>
                    <a:pt x="2254" y="2911"/>
                    <a:pt x="2358" y="2864"/>
                  </a:cubicBezTo>
                  <a:cubicBezTo>
                    <a:pt x="2480" y="2795"/>
                    <a:pt x="2550" y="2685"/>
                    <a:pt x="2646" y="2576"/>
                  </a:cubicBezTo>
                  <a:cubicBezTo>
                    <a:pt x="2646" y="2576"/>
                    <a:pt x="2646" y="2563"/>
                    <a:pt x="2662" y="2547"/>
                  </a:cubicBezTo>
                  <a:close/>
                  <a:moveTo>
                    <a:pt x="348" y="2745"/>
                  </a:moveTo>
                  <a:cubicBezTo>
                    <a:pt x="388" y="2745"/>
                    <a:pt x="433" y="2763"/>
                    <a:pt x="483" y="2795"/>
                  </a:cubicBezTo>
                  <a:cubicBezTo>
                    <a:pt x="579" y="2864"/>
                    <a:pt x="661" y="2947"/>
                    <a:pt x="731" y="3029"/>
                  </a:cubicBezTo>
                  <a:cubicBezTo>
                    <a:pt x="761" y="3059"/>
                    <a:pt x="761" y="3086"/>
                    <a:pt x="774" y="3112"/>
                  </a:cubicBezTo>
                  <a:cubicBezTo>
                    <a:pt x="762" y="3116"/>
                    <a:pt x="751" y="3118"/>
                    <a:pt x="741" y="3118"/>
                  </a:cubicBezTo>
                  <a:cubicBezTo>
                    <a:pt x="686" y="3118"/>
                    <a:pt x="670" y="3055"/>
                    <a:pt x="622" y="3029"/>
                  </a:cubicBezTo>
                  <a:cubicBezTo>
                    <a:pt x="609" y="3112"/>
                    <a:pt x="595" y="3182"/>
                    <a:pt x="622" y="3251"/>
                  </a:cubicBezTo>
                  <a:cubicBezTo>
                    <a:pt x="635" y="3264"/>
                    <a:pt x="622" y="3291"/>
                    <a:pt x="622" y="3320"/>
                  </a:cubicBezTo>
                  <a:cubicBezTo>
                    <a:pt x="595" y="3307"/>
                    <a:pt x="566" y="3307"/>
                    <a:pt x="552" y="3291"/>
                  </a:cubicBezTo>
                  <a:cubicBezTo>
                    <a:pt x="483" y="3225"/>
                    <a:pt x="513" y="3142"/>
                    <a:pt x="513" y="3059"/>
                  </a:cubicBezTo>
                  <a:cubicBezTo>
                    <a:pt x="526" y="3029"/>
                    <a:pt x="526" y="2990"/>
                    <a:pt x="539" y="2947"/>
                  </a:cubicBezTo>
                  <a:cubicBezTo>
                    <a:pt x="483" y="2920"/>
                    <a:pt x="443" y="2877"/>
                    <a:pt x="387" y="2851"/>
                  </a:cubicBezTo>
                  <a:cubicBezTo>
                    <a:pt x="379" y="2847"/>
                    <a:pt x="370" y="2845"/>
                    <a:pt x="360" y="2845"/>
                  </a:cubicBezTo>
                  <a:cubicBezTo>
                    <a:pt x="337" y="2845"/>
                    <a:pt x="310" y="2855"/>
                    <a:pt x="291" y="2864"/>
                  </a:cubicBezTo>
                  <a:cubicBezTo>
                    <a:pt x="273" y="2864"/>
                    <a:pt x="254" y="2877"/>
                    <a:pt x="240" y="2877"/>
                  </a:cubicBezTo>
                  <a:cubicBezTo>
                    <a:pt x="232" y="2877"/>
                    <a:pt x="226" y="2874"/>
                    <a:pt x="222" y="2864"/>
                  </a:cubicBezTo>
                  <a:cubicBezTo>
                    <a:pt x="208" y="2851"/>
                    <a:pt x="222" y="2824"/>
                    <a:pt x="235" y="2795"/>
                  </a:cubicBezTo>
                  <a:cubicBezTo>
                    <a:pt x="235" y="2781"/>
                    <a:pt x="265" y="2781"/>
                    <a:pt x="278" y="2768"/>
                  </a:cubicBezTo>
                  <a:cubicBezTo>
                    <a:pt x="299" y="2753"/>
                    <a:pt x="322" y="2745"/>
                    <a:pt x="348" y="2745"/>
                  </a:cubicBezTo>
                  <a:close/>
                  <a:moveTo>
                    <a:pt x="1849" y="0"/>
                  </a:moveTo>
                  <a:cubicBezTo>
                    <a:pt x="1587" y="14"/>
                    <a:pt x="1353" y="123"/>
                    <a:pt x="1131" y="275"/>
                  </a:cubicBezTo>
                  <a:cubicBezTo>
                    <a:pt x="1105" y="288"/>
                    <a:pt x="1091" y="314"/>
                    <a:pt x="1075" y="344"/>
                  </a:cubicBezTo>
                  <a:cubicBezTo>
                    <a:pt x="1022" y="427"/>
                    <a:pt x="979" y="510"/>
                    <a:pt x="939" y="605"/>
                  </a:cubicBezTo>
                  <a:cubicBezTo>
                    <a:pt x="843" y="784"/>
                    <a:pt x="744" y="976"/>
                    <a:pt x="579" y="1115"/>
                  </a:cubicBezTo>
                  <a:cubicBezTo>
                    <a:pt x="526" y="1158"/>
                    <a:pt x="496" y="1211"/>
                    <a:pt x="539" y="1280"/>
                  </a:cubicBezTo>
                  <a:cubicBezTo>
                    <a:pt x="552" y="1307"/>
                    <a:pt x="566" y="1350"/>
                    <a:pt x="579" y="1389"/>
                  </a:cubicBezTo>
                  <a:cubicBezTo>
                    <a:pt x="704" y="1680"/>
                    <a:pt x="744" y="1998"/>
                    <a:pt x="744" y="2315"/>
                  </a:cubicBezTo>
                  <a:cubicBezTo>
                    <a:pt x="744" y="2398"/>
                    <a:pt x="691" y="2494"/>
                    <a:pt x="774" y="2576"/>
                  </a:cubicBezTo>
                  <a:cubicBezTo>
                    <a:pt x="774" y="2590"/>
                    <a:pt x="787" y="2603"/>
                    <a:pt x="787" y="2616"/>
                  </a:cubicBezTo>
                  <a:cubicBezTo>
                    <a:pt x="787" y="2646"/>
                    <a:pt x="800" y="2672"/>
                    <a:pt x="787" y="2685"/>
                  </a:cubicBezTo>
                  <a:cubicBezTo>
                    <a:pt x="781" y="2692"/>
                    <a:pt x="766" y="2695"/>
                    <a:pt x="752" y="2695"/>
                  </a:cubicBezTo>
                  <a:cubicBezTo>
                    <a:pt x="738" y="2695"/>
                    <a:pt x="724" y="2692"/>
                    <a:pt x="718" y="2685"/>
                  </a:cubicBezTo>
                  <a:cubicBezTo>
                    <a:pt x="691" y="2672"/>
                    <a:pt x="678" y="2646"/>
                    <a:pt x="648" y="2629"/>
                  </a:cubicBezTo>
                  <a:cubicBezTo>
                    <a:pt x="595" y="2576"/>
                    <a:pt x="539" y="2520"/>
                    <a:pt x="483" y="2507"/>
                  </a:cubicBezTo>
                  <a:cubicBezTo>
                    <a:pt x="431" y="2483"/>
                    <a:pt x="379" y="2471"/>
                    <a:pt x="330" y="2471"/>
                  </a:cubicBezTo>
                  <a:cubicBezTo>
                    <a:pt x="210" y="2471"/>
                    <a:pt x="106" y="2544"/>
                    <a:pt x="56" y="2699"/>
                  </a:cubicBezTo>
                  <a:cubicBezTo>
                    <a:pt x="0" y="2864"/>
                    <a:pt x="30" y="3029"/>
                    <a:pt x="99" y="3195"/>
                  </a:cubicBezTo>
                  <a:cubicBezTo>
                    <a:pt x="182" y="3360"/>
                    <a:pt x="304" y="3486"/>
                    <a:pt x="483" y="3525"/>
                  </a:cubicBezTo>
                  <a:cubicBezTo>
                    <a:pt x="536" y="3537"/>
                    <a:pt x="587" y="3543"/>
                    <a:pt x="635" y="3543"/>
                  </a:cubicBezTo>
                  <a:cubicBezTo>
                    <a:pt x="766" y="3543"/>
                    <a:pt x="880" y="3498"/>
                    <a:pt x="979" y="3390"/>
                  </a:cubicBezTo>
                  <a:lnTo>
                    <a:pt x="979" y="3373"/>
                  </a:lnTo>
                  <a:cubicBezTo>
                    <a:pt x="952" y="3347"/>
                    <a:pt x="910" y="3307"/>
                    <a:pt x="952" y="3264"/>
                  </a:cubicBezTo>
                  <a:cubicBezTo>
                    <a:pt x="952" y="3262"/>
                    <a:pt x="955" y="3261"/>
                    <a:pt x="960" y="3261"/>
                  </a:cubicBezTo>
                  <a:cubicBezTo>
                    <a:pt x="981" y="3261"/>
                    <a:pt x="1040" y="3283"/>
                    <a:pt x="1062" y="3307"/>
                  </a:cubicBezTo>
                  <a:cubicBezTo>
                    <a:pt x="1240" y="3443"/>
                    <a:pt x="1422" y="3582"/>
                    <a:pt x="1627" y="3678"/>
                  </a:cubicBezTo>
                  <a:cubicBezTo>
                    <a:pt x="1697" y="3721"/>
                    <a:pt x="1779" y="3747"/>
                    <a:pt x="1862" y="3787"/>
                  </a:cubicBezTo>
                  <a:lnTo>
                    <a:pt x="1849" y="3773"/>
                  </a:lnTo>
                  <a:lnTo>
                    <a:pt x="1862" y="3773"/>
                  </a:lnTo>
                  <a:cubicBezTo>
                    <a:pt x="1969" y="3815"/>
                    <a:pt x="2076" y="3827"/>
                    <a:pt x="2187" y="3827"/>
                  </a:cubicBezTo>
                  <a:cubicBezTo>
                    <a:pt x="2261" y="3827"/>
                    <a:pt x="2336" y="3822"/>
                    <a:pt x="2414" y="3816"/>
                  </a:cubicBezTo>
                  <a:cubicBezTo>
                    <a:pt x="2579" y="3787"/>
                    <a:pt x="2728" y="3760"/>
                    <a:pt x="2854" y="3638"/>
                  </a:cubicBezTo>
                  <a:cubicBezTo>
                    <a:pt x="3033" y="3456"/>
                    <a:pt x="3142" y="3238"/>
                    <a:pt x="3158" y="2976"/>
                  </a:cubicBezTo>
                  <a:cubicBezTo>
                    <a:pt x="3171" y="2877"/>
                    <a:pt x="3171" y="2795"/>
                    <a:pt x="3185" y="2699"/>
                  </a:cubicBezTo>
                  <a:lnTo>
                    <a:pt x="3171" y="2699"/>
                  </a:lnTo>
                  <a:cubicBezTo>
                    <a:pt x="3171" y="2685"/>
                    <a:pt x="3171" y="2685"/>
                    <a:pt x="3185" y="2685"/>
                  </a:cubicBezTo>
                  <a:cubicBezTo>
                    <a:pt x="3185" y="2646"/>
                    <a:pt x="3171" y="2616"/>
                    <a:pt x="3171" y="2576"/>
                  </a:cubicBezTo>
                  <a:cubicBezTo>
                    <a:pt x="3142" y="2368"/>
                    <a:pt x="3115" y="2150"/>
                    <a:pt x="3076" y="1941"/>
                  </a:cubicBezTo>
                  <a:cubicBezTo>
                    <a:pt x="3033" y="1736"/>
                    <a:pt x="2976" y="1541"/>
                    <a:pt x="2910" y="1336"/>
                  </a:cubicBezTo>
                  <a:cubicBezTo>
                    <a:pt x="2854" y="1158"/>
                    <a:pt x="2785" y="992"/>
                    <a:pt x="2715" y="827"/>
                  </a:cubicBezTo>
                  <a:cubicBezTo>
                    <a:pt x="2715" y="810"/>
                    <a:pt x="2689" y="784"/>
                    <a:pt x="2675" y="784"/>
                  </a:cubicBezTo>
                  <a:cubicBezTo>
                    <a:pt x="2619" y="797"/>
                    <a:pt x="2579" y="797"/>
                    <a:pt x="2523" y="810"/>
                  </a:cubicBezTo>
                  <a:cubicBezTo>
                    <a:pt x="2371" y="853"/>
                    <a:pt x="2219" y="923"/>
                    <a:pt x="2097" y="1032"/>
                  </a:cubicBezTo>
                  <a:cubicBezTo>
                    <a:pt x="2067" y="1019"/>
                    <a:pt x="2054" y="992"/>
                    <a:pt x="2040" y="992"/>
                  </a:cubicBezTo>
                  <a:cubicBezTo>
                    <a:pt x="1984" y="963"/>
                    <a:pt x="1984" y="936"/>
                    <a:pt x="2027" y="893"/>
                  </a:cubicBezTo>
                  <a:cubicBezTo>
                    <a:pt x="2067" y="867"/>
                    <a:pt x="2097" y="840"/>
                    <a:pt x="2136" y="810"/>
                  </a:cubicBezTo>
                  <a:cubicBezTo>
                    <a:pt x="2243" y="717"/>
                    <a:pt x="2365" y="638"/>
                    <a:pt x="2509" y="638"/>
                  </a:cubicBezTo>
                  <a:cubicBezTo>
                    <a:pt x="2552" y="638"/>
                    <a:pt x="2598" y="646"/>
                    <a:pt x="2646" y="662"/>
                  </a:cubicBezTo>
                  <a:cubicBezTo>
                    <a:pt x="2593" y="562"/>
                    <a:pt x="2550" y="467"/>
                    <a:pt x="2497" y="384"/>
                  </a:cubicBezTo>
                  <a:cubicBezTo>
                    <a:pt x="2345" y="136"/>
                    <a:pt x="2136" y="0"/>
                    <a:pt x="18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6"/>
            <p:cNvSpPr/>
            <p:nvPr/>
          </p:nvSpPr>
          <p:spPr>
            <a:xfrm>
              <a:off x="3816431" y="2850604"/>
              <a:ext cx="101788" cy="148391"/>
            </a:xfrm>
            <a:custGeom>
              <a:avLst/>
              <a:gdLst/>
              <a:ahLst/>
              <a:cxnLst/>
              <a:rect l="l" t="t" r="r" b="b"/>
              <a:pathLst>
                <a:path w="2372" h="3458" extrusionOk="0">
                  <a:moveTo>
                    <a:pt x="1763" y="635"/>
                  </a:moveTo>
                  <a:cubicBezTo>
                    <a:pt x="1875" y="661"/>
                    <a:pt x="1971" y="688"/>
                    <a:pt x="2067" y="718"/>
                  </a:cubicBezTo>
                  <a:cubicBezTo>
                    <a:pt x="2080" y="731"/>
                    <a:pt x="2110" y="731"/>
                    <a:pt x="2110" y="744"/>
                  </a:cubicBezTo>
                  <a:cubicBezTo>
                    <a:pt x="2123" y="771"/>
                    <a:pt x="2123" y="800"/>
                    <a:pt x="2137" y="827"/>
                  </a:cubicBezTo>
                  <a:cubicBezTo>
                    <a:pt x="2119" y="827"/>
                    <a:pt x="2100" y="833"/>
                    <a:pt x="2081" y="833"/>
                  </a:cubicBezTo>
                  <a:cubicBezTo>
                    <a:pt x="2072" y="833"/>
                    <a:pt x="2063" y="831"/>
                    <a:pt x="2054" y="827"/>
                  </a:cubicBezTo>
                  <a:cubicBezTo>
                    <a:pt x="1958" y="787"/>
                    <a:pt x="1863" y="765"/>
                    <a:pt x="1764" y="765"/>
                  </a:cubicBezTo>
                  <a:cubicBezTo>
                    <a:pt x="1693" y="765"/>
                    <a:pt x="1620" y="777"/>
                    <a:pt x="1545" y="800"/>
                  </a:cubicBezTo>
                  <a:cubicBezTo>
                    <a:pt x="1502" y="814"/>
                    <a:pt x="1475" y="840"/>
                    <a:pt x="1432" y="853"/>
                  </a:cubicBezTo>
                  <a:cubicBezTo>
                    <a:pt x="1406" y="866"/>
                    <a:pt x="1379" y="866"/>
                    <a:pt x="1366" y="866"/>
                  </a:cubicBezTo>
                  <a:cubicBezTo>
                    <a:pt x="1366" y="840"/>
                    <a:pt x="1366" y="814"/>
                    <a:pt x="1379" y="800"/>
                  </a:cubicBezTo>
                  <a:cubicBezTo>
                    <a:pt x="1432" y="718"/>
                    <a:pt x="1515" y="688"/>
                    <a:pt x="1598" y="661"/>
                  </a:cubicBezTo>
                  <a:cubicBezTo>
                    <a:pt x="1654" y="648"/>
                    <a:pt x="1710" y="648"/>
                    <a:pt x="1763" y="648"/>
                  </a:cubicBezTo>
                  <a:lnTo>
                    <a:pt x="1763" y="635"/>
                  </a:lnTo>
                  <a:close/>
                  <a:moveTo>
                    <a:pt x="781" y="762"/>
                  </a:moveTo>
                  <a:cubicBezTo>
                    <a:pt x="819" y="762"/>
                    <a:pt x="857" y="765"/>
                    <a:pt x="897" y="771"/>
                  </a:cubicBezTo>
                  <a:cubicBezTo>
                    <a:pt x="910" y="784"/>
                    <a:pt x="936" y="784"/>
                    <a:pt x="953" y="800"/>
                  </a:cubicBezTo>
                  <a:cubicBezTo>
                    <a:pt x="966" y="827"/>
                    <a:pt x="979" y="840"/>
                    <a:pt x="979" y="866"/>
                  </a:cubicBezTo>
                  <a:cubicBezTo>
                    <a:pt x="979" y="883"/>
                    <a:pt x="936" y="883"/>
                    <a:pt x="936" y="896"/>
                  </a:cubicBezTo>
                  <a:cubicBezTo>
                    <a:pt x="873" y="890"/>
                    <a:pt x="810" y="883"/>
                    <a:pt x="749" y="883"/>
                  </a:cubicBezTo>
                  <a:cubicBezTo>
                    <a:pt x="678" y="883"/>
                    <a:pt x="611" y="893"/>
                    <a:pt x="553" y="923"/>
                  </a:cubicBezTo>
                  <a:cubicBezTo>
                    <a:pt x="457" y="966"/>
                    <a:pt x="387" y="1032"/>
                    <a:pt x="291" y="1088"/>
                  </a:cubicBezTo>
                  <a:cubicBezTo>
                    <a:pt x="275" y="1088"/>
                    <a:pt x="248" y="1101"/>
                    <a:pt x="222" y="1101"/>
                  </a:cubicBezTo>
                  <a:cubicBezTo>
                    <a:pt x="222" y="1075"/>
                    <a:pt x="222" y="1048"/>
                    <a:pt x="235" y="1019"/>
                  </a:cubicBezTo>
                  <a:cubicBezTo>
                    <a:pt x="376" y="856"/>
                    <a:pt x="567" y="762"/>
                    <a:pt x="781" y="762"/>
                  </a:cubicBezTo>
                  <a:close/>
                  <a:moveTo>
                    <a:pt x="2150" y="949"/>
                  </a:moveTo>
                  <a:cubicBezTo>
                    <a:pt x="2150" y="979"/>
                    <a:pt x="2163" y="1005"/>
                    <a:pt x="2150" y="1019"/>
                  </a:cubicBezTo>
                  <a:cubicBezTo>
                    <a:pt x="2137" y="1062"/>
                    <a:pt x="2110" y="1088"/>
                    <a:pt x="2080" y="1131"/>
                  </a:cubicBezTo>
                  <a:cubicBezTo>
                    <a:pt x="2094" y="1131"/>
                    <a:pt x="2094" y="1144"/>
                    <a:pt x="2110" y="1144"/>
                  </a:cubicBezTo>
                  <a:cubicBezTo>
                    <a:pt x="2137" y="1115"/>
                    <a:pt x="2163" y="1088"/>
                    <a:pt x="2193" y="1062"/>
                  </a:cubicBezTo>
                  <a:cubicBezTo>
                    <a:pt x="2206" y="1048"/>
                    <a:pt x="2232" y="1048"/>
                    <a:pt x="2246" y="1048"/>
                  </a:cubicBezTo>
                  <a:cubicBezTo>
                    <a:pt x="2246" y="1062"/>
                    <a:pt x="2259" y="1088"/>
                    <a:pt x="2259" y="1101"/>
                  </a:cubicBezTo>
                  <a:cubicBezTo>
                    <a:pt x="2219" y="1144"/>
                    <a:pt x="2176" y="1184"/>
                    <a:pt x="2123" y="1214"/>
                  </a:cubicBezTo>
                  <a:cubicBezTo>
                    <a:pt x="2106" y="1230"/>
                    <a:pt x="2088" y="1237"/>
                    <a:pt x="2071" y="1237"/>
                  </a:cubicBezTo>
                  <a:cubicBezTo>
                    <a:pt x="2047" y="1237"/>
                    <a:pt x="2023" y="1222"/>
                    <a:pt x="1998" y="1197"/>
                  </a:cubicBezTo>
                  <a:cubicBezTo>
                    <a:pt x="1958" y="1171"/>
                    <a:pt x="1902" y="1157"/>
                    <a:pt x="1846" y="1144"/>
                  </a:cubicBezTo>
                  <a:cubicBezTo>
                    <a:pt x="1846" y="1144"/>
                    <a:pt x="1832" y="1144"/>
                    <a:pt x="1832" y="1157"/>
                  </a:cubicBezTo>
                  <a:cubicBezTo>
                    <a:pt x="1862" y="1227"/>
                    <a:pt x="1875" y="1296"/>
                    <a:pt x="1832" y="1363"/>
                  </a:cubicBezTo>
                  <a:cubicBezTo>
                    <a:pt x="1813" y="1397"/>
                    <a:pt x="1785" y="1415"/>
                    <a:pt x="1758" y="1415"/>
                  </a:cubicBezTo>
                  <a:cubicBezTo>
                    <a:pt x="1730" y="1415"/>
                    <a:pt x="1702" y="1397"/>
                    <a:pt x="1680" y="1363"/>
                  </a:cubicBezTo>
                  <a:cubicBezTo>
                    <a:pt x="1654" y="1310"/>
                    <a:pt x="1654" y="1240"/>
                    <a:pt x="1667" y="1184"/>
                  </a:cubicBezTo>
                  <a:cubicBezTo>
                    <a:pt x="1667" y="1171"/>
                    <a:pt x="1667" y="1157"/>
                    <a:pt x="1680" y="1131"/>
                  </a:cubicBezTo>
                  <a:lnTo>
                    <a:pt x="1680" y="1131"/>
                  </a:lnTo>
                  <a:cubicBezTo>
                    <a:pt x="1614" y="1157"/>
                    <a:pt x="1545" y="1184"/>
                    <a:pt x="1488" y="1197"/>
                  </a:cubicBezTo>
                  <a:cubicBezTo>
                    <a:pt x="1480" y="1203"/>
                    <a:pt x="1470" y="1205"/>
                    <a:pt x="1461" y="1205"/>
                  </a:cubicBezTo>
                  <a:cubicBezTo>
                    <a:pt x="1443" y="1205"/>
                    <a:pt x="1423" y="1197"/>
                    <a:pt x="1406" y="1197"/>
                  </a:cubicBezTo>
                  <a:cubicBezTo>
                    <a:pt x="1419" y="1184"/>
                    <a:pt x="1419" y="1157"/>
                    <a:pt x="1432" y="1144"/>
                  </a:cubicBezTo>
                  <a:cubicBezTo>
                    <a:pt x="1518" y="1058"/>
                    <a:pt x="1618" y="1022"/>
                    <a:pt x="1729" y="1022"/>
                  </a:cubicBezTo>
                  <a:cubicBezTo>
                    <a:pt x="1762" y="1022"/>
                    <a:pt x="1797" y="1026"/>
                    <a:pt x="1832" y="1032"/>
                  </a:cubicBezTo>
                  <a:cubicBezTo>
                    <a:pt x="1889" y="1048"/>
                    <a:pt x="1945" y="1062"/>
                    <a:pt x="2011" y="1075"/>
                  </a:cubicBezTo>
                  <a:cubicBezTo>
                    <a:pt x="2041" y="1048"/>
                    <a:pt x="2067" y="1005"/>
                    <a:pt x="2094" y="979"/>
                  </a:cubicBezTo>
                  <a:cubicBezTo>
                    <a:pt x="2110" y="966"/>
                    <a:pt x="2137" y="966"/>
                    <a:pt x="2150" y="949"/>
                  </a:cubicBezTo>
                  <a:close/>
                  <a:moveTo>
                    <a:pt x="696" y="1172"/>
                  </a:moveTo>
                  <a:cubicBezTo>
                    <a:pt x="755" y="1172"/>
                    <a:pt x="814" y="1186"/>
                    <a:pt x="870" y="1214"/>
                  </a:cubicBezTo>
                  <a:cubicBezTo>
                    <a:pt x="897" y="1227"/>
                    <a:pt x="910" y="1253"/>
                    <a:pt x="923" y="1280"/>
                  </a:cubicBezTo>
                  <a:cubicBezTo>
                    <a:pt x="897" y="1280"/>
                    <a:pt x="870" y="1296"/>
                    <a:pt x="840" y="1296"/>
                  </a:cubicBezTo>
                  <a:cubicBezTo>
                    <a:pt x="814" y="1296"/>
                    <a:pt x="771" y="1280"/>
                    <a:pt x="731" y="1280"/>
                  </a:cubicBezTo>
                  <a:cubicBezTo>
                    <a:pt x="744" y="1336"/>
                    <a:pt x="758" y="1392"/>
                    <a:pt x="771" y="1445"/>
                  </a:cubicBezTo>
                  <a:cubicBezTo>
                    <a:pt x="787" y="1515"/>
                    <a:pt x="731" y="1558"/>
                    <a:pt x="675" y="1571"/>
                  </a:cubicBezTo>
                  <a:cubicBezTo>
                    <a:pt x="622" y="1571"/>
                    <a:pt x="566" y="1515"/>
                    <a:pt x="566" y="1462"/>
                  </a:cubicBezTo>
                  <a:cubicBezTo>
                    <a:pt x="553" y="1419"/>
                    <a:pt x="553" y="1363"/>
                    <a:pt x="553" y="1323"/>
                  </a:cubicBezTo>
                  <a:cubicBezTo>
                    <a:pt x="496" y="1336"/>
                    <a:pt x="457" y="1363"/>
                    <a:pt x="414" y="1419"/>
                  </a:cubicBezTo>
                  <a:cubicBezTo>
                    <a:pt x="374" y="1462"/>
                    <a:pt x="318" y="1488"/>
                    <a:pt x="248" y="1488"/>
                  </a:cubicBezTo>
                  <a:cubicBezTo>
                    <a:pt x="222" y="1475"/>
                    <a:pt x="192" y="1462"/>
                    <a:pt x="179" y="1432"/>
                  </a:cubicBezTo>
                  <a:lnTo>
                    <a:pt x="179" y="1392"/>
                  </a:lnTo>
                  <a:lnTo>
                    <a:pt x="291" y="1392"/>
                  </a:lnTo>
                  <a:cubicBezTo>
                    <a:pt x="275" y="1349"/>
                    <a:pt x="262" y="1323"/>
                    <a:pt x="262" y="1296"/>
                  </a:cubicBezTo>
                  <a:lnTo>
                    <a:pt x="374" y="1296"/>
                  </a:lnTo>
                  <a:cubicBezTo>
                    <a:pt x="414" y="1280"/>
                    <a:pt x="457" y="1240"/>
                    <a:pt x="523" y="1214"/>
                  </a:cubicBezTo>
                  <a:cubicBezTo>
                    <a:pt x="579" y="1186"/>
                    <a:pt x="638" y="1172"/>
                    <a:pt x="696" y="1172"/>
                  </a:cubicBezTo>
                  <a:close/>
                  <a:moveTo>
                    <a:pt x="1173" y="1016"/>
                  </a:moveTo>
                  <a:cubicBezTo>
                    <a:pt x="1207" y="1016"/>
                    <a:pt x="1229" y="1052"/>
                    <a:pt x="1240" y="1075"/>
                  </a:cubicBezTo>
                  <a:cubicBezTo>
                    <a:pt x="1254" y="1131"/>
                    <a:pt x="1254" y="1197"/>
                    <a:pt x="1254" y="1253"/>
                  </a:cubicBezTo>
                  <a:lnTo>
                    <a:pt x="1267" y="1253"/>
                  </a:lnTo>
                  <a:cubicBezTo>
                    <a:pt x="1240" y="1392"/>
                    <a:pt x="1214" y="1544"/>
                    <a:pt x="1171" y="1680"/>
                  </a:cubicBezTo>
                  <a:cubicBezTo>
                    <a:pt x="1158" y="1749"/>
                    <a:pt x="1145" y="1832"/>
                    <a:pt x="1131" y="1902"/>
                  </a:cubicBezTo>
                  <a:cubicBezTo>
                    <a:pt x="1118" y="1984"/>
                    <a:pt x="1227" y="2080"/>
                    <a:pt x="1297" y="2093"/>
                  </a:cubicBezTo>
                  <a:cubicBezTo>
                    <a:pt x="1336" y="2107"/>
                    <a:pt x="1379" y="2107"/>
                    <a:pt x="1366" y="2163"/>
                  </a:cubicBezTo>
                  <a:cubicBezTo>
                    <a:pt x="1350" y="2206"/>
                    <a:pt x="1323" y="2219"/>
                    <a:pt x="1267" y="2219"/>
                  </a:cubicBezTo>
                  <a:cubicBezTo>
                    <a:pt x="1145" y="2189"/>
                    <a:pt x="1062" y="2136"/>
                    <a:pt x="1019" y="2040"/>
                  </a:cubicBezTo>
                  <a:cubicBezTo>
                    <a:pt x="979" y="1941"/>
                    <a:pt x="1006" y="1845"/>
                    <a:pt x="1019" y="1763"/>
                  </a:cubicBezTo>
                  <a:cubicBezTo>
                    <a:pt x="1062" y="1640"/>
                    <a:pt x="1102" y="1528"/>
                    <a:pt x="1131" y="1406"/>
                  </a:cubicBezTo>
                  <a:cubicBezTo>
                    <a:pt x="1158" y="1310"/>
                    <a:pt x="1171" y="1197"/>
                    <a:pt x="1145" y="1101"/>
                  </a:cubicBezTo>
                  <a:cubicBezTo>
                    <a:pt x="1131" y="1075"/>
                    <a:pt x="1118" y="1032"/>
                    <a:pt x="1158" y="1019"/>
                  </a:cubicBezTo>
                  <a:cubicBezTo>
                    <a:pt x="1163" y="1017"/>
                    <a:pt x="1169" y="1016"/>
                    <a:pt x="1173" y="1016"/>
                  </a:cubicBezTo>
                  <a:close/>
                  <a:moveTo>
                    <a:pt x="1723" y="2024"/>
                  </a:moveTo>
                  <a:cubicBezTo>
                    <a:pt x="1750" y="2040"/>
                    <a:pt x="1779" y="2040"/>
                    <a:pt x="1806" y="2054"/>
                  </a:cubicBezTo>
                  <a:cubicBezTo>
                    <a:pt x="1862" y="2123"/>
                    <a:pt x="1889" y="2206"/>
                    <a:pt x="1902" y="2302"/>
                  </a:cubicBezTo>
                  <a:cubicBezTo>
                    <a:pt x="1891" y="2306"/>
                    <a:pt x="1882" y="2308"/>
                    <a:pt x="1873" y="2308"/>
                  </a:cubicBezTo>
                  <a:cubicBezTo>
                    <a:pt x="1828" y="2308"/>
                    <a:pt x="1815" y="2255"/>
                    <a:pt x="1793" y="2232"/>
                  </a:cubicBezTo>
                  <a:cubicBezTo>
                    <a:pt x="1779" y="2245"/>
                    <a:pt x="1763" y="2245"/>
                    <a:pt x="1763" y="2259"/>
                  </a:cubicBezTo>
                  <a:cubicBezTo>
                    <a:pt x="1680" y="2411"/>
                    <a:pt x="1571" y="2536"/>
                    <a:pt x="1419" y="2603"/>
                  </a:cubicBezTo>
                  <a:cubicBezTo>
                    <a:pt x="1336" y="2652"/>
                    <a:pt x="1254" y="2677"/>
                    <a:pt x="1169" y="2677"/>
                  </a:cubicBezTo>
                  <a:cubicBezTo>
                    <a:pt x="1085" y="2677"/>
                    <a:pt x="999" y="2652"/>
                    <a:pt x="910" y="2603"/>
                  </a:cubicBezTo>
                  <a:cubicBezTo>
                    <a:pt x="883" y="2589"/>
                    <a:pt x="854" y="2576"/>
                    <a:pt x="827" y="2563"/>
                  </a:cubicBezTo>
                  <a:cubicBezTo>
                    <a:pt x="814" y="2550"/>
                    <a:pt x="801" y="2520"/>
                    <a:pt x="801" y="2507"/>
                  </a:cubicBezTo>
                  <a:cubicBezTo>
                    <a:pt x="814" y="2493"/>
                    <a:pt x="840" y="2480"/>
                    <a:pt x="854" y="2480"/>
                  </a:cubicBezTo>
                  <a:cubicBezTo>
                    <a:pt x="897" y="2493"/>
                    <a:pt x="923" y="2507"/>
                    <a:pt x="966" y="2520"/>
                  </a:cubicBezTo>
                  <a:cubicBezTo>
                    <a:pt x="1032" y="2548"/>
                    <a:pt x="1096" y="2562"/>
                    <a:pt x="1158" y="2562"/>
                  </a:cubicBezTo>
                  <a:cubicBezTo>
                    <a:pt x="1277" y="2562"/>
                    <a:pt x="1388" y="2511"/>
                    <a:pt x="1488" y="2411"/>
                  </a:cubicBezTo>
                  <a:cubicBezTo>
                    <a:pt x="1558" y="2328"/>
                    <a:pt x="1627" y="2245"/>
                    <a:pt x="1697" y="2163"/>
                  </a:cubicBezTo>
                  <a:lnTo>
                    <a:pt x="1736" y="2123"/>
                  </a:lnTo>
                  <a:cubicBezTo>
                    <a:pt x="1723" y="2093"/>
                    <a:pt x="1723" y="2067"/>
                    <a:pt x="1723" y="2040"/>
                  </a:cubicBezTo>
                  <a:lnTo>
                    <a:pt x="1723" y="2024"/>
                  </a:lnTo>
                  <a:close/>
                  <a:moveTo>
                    <a:pt x="1419" y="2728"/>
                  </a:moveTo>
                  <a:cubicBezTo>
                    <a:pt x="1432" y="2728"/>
                    <a:pt x="1462" y="2741"/>
                    <a:pt x="1475" y="2741"/>
                  </a:cubicBezTo>
                  <a:cubicBezTo>
                    <a:pt x="1462" y="2768"/>
                    <a:pt x="1462" y="2798"/>
                    <a:pt x="1449" y="2798"/>
                  </a:cubicBezTo>
                  <a:cubicBezTo>
                    <a:pt x="1393" y="2824"/>
                    <a:pt x="1350" y="2824"/>
                    <a:pt x="1297" y="2837"/>
                  </a:cubicBezTo>
                  <a:cubicBezTo>
                    <a:pt x="1267" y="2837"/>
                    <a:pt x="1227" y="2824"/>
                    <a:pt x="1240" y="2784"/>
                  </a:cubicBezTo>
                  <a:cubicBezTo>
                    <a:pt x="1240" y="2768"/>
                    <a:pt x="1267" y="2755"/>
                    <a:pt x="1297" y="2741"/>
                  </a:cubicBezTo>
                  <a:lnTo>
                    <a:pt x="1297" y="2755"/>
                  </a:lnTo>
                  <a:cubicBezTo>
                    <a:pt x="1336" y="2755"/>
                    <a:pt x="1379" y="2741"/>
                    <a:pt x="1419" y="2728"/>
                  </a:cubicBezTo>
                  <a:close/>
                  <a:moveTo>
                    <a:pt x="592" y="0"/>
                  </a:moveTo>
                  <a:cubicBezTo>
                    <a:pt x="592" y="40"/>
                    <a:pt x="579" y="70"/>
                    <a:pt x="579" y="83"/>
                  </a:cubicBezTo>
                  <a:cubicBezTo>
                    <a:pt x="579" y="275"/>
                    <a:pt x="731" y="496"/>
                    <a:pt x="910" y="566"/>
                  </a:cubicBezTo>
                  <a:cubicBezTo>
                    <a:pt x="936" y="579"/>
                    <a:pt x="953" y="592"/>
                    <a:pt x="966" y="618"/>
                  </a:cubicBezTo>
                  <a:cubicBezTo>
                    <a:pt x="936" y="635"/>
                    <a:pt x="923" y="648"/>
                    <a:pt x="897" y="661"/>
                  </a:cubicBezTo>
                  <a:cubicBezTo>
                    <a:pt x="883" y="663"/>
                    <a:pt x="869" y="663"/>
                    <a:pt x="855" y="663"/>
                  </a:cubicBezTo>
                  <a:cubicBezTo>
                    <a:pt x="733" y="663"/>
                    <a:pt x="624" y="613"/>
                    <a:pt x="523" y="566"/>
                  </a:cubicBezTo>
                  <a:cubicBezTo>
                    <a:pt x="427" y="509"/>
                    <a:pt x="357" y="440"/>
                    <a:pt x="291" y="331"/>
                  </a:cubicBezTo>
                  <a:lnTo>
                    <a:pt x="291" y="331"/>
                  </a:lnTo>
                  <a:cubicBezTo>
                    <a:pt x="318" y="648"/>
                    <a:pt x="262" y="923"/>
                    <a:pt x="96" y="1171"/>
                  </a:cubicBezTo>
                  <a:cubicBezTo>
                    <a:pt x="83" y="1214"/>
                    <a:pt x="70" y="1253"/>
                    <a:pt x="70" y="1280"/>
                  </a:cubicBezTo>
                  <a:cubicBezTo>
                    <a:pt x="70" y="1363"/>
                    <a:pt x="70" y="1445"/>
                    <a:pt x="83" y="1528"/>
                  </a:cubicBezTo>
                  <a:cubicBezTo>
                    <a:pt x="83" y="1611"/>
                    <a:pt x="109" y="1693"/>
                    <a:pt x="126" y="1776"/>
                  </a:cubicBezTo>
                  <a:cubicBezTo>
                    <a:pt x="126" y="1792"/>
                    <a:pt x="126" y="1806"/>
                    <a:pt x="109" y="1819"/>
                  </a:cubicBezTo>
                  <a:cubicBezTo>
                    <a:pt x="101" y="1819"/>
                    <a:pt x="92" y="1825"/>
                    <a:pt x="83" y="1825"/>
                  </a:cubicBezTo>
                  <a:cubicBezTo>
                    <a:pt x="79" y="1825"/>
                    <a:pt x="74" y="1823"/>
                    <a:pt x="70" y="1819"/>
                  </a:cubicBezTo>
                  <a:cubicBezTo>
                    <a:pt x="43" y="1819"/>
                    <a:pt x="27" y="1806"/>
                    <a:pt x="0" y="1776"/>
                  </a:cubicBezTo>
                  <a:lnTo>
                    <a:pt x="0" y="1776"/>
                  </a:lnTo>
                  <a:cubicBezTo>
                    <a:pt x="57" y="1984"/>
                    <a:pt x="109" y="2176"/>
                    <a:pt x="166" y="2371"/>
                  </a:cubicBezTo>
                  <a:cubicBezTo>
                    <a:pt x="222" y="2563"/>
                    <a:pt x="305" y="2741"/>
                    <a:pt x="427" y="2907"/>
                  </a:cubicBezTo>
                  <a:cubicBezTo>
                    <a:pt x="510" y="3016"/>
                    <a:pt x="592" y="3128"/>
                    <a:pt x="688" y="3211"/>
                  </a:cubicBezTo>
                  <a:cubicBezTo>
                    <a:pt x="787" y="3307"/>
                    <a:pt x="910" y="3376"/>
                    <a:pt x="1049" y="3403"/>
                  </a:cubicBezTo>
                  <a:cubicBezTo>
                    <a:pt x="1162" y="3435"/>
                    <a:pt x="1274" y="3457"/>
                    <a:pt x="1384" y="3457"/>
                  </a:cubicBezTo>
                  <a:cubicBezTo>
                    <a:pt x="1551" y="3457"/>
                    <a:pt x="1712" y="3406"/>
                    <a:pt x="1862" y="3264"/>
                  </a:cubicBezTo>
                  <a:cubicBezTo>
                    <a:pt x="2054" y="3085"/>
                    <a:pt x="2150" y="2867"/>
                    <a:pt x="2219" y="2632"/>
                  </a:cubicBezTo>
                  <a:cubicBezTo>
                    <a:pt x="2246" y="2520"/>
                    <a:pt x="2259" y="2398"/>
                    <a:pt x="2275" y="2288"/>
                  </a:cubicBezTo>
                  <a:cubicBezTo>
                    <a:pt x="2302" y="2093"/>
                    <a:pt x="2328" y="1902"/>
                    <a:pt x="2342" y="1710"/>
                  </a:cubicBezTo>
                  <a:cubicBezTo>
                    <a:pt x="2358" y="1571"/>
                    <a:pt x="2358" y="1445"/>
                    <a:pt x="2371" y="1310"/>
                  </a:cubicBezTo>
                  <a:lnTo>
                    <a:pt x="2371" y="1310"/>
                  </a:lnTo>
                  <a:cubicBezTo>
                    <a:pt x="2355" y="1313"/>
                    <a:pt x="2341" y="1314"/>
                    <a:pt x="2330" y="1314"/>
                  </a:cubicBezTo>
                  <a:cubicBezTo>
                    <a:pt x="2291" y="1314"/>
                    <a:pt x="2275" y="1297"/>
                    <a:pt x="2275" y="1253"/>
                  </a:cubicBezTo>
                  <a:lnTo>
                    <a:pt x="2275" y="1184"/>
                  </a:lnTo>
                  <a:cubicBezTo>
                    <a:pt x="2328" y="992"/>
                    <a:pt x="2302" y="814"/>
                    <a:pt x="2259" y="635"/>
                  </a:cubicBezTo>
                  <a:cubicBezTo>
                    <a:pt x="2259" y="605"/>
                    <a:pt x="2246" y="579"/>
                    <a:pt x="2219" y="566"/>
                  </a:cubicBezTo>
                  <a:cubicBezTo>
                    <a:pt x="2163" y="536"/>
                    <a:pt x="2110" y="523"/>
                    <a:pt x="2054" y="496"/>
                  </a:cubicBezTo>
                  <a:cubicBezTo>
                    <a:pt x="1984" y="440"/>
                    <a:pt x="1902" y="400"/>
                    <a:pt x="1832" y="357"/>
                  </a:cubicBezTo>
                  <a:lnTo>
                    <a:pt x="1832" y="357"/>
                  </a:lnTo>
                  <a:cubicBezTo>
                    <a:pt x="1902" y="413"/>
                    <a:pt x="1984" y="483"/>
                    <a:pt x="2067" y="566"/>
                  </a:cubicBezTo>
                  <a:cubicBezTo>
                    <a:pt x="2041" y="566"/>
                    <a:pt x="2027" y="579"/>
                    <a:pt x="2011" y="579"/>
                  </a:cubicBezTo>
                  <a:cubicBezTo>
                    <a:pt x="1974" y="589"/>
                    <a:pt x="1937" y="594"/>
                    <a:pt x="1903" y="594"/>
                  </a:cubicBezTo>
                  <a:cubicBezTo>
                    <a:pt x="1746" y="594"/>
                    <a:pt x="1615" y="500"/>
                    <a:pt x="1502" y="400"/>
                  </a:cubicBezTo>
                  <a:cubicBezTo>
                    <a:pt x="1406" y="318"/>
                    <a:pt x="1323" y="222"/>
                    <a:pt x="1240" y="122"/>
                  </a:cubicBezTo>
                  <a:lnTo>
                    <a:pt x="1240" y="122"/>
                  </a:lnTo>
                  <a:cubicBezTo>
                    <a:pt x="1267" y="179"/>
                    <a:pt x="1283" y="248"/>
                    <a:pt x="1323" y="304"/>
                  </a:cubicBezTo>
                  <a:cubicBezTo>
                    <a:pt x="1366" y="370"/>
                    <a:pt x="1432" y="427"/>
                    <a:pt x="1475" y="496"/>
                  </a:cubicBezTo>
                  <a:cubicBezTo>
                    <a:pt x="1488" y="509"/>
                    <a:pt x="1502" y="536"/>
                    <a:pt x="1502" y="552"/>
                  </a:cubicBezTo>
                  <a:cubicBezTo>
                    <a:pt x="1488" y="566"/>
                    <a:pt x="1462" y="579"/>
                    <a:pt x="1449" y="579"/>
                  </a:cubicBezTo>
                  <a:lnTo>
                    <a:pt x="1310" y="579"/>
                  </a:lnTo>
                  <a:cubicBezTo>
                    <a:pt x="1286" y="581"/>
                    <a:pt x="1262" y="582"/>
                    <a:pt x="1238" y="582"/>
                  </a:cubicBezTo>
                  <a:cubicBezTo>
                    <a:pt x="1100" y="582"/>
                    <a:pt x="974" y="545"/>
                    <a:pt x="870" y="427"/>
                  </a:cubicBezTo>
                  <a:cubicBezTo>
                    <a:pt x="827" y="370"/>
                    <a:pt x="771" y="304"/>
                    <a:pt x="731" y="248"/>
                  </a:cubicBezTo>
                  <a:cubicBezTo>
                    <a:pt x="688" y="179"/>
                    <a:pt x="648" y="96"/>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4025153" y="2818806"/>
              <a:ext cx="130197" cy="132857"/>
            </a:xfrm>
            <a:custGeom>
              <a:avLst/>
              <a:gdLst/>
              <a:ahLst/>
              <a:cxnLst/>
              <a:rect l="l" t="t" r="r" b="b"/>
              <a:pathLst>
                <a:path w="3034" h="3096" extrusionOk="0">
                  <a:moveTo>
                    <a:pt x="1545" y="715"/>
                  </a:moveTo>
                  <a:cubicBezTo>
                    <a:pt x="1585" y="728"/>
                    <a:pt x="1654" y="741"/>
                    <a:pt x="1710" y="754"/>
                  </a:cubicBezTo>
                  <a:cubicBezTo>
                    <a:pt x="1737" y="768"/>
                    <a:pt x="1737" y="797"/>
                    <a:pt x="1750" y="811"/>
                  </a:cubicBezTo>
                  <a:cubicBezTo>
                    <a:pt x="1737" y="811"/>
                    <a:pt x="1710" y="837"/>
                    <a:pt x="1694" y="837"/>
                  </a:cubicBezTo>
                  <a:cubicBezTo>
                    <a:pt x="1676" y="836"/>
                    <a:pt x="1659" y="835"/>
                    <a:pt x="1642" y="835"/>
                  </a:cubicBezTo>
                  <a:cubicBezTo>
                    <a:pt x="1483" y="835"/>
                    <a:pt x="1334" y="889"/>
                    <a:pt x="1185" y="976"/>
                  </a:cubicBezTo>
                  <a:cubicBezTo>
                    <a:pt x="1185" y="976"/>
                    <a:pt x="1171" y="989"/>
                    <a:pt x="1158" y="989"/>
                  </a:cubicBezTo>
                  <a:lnTo>
                    <a:pt x="1102" y="989"/>
                  </a:lnTo>
                  <a:cubicBezTo>
                    <a:pt x="1102" y="976"/>
                    <a:pt x="1102" y="946"/>
                    <a:pt x="1115" y="933"/>
                  </a:cubicBezTo>
                  <a:cubicBezTo>
                    <a:pt x="1214" y="797"/>
                    <a:pt x="1350" y="728"/>
                    <a:pt x="1545" y="715"/>
                  </a:cubicBezTo>
                  <a:close/>
                  <a:moveTo>
                    <a:pt x="465" y="933"/>
                  </a:moveTo>
                  <a:cubicBezTo>
                    <a:pt x="497" y="933"/>
                    <a:pt x="531" y="937"/>
                    <a:pt x="566" y="946"/>
                  </a:cubicBezTo>
                  <a:cubicBezTo>
                    <a:pt x="636" y="963"/>
                    <a:pt x="675" y="989"/>
                    <a:pt x="732" y="1029"/>
                  </a:cubicBezTo>
                  <a:cubicBezTo>
                    <a:pt x="745" y="1029"/>
                    <a:pt x="758" y="1059"/>
                    <a:pt x="758" y="1059"/>
                  </a:cubicBezTo>
                  <a:cubicBezTo>
                    <a:pt x="745" y="1072"/>
                    <a:pt x="732" y="1098"/>
                    <a:pt x="718" y="1098"/>
                  </a:cubicBezTo>
                  <a:cubicBezTo>
                    <a:pt x="689" y="1098"/>
                    <a:pt x="649" y="1098"/>
                    <a:pt x="619" y="1085"/>
                  </a:cubicBezTo>
                  <a:cubicBezTo>
                    <a:pt x="564" y="1066"/>
                    <a:pt x="510" y="1057"/>
                    <a:pt x="455" y="1057"/>
                  </a:cubicBezTo>
                  <a:cubicBezTo>
                    <a:pt x="346" y="1057"/>
                    <a:pt x="239" y="1095"/>
                    <a:pt x="140" y="1168"/>
                  </a:cubicBezTo>
                  <a:cubicBezTo>
                    <a:pt x="97" y="1111"/>
                    <a:pt x="97" y="1072"/>
                    <a:pt x="153" y="1029"/>
                  </a:cubicBezTo>
                  <a:cubicBezTo>
                    <a:pt x="257" y="978"/>
                    <a:pt x="356" y="933"/>
                    <a:pt x="465" y="933"/>
                  </a:cubicBezTo>
                  <a:close/>
                  <a:moveTo>
                    <a:pt x="1558" y="1025"/>
                  </a:moveTo>
                  <a:cubicBezTo>
                    <a:pt x="1586" y="1025"/>
                    <a:pt x="1614" y="1026"/>
                    <a:pt x="1641" y="1029"/>
                  </a:cubicBezTo>
                  <a:cubicBezTo>
                    <a:pt x="1694" y="1029"/>
                    <a:pt x="1737" y="1045"/>
                    <a:pt x="1777" y="1059"/>
                  </a:cubicBezTo>
                  <a:cubicBezTo>
                    <a:pt x="1806" y="1059"/>
                    <a:pt x="1820" y="1085"/>
                    <a:pt x="1833" y="1098"/>
                  </a:cubicBezTo>
                  <a:cubicBezTo>
                    <a:pt x="1820" y="1111"/>
                    <a:pt x="1793" y="1141"/>
                    <a:pt x="1777" y="1141"/>
                  </a:cubicBezTo>
                  <a:cubicBezTo>
                    <a:pt x="1710" y="1141"/>
                    <a:pt x="1654" y="1128"/>
                    <a:pt x="1585" y="1128"/>
                  </a:cubicBezTo>
                  <a:cubicBezTo>
                    <a:pt x="1568" y="1125"/>
                    <a:pt x="1552" y="1124"/>
                    <a:pt x="1536" y="1124"/>
                  </a:cubicBezTo>
                  <a:cubicBezTo>
                    <a:pt x="1447" y="1124"/>
                    <a:pt x="1365" y="1160"/>
                    <a:pt x="1281" y="1194"/>
                  </a:cubicBezTo>
                  <a:cubicBezTo>
                    <a:pt x="1267" y="1211"/>
                    <a:pt x="1254" y="1211"/>
                    <a:pt x="1241" y="1211"/>
                  </a:cubicBezTo>
                  <a:cubicBezTo>
                    <a:pt x="1214" y="1181"/>
                    <a:pt x="1214" y="1168"/>
                    <a:pt x="1241" y="1141"/>
                  </a:cubicBezTo>
                  <a:cubicBezTo>
                    <a:pt x="1328" y="1051"/>
                    <a:pt x="1444" y="1025"/>
                    <a:pt x="1558" y="1025"/>
                  </a:cubicBezTo>
                  <a:close/>
                  <a:moveTo>
                    <a:pt x="1446" y="1224"/>
                  </a:moveTo>
                  <a:cubicBezTo>
                    <a:pt x="1476" y="1237"/>
                    <a:pt x="1529" y="1211"/>
                    <a:pt x="1529" y="1277"/>
                  </a:cubicBezTo>
                  <a:cubicBezTo>
                    <a:pt x="1520" y="1304"/>
                    <a:pt x="1501" y="1314"/>
                    <a:pt x="1480" y="1314"/>
                  </a:cubicBezTo>
                  <a:cubicBezTo>
                    <a:pt x="1468" y="1314"/>
                    <a:pt x="1456" y="1311"/>
                    <a:pt x="1446" y="1307"/>
                  </a:cubicBezTo>
                  <a:cubicBezTo>
                    <a:pt x="1419" y="1307"/>
                    <a:pt x="1406" y="1277"/>
                    <a:pt x="1380" y="1264"/>
                  </a:cubicBezTo>
                  <a:cubicBezTo>
                    <a:pt x="1406" y="1250"/>
                    <a:pt x="1419" y="1237"/>
                    <a:pt x="1446" y="1224"/>
                  </a:cubicBezTo>
                  <a:close/>
                  <a:moveTo>
                    <a:pt x="2702" y="893"/>
                  </a:moveTo>
                  <a:cubicBezTo>
                    <a:pt x="2716" y="893"/>
                    <a:pt x="2742" y="893"/>
                    <a:pt x="2755" y="906"/>
                  </a:cubicBezTo>
                  <a:cubicBezTo>
                    <a:pt x="2769" y="920"/>
                    <a:pt x="2755" y="946"/>
                    <a:pt x="2742" y="963"/>
                  </a:cubicBezTo>
                  <a:cubicBezTo>
                    <a:pt x="2686" y="1016"/>
                    <a:pt x="2633" y="1059"/>
                    <a:pt x="2577" y="1111"/>
                  </a:cubicBezTo>
                  <a:cubicBezTo>
                    <a:pt x="2686" y="1181"/>
                    <a:pt x="2785" y="1237"/>
                    <a:pt x="2769" y="1359"/>
                  </a:cubicBezTo>
                  <a:cubicBezTo>
                    <a:pt x="2769" y="1389"/>
                    <a:pt x="2742" y="1402"/>
                    <a:pt x="2716" y="1442"/>
                  </a:cubicBezTo>
                  <a:cubicBezTo>
                    <a:pt x="2702" y="1389"/>
                    <a:pt x="2686" y="1359"/>
                    <a:pt x="2659" y="1333"/>
                  </a:cubicBezTo>
                  <a:cubicBezTo>
                    <a:pt x="2646" y="1307"/>
                    <a:pt x="2633" y="1277"/>
                    <a:pt x="2603" y="1264"/>
                  </a:cubicBezTo>
                  <a:cubicBezTo>
                    <a:pt x="2590" y="1257"/>
                    <a:pt x="2578" y="1254"/>
                    <a:pt x="2566" y="1254"/>
                  </a:cubicBezTo>
                  <a:cubicBezTo>
                    <a:pt x="2531" y="1254"/>
                    <a:pt x="2504" y="1284"/>
                    <a:pt x="2494" y="1346"/>
                  </a:cubicBezTo>
                  <a:cubicBezTo>
                    <a:pt x="2494" y="1376"/>
                    <a:pt x="2481" y="1389"/>
                    <a:pt x="2468" y="1416"/>
                  </a:cubicBezTo>
                  <a:cubicBezTo>
                    <a:pt x="2454" y="1389"/>
                    <a:pt x="2411" y="1376"/>
                    <a:pt x="2411" y="1346"/>
                  </a:cubicBezTo>
                  <a:cubicBezTo>
                    <a:pt x="2411" y="1293"/>
                    <a:pt x="2411" y="1224"/>
                    <a:pt x="2438" y="1168"/>
                  </a:cubicBezTo>
                  <a:cubicBezTo>
                    <a:pt x="2481" y="1059"/>
                    <a:pt x="2564" y="989"/>
                    <a:pt x="2659" y="906"/>
                  </a:cubicBezTo>
                  <a:cubicBezTo>
                    <a:pt x="2673" y="893"/>
                    <a:pt x="2686" y="893"/>
                    <a:pt x="2702" y="893"/>
                  </a:cubicBezTo>
                  <a:close/>
                  <a:moveTo>
                    <a:pt x="541" y="1244"/>
                  </a:moveTo>
                  <a:cubicBezTo>
                    <a:pt x="609" y="1244"/>
                    <a:pt x="676" y="1257"/>
                    <a:pt x="745" y="1277"/>
                  </a:cubicBezTo>
                  <a:cubicBezTo>
                    <a:pt x="758" y="1277"/>
                    <a:pt x="771" y="1307"/>
                    <a:pt x="784" y="1320"/>
                  </a:cubicBezTo>
                  <a:cubicBezTo>
                    <a:pt x="758" y="1333"/>
                    <a:pt x="745" y="1346"/>
                    <a:pt x="718" y="1346"/>
                  </a:cubicBezTo>
                  <a:cubicBezTo>
                    <a:pt x="675" y="1346"/>
                    <a:pt x="619" y="1333"/>
                    <a:pt x="579" y="1333"/>
                  </a:cubicBezTo>
                  <a:cubicBezTo>
                    <a:pt x="454" y="1333"/>
                    <a:pt x="358" y="1359"/>
                    <a:pt x="275" y="1459"/>
                  </a:cubicBezTo>
                  <a:cubicBezTo>
                    <a:pt x="263" y="1477"/>
                    <a:pt x="251" y="1487"/>
                    <a:pt x="240" y="1487"/>
                  </a:cubicBezTo>
                  <a:cubicBezTo>
                    <a:pt x="227" y="1487"/>
                    <a:pt x="215" y="1473"/>
                    <a:pt x="206" y="1442"/>
                  </a:cubicBezTo>
                  <a:lnTo>
                    <a:pt x="206" y="1429"/>
                  </a:lnTo>
                  <a:cubicBezTo>
                    <a:pt x="222" y="1359"/>
                    <a:pt x="275" y="1320"/>
                    <a:pt x="331" y="1293"/>
                  </a:cubicBezTo>
                  <a:cubicBezTo>
                    <a:pt x="402" y="1258"/>
                    <a:pt x="472" y="1244"/>
                    <a:pt x="541" y="1244"/>
                  </a:cubicBezTo>
                  <a:close/>
                  <a:moveTo>
                    <a:pt x="510" y="1429"/>
                  </a:moveTo>
                  <a:cubicBezTo>
                    <a:pt x="523" y="1429"/>
                    <a:pt x="523" y="1459"/>
                    <a:pt x="536" y="1459"/>
                  </a:cubicBezTo>
                  <a:cubicBezTo>
                    <a:pt x="526" y="1491"/>
                    <a:pt x="462" y="1533"/>
                    <a:pt x="423" y="1533"/>
                  </a:cubicBezTo>
                  <a:cubicBezTo>
                    <a:pt x="414" y="1533"/>
                    <a:pt x="406" y="1531"/>
                    <a:pt x="401" y="1525"/>
                  </a:cubicBezTo>
                  <a:cubicBezTo>
                    <a:pt x="388" y="1525"/>
                    <a:pt x="388" y="1498"/>
                    <a:pt x="388" y="1485"/>
                  </a:cubicBezTo>
                  <a:cubicBezTo>
                    <a:pt x="427" y="1472"/>
                    <a:pt x="470" y="1459"/>
                    <a:pt x="510" y="1429"/>
                  </a:cubicBezTo>
                  <a:close/>
                  <a:moveTo>
                    <a:pt x="904" y="995"/>
                  </a:moveTo>
                  <a:cubicBezTo>
                    <a:pt x="928" y="995"/>
                    <a:pt x="937" y="1032"/>
                    <a:pt x="937" y="1045"/>
                  </a:cubicBezTo>
                  <a:cubicBezTo>
                    <a:pt x="966" y="1111"/>
                    <a:pt x="980" y="1168"/>
                    <a:pt x="993" y="1250"/>
                  </a:cubicBezTo>
                  <a:cubicBezTo>
                    <a:pt x="966" y="1320"/>
                    <a:pt x="937" y="1402"/>
                    <a:pt x="910" y="1472"/>
                  </a:cubicBezTo>
                  <a:cubicBezTo>
                    <a:pt x="841" y="1607"/>
                    <a:pt x="841" y="1733"/>
                    <a:pt x="950" y="1829"/>
                  </a:cubicBezTo>
                  <a:cubicBezTo>
                    <a:pt x="980" y="1856"/>
                    <a:pt x="1006" y="1856"/>
                    <a:pt x="1019" y="1885"/>
                  </a:cubicBezTo>
                  <a:cubicBezTo>
                    <a:pt x="1032" y="1898"/>
                    <a:pt x="1032" y="1925"/>
                    <a:pt x="1049" y="1938"/>
                  </a:cubicBezTo>
                  <a:cubicBezTo>
                    <a:pt x="1028" y="1950"/>
                    <a:pt x="1015" y="1960"/>
                    <a:pt x="1005" y="1960"/>
                  </a:cubicBezTo>
                  <a:cubicBezTo>
                    <a:pt x="1000" y="1960"/>
                    <a:pt x="997" y="1958"/>
                    <a:pt x="993" y="1955"/>
                  </a:cubicBezTo>
                  <a:cubicBezTo>
                    <a:pt x="950" y="1938"/>
                    <a:pt x="897" y="1912"/>
                    <a:pt x="867" y="1885"/>
                  </a:cubicBezTo>
                  <a:cubicBezTo>
                    <a:pt x="718" y="1746"/>
                    <a:pt x="718" y="1607"/>
                    <a:pt x="814" y="1429"/>
                  </a:cubicBezTo>
                  <a:cubicBezTo>
                    <a:pt x="884" y="1307"/>
                    <a:pt x="897" y="1194"/>
                    <a:pt x="867" y="1072"/>
                  </a:cubicBezTo>
                  <a:cubicBezTo>
                    <a:pt x="867" y="1045"/>
                    <a:pt x="867" y="1016"/>
                    <a:pt x="884" y="1002"/>
                  </a:cubicBezTo>
                  <a:cubicBezTo>
                    <a:pt x="891" y="997"/>
                    <a:pt x="898" y="995"/>
                    <a:pt x="904" y="995"/>
                  </a:cubicBezTo>
                  <a:close/>
                  <a:moveTo>
                    <a:pt x="1759" y="1910"/>
                  </a:moveTo>
                  <a:cubicBezTo>
                    <a:pt x="1806" y="1910"/>
                    <a:pt x="1815" y="1950"/>
                    <a:pt x="1806" y="2051"/>
                  </a:cubicBezTo>
                  <a:lnTo>
                    <a:pt x="1806" y="2090"/>
                  </a:lnTo>
                  <a:cubicBezTo>
                    <a:pt x="1806" y="2285"/>
                    <a:pt x="1737" y="2464"/>
                    <a:pt x="1585" y="2600"/>
                  </a:cubicBezTo>
                  <a:cubicBezTo>
                    <a:pt x="1512" y="2672"/>
                    <a:pt x="1420" y="2757"/>
                    <a:pt x="1304" y="2757"/>
                  </a:cubicBezTo>
                  <a:cubicBezTo>
                    <a:pt x="1288" y="2757"/>
                    <a:pt x="1271" y="2755"/>
                    <a:pt x="1254" y="2752"/>
                  </a:cubicBezTo>
                  <a:cubicBezTo>
                    <a:pt x="1158" y="2725"/>
                    <a:pt x="1049" y="2669"/>
                    <a:pt x="966" y="2616"/>
                  </a:cubicBezTo>
                  <a:cubicBezTo>
                    <a:pt x="897" y="2560"/>
                    <a:pt x="841" y="2490"/>
                    <a:pt x="801" y="2434"/>
                  </a:cubicBezTo>
                  <a:cubicBezTo>
                    <a:pt x="732" y="2352"/>
                    <a:pt x="745" y="2299"/>
                    <a:pt x="841" y="2256"/>
                  </a:cubicBezTo>
                  <a:cubicBezTo>
                    <a:pt x="1115" y="2147"/>
                    <a:pt x="1380" y="2037"/>
                    <a:pt x="1654" y="1938"/>
                  </a:cubicBezTo>
                  <a:cubicBezTo>
                    <a:pt x="1701" y="1920"/>
                    <a:pt x="1735" y="1910"/>
                    <a:pt x="1759" y="1910"/>
                  </a:cubicBezTo>
                  <a:close/>
                  <a:moveTo>
                    <a:pt x="966" y="0"/>
                  </a:moveTo>
                  <a:cubicBezTo>
                    <a:pt x="907" y="0"/>
                    <a:pt x="863" y="43"/>
                    <a:pt x="854" y="119"/>
                  </a:cubicBezTo>
                  <a:cubicBezTo>
                    <a:pt x="841" y="149"/>
                    <a:pt x="841" y="176"/>
                    <a:pt x="841" y="202"/>
                  </a:cubicBezTo>
                  <a:cubicBezTo>
                    <a:pt x="867" y="315"/>
                    <a:pt x="884" y="410"/>
                    <a:pt x="1006" y="437"/>
                  </a:cubicBezTo>
                  <a:cubicBezTo>
                    <a:pt x="1032" y="450"/>
                    <a:pt x="1032" y="480"/>
                    <a:pt x="1049" y="493"/>
                  </a:cubicBezTo>
                  <a:cubicBezTo>
                    <a:pt x="1035" y="504"/>
                    <a:pt x="1014" y="536"/>
                    <a:pt x="992" y="536"/>
                  </a:cubicBezTo>
                  <a:cubicBezTo>
                    <a:pt x="988" y="536"/>
                    <a:pt x="984" y="535"/>
                    <a:pt x="980" y="533"/>
                  </a:cubicBezTo>
                  <a:cubicBezTo>
                    <a:pt x="937" y="533"/>
                    <a:pt x="910" y="520"/>
                    <a:pt x="867" y="493"/>
                  </a:cubicBezTo>
                  <a:cubicBezTo>
                    <a:pt x="771" y="424"/>
                    <a:pt x="745" y="328"/>
                    <a:pt x="732" y="219"/>
                  </a:cubicBezTo>
                  <a:lnTo>
                    <a:pt x="732" y="219"/>
                  </a:lnTo>
                  <a:cubicBezTo>
                    <a:pt x="662" y="341"/>
                    <a:pt x="689" y="563"/>
                    <a:pt x="784" y="672"/>
                  </a:cubicBezTo>
                  <a:cubicBezTo>
                    <a:pt x="801" y="685"/>
                    <a:pt x="814" y="728"/>
                    <a:pt x="801" y="741"/>
                  </a:cubicBezTo>
                  <a:cubicBezTo>
                    <a:pt x="801" y="754"/>
                    <a:pt x="758" y="768"/>
                    <a:pt x="732" y="768"/>
                  </a:cubicBezTo>
                  <a:lnTo>
                    <a:pt x="358" y="768"/>
                  </a:lnTo>
                  <a:cubicBezTo>
                    <a:pt x="331" y="797"/>
                    <a:pt x="305" y="811"/>
                    <a:pt x="275" y="837"/>
                  </a:cubicBezTo>
                  <a:cubicBezTo>
                    <a:pt x="246" y="850"/>
                    <a:pt x="218" y="855"/>
                    <a:pt x="191" y="855"/>
                  </a:cubicBezTo>
                  <a:cubicBezTo>
                    <a:pt x="129" y="855"/>
                    <a:pt x="71" y="829"/>
                    <a:pt x="14" y="811"/>
                  </a:cubicBezTo>
                  <a:cubicBezTo>
                    <a:pt x="14" y="837"/>
                    <a:pt x="1" y="850"/>
                    <a:pt x="1" y="880"/>
                  </a:cubicBezTo>
                  <a:cubicBezTo>
                    <a:pt x="14" y="1045"/>
                    <a:pt x="14" y="1224"/>
                    <a:pt x="27" y="1389"/>
                  </a:cubicBezTo>
                  <a:cubicBezTo>
                    <a:pt x="70" y="1733"/>
                    <a:pt x="140" y="2064"/>
                    <a:pt x="275" y="2381"/>
                  </a:cubicBezTo>
                  <a:cubicBezTo>
                    <a:pt x="388" y="2600"/>
                    <a:pt x="510" y="2781"/>
                    <a:pt x="718" y="2917"/>
                  </a:cubicBezTo>
                  <a:cubicBezTo>
                    <a:pt x="884" y="3013"/>
                    <a:pt x="1049" y="3096"/>
                    <a:pt x="1241" y="3096"/>
                  </a:cubicBezTo>
                  <a:cubicBezTo>
                    <a:pt x="1462" y="3082"/>
                    <a:pt x="1641" y="3013"/>
                    <a:pt x="1806" y="2877"/>
                  </a:cubicBezTo>
                  <a:cubicBezTo>
                    <a:pt x="2054" y="2699"/>
                    <a:pt x="2220" y="2464"/>
                    <a:pt x="2316" y="2160"/>
                  </a:cubicBezTo>
                  <a:cubicBezTo>
                    <a:pt x="2342" y="2077"/>
                    <a:pt x="2355" y="1981"/>
                    <a:pt x="2385" y="1885"/>
                  </a:cubicBezTo>
                  <a:cubicBezTo>
                    <a:pt x="2395" y="1854"/>
                    <a:pt x="2404" y="1832"/>
                    <a:pt x="2430" y="1832"/>
                  </a:cubicBezTo>
                  <a:cubicBezTo>
                    <a:pt x="2440" y="1832"/>
                    <a:pt x="2452" y="1835"/>
                    <a:pt x="2468" y="1842"/>
                  </a:cubicBezTo>
                  <a:cubicBezTo>
                    <a:pt x="2481" y="1842"/>
                    <a:pt x="2507" y="1842"/>
                    <a:pt x="2521" y="1829"/>
                  </a:cubicBezTo>
                  <a:cubicBezTo>
                    <a:pt x="2659" y="1773"/>
                    <a:pt x="2785" y="1677"/>
                    <a:pt x="2868" y="1555"/>
                  </a:cubicBezTo>
                  <a:cubicBezTo>
                    <a:pt x="3017" y="1333"/>
                    <a:pt x="3033" y="1085"/>
                    <a:pt x="2934" y="837"/>
                  </a:cubicBezTo>
                  <a:cubicBezTo>
                    <a:pt x="2898" y="754"/>
                    <a:pt x="2805" y="702"/>
                    <a:pt x="2718" y="702"/>
                  </a:cubicBezTo>
                  <a:cubicBezTo>
                    <a:pt x="2676" y="702"/>
                    <a:pt x="2636" y="714"/>
                    <a:pt x="2603" y="741"/>
                  </a:cubicBezTo>
                  <a:cubicBezTo>
                    <a:pt x="2537" y="781"/>
                    <a:pt x="2481" y="850"/>
                    <a:pt x="2438" y="946"/>
                  </a:cubicBezTo>
                  <a:cubicBezTo>
                    <a:pt x="2385" y="1059"/>
                    <a:pt x="2425" y="1194"/>
                    <a:pt x="2329" y="1293"/>
                  </a:cubicBezTo>
                  <a:lnTo>
                    <a:pt x="2329" y="1307"/>
                  </a:lnTo>
                  <a:cubicBezTo>
                    <a:pt x="2342" y="1346"/>
                    <a:pt x="2329" y="1376"/>
                    <a:pt x="2289" y="1376"/>
                  </a:cubicBezTo>
                  <a:cubicBezTo>
                    <a:pt x="2246" y="1376"/>
                    <a:pt x="2233" y="1346"/>
                    <a:pt x="2220" y="1320"/>
                  </a:cubicBezTo>
                  <a:cubicBezTo>
                    <a:pt x="2190" y="1237"/>
                    <a:pt x="2177" y="1141"/>
                    <a:pt x="2190" y="1045"/>
                  </a:cubicBezTo>
                  <a:cubicBezTo>
                    <a:pt x="2190" y="1016"/>
                    <a:pt x="2163" y="963"/>
                    <a:pt x="2137" y="933"/>
                  </a:cubicBezTo>
                  <a:cubicBezTo>
                    <a:pt x="2094" y="893"/>
                    <a:pt x="2041" y="880"/>
                    <a:pt x="1998" y="837"/>
                  </a:cubicBezTo>
                  <a:cubicBezTo>
                    <a:pt x="1929" y="781"/>
                    <a:pt x="1859" y="741"/>
                    <a:pt x="1793" y="672"/>
                  </a:cubicBezTo>
                  <a:cubicBezTo>
                    <a:pt x="1724" y="602"/>
                    <a:pt x="1641" y="520"/>
                    <a:pt x="1572" y="437"/>
                  </a:cubicBezTo>
                  <a:cubicBezTo>
                    <a:pt x="1558" y="467"/>
                    <a:pt x="1545" y="506"/>
                    <a:pt x="1529" y="533"/>
                  </a:cubicBezTo>
                  <a:cubicBezTo>
                    <a:pt x="1515" y="563"/>
                    <a:pt x="1502" y="589"/>
                    <a:pt x="1489" y="602"/>
                  </a:cubicBezTo>
                  <a:cubicBezTo>
                    <a:pt x="1476" y="602"/>
                    <a:pt x="1446" y="576"/>
                    <a:pt x="1419" y="563"/>
                  </a:cubicBezTo>
                  <a:cubicBezTo>
                    <a:pt x="1406" y="549"/>
                    <a:pt x="1393" y="533"/>
                    <a:pt x="1393" y="506"/>
                  </a:cubicBezTo>
                  <a:cubicBezTo>
                    <a:pt x="1363" y="285"/>
                    <a:pt x="1214" y="149"/>
                    <a:pt x="1049" y="23"/>
                  </a:cubicBezTo>
                  <a:cubicBezTo>
                    <a:pt x="1020" y="8"/>
                    <a:pt x="992" y="0"/>
                    <a:pt x="9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4195426" y="2865365"/>
              <a:ext cx="138436" cy="135003"/>
            </a:xfrm>
            <a:custGeom>
              <a:avLst/>
              <a:gdLst/>
              <a:ahLst/>
              <a:cxnLst/>
              <a:rect l="l" t="t" r="r" b="b"/>
              <a:pathLst>
                <a:path w="3226" h="3146" extrusionOk="0">
                  <a:moveTo>
                    <a:pt x="275" y="1267"/>
                  </a:moveTo>
                  <a:cubicBezTo>
                    <a:pt x="305" y="1267"/>
                    <a:pt x="332" y="1267"/>
                    <a:pt x="345" y="1283"/>
                  </a:cubicBezTo>
                  <a:cubicBezTo>
                    <a:pt x="362" y="1308"/>
                    <a:pt x="374" y="1317"/>
                    <a:pt x="392" y="1317"/>
                  </a:cubicBezTo>
                  <a:cubicBezTo>
                    <a:pt x="402" y="1317"/>
                    <a:pt x="413" y="1314"/>
                    <a:pt x="428" y="1310"/>
                  </a:cubicBezTo>
                  <a:cubicBezTo>
                    <a:pt x="455" y="1299"/>
                    <a:pt x="483" y="1294"/>
                    <a:pt x="511" y="1294"/>
                  </a:cubicBezTo>
                  <a:cubicBezTo>
                    <a:pt x="593" y="1294"/>
                    <a:pt x="673" y="1334"/>
                    <a:pt x="745" y="1366"/>
                  </a:cubicBezTo>
                  <a:cubicBezTo>
                    <a:pt x="771" y="1366"/>
                    <a:pt x="801" y="1379"/>
                    <a:pt x="814" y="1392"/>
                  </a:cubicBezTo>
                  <a:cubicBezTo>
                    <a:pt x="828" y="1405"/>
                    <a:pt x="828" y="1432"/>
                    <a:pt x="841" y="1448"/>
                  </a:cubicBezTo>
                  <a:cubicBezTo>
                    <a:pt x="814" y="1462"/>
                    <a:pt x="801" y="1475"/>
                    <a:pt x="771" y="1475"/>
                  </a:cubicBezTo>
                  <a:cubicBezTo>
                    <a:pt x="758" y="1475"/>
                    <a:pt x="745" y="1462"/>
                    <a:pt x="719" y="1462"/>
                  </a:cubicBezTo>
                  <a:cubicBezTo>
                    <a:pt x="719" y="1501"/>
                    <a:pt x="719" y="1544"/>
                    <a:pt x="702" y="1571"/>
                  </a:cubicBezTo>
                  <a:cubicBezTo>
                    <a:pt x="689" y="1614"/>
                    <a:pt x="676" y="1653"/>
                    <a:pt x="619" y="1653"/>
                  </a:cubicBezTo>
                  <a:cubicBezTo>
                    <a:pt x="566" y="1653"/>
                    <a:pt x="523" y="1640"/>
                    <a:pt x="510" y="1584"/>
                  </a:cubicBezTo>
                  <a:cubicBezTo>
                    <a:pt x="510" y="1531"/>
                    <a:pt x="497" y="1475"/>
                    <a:pt x="484" y="1405"/>
                  </a:cubicBezTo>
                  <a:cubicBezTo>
                    <a:pt x="441" y="1419"/>
                    <a:pt x="388" y="1432"/>
                    <a:pt x="345" y="1462"/>
                  </a:cubicBezTo>
                  <a:cubicBezTo>
                    <a:pt x="314" y="1474"/>
                    <a:pt x="286" y="1480"/>
                    <a:pt x="261" y="1480"/>
                  </a:cubicBezTo>
                  <a:cubicBezTo>
                    <a:pt x="230" y="1480"/>
                    <a:pt x="203" y="1470"/>
                    <a:pt x="180" y="1448"/>
                  </a:cubicBezTo>
                  <a:cubicBezTo>
                    <a:pt x="153" y="1419"/>
                    <a:pt x="140" y="1392"/>
                    <a:pt x="166" y="1366"/>
                  </a:cubicBezTo>
                  <a:cubicBezTo>
                    <a:pt x="176" y="1350"/>
                    <a:pt x="187" y="1343"/>
                    <a:pt x="197" y="1343"/>
                  </a:cubicBezTo>
                  <a:cubicBezTo>
                    <a:pt x="213" y="1343"/>
                    <a:pt x="228" y="1360"/>
                    <a:pt x="236" y="1379"/>
                  </a:cubicBezTo>
                  <a:cubicBezTo>
                    <a:pt x="249" y="1379"/>
                    <a:pt x="249" y="1392"/>
                    <a:pt x="275" y="1405"/>
                  </a:cubicBezTo>
                  <a:lnTo>
                    <a:pt x="275" y="1323"/>
                  </a:lnTo>
                  <a:lnTo>
                    <a:pt x="275" y="1267"/>
                  </a:lnTo>
                  <a:close/>
                  <a:moveTo>
                    <a:pt x="1497" y="1192"/>
                  </a:moveTo>
                  <a:cubicBezTo>
                    <a:pt x="1521" y="1192"/>
                    <a:pt x="1535" y="1232"/>
                    <a:pt x="1559" y="1253"/>
                  </a:cubicBezTo>
                  <a:cubicBezTo>
                    <a:pt x="1585" y="1267"/>
                    <a:pt x="1611" y="1283"/>
                    <a:pt x="1641" y="1283"/>
                  </a:cubicBezTo>
                  <a:cubicBezTo>
                    <a:pt x="1667" y="1277"/>
                    <a:pt x="1691" y="1275"/>
                    <a:pt x="1715" y="1275"/>
                  </a:cubicBezTo>
                  <a:cubicBezTo>
                    <a:pt x="1819" y="1275"/>
                    <a:pt x="1910" y="1323"/>
                    <a:pt x="1998" y="1379"/>
                  </a:cubicBezTo>
                  <a:cubicBezTo>
                    <a:pt x="2012" y="1392"/>
                    <a:pt x="2012" y="1419"/>
                    <a:pt x="2025" y="1448"/>
                  </a:cubicBezTo>
                  <a:lnTo>
                    <a:pt x="1959" y="1448"/>
                  </a:lnTo>
                  <a:cubicBezTo>
                    <a:pt x="1916" y="1432"/>
                    <a:pt x="1889" y="1419"/>
                    <a:pt x="1859" y="1419"/>
                  </a:cubicBezTo>
                  <a:lnTo>
                    <a:pt x="1859" y="1571"/>
                  </a:lnTo>
                  <a:cubicBezTo>
                    <a:pt x="1846" y="1640"/>
                    <a:pt x="1793" y="1680"/>
                    <a:pt x="1737" y="1680"/>
                  </a:cubicBezTo>
                  <a:cubicBezTo>
                    <a:pt x="1668" y="1680"/>
                    <a:pt x="1641" y="1627"/>
                    <a:pt x="1641" y="1584"/>
                  </a:cubicBezTo>
                  <a:cubicBezTo>
                    <a:pt x="1628" y="1515"/>
                    <a:pt x="1628" y="1448"/>
                    <a:pt x="1628" y="1366"/>
                  </a:cubicBezTo>
                  <a:cubicBezTo>
                    <a:pt x="1598" y="1379"/>
                    <a:pt x="1545" y="1392"/>
                    <a:pt x="1502" y="1419"/>
                  </a:cubicBezTo>
                  <a:cubicBezTo>
                    <a:pt x="1481" y="1432"/>
                    <a:pt x="1463" y="1437"/>
                    <a:pt x="1446" y="1437"/>
                  </a:cubicBezTo>
                  <a:cubicBezTo>
                    <a:pt x="1407" y="1437"/>
                    <a:pt x="1376" y="1411"/>
                    <a:pt x="1337" y="1392"/>
                  </a:cubicBezTo>
                  <a:cubicBezTo>
                    <a:pt x="1324" y="1379"/>
                    <a:pt x="1324" y="1336"/>
                    <a:pt x="1324" y="1310"/>
                  </a:cubicBezTo>
                  <a:cubicBezTo>
                    <a:pt x="1324" y="1296"/>
                    <a:pt x="1337" y="1283"/>
                    <a:pt x="1350" y="1267"/>
                  </a:cubicBezTo>
                  <a:cubicBezTo>
                    <a:pt x="1363" y="1267"/>
                    <a:pt x="1380" y="1283"/>
                    <a:pt x="1393" y="1296"/>
                  </a:cubicBezTo>
                  <a:cubicBezTo>
                    <a:pt x="1410" y="1322"/>
                    <a:pt x="1427" y="1337"/>
                    <a:pt x="1449" y="1337"/>
                  </a:cubicBezTo>
                  <a:cubicBezTo>
                    <a:pt x="1461" y="1337"/>
                    <a:pt x="1474" y="1332"/>
                    <a:pt x="1489" y="1323"/>
                  </a:cubicBezTo>
                  <a:lnTo>
                    <a:pt x="1489" y="1310"/>
                  </a:lnTo>
                  <a:cubicBezTo>
                    <a:pt x="1476" y="1283"/>
                    <a:pt x="1420" y="1240"/>
                    <a:pt x="1476" y="1200"/>
                  </a:cubicBezTo>
                  <a:cubicBezTo>
                    <a:pt x="1484" y="1194"/>
                    <a:pt x="1491" y="1192"/>
                    <a:pt x="1497" y="1192"/>
                  </a:cubicBezTo>
                  <a:close/>
                  <a:moveTo>
                    <a:pt x="336" y="1578"/>
                  </a:moveTo>
                  <a:cubicBezTo>
                    <a:pt x="350" y="1578"/>
                    <a:pt x="368" y="1584"/>
                    <a:pt x="388" y="1584"/>
                  </a:cubicBezTo>
                  <a:cubicBezTo>
                    <a:pt x="371" y="1614"/>
                    <a:pt x="371" y="1627"/>
                    <a:pt x="358" y="1640"/>
                  </a:cubicBezTo>
                  <a:cubicBezTo>
                    <a:pt x="339" y="1660"/>
                    <a:pt x="319" y="1696"/>
                    <a:pt x="277" y="1696"/>
                  </a:cubicBezTo>
                  <a:cubicBezTo>
                    <a:pt x="262" y="1696"/>
                    <a:pt x="244" y="1691"/>
                    <a:pt x="223" y="1680"/>
                  </a:cubicBezTo>
                  <a:cubicBezTo>
                    <a:pt x="262" y="1640"/>
                    <a:pt x="289" y="1614"/>
                    <a:pt x="318" y="1584"/>
                  </a:cubicBezTo>
                  <a:cubicBezTo>
                    <a:pt x="323" y="1580"/>
                    <a:pt x="329" y="1578"/>
                    <a:pt x="336" y="1578"/>
                  </a:cubicBezTo>
                  <a:close/>
                  <a:moveTo>
                    <a:pt x="1611" y="1597"/>
                  </a:moveTo>
                  <a:cubicBezTo>
                    <a:pt x="1628" y="1640"/>
                    <a:pt x="1641" y="1653"/>
                    <a:pt x="1641" y="1667"/>
                  </a:cubicBezTo>
                  <a:cubicBezTo>
                    <a:pt x="1641" y="1696"/>
                    <a:pt x="1611" y="1710"/>
                    <a:pt x="1598" y="1723"/>
                  </a:cubicBezTo>
                  <a:cubicBezTo>
                    <a:pt x="1585" y="1696"/>
                    <a:pt x="1572" y="1680"/>
                    <a:pt x="1572" y="1667"/>
                  </a:cubicBezTo>
                  <a:cubicBezTo>
                    <a:pt x="1572" y="1653"/>
                    <a:pt x="1585" y="1640"/>
                    <a:pt x="1611" y="1597"/>
                  </a:cubicBezTo>
                  <a:close/>
                  <a:moveTo>
                    <a:pt x="421" y="1637"/>
                  </a:moveTo>
                  <a:cubicBezTo>
                    <a:pt x="427" y="1637"/>
                    <a:pt x="434" y="1638"/>
                    <a:pt x="441" y="1640"/>
                  </a:cubicBezTo>
                  <a:lnTo>
                    <a:pt x="441" y="1653"/>
                  </a:lnTo>
                  <a:cubicBezTo>
                    <a:pt x="471" y="1696"/>
                    <a:pt x="441" y="1723"/>
                    <a:pt x="414" y="1736"/>
                  </a:cubicBezTo>
                  <a:cubicBezTo>
                    <a:pt x="401" y="1736"/>
                    <a:pt x="371" y="1710"/>
                    <a:pt x="371" y="1696"/>
                  </a:cubicBezTo>
                  <a:cubicBezTo>
                    <a:pt x="371" y="1661"/>
                    <a:pt x="392" y="1637"/>
                    <a:pt x="421" y="1637"/>
                  </a:cubicBezTo>
                  <a:close/>
                  <a:moveTo>
                    <a:pt x="1507" y="1623"/>
                  </a:moveTo>
                  <a:cubicBezTo>
                    <a:pt x="1518" y="1623"/>
                    <a:pt x="1545" y="1640"/>
                    <a:pt x="1545" y="1640"/>
                  </a:cubicBezTo>
                  <a:cubicBezTo>
                    <a:pt x="1529" y="1667"/>
                    <a:pt x="1529" y="1696"/>
                    <a:pt x="1516" y="1723"/>
                  </a:cubicBezTo>
                  <a:cubicBezTo>
                    <a:pt x="1502" y="1736"/>
                    <a:pt x="1502" y="1736"/>
                    <a:pt x="1489" y="1736"/>
                  </a:cubicBezTo>
                  <a:cubicBezTo>
                    <a:pt x="1476" y="1723"/>
                    <a:pt x="1446" y="1696"/>
                    <a:pt x="1463" y="1680"/>
                  </a:cubicBezTo>
                  <a:cubicBezTo>
                    <a:pt x="1463" y="1667"/>
                    <a:pt x="1476" y="1640"/>
                    <a:pt x="1502" y="1627"/>
                  </a:cubicBezTo>
                  <a:cubicBezTo>
                    <a:pt x="1502" y="1624"/>
                    <a:pt x="1504" y="1623"/>
                    <a:pt x="1507" y="1623"/>
                  </a:cubicBezTo>
                  <a:close/>
                  <a:moveTo>
                    <a:pt x="3060" y="1515"/>
                  </a:moveTo>
                  <a:cubicBezTo>
                    <a:pt x="3073" y="1531"/>
                    <a:pt x="3086" y="1544"/>
                    <a:pt x="3086" y="1558"/>
                  </a:cubicBezTo>
                  <a:cubicBezTo>
                    <a:pt x="3086" y="1571"/>
                    <a:pt x="3073" y="1584"/>
                    <a:pt x="3060" y="1584"/>
                  </a:cubicBezTo>
                  <a:cubicBezTo>
                    <a:pt x="2990" y="1614"/>
                    <a:pt x="2934" y="1627"/>
                    <a:pt x="2881" y="1653"/>
                  </a:cubicBezTo>
                  <a:cubicBezTo>
                    <a:pt x="2838" y="1680"/>
                    <a:pt x="2812" y="1710"/>
                    <a:pt x="2785" y="1749"/>
                  </a:cubicBezTo>
                  <a:cubicBezTo>
                    <a:pt x="2868" y="1792"/>
                    <a:pt x="2908" y="1862"/>
                    <a:pt x="2908" y="1944"/>
                  </a:cubicBezTo>
                  <a:cubicBezTo>
                    <a:pt x="2908" y="1971"/>
                    <a:pt x="2895" y="2011"/>
                    <a:pt x="2868" y="2027"/>
                  </a:cubicBezTo>
                  <a:cubicBezTo>
                    <a:pt x="2864" y="2028"/>
                    <a:pt x="2860" y="2029"/>
                    <a:pt x="2856" y="2029"/>
                  </a:cubicBezTo>
                  <a:cubicBezTo>
                    <a:pt x="2825" y="2029"/>
                    <a:pt x="2825" y="1981"/>
                    <a:pt x="2825" y="1958"/>
                  </a:cubicBezTo>
                  <a:cubicBezTo>
                    <a:pt x="2812" y="1915"/>
                    <a:pt x="2799" y="1862"/>
                    <a:pt x="2756" y="1832"/>
                  </a:cubicBezTo>
                  <a:cubicBezTo>
                    <a:pt x="2742" y="1875"/>
                    <a:pt x="2716" y="1901"/>
                    <a:pt x="2703" y="1928"/>
                  </a:cubicBezTo>
                  <a:cubicBezTo>
                    <a:pt x="2703" y="1933"/>
                    <a:pt x="2699" y="1935"/>
                    <a:pt x="2695" y="1935"/>
                  </a:cubicBezTo>
                  <a:cubicBezTo>
                    <a:pt x="2685" y="1935"/>
                    <a:pt x="2669" y="1928"/>
                    <a:pt x="2660" y="1928"/>
                  </a:cubicBezTo>
                  <a:cubicBezTo>
                    <a:pt x="2633" y="1792"/>
                    <a:pt x="2729" y="1627"/>
                    <a:pt x="2838" y="1571"/>
                  </a:cubicBezTo>
                  <a:cubicBezTo>
                    <a:pt x="2895" y="1544"/>
                    <a:pt x="2951" y="1531"/>
                    <a:pt x="3004" y="1515"/>
                  </a:cubicBezTo>
                  <a:close/>
                  <a:moveTo>
                    <a:pt x="1063" y="1366"/>
                  </a:moveTo>
                  <a:cubicBezTo>
                    <a:pt x="1132" y="1419"/>
                    <a:pt x="1102" y="1475"/>
                    <a:pt x="1102" y="1531"/>
                  </a:cubicBezTo>
                  <a:cubicBezTo>
                    <a:pt x="1089" y="1614"/>
                    <a:pt x="1076" y="1696"/>
                    <a:pt x="1049" y="1779"/>
                  </a:cubicBezTo>
                  <a:cubicBezTo>
                    <a:pt x="1033" y="1875"/>
                    <a:pt x="1063" y="1944"/>
                    <a:pt x="1132" y="1997"/>
                  </a:cubicBezTo>
                  <a:cubicBezTo>
                    <a:pt x="1158" y="2011"/>
                    <a:pt x="1185" y="2040"/>
                    <a:pt x="1158" y="2067"/>
                  </a:cubicBezTo>
                  <a:cubicBezTo>
                    <a:pt x="1151" y="2082"/>
                    <a:pt x="1133" y="2089"/>
                    <a:pt x="1114" y="2089"/>
                  </a:cubicBezTo>
                  <a:cubicBezTo>
                    <a:pt x="1100" y="2089"/>
                    <a:pt x="1087" y="2086"/>
                    <a:pt x="1076" y="2080"/>
                  </a:cubicBezTo>
                  <a:cubicBezTo>
                    <a:pt x="924" y="1984"/>
                    <a:pt x="884" y="1888"/>
                    <a:pt x="937" y="1696"/>
                  </a:cubicBezTo>
                  <a:cubicBezTo>
                    <a:pt x="980" y="1614"/>
                    <a:pt x="993" y="1515"/>
                    <a:pt x="1020" y="1419"/>
                  </a:cubicBezTo>
                  <a:cubicBezTo>
                    <a:pt x="1020" y="1392"/>
                    <a:pt x="1049" y="1379"/>
                    <a:pt x="1063" y="1366"/>
                  </a:cubicBezTo>
                  <a:close/>
                  <a:moveTo>
                    <a:pt x="1723" y="2140"/>
                  </a:moveTo>
                  <a:cubicBezTo>
                    <a:pt x="1737" y="2140"/>
                    <a:pt x="1750" y="2143"/>
                    <a:pt x="1764" y="2149"/>
                  </a:cubicBezTo>
                  <a:lnTo>
                    <a:pt x="1764" y="2206"/>
                  </a:lnTo>
                  <a:cubicBezTo>
                    <a:pt x="1793" y="2384"/>
                    <a:pt x="1681" y="2507"/>
                    <a:pt x="1628" y="2659"/>
                  </a:cubicBezTo>
                  <a:cubicBezTo>
                    <a:pt x="1585" y="2755"/>
                    <a:pt x="1502" y="2837"/>
                    <a:pt x="1406" y="2894"/>
                  </a:cubicBezTo>
                  <a:cubicBezTo>
                    <a:pt x="1358" y="2915"/>
                    <a:pt x="1318" y="2927"/>
                    <a:pt x="1280" y="2927"/>
                  </a:cubicBezTo>
                  <a:cubicBezTo>
                    <a:pt x="1219" y="2927"/>
                    <a:pt x="1161" y="2898"/>
                    <a:pt x="1076" y="2837"/>
                  </a:cubicBezTo>
                  <a:cubicBezTo>
                    <a:pt x="980" y="2741"/>
                    <a:pt x="867" y="2659"/>
                    <a:pt x="801" y="2550"/>
                  </a:cubicBezTo>
                  <a:cubicBezTo>
                    <a:pt x="785" y="2523"/>
                    <a:pt x="758" y="2480"/>
                    <a:pt x="745" y="2454"/>
                  </a:cubicBezTo>
                  <a:cubicBezTo>
                    <a:pt x="719" y="2424"/>
                    <a:pt x="689" y="2397"/>
                    <a:pt x="676" y="2371"/>
                  </a:cubicBezTo>
                  <a:cubicBezTo>
                    <a:pt x="662" y="2358"/>
                    <a:pt x="649" y="2341"/>
                    <a:pt x="662" y="2328"/>
                  </a:cubicBezTo>
                  <a:cubicBezTo>
                    <a:pt x="662" y="2315"/>
                    <a:pt x="676" y="2302"/>
                    <a:pt x="689" y="2302"/>
                  </a:cubicBezTo>
                  <a:cubicBezTo>
                    <a:pt x="699" y="2297"/>
                    <a:pt x="707" y="2296"/>
                    <a:pt x="714" y="2296"/>
                  </a:cubicBezTo>
                  <a:cubicBezTo>
                    <a:pt x="729" y="2296"/>
                    <a:pt x="741" y="2302"/>
                    <a:pt x="758" y="2302"/>
                  </a:cubicBezTo>
                  <a:cubicBezTo>
                    <a:pt x="842" y="2302"/>
                    <a:pt x="924" y="2307"/>
                    <a:pt x="1011" y="2307"/>
                  </a:cubicBezTo>
                  <a:cubicBezTo>
                    <a:pt x="1054" y="2307"/>
                    <a:pt x="1099" y="2306"/>
                    <a:pt x="1145" y="2302"/>
                  </a:cubicBezTo>
                  <a:cubicBezTo>
                    <a:pt x="1268" y="2302"/>
                    <a:pt x="1380" y="2275"/>
                    <a:pt x="1489" y="2219"/>
                  </a:cubicBezTo>
                  <a:cubicBezTo>
                    <a:pt x="1559" y="2192"/>
                    <a:pt x="1628" y="2163"/>
                    <a:pt x="1681" y="2149"/>
                  </a:cubicBezTo>
                  <a:cubicBezTo>
                    <a:pt x="1696" y="2143"/>
                    <a:pt x="1710" y="2140"/>
                    <a:pt x="1723" y="2140"/>
                  </a:cubicBezTo>
                  <a:close/>
                  <a:moveTo>
                    <a:pt x="1297" y="0"/>
                  </a:moveTo>
                  <a:cubicBezTo>
                    <a:pt x="1228" y="13"/>
                    <a:pt x="1228" y="69"/>
                    <a:pt x="1215" y="126"/>
                  </a:cubicBezTo>
                  <a:cubicBezTo>
                    <a:pt x="1158" y="374"/>
                    <a:pt x="1102" y="622"/>
                    <a:pt x="1172" y="883"/>
                  </a:cubicBezTo>
                  <a:cubicBezTo>
                    <a:pt x="1182" y="905"/>
                    <a:pt x="1158" y="926"/>
                    <a:pt x="1141" y="926"/>
                  </a:cubicBezTo>
                  <a:cubicBezTo>
                    <a:pt x="1138" y="926"/>
                    <a:pt x="1134" y="925"/>
                    <a:pt x="1132" y="923"/>
                  </a:cubicBezTo>
                  <a:cubicBezTo>
                    <a:pt x="1089" y="896"/>
                    <a:pt x="1033" y="870"/>
                    <a:pt x="1020" y="813"/>
                  </a:cubicBezTo>
                  <a:cubicBezTo>
                    <a:pt x="967" y="718"/>
                    <a:pt x="950" y="605"/>
                    <a:pt x="950" y="496"/>
                  </a:cubicBezTo>
                  <a:cubicBezTo>
                    <a:pt x="950" y="427"/>
                    <a:pt x="967" y="357"/>
                    <a:pt x="967" y="291"/>
                  </a:cubicBezTo>
                  <a:cubicBezTo>
                    <a:pt x="967" y="274"/>
                    <a:pt x="950" y="274"/>
                    <a:pt x="950" y="274"/>
                  </a:cubicBezTo>
                  <a:cubicBezTo>
                    <a:pt x="910" y="374"/>
                    <a:pt x="854" y="456"/>
                    <a:pt x="828" y="552"/>
                  </a:cubicBezTo>
                  <a:cubicBezTo>
                    <a:pt x="785" y="648"/>
                    <a:pt x="771" y="744"/>
                    <a:pt x="758" y="840"/>
                  </a:cubicBezTo>
                  <a:cubicBezTo>
                    <a:pt x="785" y="853"/>
                    <a:pt x="814" y="870"/>
                    <a:pt x="828" y="896"/>
                  </a:cubicBezTo>
                  <a:cubicBezTo>
                    <a:pt x="841" y="936"/>
                    <a:pt x="785" y="1019"/>
                    <a:pt x="732" y="1035"/>
                  </a:cubicBezTo>
                  <a:cubicBezTo>
                    <a:pt x="606" y="1048"/>
                    <a:pt x="484" y="1075"/>
                    <a:pt x="358" y="1118"/>
                  </a:cubicBezTo>
                  <a:cubicBezTo>
                    <a:pt x="289" y="1131"/>
                    <a:pt x="236" y="1184"/>
                    <a:pt x="166" y="1214"/>
                  </a:cubicBezTo>
                  <a:cubicBezTo>
                    <a:pt x="153" y="1227"/>
                    <a:pt x="140" y="1240"/>
                    <a:pt x="123" y="1240"/>
                  </a:cubicBezTo>
                  <a:cubicBezTo>
                    <a:pt x="110" y="1227"/>
                    <a:pt x="97" y="1214"/>
                    <a:pt x="97" y="1200"/>
                  </a:cubicBezTo>
                  <a:cubicBezTo>
                    <a:pt x="84" y="1184"/>
                    <a:pt x="97" y="1157"/>
                    <a:pt x="97" y="1144"/>
                  </a:cubicBezTo>
                  <a:cubicBezTo>
                    <a:pt x="84" y="1144"/>
                    <a:pt x="84" y="1157"/>
                    <a:pt x="84" y="1157"/>
                  </a:cubicBezTo>
                  <a:cubicBezTo>
                    <a:pt x="1" y="1419"/>
                    <a:pt x="14" y="1667"/>
                    <a:pt x="57" y="1928"/>
                  </a:cubicBezTo>
                  <a:cubicBezTo>
                    <a:pt x="97" y="2136"/>
                    <a:pt x="153" y="2358"/>
                    <a:pt x="249" y="2550"/>
                  </a:cubicBezTo>
                  <a:cubicBezTo>
                    <a:pt x="318" y="2688"/>
                    <a:pt x="388" y="2811"/>
                    <a:pt x="497" y="2894"/>
                  </a:cubicBezTo>
                  <a:cubicBezTo>
                    <a:pt x="706" y="3052"/>
                    <a:pt x="925" y="3146"/>
                    <a:pt x="1183" y="3146"/>
                  </a:cubicBezTo>
                  <a:cubicBezTo>
                    <a:pt x="1215" y="3146"/>
                    <a:pt x="1248" y="3144"/>
                    <a:pt x="1281" y="3142"/>
                  </a:cubicBezTo>
                  <a:cubicBezTo>
                    <a:pt x="1420" y="3128"/>
                    <a:pt x="1559" y="3072"/>
                    <a:pt x="1694" y="3019"/>
                  </a:cubicBezTo>
                  <a:cubicBezTo>
                    <a:pt x="1846" y="2937"/>
                    <a:pt x="1972" y="2837"/>
                    <a:pt x="2094" y="2715"/>
                  </a:cubicBezTo>
                  <a:cubicBezTo>
                    <a:pt x="2220" y="2606"/>
                    <a:pt x="2329" y="2480"/>
                    <a:pt x="2412" y="2328"/>
                  </a:cubicBezTo>
                  <a:cubicBezTo>
                    <a:pt x="2455" y="2259"/>
                    <a:pt x="2481" y="2192"/>
                    <a:pt x="2521" y="2123"/>
                  </a:cubicBezTo>
                  <a:cubicBezTo>
                    <a:pt x="2537" y="2110"/>
                    <a:pt x="2551" y="2093"/>
                    <a:pt x="2564" y="2093"/>
                  </a:cubicBezTo>
                  <a:cubicBezTo>
                    <a:pt x="2577" y="2110"/>
                    <a:pt x="2590" y="2123"/>
                    <a:pt x="2590" y="2136"/>
                  </a:cubicBezTo>
                  <a:cubicBezTo>
                    <a:pt x="2590" y="2163"/>
                    <a:pt x="2577" y="2192"/>
                    <a:pt x="2564" y="2206"/>
                  </a:cubicBezTo>
                  <a:cubicBezTo>
                    <a:pt x="2551" y="2245"/>
                    <a:pt x="2537" y="2288"/>
                    <a:pt x="2508" y="2341"/>
                  </a:cubicBezTo>
                  <a:cubicBezTo>
                    <a:pt x="2590" y="2328"/>
                    <a:pt x="2646" y="2315"/>
                    <a:pt x="2716" y="2302"/>
                  </a:cubicBezTo>
                  <a:cubicBezTo>
                    <a:pt x="2703" y="2259"/>
                    <a:pt x="2703" y="2232"/>
                    <a:pt x="2686" y="2206"/>
                  </a:cubicBezTo>
                  <a:cubicBezTo>
                    <a:pt x="2686" y="2176"/>
                    <a:pt x="2686" y="2136"/>
                    <a:pt x="2703" y="2123"/>
                  </a:cubicBezTo>
                  <a:cubicBezTo>
                    <a:pt x="2710" y="2121"/>
                    <a:pt x="2716" y="2119"/>
                    <a:pt x="2722" y="2119"/>
                  </a:cubicBezTo>
                  <a:cubicBezTo>
                    <a:pt x="2747" y="2119"/>
                    <a:pt x="2758" y="2141"/>
                    <a:pt x="2769" y="2163"/>
                  </a:cubicBezTo>
                  <a:cubicBezTo>
                    <a:pt x="2785" y="2206"/>
                    <a:pt x="2799" y="2232"/>
                    <a:pt x="2812" y="2259"/>
                  </a:cubicBezTo>
                  <a:cubicBezTo>
                    <a:pt x="2868" y="2219"/>
                    <a:pt x="2838" y="2192"/>
                    <a:pt x="2812" y="2149"/>
                  </a:cubicBezTo>
                  <a:cubicBezTo>
                    <a:pt x="2812" y="2136"/>
                    <a:pt x="2812" y="2110"/>
                    <a:pt x="2799" y="2093"/>
                  </a:cubicBezTo>
                  <a:cubicBezTo>
                    <a:pt x="2825" y="2093"/>
                    <a:pt x="2852" y="2080"/>
                    <a:pt x="2868" y="2080"/>
                  </a:cubicBezTo>
                  <a:cubicBezTo>
                    <a:pt x="2908" y="2093"/>
                    <a:pt x="2934" y="2123"/>
                    <a:pt x="2977" y="2149"/>
                  </a:cubicBezTo>
                  <a:cubicBezTo>
                    <a:pt x="3086" y="2080"/>
                    <a:pt x="3169" y="1944"/>
                    <a:pt x="3199" y="1779"/>
                  </a:cubicBezTo>
                  <a:cubicBezTo>
                    <a:pt x="3225" y="1667"/>
                    <a:pt x="3225" y="1544"/>
                    <a:pt x="3143" y="1462"/>
                  </a:cubicBezTo>
                  <a:cubicBezTo>
                    <a:pt x="3075" y="1383"/>
                    <a:pt x="2998" y="1349"/>
                    <a:pt x="2922" y="1349"/>
                  </a:cubicBezTo>
                  <a:cubicBezTo>
                    <a:pt x="2825" y="1349"/>
                    <a:pt x="2730" y="1403"/>
                    <a:pt x="2660" y="1488"/>
                  </a:cubicBezTo>
                  <a:cubicBezTo>
                    <a:pt x="2633" y="1531"/>
                    <a:pt x="2633" y="1571"/>
                    <a:pt x="2604" y="1614"/>
                  </a:cubicBezTo>
                  <a:cubicBezTo>
                    <a:pt x="2590" y="1640"/>
                    <a:pt x="2577" y="1653"/>
                    <a:pt x="2551" y="1653"/>
                  </a:cubicBezTo>
                  <a:cubicBezTo>
                    <a:pt x="2537" y="1653"/>
                    <a:pt x="2521" y="1627"/>
                    <a:pt x="2508" y="1614"/>
                  </a:cubicBezTo>
                  <a:lnTo>
                    <a:pt x="2508" y="1558"/>
                  </a:lnTo>
                  <a:cubicBezTo>
                    <a:pt x="2537" y="1501"/>
                    <a:pt x="2508" y="1462"/>
                    <a:pt x="2481" y="1405"/>
                  </a:cubicBezTo>
                  <a:cubicBezTo>
                    <a:pt x="2455" y="1349"/>
                    <a:pt x="2412" y="1296"/>
                    <a:pt x="2398" y="1240"/>
                  </a:cubicBezTo>
                  <a:cubicBezTo>
                    <a:pt x="2385" y="1157"/>
                    <a:pt x="2342" y="1101"/>
                    <a:pt x="2260" y="1062"/>
                  </a:cubicBezTo>
                  <a:cubicBezTo>
                    <a:pt x="2260" y="1075"/>
                    <a:pt x="2246" y="1088"/>
                    <a:pt x="2233" y="1088"/>
                  </a:cubicBezTo>
                  <a:lnTo>
                    <a:pt x="2025" y="1088"/>
                  </a:lnTo>
                  <a:cubicBezTo>
                    <a:pt x="1846" y="1062"/>
                    <a:pt x="1668" y="1035"/>
                    <a:pt x="1489" y="1005"/>
                  </a:cubicBezTo>
                  <a:cubicBezTo>
                    <a:pt x="1406" y="992"/>
                    <a:pt x="1406" y="1005"/>
                    <a:pt x="1420" y="909"/>
                  </a:cubicBezTo>
                  <a:cubicBezTo>
                    <a:pt x="1420" y="840"/>
                    <a:pt x="1463" y="840"/>
                    <a:pt x="1502" y="827"/>
                  </a:cubicBezTo>
                  <a:cubicBezTo>
                    <a:pt x="1598" y="813"/>
                    <a:pt x="1681" y="813"/>
                    <a:pt x="1764" y="800"/>
                  </a:cubicBezTo>
                  <a:cubicBezTo>
                    <a:pt x="1476" y="622"/>
                    <a:pt x="1363" y="331"/>
                    <a:pt x="1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a:off x="3793988" y="2819793"/>
              <a:ext cx="144958" cy="100673"/>
            </a:xfrm>
            <a:custGeom>
              <a:avLst/>
              <a:gdLst/>
              <a:ahLst/>
              <a:cxnLst/>
              <a:rect l="l" t="t" r="r" b="b"/>
              <a:pathLst>
                <a:path w="3378" h="2346" extrusionOk="0">
                  <a:moveTo>
                    <a:pt x="1707" y="0"/>
                  </a:moveTo>
                  <a:cubicBezTo>
                    <a:pt x="1585" y="14"/>
                    <a:pt x="1446" y="43"/>
                    <a:pt x="1324" y="70"/>
                  </a:cubicBezTo>
                  <a:cubicBezTo>
                    <a:pt x="1129" y="96"/>
                    <a:pt x="963" y="179"/>
                    <a:pt x="814" y="278"/>
                  </a:cubicBezTo>
                  <a:cubicBezTo>
                    <a:pt x="771" y="305"/>
                    <a:pt x="758" y="331"/>
                    <a:pt x="732" y="374"/>
                  </a:cubicBezTo>
                  <a:cubicBezTo>
                    <a:pt x="720" y="394"/>
                    <a:pt x="709" y="406"/>
                    <a:pt x="689" y="406"/>
                  </a:cubicBezTo>
                  <a:cubicBezTo>
                    <a:pt x="682" y="406"/>
                    <a:pt x="673" y="404"/>
                    <a:pt x="662" y="401"/>
                  </a:cubicBezTo>
                  <a:cubicBezTo>
                    <a:pt x="658" y="397"/>
                    <a:pt x="653" y="395"/>
                    <a:pt x="647" y="395"/>
                  </a:cubicBezTo>
                  <a:cubicBezTo>
                    <a:pt x="633" y="395"/>
                    <a:pt x="615" y="405"/>
                    <a:pt x="606" y="414"/>
                  </a:cubicBezTo>
                  <a:cubicBezTo>
                    <a:pt x="484" y="510"/>
                    <a:pt x="358" y="592"/>
                    <a:pt x="262" y="731"/>
                  </a:cubicBezTo>
                  <a:cubicBezTo>
                    <a:pt x="179" y="857"/>
                    <a:pt x="84" y="993"/>
                    <a:pt x="54" y="1158"/>
                  </a:cubicBezTo>
                  <a:cubicBezTo>
                    <a:pt x="14" y="1366"/>
                    <a:pt x="1" y="1571"/>
                    <a:pt x="27" y="1793"/>
                  </a:cubicBezTo>
                  <a:cubicBezTo>
                    <a:pt x="27" y="1889"/>
                    <a:pt x="41" y="2014"/>
                    <a:pt x="123" y="2097"/>
                  </a:cubicBezTo>
                  <a:cubicBezTo>
                    <a:pt x="153" y="2097"/>
                    <a:pt x="193" y="2081"/>
                    <a:pt x="219" y="2081"/>
                  </a:cubicBezTo>
                  <a:cubicBezTo>
                    <a:pt x="332" y="2097"/>
                    <a:pt x="401" y="2163"/>
                    <a:pt x="441" y="2262"/>
                  </a:cubicBezTo>
                  <a:cubicBezTo>
                    <a:pt x="454" y="2289"/>
                    <a:pt x="484" y="2315"/>
                    <a:pt x="497" y="2345"/>
                  </a:cubicBezTo>
                  <a:lnTo>
                    <a:pt x="510" y="2329"/>
                  </a:lnTo>
                  <a:cubicBezTo>
                    <a:pt x="510" y="2276"/>
                    <a:pt x="497" y="2206"/>
                    <a:pt x="497" y="2150"/>
                  </a:cubicBezTo>
                  <a:cubicBezTo>
                    <a:pt x="497" y="2097"/>
                    <a:pt x="510" y="2041"/>
                    <a:pt x="497" y="2014"/>
                  </a:cubicBezTo>
                  <a:cubicBezTo>
                    <a:pt x="454" y="1958"/>
                    <a:pt x="467" y="1932"/>
                    <a:pt x="497" y="1889"/>
                  </a:cubicBezTo>
                  <a:cubicBezTo>
                    <a:pt x="537" y="1819"/>
                    <a:pt x="580" y="1750"/>
                    <a:pt x="619" y="1684"/>
                  </a:cubicBezTo>
                  <a:cubicBezTo>
                    <a:pt x="715" y="1475"/>
                    <a:pt x="745" y="1254"/>
                    <a:pt x="715" y="1036"/>
                  </a:cubicBezTo>
                  <a:cubicBezTo>
                    <a:pt x="702" y="993"/>
                    <a:pt x="715" y="966"/>
                    <a:pt x="771" y="966"/>
                  </a:cubicBezTo>
                  <a:lnTo>
                    <a:pt x="771" y="953"/>
                  </a:lnTo>
                  <a:lnTo>
                    <a:pt x="771" y="923"/>
                  </a:lnTo>
                  <a:cubicBezTo>
                    <a:pt x="785" y="897"/>
                    <a:pt x="798" y="883"/>
                    <a:pt x="798" y="857"/>
                  </a:cubicBezTo>
                  <a:cubicBezTo>
                    <a:pt x="828" y="870"/>
                    <a:pt x="841" y="883"/>
                    <a:pt x="854" y="910"/>
                  </a:cubicBezTo>
                  <a:cubicBezTo>
                    <a:pt x="910" y="1062"/>
                    <a:pt x="1033" y="1158"/>
                    <a:pt x="1171" y="1227"/>
                  </a:cubicBezTo>
                  <a:lnTo>
                    <a:pt x="1171" y="1214"/>
                  </a:lnTo>
                  <a:cubicBezTo>
                    <a:pt x="1076" y="1118"/>
                    <a:pt x="1033" y="1006"/>
                    <a:pt x="993" y="883"/>
                  </a:cubicBezTo>
                  <a:cubicBezTo>
                    <a:pt x="963" y="788"/>
                    <a:pt x="963" y="692"/>
                    <a:pt x="1033" y="592"/>
                  </a:cubicBezTo>
                  <a:cubicBezTo>
                    <a:pt x="1054" y="574"/>
                    <a:pt x="1073" y="555"/>
                    <a:pt x="1097" y="555"/>
                  </a:cubicBezTo>
                  <a:cubicBezTo>
                    <a:pt x="1106" y="555"/>
                    <a:pt x="1117" y="558"/>
                    <a:pt x="1129" y="566"/>
                  </a:cubicBezTo>
                  <a:cubicBezTo>
                    <a:pt x="1158" y="592"/>
                    <a:pt x="1171" y="622"/>
                    <a:pt x="1185" y="649"/>
                  </a:cubicBezTo>
                  <a:cubicBezTo>
                    <a:pt x="1241" y="731"/>
                    <a:pt x="1281" y="814"/>
                    <a:pt x="1337" y="897"/>
                  </a:cubicBezTo>
                  <a:cubicBezTo>
                    <a:pt x="1420" y="1006"/>
                    <a:pt x="1489" y="1118"/>
                    <a:pt x="1625" y="1171"/>
                  </a:cubicBezTo>
                  <a:cubicBezTo>
                    <a:pt x="1694" y="1201"/>
                    <a:pt x="1763" y="1201"/>
                    <a:pt x="1846" y="1201"/>
                  </a:cubicBezTo>
                  <a:cubicBezTo>
                    <a:pt x="1790" y="1118"/>
                    <a:pt x="1724" y="1036"/>
                    <a:pt x="1681" y="940"/>
                  </a:cubicBezTo>
                  <a:cubicBezTo>
                    <a:pt x="1625" y="814"/>
                    <a:pt x="1598" y="675"/>
                    <a:pt x="1558" y="553"/>
                  </a:cubicBezTo>
                  <a:cubicBezTo>
                    <a:pt x="1542" y="526"/>
                    <a:pt x="1542" y="483"/>
                    <a:pt x="1585" y="483"/>
                  </a:cubicBezTo>
                  <a:cubicBezTo>
                    <a:pt x="1598" y="479"/>
                    <a:pt x="1611" y="476"/>
                    <a:pt x="1623" y="476"/>
                  </a:cubicBezTo>
                  <a:cubicBezTo>
                    <a:pt x="1648" y="476"/>
                    <a:pt x="1668" y="488"/>
                    <a:pt x="1668" y="526"/>
                  </a:cubicBezTo>
                  <a:cubicBezTo>
                    <a:pt x="1681" y="540"/>
                    <a:pt x="1694" y="566"/>
                    <a:pt x="1707" y="579"/>
                  </a:cubicBezTo>
                  <a:cubicBezTo>
                    <a:pt x="1777" y="675"/>
                    <a:pt x="1833" y="758"/>
                    <a:pt x="1916" y="857"/>
                  </a:cubicBezTo>
                  <a:cubicBezTo>
                    <a:pt x="2025" y="993"/>
                    <a:pt x="2137" y="1118"/>
                    <a:pt x="2316" y="1201"/>
                  </a:cubicBezTo>
                  <a:cubicBezTo>
                    <a:pt x="2246" y="1118"/>
                    <a:pt x="2190" y="1036"/>
                    <a:pt x="2137" y="966"/>
                  </a:cubicBezTo>
                  <a:cubicBezTo>
                    <a:pt x="2068" y="883"/>
                    <a:pt x="2011" y="788"/>
                    <a:pt x="1972" y="705"/>
                  </a:cubicBezTo>
                  <a:cubicBezTo>
                    <a:pt x="1955" y="675"/>
                    <a:pt x="1955" y="649"/>
                    <a:pt x="1955" y="622"/>
                  </a:cubicBezTo>
                  <a:cubicBezTo>
                    <a:pt x="1985" y="622"/>
                    <a:pt x="1998" y="622"/>
                    <a:pt x="2025" y="635"/>
                  </a:cubicBezTo>
                  <a:lnTo>
                    <a:pt x="2038" y="635"/>
                  </a:lnTo>
                  <a:cubicBezTo>
                    <a:pt x="2054" y="628"/>
                    <a:pt x="2067" y="624"/>
                    <a:pt x="2078" y="624"/>
                  </a:cubicBezTo>
                  <a:cubicBezTo>
                    <a:pt x="2103" y="624"/>
                    <a:pt x="2116" y="643"/>
                    <a:pt x="2137" y="662"/>
                  </a:cubicBezTo>
                  <a:cubicBezTo>
                    <a:pt x="2259" y="840"/>
                    <a:pt x="2425" y="993"/>
                    <a:pt x="2617" y="1105"/>
                  </a:cubicBezTo>
                  <a:cubicBezTo>
                    <a:pt x="2686" y="1145"/>
                    <a:pt x="2769" y="1171"/>
                    <a:pt x="2838" y="1214"/>
                  </a:cubicBezTo>
                  <a:cubicBezTo>
                    <a:pt x="2769" y="1088"/>
                    <a:pt x="2686" y="953"/>
                    <a:pt x="2617" y="827"/>
                  </a:cubicBezTo>
                  <a:cubicBezTo>
                    <a:pt x="2590" y="801"/>
                    <a:pt x="2577" y="774"/>
                    <a:pt x="2633" y="745"/>
                  </a:cubicBezTo>
                  <a:cubicBezTo>
                    <a:pt x="2640" y="742"/>
                    <a:pt x="2646" y="741"/>
                    <a:pt x="2651" y="741"/>
                  </a:cubicBezTo>
                  <a:cubicBezTo>
                    <a:pt x="2674" y="741"/>
                    <a:pt x="2678" y="763"/>
                    <a:pt x="2699" y="788"/>
                  </a:cubicBezTo>
                  <a:cubicBezTo>
                    <a:pt x="2782" y="940"/>
                    <a:pt x="2881" y="1075"/>
                    <a:pt x="2977" y="1227"/>
                  </a:cubicBezTo>
                  <a:cubicBezTo>
                    <a:pt x="3003" y="1270"/>
                    <a:pt x="2990" y="1310"/>
                    <a:pt x="2934" y="1336"/>
                  </a:cubicBezTo>
                  <a:lnTo>
                    <a:pt x="2881" y="1336"/>
                  </a:lnTo>
                  <a:cubicBezTo>
                    <a:pt x="2894" y="1393"/>
                    <a:pt x="2908" y="1436"/>
                    <a:pt x="2921" y="1475"/>
                  </a:cubicBezTo>
                  <a:cubicBezTo>
                    <a:pt x="2921" y="1518"/>
                    <a:pt x="2934" y="1558"/>
                    <a:pt x="2947" y="1614"/>
                  </a:cubicBezTo>
                  <a:lnTo>
                    <a:pt x="2947" y="1584"/>
                  </a:lnTo>
                  <a:cubicBezTo>
                    <a:pt x="2947" y="1545"/>
                    <a:pt x="2964" y="1518"/>
                    <a:pt x="3003" y="1518"/>
                  </a:cubicBezTo>
                  <a:cubicBezTo>
                    <a:pt x="3046" y="1518"/>
                    <a:pt x="3030" y="1558"/>
                    <a:pt x="3030" y="1584"/>
                  </a:cubicBezTo>
                  <a:cubicBezTo>
                    <a:pt x="3030" y="1627"/>
                    <a:pt x="3030" y="1684"/>
                    <a:pt x="3017" y="1710"/>
                  </a:cubicBezTo>
                  <a:cubicBezTo>
                    <a:pt x="3086" y="1697"/>
                    <a:pt x="3129" y="1667"/>
                    <a:pt x="3182" y="1654"/>
                  </a:cubicBezTo>
                  <a:cubicBezTo>
                    <a:pt x="3238" y="1654"/>
                    <a:pt x="3295" y="1667"/>
                    <a:pt x="3361" y="1684"/>
                  </a:cubicBezTo>
                  <a:cubicBezTo>
                    <a:pt x="3377" y="1475"/>
                    <a:pt x="3334" y="1270"/>
                    <a:pt x="3295" y="1062"/>
                  </a:cubicBezTo>
                  <a:cubicBezTo>
                    <a:pt x="3265" y="923"/>
                    <a:pt x="3195" y="788"/>
                    <a:pt x="3113" y="649"/>
                  </a:cubicBezTo>
                  <a:cubicBezTo>
                    <a:pt x="3017" y="510"/>
                    <a:pt x="2934" y="361"/>
                    <a:pt x="2798" y="249"/>
                  </a:cubicBezTo>
                  <a:cubicBezTo>
                    <a:pt x="2660" y="153"/>
                    <a:pt x="2507" y="113"/>
                    <a:pt x="2355" y="57"/>
                  </a:cubicBezTo>
                  <a:cubicBezTo>
                    <a:pt x="2137" y="0"/>
                    <a:pt x="1929" y="0"/>
                    <a:pt x="1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6"/>
            <p:cNvSpPr/>
            <p:nvPr/>
          </p:nvSpPr>
          <p:spPr>
            <a:xfrm>
              <a:off x="3734255" y="3056365"/>
              <a:ext cx="94579" cy="142684"/>
            </a:xfrm>
            <a:custGeom>
              <a:avLst/>
              <a:gdLst/>
              <a:ahLst/>
              <a:cxnLst/>
              <a:rect l="l" t="t" r="r" b="b"/>
              <a:pathLst>
                <a:path w="2204" h="3325" extrusionOk="0">
                  <a:moveTo>
                    <a:pt x="902" y="1675"/>
                  </a:moveTo>
                  <a:cubicBezTo>
                    <a:pt x="909" y="1675"/>
                    <a:pt x="917" y="1677"/>
                    <a:pt x="923" y="1680"/>
                  </a:cubicBezTo>
                  <a:cubicBezTo>
                    <a:pt x="937" y="1693"/>
                    <a:pt x="950" y="1723"/>
                    <a:pt x="966" y="1736"/>
                  </a:cubicBezTo>
                  <a:cubicBezTo>
                    <a:pt x="1062" y="1928"/>
                    <a:pt x="1132" y="2123"/>
                    <a:pt x="1115" y="2384"/>
                  </a:cubicBezTo>
                  <a:cubicBezTo>
                    <a:pt x="1102" y="2454"/>
                    <a:pt x="1089" y="2536"/>
                    <a:pt x="1089" y="2603"/>
                  </a:cubicBezTo>
                  <a:cubicBezTo>
                    <a:pt x="1089" y="2619"/>
                    <a:pt x="1089" y="2632"/>
                    <a:pt x="1075" y="2646"/>
                  </a:cubicBezTo>
                  <a:cubicBezTo>
                    <a:pt x="1064" y="2669"/>
                    <a:pt x="1052" y="2717"/>
                    <a:pt x="1018" y="2717"/>
                  </a:cubicBezTo>
                  <a:cubicBezTo>
                    <a:pt x="1014" y="2717"/>
                    <a:pt x="1010" y="2716"/>
                    <a:pt x="1006" y="2715"/>
                  </a:cubicBezTo>
                  <a:cubicBezTo>
                    <a:pt x="979" y="2702"/>
                    <a:pt x="993" y="2659"/>
                    <a:pt x="993" y="2632"/>
                  </a:cubicBezTo>
                  <a:cubicBezTo>
                    <a:pt x="1019" y="2424"/>
                    <a:pt x="1019" y="2219"/>
                    <a:pt x="979" y="2011"/>
                  </a:cubicBezTo>
                  <a:cubicBezTo>
                    <a:pt x="950" y="1928"/>
                    <a:pt x="910" y="1859"/>
                    <a:pt x="884" y="1776"/>
                  </a:cubicBezTo>
                  <a:cubicBezTo>
                    <a:pt x="884" y="1763"/>
                    <a:pt x="867" y="1736"/>
                    <a:pt x="867" y="1723"/>
                  </a:cubicBezTo>
                  <a:cubicBezTo>
                    <a:pt x="857" y="1691"/>
                    <a:pt x="879" y="1675"/>
                    <a:pt x="902" y="1675"/>
                  </a:cubicBezTo>
                  <a:close/>
                  <a:moveTo>
                    <a:pt x="566" y="0"/>
                  </a:moveTo>
                  <a:lnTo>
                    <a:pt x="566" y="165"/>
                  </a:lnTo>
                  <a:cubicBezTo>
                    <a:pt x="579" y="248"/>
                    <a:pt x="593" y="331"/>
                    <a:pt x="606" y="400"/>
                  </a:cubicBezTo>
                  <a:cubicBezTo>
                    <a:pt x="636" y="579"/>
                    <a:pt x="662" y="757"/>
                    <a:pt x="688" y="923"/>
                  </a:cubicBezTo>
                  <a:cubicBezTo>
                    <a:pt x="718" y="1032"/>
                    <a:pt x="745" y="1144"/>
                    <a:pt x="771" y="1253"/>
                  </a:cubicBezTo>
                  <a:cubicBezTo>
                    <a:pt x="771" y="1280"/>
                    <a:pt x="758" y="1323"/>
                    <a:pt x="745" y="1336"/>
                  </a:cubicBezTo>
                  <a:cubicBezTo>
                    <a:pt x="732" y="1344"/>
                    <a:pt x="721" y="1347"/>
                    <a:pt x="711" y="1347"/>
                  </a:cubicBezTo>
                  <a:cubicBezTo>
                    <a:pt x="686" y="1347"/>
                    <a:pt x="668" y="1328"/>
                    <a:pt x="649" y="1310"/>
                  </a:cubicBezTo>
                  <a:cubicBezTo>
                    <a:pt x="636" y="1267"/>
                    <a:pt x="619" y="1240"/>
                    <a:pt x="606" y="1197"/>
                  </a:cubicBezTo>
                  <a:cubicBezTo>
                    <a:pt x="536" y="1048"/>
                    <a:pt x="483" y="896"/>
                    <a:pt x="414" y="744"/>
                  </a:cubicBezTo>
                  <a:cubicBezTo>
                    <a:pt x="371" y="661"/>
                    <a:pt x="318" y="592"/>
                    <a:pt x="235" y="536"/>
                  </a:cubicBezTo>
                  <a:cubicBezTo>
                    <a:pt x="235" y="566"/>
                    <a:pt x="222" y="592"/>
                    <a:pt x="222" y="618"/>
                  </a:cubicBezTo>
                  <a:cubicBezTo>
                    <a:pt x="249" y="744"/>
                    <a:pt x="275" y="866"/>
                    <a:pt x="305" y="992"/>
                  </a:cubicBezTo>
                  <a:cubicBezTo>
                    <a:pt x="331" y="1144"/>
                    <a:pt x="388" y="1296"/>
                    <a:pt x="427" y="1445"/>
                  </a:cubicBezTo>
                  <a:cubicBezTo>
                    <a:pt x="427" y="1462"/>
                    <a:pt x="427" y="1488"/>
                    <a:pt x="414" y="1488"/>
                  </a:cubicBezTo>
                  <a:cubicBezTo>
                    <a:pt x="407" y="1495"/>
                    <a:pt x="397" y="1498"/>
                    <a:pt x="386" y="1498"/>
                  </a:cubicBezTo>
                  <a:cubicBezTo>
                    <a:pt x="375" y="1498"/>
                    <a:pt x="364" y="1495"/>
                    <a:pt x="358" y="1488"/>
                  </a:cubicBezTo>
                  <a:cubicBezTo>
                    <a:pt x="345" y="1488"/>
                    <a:pt x="331" y="1462"/>
                    <a:pt x="318" y="1445"/>
                  </a:cubicBezTo>
                  <a:cubicBezTo>
                    <a:pt x="288" y="1362"/>
                    <a:pt x="249" y="1280"/>
                    <a:pt x="206" y="1184"/>
                  </a:cubicBezTo>
                  <a:cubicBezTo>
                    <a:pt x="166" y="1101"/>
                    <a:pt x="123" y="1019"/>
                    <a:pt x="1" y="992"/>
                  </a:cubicBezTo>
                  <a:lnTo>
                    <a:pt x="1" y="992"/>
                  </a:lnTo>
                  <a:cubicBezTo>
                    <a:pt x="1" y="1019"/>
                    <a:pt x="1" y="1048"/>
                    <a:pt x="14" y="1062"/>
                  </a:cubicBezTo>
                  <a:cubicBezTo>
                    <a:pt x="70" y="1240"/>
                    <a:pt x="123" y="1419"/>
                    <a:pt x="179" y="1597"/>
                  </a:cubicBezTo>
                  <a:cubicBezTo>
                    <a:pt x="222" y="1723"/>
                    <a:pt x="262" y="1845"/>
                    <a:pt x="305" y="1984"/>
                  </a:cubicBezTo>
                  <a:cubicBezTo>
                    <a:pt x="358" y="2150"/>
                    <a:pt x="401" y="2328"/>
                    <a:pt x="440" y="2507"/>
                  </a:cubicBezTo>
                  <a:cubicBezTo>
                    <a:pt x="470" y="2589"/>
                    <a:pt x="523" y="2659"/>
                    <a:pt x="523" y="2741"/>
                  </a:cubicBezTo>
                  <a:cubicBezTo>
                    <a:pt x="553" y="2920"/>
                    <a:pt x="566" y="3085"/>
                    <a:pt x="579" y="3264"/>
                  </a:cubicBezTo>
                  <a:cubicBezTo>
                    <a:pt x="702" y="3320"/>
                    <a:pt x="841" y="3320"/>
                    <a:pt x="993" y="3320"/>
                  </a:cubicBezTo>
                  <a:cubicBezTo>
                    <a:pt x="1028" y="3323"/>
                    <a:pt x="1063" y="3325"/>
                    <a:pt x="1097" y="3325"/>
                  </a:cubicBezTo>
                  <a:cubicBezTo>
                    <a:pt x="1223" y="3325"/>
                    <a:pt x="1343" y="3303"/>
                    <a:pt x="1462" y="3237"/>
                  </a:cubicBezTo>
                  <a:cubicBezTo>
                    <a:pt x="1476" y="3224"/>
                    <a:pt x="1502" y="3198"/>
                    <a:pt x="1502" y="3168"/>
                  </a:cubicBezTo>
                  <a:cubicBezTo>
                    <a:pt x="1515" y="2989"/>
                    <a:pt x="1528" y="2811"/>
                    <a:pt x="1545" y="2619"/>
                  </a:cubicBezTo>
                  <a:cubicBezTo>
                    <a:pt x="1545" y="2563"/>
                    <a:pt x="1528" y="2480"/>
                    <a:pt x="1558" y="2424"/>
                  </a:cubicBezTo>
                  <a:cubicBezTo>
                    <a:pt x="1598" y="2302"/>
                    <a:pt x="1654" y="2189"/>
                    <a:pt x="1724" y="2080"/>
                  </a:cubicBezTo>
                  <a:cubicBezTo>
                    <a:pt x="1846" y="1859"/>
                    <a:pt x="1985" y="1653"/>
                    <a:pt x="2124" y="1432"/>
                  </a:cubicBezTo>
                  <a:cubicBezTo>
                    <a:pt x="2150" y="1379"/>
                    <a:pt x="2177" y="1323"/>
                    <a:pt x="2190" y="1253"/>
                  </a:cubicBezTo>
                  <a:cubicBezTo>
                    <a:pt x="2204" y="1220"/>
                    <a:pt x="2185" y="1194"/>
                    <a:pt x="2155" y="1194"/>
                  </a:cubicBezTo>
                  <a:cubicBezTo>
                    <a:pt x="2150" y="1194"/>
                    <a:pt x="2143" y="1195"/>
                    <a:pt x="2137" y="1197"/>
                  </a:cubicBezTo>
                  <a:cubicBezTo>
                    <a:pt x="2094" y="1214"/>
                    <a:pt x="2067" y="1240"/>
                    <a:pt x="2024" y="1267"/>
                  </a:cubicBezTo>
                  <a:cubicBezTo>
                    <a:pt x="1958" y="1349"/>
                    <a:pt x="1902" y="1432"/>
                    <a:pt x="1833" y="1501"/>
                  </a:cubicBezTo>
                  <a:cubicBezTo>
                    <a:pt x="1750" y="1584"/>
                    <a:pt x="1667" y="1680"/>
                    <a:pt x="1545" y="1723"/>
                  </a:cubicBezTo>
                  <a:cubicBezTo>
                    <a:pt x="1534" y="1726"/>
                    <a:pt x="1525" y="1728"/>
                    <a:pt x="1516" y="1728"/>
                  </a:cubicBezTo>
                  <a:cubicBezTo>
                    <a:pt x="1490" y="1728"/>
                    <a:pt x="1472" y="1712"/>
                    <a:pt x="1462" y="1680"/>
                  </a:cubicBezTo>
                  <a:cubicBezTo>
                    <a:pt x="1433" y="1610"/>
                    <a:pt x="1406" y="1544"/>
                    <a:pt x="1380" y="1462"/>
                  </a:cubicBezTo>
                  <a:cubicBezTo>
                    <a:pt x="1363" y="1392"/>
                    <a:pt x="1363" y="1310"/>
                    <a:pt x="1337" y="1240"/>
                  </a:cubicBezTo>
                  <a:cubicBezTo>
                    <a:pt x="1297" y="1184"/>
                    <a:pt x="1297" y="1131"/>
                    <a:pt x="1280" y="1075"/>
                  </a:cubicBezTo>
                  <a:cubicBezTo>
                    <a:pt x="1267" y="827"/>
                    <a:pt x="1241" y="566"/>
                    <a:pt x="1214" y="318"/>
                  </a:cubicBezTo>
                  <a:cubicBezTo>
                    <a:pt x="1198" y="222"/>
                    <a:pt x="1158" y="122"/>
                    <a:pt x="1132" y="40"/>
                  </a:cubicBezTo>
                  <a:lnTo>
                    <a:pt x="1102" y="40"/>
                  </a:lnTo>
                  <a:cubicBezTo>
                    <a:pt x="1115" y="331"/>
                    <a:pt x="1115" y="618"/>
                    <a:pt x="1115" y="909"/>
                  </a:cubicBezTo>
                  <a:cubicBezTo>
                    <a:pt x="1132" y="1005"/>
                    <a:pt x="1115" y="1101"/>
                    <a:pt x="1115" y="1197"/>
                  </a:cubicBezTo>
                  <a:cubicBezTo>
                    <a:pt x="1115" y="1227"/>
                    <a:pt x="1089" y="1253"/>
                    <a:pt x="1075" y="1253"/>
                  </a:cubicBezTo>
                  <a:cubicBezTo>
                    <a:pt x="1062" y="1253"/>
                    <a:pt x="1032" y="1240"/>
                    <a:pt x="1019" y="1227"/>
                  </a:cubicBezTo>
                  <a:cubicBezTo>
                    <a:pt x="1006" y="1157"/>
                    <a:pt x="979" y="1088"/>
                    <a:pt x="966" y="1032"/>
                  </a:cubicBezTo>
                  <a:cubicBezTo>
                    <a:pt x="897" y="744"/>
                    <a:pt x="841" y="453"/>
                    <a:pt x="731" y="179"/>
                  </a:cubicBezTo>
                  <a:cubicBezTo>
                    <a:pt x="702" y="109"/>
                    <a:pt x="662" y="40"/>
                    <a:pt x="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4332658" y="3026842"/>
              <a:ext cx="69175" cy="163797"/>
            </a:xfrm>
            <a:custGeom>
              <a:avLst/>
              <a:gdLst/>
              <a:ahLst/>
              <a:cxnLst/>
              <a:rect l="l" t="t" r="r" b="b"/>
              <a:pathLst>
                <a:path w="1612" h="3817" extrusionOk="0">
                  <a:moveTo>
                    <a:pt x="606" y="1224"/>
                  </a:moveTo>
                  <a:cubicBezTo>
                    <a:pt x="632" y="1224"/>
                    <a:pt x="662" y="1224"/>
                    <a:pt x="662" y="1240"/>
                  </a:cubicBezTo>
                  <a:cubicBezTo>
                    <a:pt x="675" y="1254"/>
                    <a:pt x="662" y="1280"/>
                    <a:pt x="646" y="1293"/>
                  </a:cubicBezTo>
                  <a:cubicBezTo>
                    <a:pt x="523" y="1432"/>
                    <a:pt x="454" y="1584"/>
                    <a:pt x="427" y="1763"/>
                  </a:cubicBezTo>
                  <a:cubicBezTo>
                    <a:pt x="427" y="1776"/>
                    <a:pt x="398" y="1789"/>
                    <a:pt x="384" y="1802"/>
                  </a:cubicBezTo>
                  <a:cubicBezTo>
                    <a:pt x="358" y="1789"/>
                    <a:pt x="345" y="1763"/>
                    <a:pt x="331" y="1750"/>
                  </a:cubicBezTo>
                  <a:cubicBezTo>
                    <a:pt x="345" y="1680"/>
                    <a:pt x="358" y="1637"/>
                    <a:pt x="371" y="1584"/>
                  </a:cubicBezTo>
                  <a:cubicBezTo>
                    <a:pt x="414" y="1459"/>
                    <a:pt x="467" y="1336"/>
                    <a:pt x="563" y="1254"/>
                  </a:cubicBezTo>
                  <a:cubicBezTo>
                    <a:pt x="579" y="1240"/>
                    <a:pt x="593" y="1224"/>
                    <a:pt x="606" y="1224"/>
                  </a:cubicBezTo>
                  <a:close/>
                  <a:moveTo>
                    <a:pt x="1185" y="0"/>
                  </a:moveTo>
                  <a:cubicBezTo>
                    <a:pt x="1128" y="96"/>
                    <a:pt x="1059" y="179"/>
                    <a:pt x="1006" y="261"/>
                  </a:cubicBezTo>
                  <a:cubicBezTo>
                    <a:pt x="910" y="427"/>
                    <a:pt x="841" y="592"/>
                    <a:pt x="758" y="744"/>
                  </a:cubicBezTo>
                  <a:cubicBezTo>
                    <a:pt x="715" y="797"/>
                    <a:pt x="675" y="853"/>
                    <a:pt x="632" y="910"/>
                  </a:cubicBezTo>
                  <a:cubicBezTo>
                    <a:pt x="632" y="923"/>
                    <a:pt x="606" y="923"/>
                    <a:pt x="579" y="923"/>
                  </a:cubicBezTo>
                  <a:cubicBezTo>
                    <a:pt x="579" y="910"/>
                    <a:pt x="563" y="880"/>
                    <a:pt x="579" y="867"/>
                  </a:cubicBezTo>
                  <a:cubicBezTo>
                    <a:pt x="619" y="688"/>
                    <a:pt x="675" y="523"/>
                    <a:pt x="728" y="344"/>
                  </a:cubicBezTo>
                  <a:cubicBezTo>
                    <a:pt x="758" y="261"/>
                    <a:pt x="771" y="166"/>
                    <a:pt x="798" y="83"/>
                  </a:cubicBezTo>
                  <a:cubicBezTo>
                    <a:pt x="784" y="83"/>
                    <a:pt x="784" y="66"/>
                    <a:pt x="771" y="66"/>
                  </a:cubicBezTo>
                  <a:cubicBezTo>
                    <a:pt x="745" y="123"/>
                    <a:pt x="689" y="179"/>
                    <a:pt x="662" y="232"/>
                  </a:cubicBezTo>
                  <a:cubicBezTo>
                    <a:pt x="619" y="314"/>
                    <a:pt x="593" y="384"/>
                    <a:pt x="563" y="466"/>
                  </a:cubicBezTo>
                  <a:cubicBezTo>
                    <a:pt x="510" y="579"/>
                    <a:pt x="454" y="688"/>
                    <a:pt x="414" y="784"/>
                  </a:cubicBezTo>
                  <a:cubicBezTo>
                    <a:pt x="358" y="880"/>
                    <a:pt x="315" y="976"/>
                    <a:pt x="275" y="1075"/>
                  </a:cubicBezTo>
                  <a:cubicBezTo>
                    <a:pt x="262" y="1128"/>
                    <a:pt x="219" y="1141"/>
                    <a:pt x="179" y="1141"/>
                  </a:cubicBezTo>
                  <a:cubicBezTo>
                    <a:pt x="123" y="1128"/>
                    <a:pt x="136" y="1088"/>
                    <a:pt x="150" y="1045"/>
                  </a:cubicBezTo>
                  <a:cubicBezTo>
                    <a:pt x="150" y="963"/>
                    <a:pt x="166" y="880"/>
                    <a:pt x="166" y="797"/>
                  </a:cubicBezTo>
                  <a:cubicBezTo>
                    <a:pt x="150" y="744"/>
                    <a:pt x="136" y="675"/>
                    <a:pt x="123" y="619"/>
                  </a:cubicBezTo>
                  <a:lnTo>
                    <a:pt x="110" y="619"/>
                  </a:lnTo>
                  <a:cubicBezTo>
                    <a:pt x="97" y="645"/>
                    <a:pt x="83" y="675"/>
                    <a:pt x="67" y="701"/>
                  </a:cubicBezTo>
                  <a:cubicBezTo>
                    <a:pt x="14" y="880"/>
                    <a:pt x="14" y="1058"/>
                    <a:pt x="27" y="1240"/>
                  </a:cubicBezTo>
                  <a:cubicBezTo>
                    <a:pt x="40" y="1323"/>
                    <a:pt x="40" y="1406"/>
                    <a:pt x="27" y="1488"/>
                  </a:cubicBezTo>
                  <a:cubicBezTo>
                    <a:pt x="1" y="1584"/>
                    <a:pt x="14" y="1667"/>
                    <a:pt x="54" y="1750"/>
                  </a:cubicBezTo>
                  <a:cubicBezTo>
                    <a:pt x="67" y="1776"/>
                    <a:pt x="83" y="1789"/>
                    <a:pt x="83" y="1802"/>
                  </a:cubicBezTo>
                  <a:lnTo>
                    <a:pt x="83" y="2093"/>
                  </a:lnTo>
                  <a:cubicBezTo>
                    <a:pt x="83" y="2120"/>
                    <a:pt x="110" y="2150"/>
                    <a:pt x="123" y="2150"/>
                  </a:cubicBezTo>
                  <a:cubicBezTo>
                    <a:pt x="212" y="2193"/>
                    <a:pt x="311" y="2220"/>
                    <a:pt x="411" y="2220"/>
                  </a:cubicBezTo>
                  <a:cubicBezTo>
                    <a:pt x="434" y="2220"/>
                    <a:pt x="457" y="2219"/>
                    <a:pt x="480" y="2216"/>
                  </a:cubicBezTo>
                  <a:cubicBezTo>
                    <a:pt x="593" y="2189"/>
                    <a:pt x="689" y="2163"/>
                    <a:pt x="784" y="2133"/>
                  </a:cubicBezTo>
                  <a:cubicBezTo>
                    <a:pt x="797" y="2130"/>
                    <a:pt x="807" y="2129"/>
                    <a:pt x="816" y="2129"/>
                  </a:cubicBezTo>
                  <a:cubicBezTo>
                    <a:pt x="845" y="2129"/>
                    <a:pt x="851" y="2149"/>
                    <a:pt x="841" y="2203"/>
                  </a:cubicBezTo>
                  <a:cubicBezTo>
                    <a:pt x="827" y="2259"/>
                    <a:pt x="827" y="2315"/>
                    <a:pt x="827" y="2368"/>
                  </a:cubicBezTo>
                  <a:lnTo>
                    <a:pt x="827" y="2811"/>
                  </a:lnTo>
                  <a:cubicBezTo>
                    <a:pt x="827" y="2990"/>
                    <a:pt x="811" y="3181"/>
                    <a:pt x="798" y="3360"/>
                  </a:cubicBezTo>
                  <a:cubicBezTo>
                    <a:pt x="798" y="3499"/>
                    <a:pt x="771" y="3621"/>
                    <a:pt x="758" y="3760"/>
                  </a:cubicBezTo>
                  <a:cubicBezTo>
                    <a:pt x="758" y="3773"/>
                    <a:pt x="771" y="3803"/>
                    <a:pt x="784" y="3816"/>
                  </a:cubicBezTo>
                  <a:lnTo>
                    <a:pt x="798" y="3816"/>
                  </a:lnTo>
                  <a:cubicBezTo>
                    <a:pt x="811" y="3720"/>
                    <a:pt x="841" y="3638"/>
                    <a:pt x="841" y="3539"/>
                  </a:cubicBezTo>
                  <a:cubicBezTo>
                    <a:pt x="854" y="3429"/>
                    <a:pt x="867" y="3320"/>
                    <a:pt x="880" y="3208"/>
                  </a:cubicBezTo>
                  <a:lnTo>
                    <a:pt x="880" y="2646"/>
                  </a:lnTo>
                  <a:cubicBezTo>
                    <a:pt x="894" y="2507"/>
                    <a:pt x="880" y="2355"/>
                    <a:pt x="894" y="2203"/>
                  </a:cubicBezTo>
                  <a:cubicBezTo>
                    <a:pt x="894" y="2163"/>
                    <a:pt x="894" y="2133"/>
                    <a:pt x="854" y="2120"/>
                  </a:cubicBezTo>
                  <a:cubicBezTo>
                    <a:pt x="867" y="1941"/>
                    <a:pt x="910" y="1776"/>
                    <a:pt x="1006" y="1624"/>
                  </a:cubicBezTo>
                  <a:cubicBezTo>
                    <a:pt x="1128" y="1419"/>
                    <a:pt x="1267" y="1224"/>
                    <a:pt x="1433" y="1045"/>
                  </a:cubicBezTo>
                  <a:cubicBezTo>
                    <a:pt x="1502" y="976"/>
                    <a:pt x="1555" y="893"/>
                    <a:pt x="1611" y="810"/>
                  </a:cubicBezTo>
                  <a:cubicBezTo>
                    <a:pt x="1611" y="810"/>
                    <a:pt x="1598" y="810"/>
                    <a:pt x="1598" y="797"/>
                  </a:cubicBezTo>
                  <a:cubicBezTo>
                    <a:pt x="1585" y="797"/>
                    <a:pt x="1572" y="797"/>
                    <a:pt x="1572" y="810"/>
                  </a:cubicBezTo>
                  <a:cubicBezTo>
                    <a:pt x="1376" y="880"/>
                    <a:pt x="1224" y="1019"/>
                    <a:pt x="1075" y="1141"/>
                  </a:cubicBezTo>
                  <a:cubicBezTo>
                    <a:pt x="1059" y="1158"/>
                    <a:pt x="1032" y="1171"/>
                    <a:pt x="1006" y="1184"/>
                  </a:cubicBezTo>
                  <a:lnTo>
                    <a:pt x="993" y="1184"/>
                  </a:lnTo>
                  <a:cubicBezTo>
                    <a:pt x="993" y="1158"/>
                    <a:pt x="976" y="1115"/>
                    <a:pt x="993" y="1088"/>
                  </a:cubicBezTo>
                  <a:cubicBezTo>
                    <a:pt x="1019" y="1032"/>
                    <a:pt x="1046" y="976"/>
                    <a:pt x="1089" y="923"/>
                  </a:cubicBezTo>
                  <a:cubicBezTo>
                    <a:pt x="1171" y="797"/>
                    <a:pt x="1280" y="675"/>
                    <a:pt x="1376" y="536"/>
                  </a:cubicBezTo>
                  <a:cubicBezTo>
                    <a:pt x="1419" y="466"/>
                    <a:pt x="1459" y="384"/>
                    <a:pt x="1502" y="301"/>
                  </a:cubicBezTo>
                  <a:cubicBezTo>
                    <a:pt x="1489" y="301"/>
                    <a:pt x="1489" y="301"/>
                    <a:pt x="1472" y="288"/>
                  </a:cubicBezTo>
                  <a:cubicBezTo>
                    <a:pt x="1446" y="314"/>
                    <a:pt x="1406" y="344"/>
                    <a:pt x="1376" y="384"/>
                  </a:cubicBezTo>
                  <a:cubicBezTo>
                    <a:pt x="1224" y="562"/>
                    <a:pt x="1089" y="757"/>
                    <a:pt x="937" y="936"/>
                  </a:cubicBezTo>
                  <a:cubicBezTo>
                    <a:pt x="923" y="963"/>
                    <a:pt x="880" y="976"/>
                    <a:pt x="854" y="976"/>
                  </a:cubicBezTo>
                  <a:cubicBezTo>
                    <a:pt x="811" y="963"/>
                    <a:pt x="841" y="923"/>
                    <a:pt x="854" y="893"/>
                  </a:cubicBezTo>
                  <a:cubicBezTo>
                    <a:pt x="894" y="810"/>
                    <a:pt x="937" y="744"/>
                    <a:pt x="963" y="662"/>
                  </a:cubicBezTo>
                  <a:cubicBezTo>
                    <a:pt x="1032" y="509"/>
                    <a:pt x="1089" y="357"/>
                    <a:pt x="1142" y="205"/>
                  </a:cubicBezTo>
                  <a:cubicBezTo>
                    <a:pt x="1171" y="136"/>
                    <a:pt x="1185" y="83"/>
                    <a:pt x="1211" y="13"/>
                  </a:cubicBezTo>
                  <a:cubicBezTo>
                    <a:pt x="1198" y="13"/>
                    <a:pt x="1198" y="0"/>
                    <a:pt x="1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3623714" y="3006673"/>
              <a:ext cx="66171" cy="57374"/>
            </a:xfrm>
            <a:custGeom>
              <a:avLst/>
              <a:gdLst/>
              <a:ahLst/>
              <a:cxnLst/>
              <a:rect l="l" t="t" r="r" b="b"/>
              <a:pathLst>
                <a:path w="1542" h="1337" extrusionOk="0">
                  <a:moveTo>
                    <a:pt x="97" y="1"/>
                  </a:moveTo>
                  <a:lnTo>
                    <a:pt x="97" y="1"/>
                  </a:lnTo>
                  <a:cubicBezTo>
                    <a:pt x="136" y="388"/>
                    <a:pt x="83" y="731"/>
                    <a:pt x="1" y="1115"/>
                  </a:cubicBezTo>
                  <a:cubicBezTo>
                    <a:pt x="54" y="1132"/>
                    <a:pt x="123" y="1158"/>
                    <a:pt x="192" y="1185"/>
                  </a:cubicBezTo>
                  <a:cubicBezTo>
                    <a:pt x="275" y="1214"/>
                    <a:pt x="358" y="1241"/>
                    <a:pt x="454" y="1267"/>
                  </a:cubicBezTo>
                  <a:cubicBezTo>
                    <a:pt x="606" y="1297"/>
                    <a:pt x="771" y="1323"/>
                    <a:pt x="923" y="1337"/>
                  </a:cubicBezTo>
                  <a:cubicBezTo>
                    <a:pt x="1075" y="1337"/>
                    <a:pt x="1241" y="1323"/>
                    <a:pt x="1393" y="1310"/>
                  </a:cubicBezTo>
                  <a:cubicBezTo>
                    <a:pt x="1432" y="1310"/>
                    <a:pt x="1489" y="1280"/>
                    <a:pt x="1515" y="1254"/>
                  </a:cubicBezTo>
                  <a:cubicBezTo>
                    <a:pt x="1528" y="1254"/>
                    <a:pt x="1515" y="1198"/>
                    <a:pt x="1502" y="1171"/>
                  </a:cubicBezTo>
                  <a:lnTo>
                    <a:pt x="1502" y="1145"/>
                  </a:lnTo>
                  <a:cubicBezTo>
                    <a:pt x="1475" y="867"/>
                    <a:pt x="1489" y="606"/>
                    <a:pt x="1542" y="331"/>
                  </a:cubicBezTo>
                  <a:lnTo>
                    <a:pt x="1542" y="331"/>
                  </a:lnTo>
                  <a:cubicBezTo>
                    <a:pt x="1379" y="366"/>
                    <a:pt x="1222" y="395"/>
                    <a:pt x="1064" y="395"/>
                  </a:cubicBezTo>
                  <a:cubicBezTo>
                    <a:pt x="967" y="395"/>
                    <a:pt x="870" y="384"/>
                    <a:pt x="771" y="358"/>
                  </a:cubicBezTo>
                  <a:cubicBezTo>
                    <a:pt x="523" y="305"/>
                    <a:pt x="302" y="153"/>
                    <a:pt x="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3848915" y="2997748"/>
              <a:ext cx="54542" cy="52739"/>
            </a:xfrm>
            <a:custGeom>
              <a:avLst/>
              <a:gdLst/>
              <a:ahLst/>
              <a:cxnLst/>
              <a:rect l="l" t="t" r="r" b="b"/>
              <a:pathLst>
                <a:path w="1271" h="1229" extrusionOk="0">
                  <a:moveTo>
                    <a:pt x="1145" y="0"/>
                  </a:moveTo>
                  <a:cubicBezTo>
                    <a:pt x="971" y="117"/>
                    <a:pt x="796" y="164"/>
                    <a:pt x="621" y="164"/>
                  </a:cubicBezTo>
                  <a:cubicBezTo>
                    <a:pt x="424" y="164"/>
                    <a:pt x="227" y="104"/>
                    <a:pt x="30" y="17"/>
                  </a:cubicBezTo>
                  <a:lnTo>
                    <a:pt x="30" y="17"/>
                  </a:lnTo>
                  <a:cubicBezTo>
                    <a:pt x="83" y="209"/>
                    <a:pt x="97" y="387"/>
                    <a:pt x="70" y="579"/>
                  </a:cubicBezTo>
                  <a:cubicBezTo>
                    <a:pt x="57" y="774"/>
                    <a:pt x="30" y="966"/>
                    <a:pt x="1" y="1144"/>
                  </a:cubicBezTo>
                  <a:cubicBezTo>
                    <a:pt x="188" y="1198"/>
                    <a:pt x="370" y="1228"/>
                    <a:pt x="549" y="1228"/>
                  </a:cubicBezTo>
                  <a:cubicBezTo>
                    <a:pt x="793" y="1228"/>
                    <a:pt x="1032" y="1171"/>
                    <a:pt x="1270" y="1035"/>
                  </a:cubicBezTo>
                  <a:cubicBezTo>
                    <a:pt x="1188" y="691"/>
                    <a:pt x="1158" y="348"/>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4071283" y="2935740"/>
              <a:ext cx="50851" cy="79216"/>
            </a:xfrm>
            <a:custGeom>
              <a:avLst/>
              <a:gdLst/>
              <a:ahLst/>
              <a:cxnLst/>
              <a:rect l="l" t="t" r="r" b="b"/>
              <a:pathLst>
                <a:path w="1185" h="1846" extrusionOk="0">
                  <a:moveTo>
                    <a:pt x="1115" y="0"/>
                  </a:moveTo>
                  <a:cubicBezTo>
                    <a:pt x="1032" y="83"/>
                    <a:pt x="936" y="179"/>
                    <a:pt x="854" y="261"/>
                  </a:cubicBezTo>
                  <a:cubicBezTo>
                    <a:pt x="702" y="387"/>
                    <a:pt x="536" y="470"/>
                    <a:pt x="344" y="509"/>
                  </a:cubicBezTo>
                  <a:cubicBezTo>
                    <a:pt x="262" y="523"/>
                    <a:pt x="179" y="523"/>
                    <a:pt x="96" y="536"/>
                  </a:cubicBezTo>
                  <a:lnTo>
                    <a:pt x="96" y="605"/>
                  </a:lnTo>
                  <a:cubicBezTo>
                    <a:pt x="96" y="731"/>
                    <a:pt x="83" y="853"/>
                    <a:pt x="27" y="966"/>
                  </a:cubicBezTo>
                  <a:cubicBezTo>
                    <a:pt x="0" y="1019"/>
                    <a:pt x="14" y="1075"/>
                    <a:pt x="70" y="1101"/>
                  </a:cubicBezTo>
                  <a:cubicBezTo>
                    <a:pt x="123" y="1131"/>
                    <a:pt x="179" y="1158"/>
                    <a:pt x="235" y="1171"/>
                  </a:cubicBezTo>
                  <a:cubicBezTo>
                    <a:pt x="331" y="1197"/>
                    <a:pt x="371" y="1267"/>
                    <a:pt x="371" y="1349"/>
                  </a:cubicBezTo>
                  <a:cubicBezTo>
                    <a:pt x="401" y="1515"/>
                    <a:pt x="401" y="1680"/>
                    <a:pt x="414" y="1845"/>
                  </a:cubicBezTo>
                  <a:cubicBezTo>
                    <a:pt x="440" y="1845"/>
                    <a:pt x="454" y="1832"/>
                    <a:pt x="470" y="1832"/>
                  </a:cubicBezTo>
                  <a:cubicBezTo>
                    <a:pt x="536" y="1832"/>
                    <a:pt x="553" y="1806"/>
                    <a:pt x="566" y="1736"/>
                  </a:cubicBezTo>
                  <a:cubicBezTo>
                    <a:pt x="566" y="1597"/>
                    <a:pt x="579" y="1475"/>
                    <a:pt x="592" y="1336"/>
                  </a:cubicBezTo>
                  <a:cubicBezTo>
                    <a:pt x="606" y="1254"/>
                    <a:pt x="675" y="1184"/>
                    <a:pt x="758" y="1144"/>
                  </a:cubicBezTo>
                  <a:cubicBezTo>
                    <a:pt x="801" y="1131"/>
                    <a:pt x="827" y="1115"/>
                    <a:pt x="867" y="1088"/>
                  </a:cubicBezTo>
                  <a:cubicBezTo>
                    <a:pt x="966" y="1019"/>
                    <a:pt x="1062" y="949"/>
                    <a:pt x="1158" y="867"/>
                  </a:cubicBezTo>
                  <a:cubicBezTo>
                    <a:pt x="1171" y="853"/>
                    <a:pt x="1184" y="814"/>
                    <a:pt x="1184" y="800"/>
                  </a:cubicBezTo>
                  <a:cubicBezTo>
                    <a:pt x="1131" y="592"/>
                    <a:pt x="1115" y="387"/>
                    <a:pt x="1115" y="179"/>
                  </a:cubicBezTo>
                  <a:lnTo>
                    <a:pt x="1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a:off x="4052402" y="2969340"/>
              <a:ext cx="36089" cy="116422"/>
            </a:xfrm>
            <a:custGeom>
              <a:avLst/>
              <a:gdLst/>
              <a:ahLst/>
              <a:cxnLst/>
              <a:rect l="l" t="t" r="r" b="b"/>
              <a:pathLst>
                <a:path w="841" h="2713" extrusionOk="0">
                  <a:moveTo>
                    <a:pt x="414" y="1"/>
                  </a:moveTo>
                  <a:lnTo>
                    <a:pt x="414" y="1"/>
                  </a:lnTo>
                  <a:cubicBezTo>
                    <a:pt x="331" y="17"/>
                    <a:pt x="262" y="57"/>
                    <a:pt x="232" y="127"/>
                  </a:cubicBezTo>
                  <a:cubicBezTo>
                    <a:pt x="192" y="222"/>
                    <a:pt x="166" y="318"/>
                    <a:pt x="123" y="414"/>
                  </a:cubicBezTo>
                  <a:cubicBezTo>
                    <a:pt x="110" y="484"/>
                    <a:pt x="110" y="553"/>
                    <a:pt x="97" y="609"/>
                  </a:cubicBezTo>
                  <a:cubicBezTo>
                    <a:pt x="54" y="762"/>
                    <a:pt x="1" y="927"/>
                    <a:pt x="1" y="1092"/>
                  </a:cubicBezTo>
                  <a:cubicBezTo>
                    <a:pt x="40" y="1023"/>
                    <a:pt x="97" y="967"/>
                    <a:pt x="136" y="910"/>
                  </a:cubicBezTo>
                  <a:cubicBezTo>
                    <a:pt x="232" y="788"/>
                    <a:pt x="345" y="679"/>
                    <a:pt x="497" y="623"/>
                  </a:cubicBezTo>
                  <a:cubicBezTo>
                    <a:pt x="523" y="616"/>
                    <a:pt x="550" y="609"/>
                    <a:pt x="576" y="609"/>
                  </a:cubicBezTo>
                  <a:cubicBezTo>
                    <a:pt x="602" y="609"/>
                    <a:pt x="626" y="616"/>
                    <a:pt x="646" y="636"/>
                  </a:cubicBezTo>
                  <a:cubicBezTo>
                    <a:pt x="662" y="636"/>
                    <a:pt x="675" y="662"/>
                    <a:pt x="675" y="692"/>
                  </a:cubicBezTo>
                  <a:cubicBezTo>
                    <a:pt x="662" y="705"/>
                    <a:pt x="646" y="719"/>
                    <a:pt x="619" y="719"/>
                  </a:cubicBezTo>
                  <a:cubicBezTo>
                    <a:pt x="510" y="719"/>
                    <a:pt x="427" y="775"/>
                    <a:pt x="358" y="844"/>
                  </a:cubicBezTo>
                  <a:cubicBezTo>
                    <a:pt x="358" y="897"/>
                    <a:pt x="345" y="953"/>
                    <a:pt x="358" y="1010"/>
                  </a:cubicBezTo>
                  <a:cubicBezTo>
                    <a:pt x="371" y="1145"/>
                    <a:pt x="397" y="1297"/>
                    <a:pt x="427" y="1449"/>
                  </a:cubicBezTo>
                  <a:cubicBezTo>
                    <a:pt x="467" y="1641"/>
                    <a:pt x="510" y="1836"/>
                    <a:pt x="563" y="2028"/>
                  </a:cubicBezTo>
                  <a:cubicBezTo>
                    <a:pt x="606" y="2233"/>
                    <a:pt x="662" y="2441"/>
                    <a:pt x="702" y="2633"/>
                  </a:cubicBezTo>
                  <a:cubicBezTo>
                    <a:pt x="712" y="2685"/>
                    <a:pt x="738" y="2713"/>
                    <a:pt x="779" y="2713"/>
                  </a:cubicBezTo>
                  <a:cubicBezTo>
                    <a:pt x="794" y="2713"/>
                    <a:pt x="810" y="2709"/>
                    <a:pt x="827" y="2703"/>
                  </a:cubicBezTo>
                  <a:cubicBezTo>
                    <a:pt x="827" y="2193"/>
                    <a:pt x="841" y="1697"/>
                    <a:pt x="841" y="1188"/>
                  </a:cubicBezTo>
                  <a:lnTo>
                    <a:pt x="841" y="1188"/>
                  </a:lnTo>
                  <a:cubicBezTo>
                    <a:pt x="809" y="1227"/>
                    <a:pt x="795" y="1244"/>
                    <a:pt x="777" y="1244"/>
                  </a:cubicBezTo>
                  <a:cubicBezTo>
                    <a:pt x="763" y="1244"/>
                    <a:pt x="746" y="1233"/>
                    <a:pt x="715" y="1215"/>
                  </a:cubicBezTo>
                  <a:cubicBezTo>
                    <a:pt x="728" y="1175"/>
                    <a:pt x="758" y="1132"/>
                    <a:pt x="784" y="1092"/>
                  </a:cubicBezTo>
                  <a:cubicBezTo>
                    <a:pt x="715" y="980"/>
                    <a:pt x="715" y="857"/>
                    <a:pt x="715" y="732"/>
                  </a:cubicBezTo>
                  <a:cubicBezTo>
                    <a:pt x="715" y="662"/>
                    <a:pt x="715" y="609"/>
                    <a:pt x="702" y="540"/>
                  </a:cubicBezTo>
                  <a:cubicBezTo>
                    <a:pt x="702" y="527"/>
                    <a:pt x="675" y="497"/>
                    <a:pt x="646" y="484"/>
                  </a:cubicBezTo>
                  <a:lnTo>
                    <a:pt x="397" y="361"/>
                  </a:lnTo>
                  <a:cubicBezTo>
                    <a:pt x="371" y="348"/>
                    <a:pt x="345" y="318"/>
                    <a:pt x="358" y="305"/>
                  </a:cubicBezTo>
                  <a:cubicBezTo>
                    <a:pt x="358" y="222"/>
                    <a:pt x="345" y="127"/>
                    <a:pt x="397" y="57"/>
                  </a:cubicBezTo>
                  <a:cubicBezTo>
                    <a:pt x="414" y="44"/>
                    <a:pt x="397" y="31"/>
                    <a:pt x="4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p:nvPr/>
          </p:nvSpPr>
          <p:spPr>
            <a:xfrm>
              <a:off x="4092567" y="2959342"/>
              <a:ext cx="46174" cy="123030"/>
            </a:xfrm>
            <a:custGeom>
              <a:avLst/>
              <a:gdLst/>
              <a:ahLst/>
              <a:cxnLst/>
              <a:rect l="l" t="t" r="r" b="b"/>
              <a:pathLst>
                <a:path w="1076" h="2867" extrusionOk="0">
                  <a:moveTo>
                    <a:pt x="179" y="1682"/>
                  </a:moveTo>
                  <a:cubicBezTo>
                    <a:pt x="196" y="1682"/>
                    <a:pt x="214" y="1696"/>
                    <a:pt x="222" y="1722"/>
                  </a:cubicBezTo>
                  <a:cubicBezTo>
                    <a:pt x="235" y="1739"/>
                    <a:pt x="235" y="1765"/>
                    <a:pt x="249" y="1791"/>
                  </a:cubicBezTo>
                  <a:cubicBezTo>
                    <a:pt x="235" y="1834"/>
                    <a:pt x="222" y="1874"/>
                    <a:pt x="206" y="1904"/>
                  </a:cubicBezTo>
                  <a:cubicBezTo>
                    <a:pt x="192" y="1917"/>
                    <a:pt x="166" y="1930"/>
                    <a:pt x="139" y="1930"/>
                  </a:cubicBezTo>
                  <a:cubicBezTo>
                    <a:pt x="123" y="1930"/>
                    <a:pt x="110" y="1904"/>
                    <a:pt x="110" y="1887"/>
                  </a:cubicBezTo>
                  <a:cubicBezTo>
                    <a:pt x="110" y="1834"/>
                    <a:pt x="110" y="1765"/>
                    <a:pt x="139" y="1722"/>
                  </a:cubicBezTo>
                  <a:cubicBezTo>
                    <a:pt x="146" y="1696"/>
                    <a:pt x="163" y="1682"/>
                    <a:pt x="179" y="1682"/>
                  </a:cubicBezTo>
                  <a:close/>
                  <a:moveTo>
                    <a:pt x="914" y="1"/>
                  </a:moveTo>
                  <a:cubicBezTo>
                    <a:pt x="901" y="1"/>
                    <a:pt x="886" y="6"/>
                    <a:pt x="867" y="16"/>
                  </a:cubicBezTo>
                  <a:cubicBezTo>
                    <a:pt x="827" y="29"/>
                    <a:pt x="801" y="42"/>
                    <a:pt x="758" y="55"/>
                  </a:cubicBezTo>
                  <a:cubicBezTo>
                    <a:pt x="758" y="85"/>
                    <a:pt x="771" y="125"/>
                    <a:pt x="771" y="138"/>
                  </a:cubicBezTo>
                  <a:lnTo>
                    <a:pt x="854" y="138"/>
                  </a:lnTo>
                  <a:lnTo>
                    <a:pt x="854" y="194"/>
                  </a:lnTo>
                  <a:cubicBezTo>
                    <a:pt x="827" y="264"/>
                    <a:pt x="801" y="333"/>
                    <a:pt x="745" y="373"/>
                  </a:cubicBezTo>
                  <a:cubicBezTo>
                    <a:pt x="662" y="455"/>
                    <a:pt x="553" y="538"/>
                    <a:pt x="454" y="608"/>
                  </a:cubicBezTo>
                  <a:cubicBezTo>
                    <a:pt x="440" y="621"/>
                    <a:pt x="414" y="634"/>
                    <a:pt x="387" y="647"/>
                  </a:cubicBezTo>
                  <a:cubicBezTo>
                    <a:pt x="288" y="664"/>
                    <a:pt x="222" y="717"/>
                    <a:pt x="206" y="829"/>
                  </a:cubicBezTo>
                  <a:cubicBezTo>
                    <a:pt x="192" y="978"/>
                    <a:pt x="179" y="1130"/>
                    <a:pt x="179" y="1282"/>
                  </a:cubicBezTo>
                  <a:cubicBezTo>
                    <a:pt x="168" y="1329"/>
                    <a:pt x="157" y="1355"/>
                    <a:pt x="122" y="1355"/>
                  </a:cubicBezTo>
                  <a:cubicBezTo>
                    <a:pt x="114" y="1355"/>
                    <a:pt x="106" y="1354"/>
                    <a:pt x="96" y="1352"/>
                  </a:cubicBezTo>
                  <a:cubicBezTo>
                    <a:pt x="89" y="1349"/>
                    <a:pt x="82" y="1348"/>
                    <a:pt x="75" y="1348"/>
                  </a:cubicBezTo>
                  <a:cubicBezTo>
                    <a:pt x="43" y="1348"/>
                    <a:pt x="14" y="1372"/>
                    <a:pt x="14" y="1408"/>
                  </a:cubicBezTo>
                  <a:lnTo>
                    <a:pt x="14" y="2383"/>
                  </a:lnTo>
                  <a:cubicBezTo>
                    <a:pt x="14" y="2483"/>
                    <a:pt x="14" y="2579"/>
                    <a:pt x="1" y="2674"/>
                  </a:cubicBezTo>
                  <a:lnTo>
                    <a:pt x="1" y="2866"/>
                  </a:lnTo>
                  <a:lnTo>
                    <a:pt x="27" y="2866"/>
                  </a:lnTo>
                  <a:cubicBezTo>
                    <a:pt x="70" y="2731"/>
                    <a:pt x="123" y="2605"/>
                    <a:pt x="166" y="2466"/>
                  </a:cubicBezTo>
                  <a:cubicBezTo>
                    <a:pt x="235" y="2152"/>
                    <a:pt x="288" y="1821"/>
                    <a:pt x="344" y="1504"/>
                  </a:cubicBezTo>
                  <a:cubicBezTo>
                    <a:pt x="387" y="1325"/>
                    <a:pt x="427" y="1160"/>
                    <a:pt x="454" y="978"/>
                  </a:cubicBezTo>
                  <a:cubicBezTo>
                    <a:pt x="483" y="912"/>
                    <a:pt x="497" y="842"/>
                    <a:pt x="510" y="773"/>
                  </a:cubicBezTo>
                  <a:cubicBezTo>
                    <a:pt x="483" y="773"/>
                    <a:pt x="483" y="786"/>
                    <a:pt x="470" y="786"/>
                  </a:cubicBezTo>
                  <a:cubicBezTo>
                    <a:pt x="454" y="786"/>
                    <a:pt x="427" y="773"/>
                    <a:pt x="401" y="773"/>
                  </a:cubicBezTo>
                  <a:cubicBezTo>
                    <a:pt x="414" y="747"/>
                    <a:pt x="401" y="717"/>
                    <a:pt x="414" y="704"/>
                  </a:cubicBezTo>
                  <a:cubicBezTo>
                    <a:pt x="435" y="682"/>
                    <a:pt x="475" y="659"/>
                    <a:pt x="504" y="659"/>
                  </a:cubicBezTo>
                  <a:cubicBezTo>
                    <a:pt x="511" y="659"/>
                    <a:pt x="518" y="661"/>
                    <a:pt x="523" y="664"/>
                  </a:cubicBezTo>
                  <a:cubicBezTo>
                    <a:pt x="566" y="677"/>
                    <a:pt x="606" y="717"/>
                    <a:pt x="606" y="747"/>
                  </a:cubicBezTo>
                  <a:cubicBezTo>
                    <a:pt x="649" y="842"/>
                    <a:pt x="649" y="938"/>
                    <a:pt x="675" y="1034"/>
                  </a:cubicBezTo>
                  <a:cubicBezTo>
                    <a:pt x="745" y="978"/>
                    <a:pt x="814" y="925"/>
                    <a:pt x="867" y="869"/>
                  </a:cubicBezTo>
                  <a:cubicBezTo>
                    <a:pt x="966" y="760"/>
                    <a:pt x="1075" y="647"/>
                    <a:pt x="1019" y="482"/>
                  </a:cubicBezTo>
                  <a:cubicBezTo>
                    <a:pt x="1019" y="455"/>
                    <a:pt x="1006" y="429"/>
                    <a:pt x="1006" y="399"/>
                  </a:cubicBezTo>
                  <a:cubicBezTo>
                    <a:pt x="993" y="290"/>
                    <a:pt x="979" y="181"/>
                    <a:pt x="966" y="55"/>
                  </a:cubicBezTo>
                  <a:cubicBezTo>
                    <a:pt x="955" y="20"/>
                    <a:pt x="940" y="1"/>
                    <a:pt x="9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6"/>
            <p:cNvSpPr/>
            <p:nvPr/>
          </p:nvSpPr>
          <p:spPr>
            <a:xfrm>
              <a:off x="4249238" y="2982986"/>
              <a:ext cx="48577" cy="47933"/>
            </a:xfrm>
            <a:custGeom>
              <a:avLst/>
              <a:gdLst/>
              <a:ahLst/>
              <a:cxnLst/>
              <a:rect l="l" t="t" r="r" b="b"/>
              <a:pathLst>
                <a:path w="1132" h="1117" extrusionOk="0">
                  <a:moveTo>
                    <a:pt x="979" y="0"/>
                  </a:moveTo>
                  <a:cubicBezTo>
                    <a:pt x="718" y="305"/>
                    <a:pt x="400" y="483"/>
                    <a:pt x="0" y="539"/>
                  </a:cubicBezTo>
                  <a:cubicBezTo>
                    <a:pt x="57" y="731"/>
                    <a:pt x="70" y="910"/>
                    <a:pt x="27" y="1088"/>
                  </a:cubicBezTo>
                  <a:cubicBezTo>
                    <a:pt x="103" y="1107"/>
                    <a:pt x="182" y="1117"/>
                    <a:pt x="264" y="1117"/>
                  </a:cubicBezTo>
                  <a:cubicBezTo>
                    <a:pt x="540" y="1117"/>
                    <a:pt x="843" y="1009"/>
                    <a:pt x="1131" y="787"/>
                  </a:cubicBezTo>
                  <a:cubicBezTo>
                    <a:pt x="992" y="553"/>
                    <a:pt x="966" y="278"/>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6"/>
            <p:cNvSpPr/>
            <p:nvPr/>
          </p:nvSpPr>
          <p:spPr>
            <a:xfrm>
              <a:off x="3611227" y="3050400"/>
              <a:ext cx="46174" cy="45015"/>
            </a:xfrm>
            <a:custGeom>
              <a:avLst/>
              <a:gdLst/>
              <a:ahLst/>
              <a:cxnLst/>
              <a:rect l="l" t="t" r="r" b="b"/>
              <a:pathLst>
                <a:path w="1076" h="1049" extrusionOk="0">
                  <a:moveTo>
                    <a:pt x="139" y="0"/>
                  </a:moveTo>
                  <a:cubicBezTo>
                    <a:pt x="126" y="30"/>
                    <a:pt x="126" y="43"/>
                    <a:pt x="113" y="56"/>
                  </a:cubicBezTo>
                  <a:cubicBezTo>
                    <a:pt x="83" y="152"/>
                    <a:pt x="44" y="248"/>
                    <a:pt x="1" y="361"/>
                  </a:cubicBezTo>
                  <a:cubicBezTo>
                    <a:pt x="14" y="357"/>
                    <a:pt x="27" y="354"/>
                    <a:pt x="39" y="354"/>
                  </a:cubicBezTo>
                  <a:cubicBezTo>
                    <a:pt x="73" y="354"/>
                    <a:pt x="93" y="374"/>
                    <a:pt x="83" y="414"/>
                  </a:cubicBezTo>
                  <a:cubicBezTo>
                    <a:pt x="70" y="427"/>
                    <a:pt x="70" y="443"/>
                    <a:pt x="83" y="443"/>
                  </a:cubicBezTo>
                  <a:cubicBezTo>
                    <a:pt x="166" y="526"/>
                    <a:pt x="249" y="609"/>
                    <a:pt x="331" y="675"/>
                  </a:cubicBezTo>
                  <a:cubicBezTo>
                    <a:pt x="414" y="744"/>
                    <a:pt x="497" y="814"/>
                    <a:pt x="593" y="870"/>
                  </a:cubicBezTo>
                  <a:cubicBezTo>
                    <a:pt x="705" y="939"/>
                    <a:pt x="801" y="1022"/>
                    <a:pt x="923" y="1048"/>
                  </a:cubicBezTo>
                  <a:cubicBezTo>
                    <a:pt x="966" y="883"/>
                    <a:pt x="1022" y="718"/>
                    <a:pt x="1062" y="552"/>
                  </a:cubicBezTo>
                  <a:cubicBezTo>
                    <a:pt x="1075" y="526"/>
                    <a:pt x="1075" y="496"/>
                    <a:pt x="1075" y="470"/>
                  </a:cubicBezTo>
                  <a:cubicBezTo>
                    <a:pt x="1062" y="457"/>
                    <a:pt x="1036" y="427"/>
                    <a:pt x="1006" y="427"/>
                  </a:cubicBezTo>
                  <a:cubicBezTo>
                    <a:pt x="801" y="374"/>
                    <a:pt x="593" y="318"/>
                    <a:pt x="401" y="261"/>
                  </a:cubicBezTo>
                  <a:cubicBezTo>
                    <a:pt x="361" y="248"/>
                    <a:pt x="318" y="235"/>
                    <a:pt x="292" y="208"/>
                  </a:cubicBezTo>
                  <a:cubicBezTo>
                    <a:pt x="235" y="139"/>
                    <a:pt x="196" y="7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6"/>
            <p:cNvSpPr/>
            <p:nvPr/>
          </p:nvSpPr>
          <p:spPr>
            <a:xfrm>
              <a:off x="3840676" y="3050958"/>
              <a:ext cx="36089" cy="32013"/>
            </a:xfrm>
            <a:custGeom>
              <a:avLst/>
              <a:gdLst/>
              <a:ahLst/>
              <a:cxnLst/>
              <a:rect l="l" t="t" r="r" b="b"/>
              <a:pathLst>
                <a:path w="841" h="746" extrusionOk="0">
                  <a:moveTo>
                    <a:pt x="166" y="0"/>
                  </a:moveTo>
                  <a:cubicBezTo>
                    <a:pt x="153" y="0"/>
                    <a:pt x="110" y="17"/>
                    <a:pt x="110" y="30"/>
                  </a:cubicBezTo>
                  <a:cubicBezTo>
                    <a:pt x="70" y="126"/>
                    <a:pt x="27" y="235"/>
                    <a:pt x="1" y="331"/>
                  </a:cubicBezTo>
                  <a:cubicBezTo>
                    <a:pt x="166" y="496"/>
                    <a:pt x="371" y="622"/>
                    <a:pt x="580" y="731"/>
                  </a:cubicBezTo>
                  <a:cubicBezTo>
                    <a:pt x="597" y="741"/>
                    <a:pt x="614" y="745"/>
                    <a:pt x="628" y="745"/>
                  </a:cubicBezTo>
                  <a:cubicBezTo>
                    <a:pt x="658" y="745"/>
                    <a:pt x="680" y="723"/>
                    <a:pt x="689" y="678"/>
                  </a:cubicBezTo>
                  <a:cubicBezTo>
                    <a:pt x="702" y="609"/>
                    <a:pt x="718" y="553"/>
                    <a:pt x="732" y="496"/>
                  </a:cubicBezTo>
                  <a:cubicBezTo>
                    <a:pt x="758" y="361"/>
                    <a:pt x="801" y="235"/>
                    <a:pt x="841" y="100"/>
                  </a:cubicBezTo>
                  <a:cubicBezTo>
                    <a:pt x="745" y="100"/>
                    <a:pt x="649" y="100"/>
                    <a:pt x="566" y="83"/>
                  </a:cubicBezTo>
                  <a:cubicBezTo>
                    <a:pt x="427" y="70"/>
                    <a:pt x="305" y="3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6"/>
            <p:cNvSpPr/>
            <p:nvPr/>
          </p:nvSpPr>
          <p:spPr>
            <a:xfrm>
              <a:off x="3881399" y="3046839"/>
              <a:ext cx="34416" cy="32013"/>
            </a:xfrm>
            <a:custGeom>
              <a:avLst/>
              <a:gdLst/>
              <a:ahLst/>
              <a:cxnLst/>
              <a:rect l="l" t="t" r="r" b="b"/>
              <a:pathLst>
                <a:path w="802" h="746" extrusionOk="0">
                  <a:moveTo>
                    <a:pt x="636" y="0"/>
                  </a:moveTo>
                  <a:cubicBezTo>
                    <a:pt x="414" y="70"/>
                    <a:pt x="209" y="139"/>
                    <a:pt x="1" y="209"/>
                  </a:cubicBezTo>
                  <a:cubicBezTo>
                    <a:pt x="57" y="305"/>
                    <a:pt x="113" y="427"/>
                    <a:pt x="166" y="540"/>
                  </a:cubicBezTo>
                  <a:cubicBezTo>
                    <a:pt x="209" y="592"/>
                    <a:pt x="249" y="662"/>
                    <a:pt x="292" y="718"/>
                  </a:cubicBezTo>
                  <a:cubicBezTo>
                    <a:pt x="300" y="734"/>
                    <a:pt x="313" y="746"/>
                    <a:pt x="329" y="746"/>
                  </a:cubicBezTo>
                  <a:cubicBezTo>
                    <a:pt x="339" y="746"/>
                    <a:pt x="350" y="741"/>
                    <a:pt x="361" y="731"/>
                  </a:cubicBezTo>
                  <a:cubicBezTo>
                    <a:pt x="513" y="579"/>
                    <a:pt x="662" y="444"/>
                    <a:pt x="801" y="305"/>
                  </a:cubicBezTo>
                  <a:cubicBezTo>
                    <a:pt x="745" y="196"/>
                    <a:pt x="692" y="96"/>
                    <a:pt x="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6"/>
            <p:cNvSpPr/>
            <p:nvPr/>
          </p:nvSpPr>
          <p:spPr>
            <a:xfrm>
              <a:off x="3668557" y="3052932"/>
              <a:ext cx="33257" cy="40638"/>
            </a:xfrm>
            <a:custGeom>
              <a:avLst/>
              <a:gdLst/>
              <a:ahLst/>
              <a:cxnLst/>
              <a:rect l="l" t="t" r="r" b="b"/>
              <a:pathLst>
                <a:path w="775" h="947" extrusionOk="0">
                  <a:moveTo>
                    <a:pt x="599" y="1"/>
                  </a:moveTo>
                  <a:cubicBezTo>
                    <a:pt x="587" y="1"/>
                    <a:pt x="573" y="4"/>
                    <a:pt x="566" y="11"/>
                  </a:cubicBezTo>
                  <a:cubicBezTo>
                    <a:pt x="553" y="11"/>
                    <a:pt x="553" y="37"/>
                    <a:pt x="553" y="67"/>
                  </a:cubicBezTo>
                  <a:cubicBezTo>
                    <a:pt x="566" y="93"/>
                    <a:pt x="566" y="136"/>
                    <a:pt x="579" y="176"/>
                  </a:cubicBezTo>
                  <a:cubicBezTo>
                    <a:pt x="579" y="189"/>
                    <a:pt x="579" y="219"/>
                    <a:pt x="566" y="219"/>
                  </a:cubicBezTo>
                  <a:cubicBezTo>
                    <a:pt x="497" y="302"/>
                    <a:pt x="430" y="384"/>
                    <a:pt x="305" y="384"/>
                  </a:cubicBezTo>
                  <a:cubicBezTo>
                    <a:pt x="209" y="398"/>
                    <a:pt x="113" y="398"/>
                    <a:pt x="1" y="411"/>
                  </a:cubicBezTo>
                  <a:cubicBezTo>
                    <a:pt x="30" y="576"/>
                    <a:pt x="70" y="768"/>
                    <a:pt x="100" y="946"/>
                  </a:cubicBezTo>
                  <a:cubicBezTo>
                    <a:pt x="235" y="907"/>
                    <a:pt x="305" y="837"/>
                    <a:pt x="387" y="768"/>
                  </a:cubicBezTo>
                  <a:cubicBezTo>
                    <a:pt x="513" y="646"/>
                    <a:pt x="649" y="550"/>
                    <a:pt x="731" y="411"/>
                  </a:cubicBezTo>
                  <a:cubicBezTo>
                    <a:pt x="761" y="368"/>
                    <a:pt x="774" y="341"/>
                    <a:pt x="745" y="285"/>
                  </a:cubicBezTo>
                  <a:cubicBezTo>
                    <a:pt x="731" y="245"/>
                    <a:pt x="731" y="176"/>
                    <a:pt x="705" y="120"/>
                  </a:cubicBezTo>
                  <a:cubicBezTo>
                    <a:pt x="692" y="80"/>
                    <a:pt x="662" y="54"/>
                    <a:pt x="622" y="11"/>
                  </a:cubicBezTo>
                  <a:cubicBezTo>
                    <a:pt x="622" y="4"/>
                    <a:pt x="612"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6"/>
            <p:cNvSpPr/>
            <p:nvPr/>
          </p:nvSpPr>
          <p:spPr>
            <a:xfrm>
              <a:off x="3792743" y="2913555"/>
              <a:ext cx="23731" cy="38836"/>
            </a:xfrm>
            <a:custGeom>
              <a:avLst/>
              <a:gdLst/>
              <a:ahLst/>
              <a:cxnLst/>
              <a:rect l="l" t="t" r="r" b="b"/>
              <a:pathLst>
                <a:path w="553" h="905" extrusionOk="0">
                  <a:moveTo>
                    <a:pt x="234" y="1"/>
                  </a:moveTo>
                  <a:cubicBezTo>
                    <a:pt x="200" y="1"/>
                    <a:pt x="166" y="11"/>
                    <a:pt x="139" y="34"/>
                  </a:cubicBezTo>
                  <a:cubicBezTo>
                    <a:pt x="17" y="130"/>
                    <a:pt x="0" y="282"/>
                    <a:pt x="0" y="421"/>
                  </a:cubicBezTo>
                  <a:cubicBezTo>
                    <a:pt x="0" y="530"/>
                    <a:pt x="43" y="626"/>
                    <a:pt x="113" y="709"/>
                  </a:cubicBezTo>
                  <a:cubicBezTo>
                    <a:pt x="222" y="835"/>
                    <a:pt x="361" y="904"/>
                    <a:pt x="539" y="904"/>
                  </a:cubicBezTo>
                  <a:cubicBezTo>
                    <a:pt x="513" y="848"/>
                    <a:pt x="496" y="805"/>
                    <a:pt x="483" y="752"/>
                  </a:cubicBezTo>
                  <a:cubicBezTo>
                    <a:pt x="483" y="739"/>
                    <a:pt x="496" y="722"/>
                    <a:pt x="496" y="722"/>
                  </a:cubicBezTo>
                  <a:cubicBezTo>
                    <a:pt x="552" y="722"/>
                    <a:pt x="539" y="696"/>
                    <a:pt x="539" y="669"/>
                  </a:cubicBezTo>
                  <a:cubicBezTo>
                    <a:pt x="539" y="626"/>
                    <a:pt x="526" y="600"/>
                    <a:pt x="513" y="573"/>
                  </a:cubicBezTo>
                  <a:cubicBezTo>
                    <a:pt x="496" y="544"/>
                    <a:pt x="456" y="530"/>
                    <a:pt x="430" y="517"/>
                  </a:cubicBezTo>
                  <a:cubicBezTo>
                    <a:pt x="387" y="557"/>
                    <a:pt x="413" y="640"/>
                    <a:pt x="347" y="669"/>
                  </a:cubicBezTo>
                  <a:cubicBezTo>
                    <a:pt x="278" y="626"/>
                    <a:pt x="278" y="587"/>
                    <a:pt x="304" y="530"/>
                  </a:cubicBezTo>
                  <a:cubicBezTo>
                    <a:pt x="331" y="491"/>
                    <a:pt x="347" y="448"/>
                    <a:pt x="361" y="408"/>
                  </a:cubicBezTo>
                  <a:cubicBezTo>
                    <a:pt x="318" y="339"/>
                    <a:pt x="248" y="309"/>
                    <a:pt x="182" y="269"/>
                  </a:cubicBezTo>
                  <a:cubicBezTo>
                    <a:pt x="152" y="256"/>
                    <a:pt x="152" y="226"/>
                    <a:pt x="139" y="213"/>
                  </a:cubicBezTo>
                  <a:cubicBezTo>
                    <a:pt x="152" y="200"/>
                    <a:pt x="182" y="173"/>
                    <a:pt x="195" y="173"/>
                  </a:cubicBezTo>
                  <a:cubicBezTo>
                    <a:pt x="235" y="187"/>
                    <a:pt x="291" y="200"/>
                    <a:pt x="318" y="226"/>
                  </a:cubicBezTo>
                  <a:cubicBezTo>
                    <a:pt x="374" y="269"/>
                    <a:pt x="430" y="325"/>
                    <a:pt x="470" y="378"/>
                  </a:cubicBezTo>
                  <a:cubicBezTo>
                    <a:pt x="483" y="365"/>
                    <a:pt x="483" y="365"/>
                    <a:pt x="496" y="365"/>
                  </a:cubicBezTo>
                  <a:cubicBezTo>
                    <a:pt x="456" y="282"/>
                    <a:pt x="443" y="200"/>
                    <a:pt x="400" y="117"/>
                  </a:cubicBezTo>
                  <a:cubicBezTo>
                    <a:pt x="374" y="44"/>
                    <a:pt x="303"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3662163" y="3075203"/>
              <a:ext cx="14247" cy="60936"/>
            </a:xfrm>
            <a:custGeom>
              <a:avLst/>
              <a:gdLst/>
              <a:ahLst/>
              <a:cxnLst/>
              <a:rect l="l" t="t" r="r" b="b"/>
              <a:pathLst>
                <a:path w="332" h="1420" extrusionOk="0">
                  <a:moveTo>
                    <a:pt x="173" y="704"/>
                  </a:moveTo>
                  <a:cubicBezTo>
                    <a:pt x="188" y="704"/>
                    <a:pt x="204" y="708"/>
                    <a:pt x="219" y="718"/>
                  </a:cubicBezTo>
                  <a:cubicBezTo>
                    <a:pt x="262" y="745"/>
                    <a:pt x="249" y="788"/>
                    <a:pt x="232" y="828"/>
                  </a:cubicBezTo>
                  <a:cubicBezTo>
                    <a:pt x="232" y="841"/>
                    <a:pt x="219" y="857"/>
                    <a:pt x="206" y="857"/>
                  </a:cubicBezTo>
                  <a:cubicBezTo>
                    <a:pt x="184" y="879"/>
                    <a:pt x="160" y="901"/>
                    <a:pt x="138" y="901"/>
                  </a:cubicBezTo>
                  <a:cubicBezTo>
                    <a:pt x="133" y="901"/>
                    <a:pt x="128" y="899"/>
                    <a:pt x="123" y="897"/>
                  </a:cubicBezTo>
                  <a:cubicBezTo>
                    <a:pt x="110" y="897"/>
                    <a:pt x="83" y="857"/>
                    <a:pt x="67" y="828"/>
                  </a:cubicBezTo>
                  <a:cubicBezTo>
                    <a:pt x="83" y="788"/>
                    <a:pt x="97" y="758"/>
                    <a:pt x="110" y="732"/>
                  </a:cubicBezTo>
                  <a:cubicBezTo>
                    <a:pt x="126" y="715"/>
                    <a:pt x="149" y="704"/>
                    <a:pt x="173" y="704"/>
                  </a:cubicBezTo>
                  <a:close/>
                  <a:moveTo>
                    <a:pt x="136" y="1089"/>
                  </a:moveTo>
                  <a:cubicBezTo>
                    <a:pt x="179" y="1089"/>
                    <a:pt x="219" y="1132"/>
                    <a:pt x="219" y="1188"/>
                  </a:cubicBezTo>
                  <a:cubicBezTo>
                    <a:pt x="206" y="1214"/>
                    <a:pt x="193" y="1254"/>
                    <a:pt x="136" y="1271"/>
                  </a:cubicBezTo>
                  <a:cubicBezTo>
                    <a:pt x="97" y="1271"/>
                    <a:pt x="67" y="1228"/>
                    <a:pt x="67" y="1188"/>
                  </a:cubicBezTo>
                  <a:cubicBezTo>
                    <a:pt x="67" y="1145"/>
                    <a:pt x="97" y="1089"/>
                    <a:pt x="136" y="1089"/>
                  </a:cubicBezTo>
                  <a:close/>
                  <a:moveTo>
                    <a:pt x="27" y="1"/>
                  </a:moveTo>
                  <a:cubicBezTo>
                    <a:pt x="27" y="470"/>
                    <a:pt x="1" y="940"/>
                    <a:pt x="1" y="1406"/>
                  </a:cubicBezTo>
                  <a:cubicBezTo>
                    <a:pt x="14" y="1406"/>
                    <a:pt x="14" y="1420"/>
                    <a:pt x="27" y="1420"/>
                  </a:cubicBezTo>
                  <a:cubicBezTo>
                    <a:pt x="110" y="1380"/>
                    <a:pt x="193" y="1353"/>
                    <a:pt x="275" y="1324"/>
                  </a:cubicBezTo>
                  <a:cubicBezTo>
                    <a:pt x="288" y="1062"/>
                    <a:pt x="302" y="801"/>
                    <a:pt x="331" y="553"/>
                  </a:cubicBezTo>
                  <a:lnTo>
                    <a:pt x="331" y="553"/>
                  </a:lnTo>
                  <a:cubicBezTo>
                    <a:pt x="308" y="556"/>
                    <a:pt x="287" y="558"/>
                    <a:pt x="269" y="558"/>
                  </a:cubicBezTo>
                  <a:cubicBezTo>
                    <a:pt x="203" y="558"/>
                    <a:pt x="173" y="535"/>
                    <a:pt x="150" y="470"/>
                  </a:cubicBezTo>
                  <a:cubicBezTo>
                    <a:pt x="123" y="401"/>
                    <a:pt x="110" y="332"/>
                    <a:pt x="97" y="262"/>
                  </a:cubicBezTo>
                  <a:cubicBezTo>
                    <a:pt x="67" y="179"/>
                    <a:pt x="54" y="84"/>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3922294" y="2897292"/>
              <a:ext cx="17766" cy="43170"/>
            </a:xfrm>
            <a:custGeom>
              <a:avLst/>
              <a:gdLst/>
              <a:ahLst/>
              <a:cxnLst/>
              <a:rect l="l" t="t" r="r" b="b"/>
              <a:pathLst>
                <a:path w="414" h="1006" extrusionOk="0">
                  <a:moveTo>
                    <a:pt x="331" y="0"/>
                  </a:moveTo>
                  <a:cubicBezTo>
                    <a:pt x="319" y="37"/>
                    <a:pt x="318" y="72"/>
                    <a:pt x="281" y="72"/>
                  </a:cubicBezTo>
                  <a:cubicBezTo>
                    <a:pt x="276" y="72"/>
                    <a:pt x="269" y="71"/>
                    <a:pt x="262" y="69"/>
                  </a:cubicBezTo>
                  <a:cubicBezTo>
                    <a:pt x="262" y="69"/>
                    <a:pt x="248" y="83"/>
                    <a:pt x="235" y="83"/>
                  </a:cubicBezTo>
                  <a:cubicBezTo>
                    <a:pt x="152" y="139"/>
                    <a:pt x="109" y="222"/>
                    <a:pt x="83" y="304"/>
                  </a:cubicBezTo>
                  <a:cubicBezTo>
                    <a:pt x="70" y="318"/>
                    <a:pt x="83" y="344"/>
                    <a:pt x="96" y="357"/>
                  </a:cubicBezTo>
                  <a:cubicBezTo>
                    <a:pt x="166" y="400"/>
                    <a:pt x="179" y="456"/>
                    <a:pt x="205" y="523"/>
                  </a:cubicBezTo>
                  <a:cubicBezTo>
                    <a:pt x="222" y="579"/>
                    <a:pt x="205" y="605"/>
                    <a:pt x="152" y="635"/>
                  </a:cubicBezTo>
                  <a:cubicBezTo>
                    <a:pt x="109" y="566"/>
                    <a:pt x="83" y="509"/>
                    <a:pt x="40" y="456"/>
                  </a:cubicBezTo>
                  <a:cubicBezTo>
                    <a:pt x="27" y="496"/>
                    <a:pt x="13" y="523"/>
                    <a:pt x="13" y="566"/>
                  </a:cubicBezTo>
                  <a:cubicBezTo>
                    <a:pt x="13" y="704"/>
                    <a:pt x="0" y="840"/>
                    <a:pt x="0" y="966"/>
                  </a:cubicBezTo>
                  <a:cubicBezTo>
                    <a:pt x="0" y="979"/>
                    <a:pt x="0" y="1005"/>
                    <a:pt x="13" y="1005"/>
                  </a:cubicBezTo>
                  <a:lnTo>
                    <a:pt x="40" y="1005"/>
                  </a:lnTo>
                  <a:cubicBezTo>
                    <a:pt x="96" y="992"/>
                    <a:pt x="83" y="952"/>
                    <a:pt x="96" y="909"/>
                  </a:cubicBezTo>
                  <a:cubicBezTo>
                    <a:pt x="96" y="883"/>
                    <a:pt x="109" y="853"/>
                    <a:pt x="123" y="827"/>
                  </a:cubicBezTo>
                  <a:cubicBezTo>
                    <a:pt x="139" y="840"/>
                    <a:pt x="166" y="853"/>
                    <a:pt x="192" y="883"/>
                  </a:cubicBezTo>
                  <a:cubicBezTo>
                    <a:pt x="262" y="787"/>
                    <a:pt x="331" y="675"/>
                    <a:pt x="387" y="579"/>
                  </a:cubicBezTo>
                  <a:cubicBezTo>
                    <a:pt x="357" y="539"/>
                    <a:pt x="331" y="523"/>
                    <a:pt x="318" y="496"/>
                  </a:cubicBezTo>
                  <a:cubicBezTo>
                    <a:pt x="305" y="456"/>
                    <a:pt x="344" y="456"/>
                    <a:pt x="371" y="427"/>
                  </a:cubicBezTo>
                  <a:cubicBezTo>
                    <a:pt x="387" y="427"/>
                    <a:pt x="387" y="387"/>
                    <a:pt x="387" y="357"/>
                  </a:cubicBezTo>
                  <a:lnTo>
                    <a:pt x="387" y="357"/>
                  </a:lnTo>
                  <a:cubicBezTo>
                    <a:pt x="371" y="374"/>
                    <a:pt x="357" y="374"/>
                    <a:pt x="331" y="374"/>
                  </a:cubicBezTo>
                  <a:cubicBezTo>
                    <a:pt x="331" y="357"/>
                    <a:pt x="318" y="331"/>
                    <a:pt x="318" y="318"/>
                  </a:cubicBezTo>
                  <a:cubicBezTo>
                    <a:pt x="331" y="291"/>
                    <a:pt x="357" y="275"/>
                    <a:pt x="371" y="248"/>
                  </a:cubicBezTo>
                  <a:cubicBezTo>
                    <a:pt x="387" y="235"/>
                    <a:pt x="414" y="222"/>
                    <a:pt x="414" y="208"/>
                  </a:cubicBezTo>
                  <a:cubicBezTo>
                    <a:pt x="400" y="139"/>
                    <a:pt x="400" y="56"/>
                    <a:pt x="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4272367" y="3024997"/>
              <a:ext cx="23602" cy="27035"/>
            </a:xfrm>
            <a:custGeom>
              <a:avLst/>
              <a:gdLst/>
              <a:ahLst/>
              <a:cxnLst/>
              <a:rect l="l" t="t" r="r" b="b"/>
              <a:pathLst>
                <a:path w="550" h="630" extrusionOk="0">
                  <a:moveTo>
                    <a:pt x="549" y="0"/>
                  </a:moveTo>
                  <a:lnTo>
                    <a:pt x="549" y="0"/>
                  </a:lnTo>
                  <a:cubicBezTo>
                    <a:pt x="496" y="43"/>
                    <a:pt x="440" y="83"/>
                    <a:pt x="384" y="109"/>
                  </a:cubicBezTo>
                  <a:cubicBezTo>
                    <a:pt x="262" y="166"/>
                    <a:pt x="123" y="192"/>
                    <a:pt x="0" y="235"/>
                  </a:cubicBezTo>
                  <a:lnTo>
                    <a:pt x="0" y="261"/>
                  </a:lnTo>
                  <a:cubicBezTo>
                    <a:pt x="27" y="318"/>
                    <a:pt x="66" y="344"/>
                    <a:pt x="96" y="387"/>
                  </a:cubicBezTo>
                  <a:cubicBezTo>
                    <a:pt x="179" y="496"/>
                    <a:pt x="288" y="566"/>
                    <a:pt x="414" y="622"/>
                  </a:cubicBezTo>
                  <a:cubicBezTo>
                    <a:pt x="428" y="627"/>
                    <a:pt x="440" y="630"/>
                    <a:pt x="451" y="630"/>
                  </a:cubicBezTo>
                  <a:cubicBezTo>
                    <a:pt x="471" y="630"/>
                    <a:pt x="486" y="620"/>
                    <a:pt x="496" y="592"/>
                  </a:cubicBezTo>
                  <a:cubicBezTo>
                    <a:pt x="510" y="566"/>
                    <a:pt x="523" y="523"/>
                    <a:pt x="523" y="496"/>
                  </a:cubicBezTo>
                  <a:cubicBezTo>
                    <a:pt x="536" y="331"/>
                    <a:pt x="549" y="166"/>
                    <a:pt x="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4199546" y="2873004"/>
              <a:ext cx="34974" cy="41496"/>
            </a:xfrm>
            <a:custGeom>
              <a:avLst/>
              <a:gdLst/>
              <a:ahLst/>
              <a:cxnLst/>
              <a:rect l="l" t="t" r="r" b="b"/>
              <a:pathLst>
                <a:path w="815" h="967" extrusionOk="0">
                  <a:moveTo>
                    <a:pt x="814" y="1"/>
                  </a:moveTo>
                  <a:lnTo>
                    <a:pt x="814" y="1"/>
                  </a:lnTo>
                  <a:cubicBezTo>
                    <a:pt x="758" y="44"/>
                    <a:pt x="689" y="70"/>
                    <a:pt x="649" y="113"/>
                  </a:cubicBezTo>
                  <a:cubicBezTo>
                    <a:pt x="510" y="249"/>
                    <a:pt x="388" y="401"/>
                    <a:pt x="292" y="566"/>
                  </a:cubicBezTo>
                  <a:cubicBezTo>
                    <a:pt x="292" y="579"/>
                    <a:pt x="275" y="579"/>
                    <a:pt x="262" y="593"/>
                  </a:cubicBezTo>
                  <a:lnTo>
                    <a:pt x="222" y="635"/>
                  </a:lnTo>
                  <a:cubicBezTo>
                    <a:pt x="209" y="649"/>
                    <a:pt x="209" y="675"/>
                    <a:pt x="193" y="692"/>
                  </a:cubicBezTo>
                  <a:cubicBezTo>
                    <a:pt x="179" y="675"/>
                    <a:pt x="153" y="662"/>
                    <a:pt x="140" y="635"/>
                  </a:cubicBezTo>
                  <a:cubicBezTo>
                    <a:pt x="140" y="635"/>
                    <a:pt x="140" y="622"/>
                    <a:pt x="127" y="609"/>
                  </a:cubicBezTo>
                  <a:lnTo>
                    <a:pt x="110" y="593"/>
                  </a:lnTo>
                  <a:lnTo>
                    <a:pt x="1" y="966"/>
                  </a:lnTo>
                  <a:cubicBezTo>
                    <a:pt x="44" y="923"/>
                    <a:pt x="84" y="870"/>
                    <a:pt x="127" y="827"/>
                  </a:cubicBezTo>
                  <a:cubicBezTo>
                    <a:pt x="193" y="758"/>
                    <a:pt x="275" y="705"/>
                    <a:pt x="375" y="675"/>
                  </a:cubicBezTo>
                  <a:cubicBezTo>
                    <a:pt x="457" y="662"/>
                    <a:pt x="523" y="662"/>
                    <a:pt x="606" y="649"/>
                  </a:cubicBezTo>
                  <a:cubicBezTo>
                    <a:pt x="566" y="566"/>
                    <a:pt x="593" y="483"/>
                    <a:pt x="606" y="401"/>
                  </a:cubicBezTo>
                  <a:cubicBezTo>
                    <a:pt x="649" y="249"/>
                    <a:pt x="718" y="126"/>
                    <a:pt x="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a:off x="4244560" y="3033922"/>
              <a:ext cx="18324" cy="20040"/>
            </a:xfrm>
            <a:custGeom>
              <a:avLst/>
              <a:gdLst/>
              <a:ahLst/>
              <a:cxnLst/>
              <a:rect l="l" t="t" r="r" b="b"/>
              <a:pathLst>
                <a:path w="427" h="467" extrusionOk="0">
                  <a:moveTo>
                    <a:pt x="40" y="1"/>
                  </a:moveTo>
                  <a:lnTo>
                    <a:pt x="40" y="1"/>
                  </a:lnTo>
                  <a:cubicBezTo>
                    <a:pt x="13" y="149"/>
                    <a:pt x="0" y="315"/>
                    <a:pt x="70" y="467"/>
                  </a:cubicBezTo>
                  <a:cubicBezTo>
                    <a:pt x="235" y="358"/>
                    <a:pt x="288" y="166"/>
                    <a:pt x="427" y="40"/>
                  </a:cubicBezTo>
                  <a:cubicBezTo>
                    <a:pt x="288" y="27"/>
                    <a:pt x="166" y="14"/>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a:off x="3902125" y="2979982"/>
              <a:ext cx="16092" cy="22057"/>
            </a:xfrm>
            <a:custGeom>
              <a:avLst/>
              <a:gdLst/>
              <a:ahLst/>
              <a:cxnLst/>
              <a:rect l="l" t="t" r="r" b="b"/>
              <a:pathLst>
                <a:path w="375" h="514" extrusionOk="0">
                  <a:moveTo>
                    <a:pt x="262" y="1"/>
                  </a:moveTo>
                  <a:cubicBezTo>
                    <a:pt x="196" y="100"/>
                    <a:pt x="126" y="196"/>
                    <a:pt x="44" y="292"/>
                  </a:cubicBezTo>
                  <a:cubicBezTo>
                    <a:pt x="14" y="318"/>
                    <a:pt x="1" y="361"/>
                    <a:pt x="1" y="401"/>
                  </a:cubicBezTo>
                  <a:cubicBezTo>
                    <a:pt x="1" y="431"/>
                    <a:pt x="14" y="457"/>
                    <a:pt x="14" y="497"/>
                  </a:cubicBezTo>
                  <a:lnTo>
                    <a:pt x="30" y="514"/>
                  </a:lnTo>
                  <a:cubicBezTo>
                    <a:pt x="57" y="484"/>
                    <a:pt x="97" y="457"/>
                    <a:pt x="126" y="431"/>
                  </a:cubicBezTo>
                  <a:cubicBezTo>
                    <a:pt x="153" y="401"/>
                    <a:pt x="166" y="375"/>
                    <a:pt x="196" y="361"/>
                  </a:cubicBezTo>
                  <a:cubicBezTo>
                    <a:pt x="249" y="318"/>
                    <a:pt x="318" y="305"/>
                    <a:pt x="374" y="279"/>
                  </a:cubicBezTo>
                  <a:cubicBezTo>
                    <a:pt x="345" y="183"/>
                    <a:pt x="305" y="84"/>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a:off x="4322016" y="2966508"/>
              <a:ext cx="9398" cy="26606"/>
            </a:xfrm>
            <a:custGeom>
              <a:avLst/>
              <a:gdLst/>
              <a:ahLst/>
              <a:cxnLst/>
              <a:rect l="l" t="t" r="r" b="b"/>
              <a:pathLst>
                <a:path w="219" h="620" extrusionOk="0">
                  <a:moveTo>
                    <a:pt x="54" y="1"/>
                  </a:moveTo>
                  <a:lnTo>
                    <a:pt x="54" y="1"/>
                  </a:lnTo>
                  <a:cubicBezTo>
                    <a:pt x="123" y="206"/>
                    <a:pt x="110" y="414"/>
                    <a:pt x="1" y="619"/>
                  </a:cubicBezTo>
                  <a:cubicBezTo>
                    <a:pt x="150" y="563"/>
                    <a:pt x="219" y="441"/>
                    <a:pt x="219" y="345"/>
                  </a:cubicBezTo>
                  <a:cubicBezTo>
                    <a:pt x="219" y="206"/>
                    <a:pt x="136" y="110"/>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p:nvPr/>
          </p:nvSpPr>
          <p:spPr>
            <a:xfrm>
              <a:off x="3835312" y="2988951"/>
              <a:ext cx="10084" cy="12359"/>
            </a:xfrm>
            <a:custGeom>
              <a:avLst/>
              <a:gdLst/>
              <a:ahLst/>
              <a:cxnLst/>
              <a:rect l="l" t="t" r="r" b="b"/>
              <a:pathLst>
                <a:path w="235" h="288" extrusionOk="0">
                  <a:moveTo>
                    <a:pt x="70" y="0"/>
                  </a:moveTo>
                  <a:cubicBezTo>
                    <a:pt x="56" y="83"/>
                    <a:pt x="30" y="179"/>
                    <a:pt x="0" y="288"/>
                  </a:cubicBezTo>
                  <a:cubicBezTo>
                    <a:pt x="66" y="288"/>
                    <a:pt x="115" y="219"/>
                    <a:pt x="180" y="219"/>
                  </a:cubicBezTo>
                  <a:cubicBezTo>
                    <a:pt x="197" y="219"/>
                    <a:pt x="215" y="224"/>
                    <a:pt x="235" y="235"/>
                  </a:cubicBezTo>
                  <a:cubicBezTo>
                    <a:pt x="222" y="179"/>
                    <a:pt x="222" y="139"/>
                    <a:pt x="208" y="123"/>
                  </a:cubicBezTo>
                  <a:cubicBezTo>
                    <a:pt x="166" y="70"/>
                    <a:pt x="113" y="27"/>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6"/>
            <p:cNvSpPr/>
            <p:nvPr/>
          </p:nvSpPr>
          <p:spPr>
            <a:xfrm>
              <a:off x="3750175" y="3078765"/>
              <a:ext cx="7123" cy="9569"/>
            </a:xfrm>
            <a:custGeom>
              <a:avLst/>
              <a:gdLst/>
              <a:ahLst/>
              <a:cxnLst/>
              <a:rect l="l" t="t" r="r" b="b"/>
              <a:pathLst>
                <a:path w="166" h="223" extrusionOk="0">
                  <a:moveTo>
                    <a:pt x="0" y="1"/>
                  </a:moveTo>
                  <a:cubicBezTo>
                    <a:pt x="56" y="83"/>
                    <a:pt x="112" y="153"/>
                    <a:pt x="165" y="222"/>
                  </a:cubicBezTo>
                  <a:cubicBezTo>
                    <a:pt x="152" y="153"/>
                    <a:pt x="139" y="70"/>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3921736" y="2943980"/>
              <a:ext cx="5278" cy="8969"/>
            </a:xfrm>
            <a:custGeom>
              <a:avLst/>
              <a:gdLst/>
              <a:ahLst/>
              <a:cxnLst/>
              <a:rect l="l" t="t" r="r" b="b"/>
              <a:pathLst>
                <a:path w="123" h="209" extrusionOk="0">
                  <a:moveTo>
                    <a:pt x="122" y="0"/>
                  </a:moveTo>
                  <a:cubicBezTo>
                    <a:pt x="69" y="13"/>
                    <a:pt x="40" y="13"/>
                    <a:pt x="0" y="30"/>
                  </a:cubicBezTo>
                  <a:cubicBezTo>
                    <a:pt x="13" y="83"/>
                    <a:pt x="40" y="152"/>
                    <a:pt x="69" y="208"/>
                  </a:cubicBezTo>
                  <a:lnTo>
                    <a:pt x="83" y="208"/>
                  </a:lnTo>
                  <a:cubicBezTo>
                    <a:pt x="96" y="139"/>
                    <a:pt x="109" y="83"/>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3921135" y="2895189"/>
              <a:ext cx="11844" cy="9784"/>
            </a:xfrm>
            <a:custGeom>
              <a:avLst/>
              <a:gdLst/>
              <a:ahLst/>
              <a:cxnLst/>
              <a:rect l="l" t="t" r="r" b="b"/>
              <a:pathLst>
                <a:path w="276" h="228" extrusionOk="0">
                  <a:moveTo>
                    <a:pt x="221" y="0"/>
                  </a:moveTo>
                  <a:cubicBezTo>
                    <a:pt x="155" y="0"/>
                    <a:pt x="104" y="47"/>
                    <a:pt x="27" y="145"/>
                  </a:cubicBezTo>
                  <a:cubicBezTo>
                    <a:pt x="1" y="175"/>
                    <a:pt x="1" y="201"/>
                    <a:pt x="27" y="228"/>
                  </a:cubicBezTo>
                  <a:cubicBezTo>
                    <a:pt x="83" y="118"/>
                    <a:pt x="166" y="49"/>
                    <a:pt x="275" y="9"/>
                  </a:cubicBezTo>
                  <a:cubicBezTo>
                    <a:pt x="256" y="3"/>
                    <a:pt x="238"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3814028" y="2957025"/>
              <a:ext cx="3562" cy="8282"/>
            </a:xfrm>
            <a:custGeom>
              <a:avLst/>
              <a:gdLst/>
              <a:ahLst/>
              <a:cxnLst/>
              <a:rect l="l" t="t" r="r" b="b"/>
              <a:pathLst>
                <a:path w="83" h="193" extrusionOk="0">
                  <a:moveTo>
                    <a:pt x="70" y="0"/>
                  </a:moveTo>
                  <a:cubicBezTo>
                    <a:pt x="43" y="0"/>
                    <a:pt x="30" y="13"/>
                    <a:pt x="0" y="13"/>
                  </a:cubicBezTo>
                  <a:cubicBezTo>
                    <a:pt x="17" y="83"/>
                    <a:pt x="0" y="139"/>
                    <a:pt x="56" y="192"/>
                  </a:cubicBezTo>
                  <a:lnTo>
                    <a:pt x="83" y="192"/>
                  </a:lnTo>
                  <a:cubicBezTo>
                    <a:pt x="83" y="123"/>
                    <a:pt x="70" y="7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6"/>
            <p:cNvSpPr/>
            <p:nvPr/>
          </p:nvSpPr>
          <p:spPr>
            <a:xfrm>
              <a:off x="4086045" y="3089965"/>
              <a:ext cx="3605" cy="8411"/>
            </a:xfrm>
            <a:custGeom>
              <a:avLst/>
              <a:gdLst/>
              <a:ahLst/>
              <a:cxnLst/>
              <a:rect l="l" t="t" r="r" b="b"/>
              <a:pathLst>
                <a:path w="84" h="196" extrusionOk="0">
                  <a:moveTo>
                    <a:pt x="43" y="1"/>
                  </a:moveTo>
                  <a:cubicBezTo>
                    <a:pt x="0" y="70"/>
                    <a:pt x="0" y="153"/>
                    <a:pt x="27" y="196"/>
                  </a:cubicBezTo>
                  <a:cubicBezTo>
                    <a:pt x="70" y="126"/>
                    <a:pt x="83" y="44"/>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3661477" y="3068681"/>
              <a:ext cx="2446" cy="4291"/>
            </a:xfrm>
            <a:custGeom>
              <a:avLst/>
              <a:gdLst/>
              <a:ahLst/>
              <a:cxnLst/>
              <a:rect l="l" t="t" r="r" b="b"/>
              <a:pathLst>
                <a:path w="57" h="100" extrusionOk="0">
                  <a:moveTo>
                    <a:pt x="43" y="1"/>
                  </a:moveTo>
                  <a:lnTo>
                    <a:pt x="43" y="1"/>
                  </a:lnTo>
                  <a:cubicBezTo>
                    <a:pt x="0" y="83"/>
                    <a:pt x="0" y="83"/>
                    <a:pt x="56" y="100"/>
                  </a:cubicBezTo>
                  <a:cubicBezTo>
                    <a:pt x="56" y="70"/>
                    <a:pt x="43" y="44"/>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3845353" y="3004270"/>
              <a:ext cx="2489" cy="4849"/>
            </a:xfrm>
            <a:custGeom>
              <a:avLst/>
              <a:gdLst/>
              <a:ahLst/>
              <a:cxnLst/>
              <a:rect l="l" t="t" r="r" b="b"/>
              <a:pathLst>
                <a:path w="58" h="113" extrusionOk="0">
                  <a:moveTo>
                    <a:pt x="14" y="0"/>
                  </a:moveTo>
                  <a:cubicBezTo>
                    <a:pt x="14" y="43"/>
                    <a:pt x="14" y="70"/>
                    <a:pt x="1" y="113"/>
                  </a:cubicBezTo>
                  <a:cubicBezTo>
                    <a:pt x="57" y="96"/>
                    <a:pt x="57" y="70"/>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a:off x="3775707" y="3082327"/>
              <a:ext cx="1159" cy="2446"/>
            </a:xfrm>
            <a:custGeom>
              <a:avLst/>
              <a:gdLst/>
              <a:ahLst/>
              <a:cxnLst/>
              <a:rect l="l" t="t" r="r" b="b"/>
              <a:pathLst>
                <a:path w="27" h="57" extrusionOk="0">
                  <a:moveTo>
                    <a:pt x="0" y="0"/>
                  </a:moveTo>
                  <a:cubicBezTo>
                    <a:pt x="13" y="13"/>
                    <a:pt x="13" y="43"/>
                    <a:pt x="13" y="56"/>
                  </a:cubicBezTo>
                  <a:lnTo>
                    <a:pt x="27" y="56"/>
                  </a:lnTo>
                  <a:cubicBezTo>
                    <a:pt x="27" y="30"/>
                    <a:pt x="27" y="13"/>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4119087" y="2935140"/>
              <a:ext cx="772" cy="644"/>
            </a:xfrm>
            <a:custGeom>
              <a:avLst/>
              <a:gdLst/>
              <a:ahLst/>
              <a:cxnLst/>
              <a:rect l="l" t="t" r="r" b="b"/>
              <a:pathLst>
                <a:path w="18" h="15" extrusionOk="0">
                  <a:moveTo>
                    <a:pt x="1" y="1"/>
                  </a:moveTo>
                  <a:lnTo>
                    <a:pt x="1" y="14"/>
                  </a:lnTo>
                  <a:lnTo>
                    <a:pt x="17" y="1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a:off x="4343300" y="3065162"/>
              <a:ext cx="601" cy="43"/>
            </a:xfrm>
            <a:custGeom>
              <a:avLst/>
              <a:gdLst/>
              <a:ahLst/>
              <a:cxnLst/>
              <a:rect l="l" t="t" r="r" b="b"/>
              <a:pathLst>
                <a:path w="14" h="1" extrusionOk="0">
                  <a:moveTo>
                    <a:pt x="14" y="0"/>
                  </a:moveTo>
                  <a:lnTo>
                    <a:pt x="14"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p:nvPr/>
          </p:nvSpPr>
          <p:spPr>
            <a:xfrm>
              <a:off x="4226795" y="2901368"/>
              <a:ext cx="644" cy="43"/>
            </a:xfrm>
            <a:custGeom>
              <a:avLst/>
              <a:gdLst/>
              <a:ahLst/>
              <a:cxnLst/>
              <a:rect l="l" t="t" r="r" b="b"/>
              <a:pathLst>
                <a:path w="15" h="1" extrusionOk="0">
                  <a:moveTo>
                    <a:pt x="1" y="1"/>
                  </a:moveTo>
                  <a:lnTo>
                    <a:pt x="1" y="1"/>
                  </a:lnTo>
                  <a:lnTo>
                    <a:pt x="14" y="1"/>
                  </a:ln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p:nvPr/>
          </p:nvSpPr>
          <p:spPr>
            <a:xfrm>
              <a:off x="4271638" y="3035081"/>
              <a:ext cx="772" cy="43"/>
            </a:xfrm>
            <a:custGeom>
              <a:avLst/>
              <a:gdLst/>
              <a:ahLst/>
              <a:cxnLst/>
              <a:rect l="l" t="t" r="r" b="b"/>
              <a:pathLst>
                <a:path w="18" h="1" extrusionOk="0">
                  <a:moveTo>
                    <a:pt x="17" y="0"/>
                  </a:moveTo>
                  <a:cubicBezTo>
                    <a:pt x="1" y="0"/>
                    <a:pt x="1"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a:off x="3657915" y="3087691"/>
              <a:ext cx="43" cy="43"/>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a:off x="3741936" y="3098333"/>
              <a:ext cx="43" cy="43"/>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6"/>
            <p:cNvSpPr/>
            <p:nvPr/>
          </p:nvSpPr>
          <p:spPr>
            <a:xfrm>
              <a:off x="3602988" y="2959986"/>
              <a:ext cx="644" cy="601"/>
            </a:xfrm>
            <a:custGeom>
              <a:avLst/>
              <a:gdLst/>
              <a:ahLst/>
              <a:cxnLst/>
              <a:rect l="l" t="t" r="r" b="b"/>
              <a:pathLst>
                <a:path w="15" h="14" extrusionOk="0">
                  <a:moveTo>
                    <a:pt x="1" y="1"/>
                  </a:moveTo>
                  <a:lnTo>
                    <a:pt x="1" y="14"/>
                  </a:ln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a:off x="3792743" y="3081168"/>
              <a:ext cx="730" cy="43"/>
            </a:xfrm>
            <a:custGeom>
              <a:avLst/>
              <a:gdLst/>
              <a:ahLst/>
              <a:cxnLst/>
              <a:rect l="l" t="t" r="r" b="b"/>
              <a:pathLst>
                <a:path w="17" h="1" extrusionOk="0">
                  <a:moveTo>
                    <a:pt x="17"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a:off x="3656799" y="3074088"/>
              <a:ext cx="43" cy="43"/>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a:off x="3712413" y="2968225"/>
              <a:ext cx="601" cy="601"/>
            </a:xfrm>
            <a:custGeom>
              <a:avLst/>
              <a:gdLst/>
              <a:ahLst/>
              <a:cxnLst/>
              <a:rect l="l" t="t" r="r" b="b"/>
              <a:pathLst>
                <a:path w="14" h="14" extrusionOk="0">
                  <a:moveTo>
                    <a:pt x="0" y="0"/>
                  </a:moveTo>
                  <a:cubicBezTo>
                    <a:pt x="0" y="14"/>
                    <a:pt x="14" y="14"/>
                    <a:pt x="14" y="14"/>
                  </a:cubicBez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a:off x="4179420" y="3067007"/>
              <a:ext cx="43" cy="43"/>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a:off x="4129729" y="2796235"/>
              <a:ext cx="43" cy="43"/>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3943578" y="2920979"/>
              <a:ext cx="601" cy="601"/>
            </a:xfrm>
            <a:custGeom>
              <a:avLst/>
              <a:gdLst/>
              <a:ahLst/>
              <a:cxnLst/>
              <a:rect l="l" t="t" r="r" b="b"/>
              <a:pathLst>
                <a:path w="14" h="14" extrusionOk="0">
                  <a:moveTo>
                    <a:pt x="0" y="0"/>
                  </a:moveTo>
                  <a:lnTo>
                    <a:pt x="0" y="14"/>
                  </a:lnTo>
                  <a:lnTo>
                    <a:pt x="14" y="14"/>
                  </a:lnTo>
                  <a:cubicBezTo>
                    <a:pt x="14" y="14"/>
                    <a:pt x="14"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3938901" y="2912611"/>
              <a:ext cx="43" cy="43"/>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3617192" y="3050400"/>
              <a:ext cx="43" cy="43"/>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3935897" y="2896691"/>
              <a:ext cx="601" cy="644"/>
            </a:xfrm>
            <a:custGeom>
              <a:avLst/>
              <a:gdLst/>
              <a:ahLst/>
              <a:cxnLst/>
              <a:rect l="l" t="t" r="r" b="b"/>
              <a:pathLst>
                <a:path w="14" h="15" extrusionOk="0">
                  <a:moveTo>
                    <a:pt x="1" y="1"/>
                  </a:moveTo>
                  <a:cubicBezTo>
                    <a:pt x="1" y="5"/>
                    <a:pt x="2" y="8"/>
                    <a:pt x="4" y="10"/>
                  </a:cubicBezTo>
                  <a:lnTo>
                    <a:pt x="4" y="10"/>
                  </a:lnTo>
                  <a:cubicBezTo>
                    <a:pt x="1" y="7"/>
                    <a:pt x="1" y="1"/>
                    <a:pt x="1" y="1"/>
                  </a:cubicBezTo>
                  <a:close/>
                  <a:moveTo>
                    <a:pt x="4" y="10"/>
                  </a:moveTo>
                  <a:cubicBezTo>
                    <a:pt x="6" y="12"/>
                    <a:pt x="9" y="14"/>
                    <a:pt x="14" y="14"/>
                  </a:cubicBezTo>
                  <a:cubicBezTo>
                    <a:pt x="14" y="14"/>
                    <a:pt x="8" y="14"/>
                    <a:pt x="4"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3935897" y="2896691"/>
              <a:ext cx="43" cy="43"/>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3934052" y="2896133"/>
              <a:ext cx="43" cy="43"/>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3563423" y="2886049"/>
              <a:ext cx="601" cy="644"/>
            </a:xfrm>
            <a:custGeom>
              <a:avLst/>
              <a:gdLst/>
              <a:ahLst/>
              <a:cxnLst/>
              <a:rect l="l" t="t" r="r" b="b"/>
              <a:pathLst>
                <a:path w="14" h="15" extrusionOk="0">
                  <a:moveTo>
                    <a:pt x="0" y="1"/>
                  </a:moveTo>
                  <a:lnTo>
                    <a:pt x="0" y="14"/>
                  </a:lnTo>
                  <a:cubicBezTo>
                    <a:pt x="13" y="14"/>
                    <a:pt x="13"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4382908" y="3046281"/>
              <a:ext cx="601" cy="43"/>
            </a:xfrm>
            <a:custGeom>
              <a:avLst/>
              <a:gdLst/>
              <a:ahLst/>
              <a:cxnLst/>
              <a:rect l="l" t="t" r="r" b="b"/>
              <a:pathLst>
                <a:path w="14" h="1" extrusionOk="0">
                  <a:moveTo>
                    <a:pt x="14" y="0"/>
                  </a:moveTo>
                  <a:lnTo>
                    <a:pt x="14"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4234476" y="2872446"/>
              <a:ext cx="601" cy="601"/>
            </a:xfrm>
            <a:custGeom>
              <a:avLst/>
              <a:gdLst/>
              <a:ahLst/>
              <a:cxnLst/>
              <a:rect l="l" t="t" r="r" b="b"/>
              <a:pathLst>
                <a:path w="14" h="14" extrusionOk="0">
                  <a:moveTo>
                    <a:pt x="14" y="0"/>
                  </a:moveTo>
                  <a:cubicBezTo>
                    <a:pt x="0" y="0"/>
                    <a:pt x="0" y="14"/>
                    <a:pt x="0" y="14"/>
                  </a:cubicBez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3916329" y="2872446"/>
              <a:ext cx="601" cy="43"/>
            </a:xfrm>
            <a:custGeom>
              <a:avLst/>
              <a:gdLst/>
              <a:ahLst/>
              <a:cxnLst/>
              <a:rect l="l" t="t" r="r" b="b"/>
              <a:pathLst>
                <a:path w="14" h="1" extrusionOk="0">
                  <a:moveTo>
                    <a:pt x="0" y="0"/>
                  </a:move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4235034" y="2872446"/>
              <a:ext cx="43" cy="43"/>
            </a:xfrm>
            <a:custGeom>
              <a:avLst/>
              <a:gdLst/>
              <a:ahLst/>
              <a:cxnLst/>
              <a:rect l="l" t="t" r="r" b="b"/>
              <a:pathLst>
                <a:path w="1" h="1" extrusionOk="0">
                  <a:moveTo>
                    <a:pt x="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3915771" y="2871888"/>
              <a:ext cx="601" cy="601"/>
            </a:xfrm>
            <a:custGeom>
              <a:avLst/>
              <a:gdLst/>
              <a:ahLst/>
              <a:cxnLst/>
              <a:rect l="l" t="t" r="r" b="b"/>
              <a:pathLst>
                <a:path w="14" h="14" extrusionOk="0">
                  <a:moveTo>
                    <a:pt x="0" y="0"/>
                  </a:moveTo>
                  <a:cubicBezTo>
                    <a:pt x="0" y="0"/>
                    <a:pt x="13" y="0"/>
                    <a:pt x="13" y="13"/>
                  </a:cubicBezTo>
                  <a:cubicBezTo>
                    <a:pt x="13" y="0"/>
                    <a:pt x="13"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3845954" y="3004270"/>
              <a:ext cx="43" cy="601"/>
            </a:xfrm>
            <a:custGeom>
              <a:avLst/>
              <a:gdLst/>
              <a:ahLst/>
              <a:cxnLst/>
              <a:rect l="l" t="t" r="r" b="b"/>
              <a:pathLst>
                <a:path w="1" h="14" extrusionOk="0">
                  <a:moveTo>
                    <a:pt x="0" y="0"/>
                  </a:moveTo>
                  <a:lnTo>
                    <a:pt x="0"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3894487" y="2864765"/>
              <a:ext cx="601" cy="1202"/>
            </a:xfrm>
            <a:custGeom>
              <a:avLst/>
              <a:gdLst/>
              <a:ahLst/>
              <a:cxnLst/>
              <a:rect l="l" t="t" r="r" b="b"/>
              <a:pathLst>
                <a:path w="14" h="28" extrusionOk="0">
                  <a:moveTo>
                    <a:pt x="0" y="1"/>
                  </a:moveTo>
                  <a:lnTo>
                    <a:pt x="0" y="14"/>
                  </a:lnTo>
                  <a:cubicBezTo>
                    <a:pt x="0" y="14"/>
                    <a:pt x="13" y="14"/>
                    <a:pt x="13" y="27"/>
                  </a:cubicBezTo>
                  <a:cubicBezTo>
                    <a:pt x="13" y="14"/>
                    <a:pt x="0" y="1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3893886" y="2864765"/>
              <a:ext cx="644" cy="601"/>
            </a:xfrm>
            <a:custGeom>
              <a:avLst/>
              <a:gdLst/>
              <a:ahLst/>
              <a:cxnLst/>
              <a:rect l="l" t="t" r="r" b="b"/>
              <a:pathLst>
                <a:path w="15" h="14" extrusionOk="0">
                  <a:moveTo>
                    <a:pt x="1" y="1"/>
                  </a:moveTo>
                  <a:cubicBezTo>
                    <a:pt x="1" y="1"/>
                    <a:pt x="14" y="1"/>
                    <a:pt x="14" y="14"/>
                  </a:cubicBez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4368704" y="3041603"/>
              <a:ext cx="43" cy="43"/>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3893328" y="2863649"/>
              <a:ext cx="601" cy="1159"/>
            </a:xfrm>
            <a:custGeom>
              <a:avLst/>
              <a:gdLst/>
              <a:ahLst/>
              <a:cxnLst/>
              <a:rect l="l" t="t" r="r" b="b"/>
              <a:pathLst>
                <a:path w="14" h="27" extrusionOk="0">
                  <a:moveTo>
                    <a:pt x="1" y="0"/>
                  </a:moveTo>
                  <a:cubicBezTo>
                    <a:pt x="1" y="14"/>
                    <a:pt x="1" y="14"/>
                    <a:pt x="14" y="27"/>
                  </a:cubicBezTo>
                  <a:lnTo>
                    <a:pt x="14" y="27"/>
                  </a:lnTo>
                  <a:cubicBezTo>
                    <a:pt x="1" y="14"/>
                    <a:pt x="1" y="1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3893328" y="2863649"/>
              <a:ext cx="43" cy="601"/>
            </a:xfrm>
            <a:custGeom>
              <a:avLst/>
              <a:gdLst/>
              <a:ahLst/>
              <a:cxnLst/>
              <a:rect l="l" t="t" r="r" b="b"/>
              <a:pathLst>
                <a:path w="1" h="14" extrusionOk="0">
                  <a:moveTo>
                    <a:pt x="1" y="14"/>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6"/>
            <p:cNvSpPr/>
            <p:nvPr/>
          </p:nvSpPr>
          <p:spPr>
            <a:xfrm>
              <a:off x="3827073" y="2860645"/>
              <a:ext cx="601" cy="644"/>
            </a:xfrm>
            <a:custGeom>
              <a:avLst/>
              <a:gdLst/>
              <a:ahLst/>
              <a:cxnLst/>
              <a:rect l="l" t="t" r="r" b="b"/>
              <a:pathLst>
                <a:path w="14" h="15" extrusionOk="0">
                  <a:moveTo>
                    <a:pt x="0" y="1"/>
                  </a:moveTo>
                  <a:lnTo>
                    <a:pt x="0" y="14"/>
                  </a:lnTo>
                  <a:lnTo>
                    <a:pt x="14" y="14"/>
                  </a:lnTo>
                  <a:cubicBezTo>
                    <a:pt x="14" y="14"/>
                    <a:pt x="0" y="1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6"/>
            <p:cNvSpPr/>
            <p:nvPr/>
          </p:nvSpPr>
          <p:spPr>
            <a:xfrm>
              <a:off x="3869641" y="2855839"/>
              <a:ext cx="43" cy="43"/>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3998505" y="2854680"/>
              <a:ext cx="730" cy="43"/>
            </a:xfrm>
            <a:custGeom>
              <a:avLst/>
              <a:gdLst/>
              <a:ahLst/>
              <a:cxnLst/>
              <a:rect l="l" t="t" r="r" b="b"/>
              <a:pathLst>
                <a:path w="17" h="1" extrusionOk="0">
                  <a:moveTo>
                    <a:pt x="0" y="1"/>
                  </a:moveTo>
                  <a:lnTo>
                    <a:pt x="0" y="1"/>
                  </a:lnTo>
                  <a:lnTo>
                    <a:pt x="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3819992" y="2822754"/>
              <a:ext cx="43" cy="43"/>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4128613" y="3053147"/>
              <a:ext cx="38493" cy="53126"/>
            </a:xfrm>
            <a:custGeom>
              <a:avLst/>
              <a:gdLst/>
              <a:ahLst/>
              <a:cxnLst/>
              <a:rect l="l" t="t" r="r" b="b"/>
              <a:pathLst>
                <a:path w="897" h="1238" extrusionOk="0">
                  <a:moveTo>
                    <a:pt x="317" y="1"/>
                  </a:moveTo>
                  <a:cubicBezTo>
                    <a:pt x="267" y="1"/>
                    <a:pt x="217" y="2"/>
                    <a:pt x="166" y="6"/>
                  </a:cubicBezTo>
                  <a:cubicBezTo>
                    <a:pt x="96" y="6"/>
                    <a:pt x="43" y="75"/>
                    <a:pt x="27" y="158"/>
                  </a:cubicBezTo>
                  <a:cubicBezTo>
                    <a:pt x="14" y="393"/>
                    <a:pt x="14" y="641"/>
                    <a:pt x="0" y="875"/>
                  </a:cubicBezTo>
                  <a:cubicBezTo>
                    <a:pt x="0" y="915"/>
                    <a:pt x="27" y="971"/>
                    <a:pt x="57" y="1011"/>
                  </a:cubicBezTo>
                  <a:cubicBezTo>
                    <a:pt x="83" y="1054"/>
                    <a:pt x="139" y="1080"/>
                    <a:pt x="179" y="1123"/>
                  </a:cubicBezTo>
                  <a:cubicBezTo>
                    <a:pt x="253" y="1187"/>
                    <a:pt x="336" y="1238"/>
                    <a:pt x="421" y="1238"/>
                  </a:cubicBezTo>
                  <a:cubicBezTo>
                    <a:pt x="482" y="1238"/>
                    <a:pt x="544" y="1213"/>
                    <a:pt x="606" y="1150"/>
                  </a:cubicBezTo>
                  <a:cubicBezTo>
                    <a:pt x="662" y="1107"/>
                    <a:pt x="718" y="1041"/>
                    <a:pt x="801" y="1024"/>
                  </a:cubicBezTo>
                  <a:cubicBezTo>
                    <a:pt x="814" y="1024"/>
                    <a:pt x="827" y="998"/>
                    <a:pt x="827" y="984"/>
                  </a:cubicBezTo>
                  <a:cubicBezTo>
                    <a:pt x="840" y="889"/>
                    <a:pt x="854" y="776"/>
                    <a:pt x="854" y="680"/>
                  </a:cubicBezTo>
                  <a:cubicBezTo>
                    <a:pt x="870" y="545"/>
                    <a:pt x="870" y="406"/>
                    <a:pt x="870" y="254"/>
                  </a:cubicBezTo>
                  <a:cubicBezTo>
                    <a:pt x="870" y="214"/>
                    <a:pt x="897" y="158"/>
                    <a:pt x="840" y="131"/>
                  </a:cubicBezTo>
                  <a:cubicBezTo>
                    <a:pt x="801" y="131"/>
                    <a:pt x="787" y="158"/>
                    <a:pt x="787" y="197"/>
                  </a:cubicBezTo>
                  <a:cubicBezTo>
                    <a:pt x="787" y="254"/>
                    <a:pt x="771" y="297"/>
                    <a:pt x="771" y="350"/>
                  </a:cubicBezTo>
                  <a:cubicBezTo>
                    <a:pt x="758" y="502"/>
                    <a:pt x="758" y="654"/>
                    <a:pt x="758" y="806"/>
                  </a:cubicBezTo>
                  <a:cubicBezTo>
                    <a:pt x="745" y="859"/>
                    <a:pt x="745" y="915"/>
                    <a:pt x="688" y="958"/>
                  </a:cubicBezTo>
                  <a:cubicBezTo>
                    <a:pt x="622" y="998"/>
                    <a:pt x="566" y="1054"/>
                    <a:pt x="496" y="1107"/>
                  </a:cubicBezTo>
                  <a:cubicBezTo>
                    <a:pt x="477" y="1122"/>
                    <a:pt x="453" y="1129"/>
                    <a:pt x="428" y="1129"/>
                  </a:cubicBezTo>
                  <a:cubicBezTo>
                    <a:pt x="404" y="1129"/>
                    <a:pt x="379" y="1122"/>
                    <a:pt x="358" y="1107"/>
                  </a:cubicBezTo>
                  <a:cubicBezTo>
                    <a:pt x="291" y="1080"/>
                    <a:pt x="235" y="1041"/>
                    <a:pt x="192" y="998"/>
                  </a:cubicBezTo>
                  <a:cubicBezTo>
                    <a:pt x="153" y="971"/>
                    <a:pt x="126" y="941"/>
                    <a:pt x="110" y="902"/>
                  </a:cubicBezTo>
                  <a:cubicBezTo>
                    <a:pt x="96" y="859"/>
                    <a:pt x="110" y="806"/>
                    <a:pt x="110" y="763"/>
                  </a:cubicBezTo>
                  <a:cubicBezTo>
                    <a:pt x="110" y="627"/>
                    <a:pt x="110" y="488"/>
                    <a:pt x="126" y="363"/>
                  </a:cubicBezTo>
                  <a:lnTo>
                    <a:pt x="126" y="102"/>
                  </a:lnTo>
                  <a:cubicBezTo>
                    <a:pt x="331" y="102"/>
                    <a:pt x="523" y="115"/>
                    <a:pt x="718" y="131"/>
                  </a:cubicBezTo>
                  <a:cubicBezTo>
                    <a:pt x="758" y="131"/>
                    <a:pt x="801" y="131"/>
                    <a:pt x="801" y="62"/>
                  </a:cubicBezTo>
                  <a:cubicBezTo>
                    <a:pt x="787" y="62"/>
                    <a:pt x="771" y="49"/>
                    <a:pt x="758" y="49"/>
                  </a:cubicBezTo>
                  <a:cubicBezTo>
                    <a:pt x="613" y="16"/>
                    <a:pt x="469" y="1"/>
                    <a:pt x="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4097287" y="3083314"/>
              <a:ext cx="8368" cy="11029"/>
            </a:xfrm>
            <a:custGeom>
              <a:avLst/>
              <a:gdLst/>
              <a:ahLst/>
              <a:cxnLst/>
              <a:rect l="l" t="t" r="r" b="b"/>
              <a:pathLst>
                <a:path w="195" h="257" extrusionOk="0">
                  <a:moveTo>
                    <a:pt x="125" y="0"/>
                  </a:moveTo>
                  <a:cubicBezTo>
                    <a:pt x="103" y="0"/>
                    <a:pt x="82" y="11"/>
                    <a:pt x="82" y="20"/>
                  </a:cubicBezTo>
                  <a:cubicBezTo>
                    <a:pt x="56" y="73"/>
                    <a:pt x="29" y="129"/>
                    <a:pt x="13" y="186"/>
                  </a:cubicBezTo>
                  <a:cubicBezTo>
                    <a:pt x="1" y="209"/>
                    <a:pt x="10" y="257"/>
                    <a:pt x="44" y="257"/>
                  </a:cubicBezTo>
                  <a:cubicBezTo>
                    <a:pt x="47" y="257"/>
                    <a:pt x="51" y="256"/>
                    <a:pt x="56" y="255"/>
                  </a:cubicBezTo>
                  <a:cubicBezTo>
                    <a:pt x="96" y="255"/>
                    <a:pt x="139" y="238"/>
                    <a:pt x="152" y="212"/>
                  </a:cubicBezTo>
                  <a:cubicBezTo>
                    <a:pt x="178" y="172"/>
                    <a:pt x="178" y="116"/>
                    <a:pt x="195" y="60"/>
                  </a:cubicBezTo>
                  <a:cubicBezTo>
                    <a:pt x="178" y="47"/>
                    <a:pt x="165" y="7"/>
                    <a:pt x="152" y="7"/>
                  </a:cubicBezTo>
                  <a:cubicBezTo>
                    <a:pt x="144" y="2"/>
                    <a:pt x="134"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4164659" y="3058768"/>
              <a:ext cx="43" cy="43"/>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3889209" y="3099448"/>
              <a:ext cx="8282" cy="12702"/>
            </a:xfrm>
            <a:custGeom>
              <a:avLst/>
              <a:gdLst/>
              <a:ahLst/>
              <a:cxnLst/>
              <a:rect l="l" t="t" r="r" b="b"/>
              <a:pathLst>
                <a:path w="193" h="296" extrusionOk="0">
                  <a:moveTo>
                    <a:pt x="109" y="1"/>
                  </a:moveTo>
                  <a:cubicBezTo>
                    <a:pt x="63" y="1"/>
                    <a:pt x="36" y="34"/>
                    <a:pt x="27" y="97"/>
                  </a:cubicBezTo>
                  <a:cubicBezTo>
                    <a:pt x="14" y="127"/>
                    <a:pt x="14" y="167"/>
                    <a:pt x="14" y="210"/>
                  </a:cubicBezTo>
                  <a:cubicBezTo>
                    <a:pt x="1" y="249"/>
                    <a:pt x="14" y="292"/>
                    <a:pt x="54" y="292"/>
                  </a:cubicBezTo>
                  <a:cubicBezTo>
                    <a:pt x="63" y="294"/>
                    <a:pt x="71" y="295"/>
                    <a:pt x="78" y="295"/>
                  </a:cubicBezTo>
                  <a:cubicBezTo>
                    <a:pt x="118" y="295"/>
                    <a:pt x="138" y="267"/>
                    <a:pt x="150" y="223"/>
                  </a:cubicBezTo>
                  <a:cubicBezTo>
                    <a:pt x="166" y="180"/>
                    <a:pt x="179" y="127"/>
                    <a:pt x="193" y="71"/>
                  </a:cubicBezTo>
                  <a:cubicBezTo>
                    <a:pt x="193" y="58"/>
                    <a:pt x="193" y="44"/>
                    <a:pt x="179" y="28"/>
                  </a:cubicBezTo>
                  <a:lnTo>
                    <a:pt x="193" y="28"/>
                  </a:lnTo>
                  <a:cubicBezTo>
                    <a:pt x="160" y="10"/>
                    <a:pt x="132"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a:off x="4272367" y="3068123"/>
              <a:ext cx="7681" cy="9055"/>
            </a:xfrm>
            <a:custGeom>
              <a:avLst/>
              <a:gdLst/>
              <a:ahLst/>
              <a:cxnLst/>
              <a:rect l="l" t="t" r="r" b="b"/>
              <a:pathLst>
                <a:path w="179" h="211" extrusionOk="0">
                  <a:moveTo>
                    <a:pt x="83" y="1"/>
                  </a:moveTo>
                  <a:cubicBezTo>
                    <a:pt x="27" y="1"/>
                    <a:pt x="14" y="30"/>
                    <a:pt x="0" y="113"/>
                  </a:cubicBezTo>
                  <a:cubicBezTo>
                    <a:pt x="0" y="153"/>
                    <a:pt x="40" y="209"/>
                    <a:pt x="83" y="209"/>
                  </a:cubicBezTo>
                  <a:cubicBezTo>
                    <a:pt x="87" y="210"/>
                    <a:pt x="91" y="211"/>
                    <a:pt x="95" y="211"/>
                  </a:cubicBezTo>
                  <a:cubicBezTo>
                    <a:pt x="131" y="211"/>
                    <a:pt x="166" y="158"/>
                    <a:pt x="166" y="83"/>
                  </a:cubicBezTo>
                  <a:cubicBezTo>
                    <a:pt x="179" y="30"/>
                    <a:pt x="149"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3656799" y="2903814"/>
              <a:ext cx="31369" cy="54928"/>
            </a:xfrm>
            <a:custGeom>
              <a:avLst/>
              <a:gdLst/>
              <a:ahLst/>
              <a:cxnLst/>
              <a:rect l="l" t="t" r="r" b="b"/>
              <a:pathLst>
                <a:path w="731" h="1280" extrusionOk="0">
                  <a:moveTo>
                    <a:pt x="56" y="0"/>
                  </a:moveTo>
                  <a:cubicBezTo>
                    <a:pt x="27" y="0"/>
                    <a:pt x="13" y="40"/>
                    <a:pt x="13" y="56"/>
                  </a:cubicBezTo>
                  <a:cubicBezTo>
                    <a:pt x="0" y="83"/>
                    <a:pt x="13" y="96"/>
                    <a:pt x="13" y="109"/>
                  </a:cubicBezTo>
                  <a:cubicBezTo>
                    <a:pt x="43" y="205"/>
                    <a:pt x="96" y="288"/>
                    <a:pt x="165" y="371"/>
                  </a:cubicBezTo>
                  <a:cubicBezTo>
                    <a:pt x="222" y="427"/>
                    <a:pt x="275" y="483"/>
                    <a:pt x="331" y="552"/>
                  </a:cubicBezTo>
                  <a:lnTo>
                    <a:pt x="496" y="718"/>
                  </a:lnTo>
                  <a:cubicBezTo>
                    <a:pt x="566" y="784"/>
                    <a:pt x="605" y="867"/>
                    <a:pt x="592" y="979"/>
                  </a:cubicBezTo>
                  <a:cubicBezTo>
                    <a:pt x="579" y="1048"/>
                    <a:pt x="579" y="1131"/>
                    <a:pt x="566" y="1197"/>
                  </a:cubicBezTo>
                  <a:cubicBezTo>
                    <a:pt x="552" y="1240"/>
                    <a:pt x="552" y="1267"/>
                    <a:pt x="579" y="1280"/>
                  </a:cubicBezTo>
                  <a:cubicBezTo>
                    <a:pt x="605" y="1280"/>
                    <a:pt x="648" y="1253"/>
                    <a:pt x="661" y="1227"/>
                  </a:cubicBezTo>
                  <a:cubicBezTo>
                    <a:pt x="675" y="1158"/>
                    <a:pt x="704" y="1088"/>
                    <a:pt x="718" y="1019"/>
                  </a:cubicBezTo>
                  <a:cubicBezTo>
                    <a:pt x="731" y="910"/>
                    <a:pt x="718" y="814"/>
                    <a:pt x="648" y="731"/>
                  </a:cubicBezTo>
                  <a:cubicBezTo>
                    <a:pt x="566" y="605"/>
                    <a:pt x="440" y="509"/>
                    <a:pt x="344" y="400"/>
                  </a:cubicBezTo>
                  <a:cubicBezTo>
                    <a:pt x="304" y="357"/>
                    <a:pt x="261" y="304"/>
                    <a:pt x="222" y="248"/>
                  </a:cubicBezTo>
                  <a:cubicBezTo>
                    <a:pt x="222" y="248"/>
                    <a:pt x="208" y="254"/>
                    <a:pt x="200" y="254"/>
                  </a:cubicBezTo>
                  <a:cubicBezTo>
                    <a:pt x="195" y="254"/>
                    <a:pt x="192" y="253"/>
                    <a:pt x="192" y="248"/>
                  </a:cubicBezTo>
                  <a:cubicBezTo>
                    <a:pt x="152" y="192"/>
                    <a:pt x="126" y="123"/>
                    <a:pt x="83" y="56"/>
                  </a:cubicBezTo>
                  <a:cubicBezTo>
                    <a:pt x="83" y="40"/>
                    <a:pt x="8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a:off x="3651521" y="2962260"/>
              <a:ext cx="41926" cy="26734"/>
            </a:xfrm>
            <a:custGeom>
              <a:avLst/>
              <a:gdLst/>
              <a:ahLst/>
              <a:cxnLst/>
              <a:rect l="l" t="t" r="r" b="b"/>
              <a:pathLst>
                <a:path w="977" h="623" extrusionOk="0">
                  <a:moveTo>
                    <a:pt x="910" y="1"/>
                  </a:moveTo>
                  <a:cubicBezTo>
                    <a:pt x="894" y="17"/>
                    <a:pt x="894" y="30"/>
                    <a:pt x="894" y="30"/>
                  </a:cubicBezTo>
                  <a:cubicBezTo>
                    <a:pt x="798" y="139"/>
                    <a:pt x="728" y="249"/>
                    <a:pt x="606" y="318"/>
                  </a:cubicBezTo>
                  <a:cubicBezTo>
                    <a:pt x="502" y="365"/>
                    <a:pt x="398" y="393"/>
                    <a:pt x="295" y="393"/>
                  </a:cubicBezTo>
                  <a:cubicBezTo>
                    <a:pt x="246" y="393"/>
                    <a:pt x="198" y="387"/>
                    <a:pt x="150" y="374"/>
                  </a:cubicBezTo>
                  <a:lnTo>
                    <a:pt x="150" y="361"/>
                  </a:lnTo>
                  <a:cubicBezTo>
                    <a:pt x="150" y="331"/>
                    <a:pt x="136" y="305"/>
                    <a:pt x="123" y="278"/>
                  </a:cubicBezTo>
                  <a:cubicBezTo>
                    <a:pt x="110" y="278"/>
                    <a:pt x="83" y="278"/>
                    <a:pt x="67" y="305"/>
                  </a:cubicBezTo>
                  <a:cubicBezTo>
                    <a:pt x="1" y="374"/>
                    <a:pt x="14" y="470"/>
                    <a:pt x="14" y="566"/>
                  </a:cubicBezTo>
                  <a:lnTo>
                    <a:pt x="54" y="609"/>
                  </a:lnTo>
                  <a:cubicBezTo>
                    <a:pt x="60" y="616"/>
                    <a:pt x="71" y="616"/>
                    <a:pt x="83" y="616"/>
                  </a:cubicBezTo>
                  <a:cubicBezTo>
                    <a:pt x="96" y="616"/>
                    <a:pt x="110" y="616"/>
                    <a:pt x="123" y="622"/>
                  </a:cubicBezTo>
                  <a:lnTo>
                    <a:pt x="123" y="553"/>
                  </a:lnTo>
                  <a:cubicBezTo>
                    <a:pt x="123" y="540"/>
                    <a:pt x="123" y="526"/>
                    <a:pt x="110" y="513"/>
                  </a:cubicBezTo>
                  <a:lnTo>
                    <a:pt x="136" y="513"/>
                  </a:lnTo>
                  <a:cubicBezTo>
                    <a:pt x="193" y="524"/>
                    <a:pt x="247" y="530"/>
                    <a:pt x="298" y="530"/>
                  </a:cubicBezTo>
                  <a:cubicBezTo>
                    <a:pt x="620" y="530"/>
                    <a:pt x="834" y="317"/>
                    <a:pt x="976" y="44"/>
                  </a:cubicBezTo>
                  <a:lnTo>
                    <a:pt x="9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3618908" y="2921537"/>
              <a:ext cx="29695" cy="20212"/>
            </a:xfrm>
            <a:custGeom>
              <a:avLst/>
              <a:gdLst/>
              <a:ahLst/>
              <a:cxnLst/>
              <a:rect l="l" t="t" r="r" b="b"/>
              <a:pathLst>
                <a:path w="692" h="471" extrusionOk="0">
                  <a:moveTo>
                    <a:pt x="443" y="1"/>
                  </a:moveTo>
                  <a:cubicBezTo>
                    <a:pt x="222" y="27"/>
                    <a:pt x="30" y="192"/>
                    <a:pt x="0" y="414"/>
                  </a:cubicBezTo>
                  <a:cubicBezTo>
                    <a:pt x="0" y="427"/>
                    <a:pt x="30" y="454"/>
                    <a:pt x="43" y="470"/>
                  </a:cubicBezTo>
                  <a:cubicBezTo>
                    <a:pt x="56" y="454"/>
                    <a:pt x="70" y="454"/>
                    <a:pt x="83" y="440"/>
                  </a:cubicBezTo>
                  <a:cubicBezTo>
                    <a:pt x="113" y="387"/>
                    <a:pt x="139" y="331"/>
                    <a:pt x="166" y="288"/>
                  </a:cubicBezTo>
                  <a:cubicBezTo>
                    <a:pt x="235" y="166"/>
                    <a:pt x="331" y="123"/>
                    <a:pt x="470" y="110"/>
                  </a:cubicBezTo>
                  <a:lnTo>
                    <a:pt x="470" y="166"/>
                  </a:lnTo>
                  <a:cubicBezTo>
                    <a:pt x="443" y="235"/>
                    <a:pt x="457" y="305"/>
                    <a:pt x="483" y="371"/>
                  </a:cubicBezTo>
                  <a:cubicBezTo>
                    <a:pt x="500" y="412"/>
                    <a:pt x="521" y="433"/>
                    <a:pt x="547" y="433"/>
                  </a:cubicBezTo>
                  <a:cubicBezTo>
                    <a:pt x="565" y="433"/>
                    <a:pt x="585" y="422"/>
                    <a:pt x="609" y="401"/>
                  </a:cubicBezTo>
                  <a:cubicBezTo>
                    <a:pt x="678" y="331"/>
                    <a:pt x="662" y="235"/>
                    <a:pt x="678" y="139"/>
                  </a:cubicBezTo>
                  <a:cubicBezTo>
                    <a:pt x="691" y="57"/>
                    <a:pt x="622"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3608266" y="2903213"/>
              <a:ext cx="31970" cy="23044"/>
            </a:xfrm>
            <a:custGeom>
              <a:avLst/>
              <a:gdLst/>
              <a:ahLst/>
              <a:cxnLst/>
              <a:rect l="l" t="t" r="r" b="b"/>
              <a:pathLst>
                <a:path w="745" h="537" extrusionOk="0">
                  <a:moveTo>
                    <a:pt x="622" y="1"/>
                  </a:moveTo>
                  <a:cubicBezTo>
                    <a:pt x="566" y="14"/>
                    <a:pt x="539" y="14"/>
                    <a:pt x="496" y="14"/>
                  </a:cubicBezTo>
                  <a:cubicBezTo>
                    <a:pt x="318" y="54"/>
                    <a:pt x="208" y="166"/>
                    <a:pt x="113" y="289"/>
                  </a:cubicBezTo>
                  <a:cubicBezTo>
                    <a:pt x="70" y="345"/>
                    <a:pt x="43" y="401"/>
                    <a:pt x="17" y="454"/>
                  </a:cubicBezTo>
                  <a:cubicBezTo>
                    <a:pt x="0" y="484"/>
                    <a:pt x="30" y="510"/>
                    <a:pt x="30" y="537"/>
                  </a:cubicBezTo>
                  <a:cubicBezTo>
                    <a:pt x="43" y="523"/>
                    <a:pt x="70" y="510"/>
                    <a:pt x="83" y="497"/>
                  </a:cubicBezTo>
                  <a:cubicBezTo>
                    <a:pt x="113" y="484"/>
                    <a:pt x="113" y="454"/>
                    <a:pt x="139" y="441"/>
                  </a:cubicBezTo>
                  <a:cubicBezTo>
                    <a:pt x="278" y="318"/>
                    <a:pt x="430" y="206"/>
                    <a:pt x="595" y="123"/>
                  </a:cubicBezTo>
                  <a:cubicBezTo>
                    <a:pt x="622" y="110"/>
                    <a:pt x="662" y="110"/>
                    <a:pt x="691" y="110"/>
                  </a:cubicBezTo>
                  <a:cubicBezTo>
                    <a:pt x="718" y="97"/>
                    <a:pt x="731" y="97"/>
                    <a:pt x="744" y="84"/>
                  </a:cubicBezTo>
                  <a:cubicBezTo>
                    <a:pt x="744" y="54"/>
                    <a:pt x="731" y="27"/>
                    <a:pt x="718" y="27"/>
                  </a:cubicBezTo>
                  <a:cubicBezTo>
                    <a:pt x="691" y="14"/>
                    <a:pt x="648" y="14"/>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3666283" y="2900939"/>
              <a:ext cx="26005" cy="18796"/>
            </a:xfrm>
            <a:custGeom>
              <a:avLst/>
              <a:gdLst/>
              <a:ahLst/>
              <a:cxnLst/>
              <a:rect l="l" t="t" r="r" b="b"/>
              <a:pathLst>
                <a:path w="606" h="438" extrusionOk="0">
                  <a:moveTo>
                    <a:pt x="402" y="0"/>
                  </a:moveTo>
                  <a:cubicBezTo>
                    <a:pt x="383" y="0"/>
                    <a:pt x="364" y="4"/>
                    <a:pt x="345" y="11"/>
                  </a:cubicBezTo>
                  <a:cubicBezTo>
                    <a:pt x="179" y="54"/>
                    <a:pt x="83" y="190"/>
                    <a:pt x="1" y="315"/>
                  </a:cubicBezTo>
                  <a:cubicBezTo>
                    <a:pt x="14" y="335"/>
                    <a:pt x="27" y="345"/>
                    <a:pt x="41" y="345"/>
                  </a:cubicBezTo>
                  <a:cubicBezTo>
                    <a:pt x="54" y="345"/>
                    <a:pt x="68" y="335"/>
                    <a:pt x="83" y="315"/>
                  </a:cubicBezTo>
                  <a:cubicBezTo>
                    <a:pt x="136" y="259"/>
                    <a:pt x="206" y="206"/>
                    <a:pt x="262" y="163"/>
                  </a:cubicBezTo>
                  <a:cubicBezTo>
                    <a:pt x="295" y="130"/>
                    <a:pt x="349" y="104"/>
                    <a:pt x="399" y="104"/>
                  </a:cubicBezTo>
                  <a:cubicBezTo>
                    <a:pt x="408" y="104"/>
                    <a:pt x="418" y="105"/>
                    <a:pt x="427" y="107"/>
                  </a:cubicBezTo>
                  <a:cubicBezTo>
                    <a:pt x="414" y="190"/>
                    <a:pt x="384" y="272"/>
                    <a:pt x="371" y="355"/>
                  </a:cubicBezTo>
                  <a:cubicBezTo>
                    <a:pt x="371" y="398"/>
                    <a:pt x="384" y="438"/>
                    <a:pt x="427" y="438"/>
                  </a:cubicBezTo>
                  <a:cubicBezTo>
                    <a:pt x="467" y="438"/>
                    <a:pt x="510" y="424"/>
                    <a:pt x="523" y="398"/>
                  </a:cubicBezTo>
                  <a:cubicBezTo>
                    <a:pt x="579" y="328"/>
                    <a:pt x="593" y="259"/>
                    <a:pt x="566" y="190"/>
                  </a:cubicBezTo>
                  <a:cubicBezTo>
                    <a:pt x="566" y="176"/>
                    <a:pt x="566" y="150"/>
                    <a:pt x="579" y="137"/>
                  </a:cubicBezTo>
                  <a:cubicBezTo>
                    <a:pt x="606" y="94"/>
                    <a:pt x="579" y="67"/>
                    <a:pt x="550" y="54"/>
                  </a:cubicBezTo>
                  <a:cubicBezTo>
                    <a:pt x="502" y="23"/>
                    <a:pt x="452"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3585266" y="2970799"/>
              <a:ext cx="24288" cy="24718"/>
            </a:xfrm>
            <a:custGeom>
              <a:avLst/>
              <a:gdLst/>
              <a:ahLst/>
              <a:cxnLst/>
              <a:rect l="l" t="t" r="r" b="b"/>
              <a:pathLst>
                <a:path w="566" h="576" extrusionOk="0">
                  <a:moveTo>
                    <a:pt x="140" y="0"/>
                  </a:moveTo>
                  <a:cubicBezTo>
                    <a:pt x="114" y="0"/>
                    <a:pt x="91" y="8"/>
                    <a:pt x="70" y="23"/>
                  </a:cubicBezTo>
                  <a:cubicBezTo>
                    <a:pt x="57" y="36"/>
                    <a:pt x="27" y="36"/>
                    <a:pt x="27" y="50"/>
                  </a:cubicBezTo>
                  <a:cubicBezTo>
                    <a:pt x="14" y="79"/>
                    <a:pt x="0" y="106"/>
                    <a:pt x="14" y="119"/>
                  </a:cubicBezTo>
                  <a:cubicBezTo>
                    <a:pt x="18" y="129"/>
                    <a:pt x="24" y="132"/>
                    <a:pt x="32" y="132"/>
                  </a:cubicBezTo>
                  <a:cubicBezTo>
                    <a:pt x="46" y="132"/>
                    <a:pt x="65" y="119"/>
                    <a:pt x="83" y="119"/>
                  </a:cubicBezTo>
                  <a:cubicBezTo>
                    <a:pt x="102" y="110"/>
                    <a:pt x="129" y="100"/>
                    <a:pt x="152" y="100"/>
                  </a:cubicBezTo>
                  <a:cubicBezTo>
                    <a:pt x="162" y="100"/>
                    <a:pt x="171" y="102"/>
                    <a:pt x="179" y="106"/>
                  </a:cubicBezTo>
                  <a:cubicBezTo>
                    <a:pt x="235" y="132"/>
                    <a:pt x="275" y="175"/>
                    <a:pt x="331" y="202"/>
                  </a:cubicBezTo>
                  <a:cubicBezTo>
                    <a:pt x="318" y="245"/>
                    <a:pt x="318" y="284"/>
                    <a:pt x="305" y="314"/>
                  </a:cubicBezTo>
                  <a:cubicBezTo>
                    <a:pt x="305" y="397"/>
                    <a:pt x="275" y="480"/>
                    <a:pt x="344" y="546"/>
                  </a:cubicBezTo>
                  <a:cubicBezTo>
                    <a:pt x="358" y="562"/>
                    <a:pt x="387" y="562"/>
                    <a:pt x="414" y="575"/>
                  </a:cubicBezTo>
                  <a:cubicBezTo>
                    <a:pt x="414" y="546"/>
                    <a:pt x="427" y="519"/>
                    <a:pt x="414" y="506"/>
                  </a:cubicBezTo>
                  <a:cubicBezTo>
                    <a:pt x="387" y="437"/>
                    <a:pt x="401" y="367"/>
                    <a:pt x="414" y="284"/>
                  </a:cubicBezTo>
                  <a:cubicBezTo>
                    <a:pt x="462" y="310"/>
                    <a:pt x="478" y="373"/>
                    <a:pt x="533" y="373"/>
                  </a:cubicBezTo>
                  <a:cubicBezTo>
                    <a:pt x="543" y="373"/>
                    <a:pt x="554" y="371"/>
                    <a:pt x="566" y="367"/>
                  </a:cubicBezTo>
                  <a:cubicBezTo>
                    <a:pt x="553" y="341"/>
                    <a:pt x="553" y="314"/>
                    <a:pt x="523" y="284"/>
                  </a:cubicBezTo>
                  <a:cubicBezTo>
                    <a:pt x="453" y="202"/>
                    <a:pt x="371" y="119"/>
                    <a:pt x="275" y="50"/>
                  </a:cubicBezTo>
                  <a:cubicBezTo>
                    <a:pt x="225" y="18"/>
                    <a:pt x="180"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3680057" y="2980411"/>
              <a:ext cx="11672" cy="8454"/>
            </a:xfrm>
            <a:custGeom>
              <a:avLst/>
              <a:gdLst/>
              <a:ahLst/>
              <a:cxnLst/>
              <a:rect l="l" t="t" r="r" b="b"/>
              <a:pathLst>
                <a:path w="272" h="197" extrusionOk="0">
                  <a:moveTo>
                    <a:pt x="220" y="0"/>
                  </a:moveTo>
                  <a:cubicBezTo>
                    <a:pt x="213" y="0"/>
                    <a:pt x="207" y="2"/>
                    <a:pt x="202" y="7"/>
                  </a:cubicBezTo>
                  <a:cubicBezTo>
                    <a:pt x="133" y="47"/>
                    <a:pt x="80" y="74"/>
                    <a:pt x="10" y="117"/>
                  </a:cubicBezTo>
                  <a:lnTo>
                    <a:pt x="10" y="130"/>
                  </a:lnTo>
                  <a:cubicBezTo>
                    <a:pt x="1" y="171"/>
                    <a:pt x="12" y="196"/>
                    <a:pt x="42" y="196"/>
                  </a:cubicBezTo>
                  <a:cubicBezTo>
                    <a:pt x="52" y="196"/>
                    <a:pt x="65" y="193"/>
                    <a:pt x="80" y="186"/>
                  </a:cubicBezTo>
                  <a:cubicBezTo>
                    <a:pt x="133" y="156"/>
                    <a:pt x="189" y="117"/>
                    <a:pt x="245" y="74"/>
                  </a:cubicBezTo>
                  <a:cubicBezTo>
                    <a:pt x="258" y="60"/>
                    <a:pt x="258" y="21"/>
                    <a:pt x="272" y="7"/>
                  </a:cubicBezTo>
                  <a:cubicBezTo>
                    <a:pt x="254" y="7"/>
                    <a:pt x="235"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3712413" y="2968225"/>
              <a:ext cx="601" cy="601"/>
            </a:xfrm>
            <a:custGeom>
              <a:avLst/>
              <a:gdLst/>
              <a:ahLst/>
              <a:cxnLst/>
              <a:rect l="l" t="t" r="r" b="b"/>
              <a:pathLst>
                <a:path w="14" h="14" extrusionOk="0">
                  <a:moveTo>
                    <a:pt x="14" y="0"/>
                  </a:moveTo>
                  <a:cubicBezTo>
                    <a:pt x="0" y="0"/>
                    <a:pt x="0" y="0"/>
                    <a:pt x="0" y="14"/>
                  </a:cubicBezTo>
                  <a:lnTo>
                    <a:pt x="14" y="14"/>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3680486" y="2985389"/>
              <a:ext cx="43" cy="601"/>
            </a:xfrm>
            <a:custGeom>
              <a:avLst/>
              <a:gdLst/>
              <a:ahLst/>
              <a:cxnLst/>
              <a:rect l="l" t="t" r="r" b="b"/>
              <a:pathLst>
                <a:path w="1" h="14" extrusionOk="0">
                  <a:moveTo>
                    <a:pt x="0" y="14"/>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3655641" y="3014912"/>
              <a:ext cx="601" cy="601"/>
            </a:xfrm>
            <a:custGeom>
              <a:avLst/>
              <a:gdLst/>
              <a:ahLst/>
              <a:cxnLst/>
              <a:rect l="l" t="t" r="r" b="b"/>
              <a:pathLst>
                <a:path w="14" h="14" extrusionOk="0">
                  <a:moveTo>
                    <a:pt x="1" y="0"/>
                  </a:moveTo>
                  <a:lnTo>
                    <a:pt x="14" y="14"/>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3858441" y="2894202"/>
              <a:ext cx="17208" cy="51624"/>
            </a:xfrm>
            <a:custGeom>
              <a:avLst/>
              <a:gdLst/>
              <a:ahLst/>
              <a:cxnLst/>
              <a:rect l="l" t="t" r="r" b="b"/>
              <a:pathLst>
                <a:path w="401" h="1203" extrusionOk="0">
                  <a:moveTo>
                    <a:pt x="194" y="0"/>
                  </a:moveTo>
                  <a:cubicBezTo>
                    <a:pt x="190" y="0"/>
                    <a:pt x="184" y="1"/>
                    <a:pt x="179" y="3"/>
                  </a:cubicBezTo>
                  <a:cubicBezTo>
                    <a:pt x="139" y="16"/>
                    <a:pt x="152" y="59"/>
                    <a:pt x="166" y="85"/>
                  </a:cubicBezTo>
                  <a:cubicBezTo>
                    <a:pt x="192" y="181"/>
                    <a:pt x="179" y="294"/>
                    <a:pt x="152" y="390"/>
                  </a:cubicBezTo>
                  <a:cubicBezTo>
                    <a:pt x="123" y="512"/>
                    <a:pt x="83" y="624"/>
                    <a:pt x="40" y="747"/>
                  </a:cubicBezTo>
                  <a:cubicBezTo>
                    <a:pt x="27" y="829"/>
                    <a:pt x="0" y="925"/>
                    <a:pt x="40" y="1024"/>
                  </a:cubicBezTo>
                  <a:cubicBezTo>
                    <a:pt x="83" y="1120"/>
                    <a:pt x="166" y="1173"/>
                    <a:pt x="288" y="1203"/>
                  </a:cubicBezTo>
                  <a:cubicBezTo>
                    <a:pt x="344" y="1203"/>
                    <a:pt x="371" y="1190"/>
                    <a:pt x="387" y="1147"/>
                  </a:cubicBezTo>
                  <a:cubicBezTo>
                    <a:pt x="400" y="1091"/>
                    <a:pt x="357" y="1091"/>
                    <a:pt x="318" y="1077"/>
                  </a:cubicBezTo>
                  <a:cubicBezTo>
                    <a:pt x="248" y="1064"/>
                    <a:pt x="139" y="968"/>
                    <a:pt x="152" y="886"/>
                  </a:cubicBezTo>
                  <a:cubicBezTo>
                    <a:pt x="166" y="816"/>
                    <a:pt x="179" y="733"/>
                    <a:pt x="192" y="664"/>
                  </a:cubicBezTo>
                  <a:cubicBezTo>
                    <a:pt x="235" y="528"/>
                    <a:pt x="261" y="376"/>
                    <a:pt x="288" y="237"/>
                  </a:cubicBezTo>
                  <a:lnTo>
                    <a:pt x="275" y="237"/>
                  </a:lnTo>
                  <a:cubicBezTo>
                    <a:pt x="275" y="181"/>
                    <a:pt x="275" y="115"/>
                    <a:pt x="261" y="59"/>
                  </a:cubicBezTo>
                  <a:cubicBezTo>
                    <a:pt x="250" y="36"/>
                    <a:pt x="228"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3850760" y="2937414"/>
              <a:ext cx="47290" cy="28065"/>
            </a:xfrm>
            <a:custGeom>
              <a:avLst/>
              <a:gdLst/>
              <a:ahLst/>
              <a:cxnLst/>
              <a:rect l="l" t="t" r="r" b="b"/>
              <a:pathLst>
                <a:path w="1102" h="654" extrusionOk="0">
                  <a:moveTo>
                    <a:pt x="923" y="1"/>
                  </a:moveTo>
                  <a:lnTo>
                    <a:pt x="923" y="17"/>
                  </a:lnTo>
                  <a:cubicBezTo>
                    <a:pt x="923" y="44"/>
                    <a:pt x="923" y="70"/>
                    <a:pt x="936" y="100"/>
                  </a:cubicBezTo>
                  <a:lnTo>
                    <a:pt x="897" y="140"/>
                  </a:lnTo>
                  <a:cubicBezTo>
                    <a:pt x="827" y="222"/>
                    <a:pt x="758" y="305"/>
                    <a:pt x="688" y="388"/>
                  </a:cubicBezTo>
                  <a:cubicBezTo>
                    <a:pt x="588" y="488"/>
                    <a:pt x="477" y="539"/>
                    <a:pt x="358" y="539"/>
                  </a:cubicBezTo>
                  <a:cubicBezTo>
                    <a:pt x="296" y="539"/>
                    <a:pt x="232" y="525"/>
                    <a:pt x="166" y="497"/>
                  </a:cubicBezTo>
                  <a:cubicBezTo>
                    <a:pt x="123" y="484"/>
                    <a:pt x="97" y="470"/>
                    <a:pt x="54" y="457"/>
                  </a:cubicBezTo>
                  <a:cubicBezTo>
                    <a:pt x="40" y="457"/>
                    <a:pt x="14" y="470"/>
                    <a:pt x="1" y="484"/>
                  </a:cubicBezTo>
                  <a:cubicBezTo>
                    <a:pt x="1" y="497"/>
                    <a:pt x="14" y="527"/>
                    <a:pt x="27" y="540"/>
                  </a:cubicBezTo>
                  <a:cubicBezTo>
                    <a:pt x="54" y="553"/>
                    <a:pt x="83" y="566"/>
                    <a:pt x="110" y="580"/>
                  </a:cubicBezTo>
                  <a:cubicBezTo>
                    <a:pt x="199" y="629"/>
                    <a:pt x="285" y="654"/>
                    <a:pt x="369" y="654"/>
                  </a:cubicBezTo>
                  <a:cubicBezTo>
                    <a:pt x="454" y="654"/>
                    <a:pt x="536" y="629"/>
                    <a:pt x="619" y="580"/>
                  </a:cubicBezTo>
                  <a:cubicBezTo>
                    <a:pt x="771" y="513"/>
                    <a:pt x="880" y="388"/>
                    <a:pt x="963" y="236"/>
                  </a:cubicBezTo>
                  <a:cubicBezTo>
                    <a:pt x="963" y="222"/>
                    <a:pt x="979" y="222"/>
                    <a:pt x="993" y="209"/>
                  </a:cubicBezTo>
                  <a:cubicBezTo>
                    <a:pt x="1015" y="232"/>
                    <a:pt x="1028" y="285"/>
                    <a:pt x="1073" y="285"/>
                  </a:cubicBezTo>
                  <a:cubicBezTo>
                    <a:pt x="1082" y="285"/>
                    <a:pt x="1091" y="283"/>
                    <a:pt x="1102" y="279"/>
                  </a:cubicBezTo>
                  <a:cubicBezTo>
                    <a:pt x="1089" y="183"/>
                    <a:pt x="1062" y="100"/>
                    <a:pt x="1006" y="31"/>
                  </a:cubicBezTo>
                  <a:cubicBezTo>
                    <a:pt x="979" y="17"/>
                    <a:pt x="950" y="17"/>
                    <a:pt x="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3876722" y="2891327"/>
              <a:ext cx="36647" cy="19997"/>
            </a:xfrm>
            <a:custGeom>
              <a:avLst/>
              <a:gdLst/>
              <a:ahLst/>
              <a:cxnLst/>
              <a:rect l="l" t="t" r="r" b="b"/>
              <a:pathLst>
                <a:path w="854" h="466" extrusionOk="0">
                  <a:moveTo>
                    <a:pt x="745" y="0"/>
                  </a:moveTo>
                  <a:cubicBezTo>
                    <a:pt x="732" y="17"/>
                    <a:pt x="705" y="17"/>
                    <a:pt x="689" y="30"/>
                  </a:cubicBezTo>
                  <a:cubicBezTo>
                    <a:pt x="662" y="56"/>
                    <a:pt x="636" y="99"/>
                    <a:pt x="606" y="126"/>
                  </a:cubicBezTo>
                  <a:cubicBezTo>
                    <a:pt x="540" y="113"/>
                    <a:pt x="484" y="99"/>
                    <a:pt x="427" y="83"/>
                  </a:cubicBezTo>
                  <a:cubicBezTo>
                    <a:pt x="392" y="77"/>
                    <a:pt x="357" y="73"/>
                    <a:pt x="324" y="73"/>
                  </a:cubicBezTo>
                  <a:cubicBezTo>
                    <a:pt x="213" y="73"/>
                    <a:pt x="113" y="109"/>
                    <a:pt x="27" y="195"/>
                  </a:cubicBezTo>
                  <a:cubicBezTo>
                    <a:pt x="14" y="208"/>
                    <a:pt x="14" y="235"/>
                    <a:pt x="1" y="248"/>
                  </a:cubicBezTo>
                  <a:cubicBezTo>
                    <a:pt x="18" y="248"/>
                    <a:pt x="38" y="256"/>
                    <a:pt x="56" y="256"/>
                  </a:cubicBezTo>
                  <a:cubicBezTo>
                    <a:pt x="65" y="256"/>
                    <a:pt x="75" y="254"/>
                    <a:pt x="83" y="248"/>
                  </a:cubicBezTo>
                  <a:cubicBezTo>
                    <a:pt x="140" y="235"/>
                    <a:pt x="209" y="208"/>
                    <a:pt x="275" y="182"/>
                  </a:cubicBezTo>
                  <a:lnTo>
                    <a:pt x="275" y="182"/>
                  </a:lnTo>
                  <a:cubicBezTo>
                    <a:pt x="262" y="208"/>
                    <a:pt x="262" y="222"/>
                    <a:pt x="262" y="235"/>
                  </a:cubicBezTo>
                  <a:cubicBezTo>
                    <a:pt x="249" y="291"/>
                    <a:pt x="249" y="361"/>
                    <a:pt x="275" y="414"/>
                  </a:cubicBezTo>
                  <a:cubicBezTo>
                    <a:pt x="297" y="448"/>
                    <a:pt x="325" y="466"/>
                    <a:pt x="353" y="466"/>
                  </a:cubicBezTo>
                  <a:cubicBezTo>
                    <a:pt x="380" y="466"/>
                    <a:pt x="408" y="448"/>
                    <a:pt x="427" y="414"/>
                  </a:cubicBezTo>
                  <a:cubicBezTo>
                    <a:pt x="470" y="347"/>
                    <a:pt x="457" y="278"/>
                    <a:pt x="427" y="208"/>
                  </a:cubicBezTo>
                  <a:cubicBezTo>
                    <a:pt x="427" y="195"/>
                    <a:pt x="441" y="195"/>
                    <a:pt x="441" y="195"/>
                  </a:cubicBezTo>
                  <a:cubicBezTo>
                    <a:pt x="497" y="208"/>
                    <a:pt x="553" y="222"/>
                    <a:pt x="593" y="248"/>
                  </a:cubicBezTo>
                  <a:cubicBezTo>
                    <a:pt x="618" y="273"/>
                    <a:pt x="642" y="288"/>
                    <a:pt x="666" y="288"/>
                  </a:cubicBezTo>
                  <a:cubicBezTo>
                    <a:pt x="683" y="288"/>
                    <a:pt x="701" y="281"/>
                    <a:pt x="718" y="265"/>
                  </a:cubicBezTo>
                  <a:cubicBezTo>
                    <a:pt x="771" y="235"/>
                    <a:pt x="814" y="195"/>
                    <a:pt x="854" y="152"/>
                  </a:cubicBezTo>
                  <a:cubicBezTo>
                    <a:pt x="854" y="139"/>
                    <a:pt x="841" y="113"/>
                    <a:pt x="841" y="99"/>
                  </a:cubicBezTo>
                  <a:cubicBezTo>
                    <a:pt x="827" y="99"/>
                    <a:pt x="801" y="99"/>
                    <a:pt x="788" y="113"/>
                  </a:cubicBezTo>
                  <a:cubicBezTo>
                    <a:pt x="758" y="139"/>
                    <a:pt x="732" y="166"/>
                    <a:pt x="705" y="195"/>
                  </a:cubicBezTo>
                  <a:cubicBezTo>
                    <a:pt x="689" y="195"/>
                    <a:pt x="689" y="182"/>
                    <a:pt x="675" y="182"/>
                  </a:cubicBezTo>
                  <a:cubicBezTo>
                    <a:pt x="705" y="139"/>
                    <a:pt x="732" y="113"/>
                    <a:pt x="745" y="70"/>
                  </a:cubicBezTo>
                  <a:cubicBezTo>
                    <a:pt x="758" y="56"/>
                    <a:pt x="745" y="30"/>
                    <a:pt x="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3824069" y="2900853"/>
              <a:ext cx="31970" cy="17165"/>
            </a:xfrm>
            <a:custGeom>
              <a:avLst/>
              <a:gdLst/>
              <a:ahLst/>
              <a:cxnLst/>
              <a:rect l="l" t="t" r="r" b="b"/>
              <a:pathLst>
                <a:path w="745" h="400" extrusionOk="0">
                  <a:moveTo>
                    <a:pt x="518" y="1"/>
                  </a:moveTo>
                  <a:cubicBezTo>
                    <a:pt x="460" y="1"/>
                    <a:pt x="401" y="15"/>
                    <a:pt x="345" y="43"/>
                  </a:cubicBezTo>
                  <a:cubicBezTo>
                    <a:pt x="279" y="69"/>
                    <a:pt x="236" y="109"/>
                    <a:pt x="196" y="125"/>
                  </a:cubicBezTo>
                  <a:lnTo>
                    <a:pt x="84" y="125"/>
                  </a:lnTo>
                  <a:cubicBezTo>
                    <a:pt x="84" y="152"/>
                    <a:pt x="97" y="178"/>
                    <a:pt x="113" y="221"/>
                  </a:cubicBezTo>
                  <a:lnTo>
                    <a:pt x="1" y="221"/>
                  </a:lnTo>
                  <a:lnTo>
                    <a:pt x="1" y="261"/>
                  </a:lnTo>
                  <a:cubicBezTo>
                    <a:pt x="14" y="291"/>
                    <a:pt x="44" y="304"/>
                    <a:pt x="70" y="317"/>
                  </a:cubicBezTo>
                  <a:cubicBezTo>
                    <a:pt x="140" y="317"/>
                    <a:pt x="196" y="291"/>
                    <a:pt x="236" y="248"/>
                  </a:cubicBezTo>
                  <a:cubicBezTo>
                    <a:pt x="279" y="192"/>
                    <a:pt x="318" y="165"/>
                    <a:pt x="375" y="152"/>
                  </a:cubicBezTo>
                  <a:cubicBezTo>
                    <a:pt x="375" y="192"/>
                    <a:pt x="375" y="248"/>
                    <a:pt x="388" y="291"/>
                  </a:cubicBezTo>
                  <a:cubicBezTo>
                    <a:pt x="388" y="344"/>
                    <a:pt x="444" y="400"/>
                    <a:pt x="497" y="400"/>
                  </a:cubicBezTo>
                  <a:cubicBezTo>
                    <a:pt x="553" y="387"/>
                    <a:pt x="609" y="344"/>
                    <a:pt x="593" y="274"/>
                  </a:cubicBezTo>
                  <a:cubicBezTo>
                    <a:pt x="580" y="221"/>
                    <a:pt x="566" y="165"/>
                    <a:pt x="553" y="109"/>
                  </a:cubicBezTo>
                  <a:cubicBezTo>
                    <a:pt x="593" y="109"/>
                    <a:pt x="636" y="125"/>
                    <a:pt x="662" y="125"/>
                  </a:cubicBezTo>
                  <a:cubicBezTo>
                    <a:pt x="692" y="125"/>
                    <a:pt x="719" y="109"/>
                    <a:pt x="745" y="109"/>
                  </a:cubicBezTo>
                  <a:cubicBezTo>
                    <a:pt x="732" y="82"/>
                    <a:pt x="719" y="56"/>
                    <a:pt x="692" y="43"/>
                  </a:cubicBezTo>
                  <a:cubicBezTo>
                    <a:pt x="636" y="15"/>
                    <a:pt x="577"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6"/>
            <p:cNvSpPr/>
            <p:nvPr/>
          </p:nvSpPr>
          <p:spPr>
            <a:xfrm>
              <a:off x="3875048" y="2877853"/>
              <a:ext cx="33086" cy="9956"/>
            </a:xfrm>
            <a:custGeom>
              <a:avLst/>
              <a:gdLst/>
              <a:ahLst/>
              <a:cxnLst/>
              <a:rect l="l" t="t" r="r" b="b"/>
              <a:pathLst>
                <a:path w="771" h="232" extrusionOk="0">
                  <a:moveTo>
                    <a:pt x="397" y="0"/>
                  </a:moveTo>
                  <a:lnTo>
                    <a:pt x="397" y="13"/>
                  </a:lnTo>
                  <a:cubicBezTo>
                    <a:pt x="344" y="13"/>
                    <a:pt x="288" y="13"/>
                    <a:pt x="232" y="26"/>
                  </a:cubicBezTo>
                  <a:cubicBezTo>
                    <a:pt x="149" y="53"/>
                    <a:pt x="66" y="83"/>
                    <a:pt x="13" y="165"/>
                  </a:cubicBezTo>
                  <a:cubicBezTo>
                    <a:pt x="0" y="179"/>
                    <a:pt x="0" y="205"/>
                    <a:pt x="0" y="231"/>
                  </a:cubicBezTo>
                  <a:cubicBezTo>
                    <a:pt x="13" y="231"/>
                    <a:pt x="40" y="231"/>
                    <a:pt x="66" y="218"/>
                  </a:cubicBezTo>
                  <a:cubicBezTo>
                    <a:pt x="109" y="205"/>
                    <a:pt x="136" y="179"/>
                    <a:pt x="179" y="165"/>
                  </a:cubicBezTo>
                  <a:cubicBezTo>
                    <a:pt x="254" y="142"/>
                    <a:pt x="327" y="130"/>
                    <a:pt x="398" y="130"/>
                  </a:cubicBezTo>
                  <a:cubicBezTo>
                    <a:pt x="497" y="130"/>
                    <a:pt x="592" y="152"/>
                    <a:pt x="688" y="192"/>
                  </a:cubicBezTo>
                  <a:cubicBezTo>
                    <a:pt x="697" y="196"/>
                    <a:pt x="706" y="198"/>
                    <a:pt x="715" y="198"/>
                  </a:cubicBezTo>
                  <a:cubicBezTo>
                    <a:pt x="734" y="198"/>
                    <a:pt x="753" y="192"/>
                    <a:pt x="771" y="192"/>
                  </a:cubicBezTo>
                  <a:cubicBezTo>
                    <a:pt x="757" y="165"/>
                    <a:pt x="757" y="136"/>
                    <a:pt x="744" y="109"/>
                  </a:cubicBezTo>
                  <a:cubicBezTo>
                    <a:pt x="744" y="96"/>
                    <a:pt x="714" y="96"/>
                    <a:pt x="701" y="83"/>
                  </a:cubicBezTo>
                  <a:cubicBezTo>
                    <a:pt x="605" y="53"/>
                    <a:pt x="509" y="26"/>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a:off x="3825914" y="2883260"/>
              <a:ext cx="32571" cy="14633"/>
            </a:xfrm>
            <a:custGeom>
              <a:avLst/>
              <a:gdLst/>
              <a:ahLst/>
              <a:cxnLst/>
              <a:rect l="l" t="t" r="r" b="b"/>
              <a:pathLst>
                <a:path w="759" h="341" extrusionOk="0">
                  <a:moveTo>
                    <a:pt x="560" y="1"/>
                  </a:moveTo>
                  <a:cubicBezTo>
                    <a:pt x="346" y="1"/>
                    <a:pt x="155" y="95"/>
                    <a:pt x="14" y="258"/>
                  </a:cubicBezTo>
                  <a:cubicBezTo>
                    <a:pt x="1" y="287"/>
                    <a:pt x="1" y="314"/>
                    <a:pt x="1" y="340"/>
                  </a:cubicBezTo>
                  <a:cubicBezTo>
                    <a:pt x="27" y="340"/>
                    <a:pt x="54" y="327"/>
                    <a:pt x="70" y="327"/>
                  </a:cubicBezTo>
                  <a:cubicBezTo>
                    <a:pt x="166" y="271"/>
                    <a:pt x="236" y="205"/>
                    <a:pt x="332" y="162"/>
                  </a:cubicBezTo>
                  <a:cubicBezTo>
                    <a:pt x="390" y="132"/>
                    <a:pt x="457" y="122"/>
                    <a:pt x="528" y="122"/>
                  </a:cubicBezTo>
                  <a:cubicBezTo>
                    <a:pt x="589" y="122"/>
                    <a:pt x="652" y="129"/>
                    <a:pt x="715" y="135"/>
                  </a:cubicBezTo>
                  <a:cubicBezTo>
                    <a:pt x="715" y="122"/>
                    <a:pt x="758" y="122"/>
                    <a:pt x="758" y="105"/>
                  </a:cubicBezTo>
                  <a:cubicBezTo>
                    <a:pt x="758" y="79"/>
                    <a:pt x="745" y="66"/>
                    <a:pt x="732" y="39"/>
                  </a:cubicBezTo>
                  <a:cubicBezTo>
                    <a:pt x="715" y="23"/>
                    <a:pt x="689" y="23"/>
                    <a:pt x="676" y="10"/>
                  </a:cubicBezTo>
                  <a:cubicBezTo>
                    <a:pt x="636" y="4"/>
                    <a:pt x="598"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3869083" y="2967667"/>
              <a:ext cx="10685" cy="4720"/>
            </a:xfrm>
            <a:custGeom>
              <a:avLst/>
              <a:gdLst/>
              <a:ahLst/>
              <a:cxnLst/>
              <a:rect l="l" t="t" r="r" b="b"/>
              <a:pathLst>
                <a:path w="249" h="110" extrusionOk="0">
                  <a:moveTo>
                    <a:pt x="192" y="0"/>
                  </a:moveTo>
                  <a:cubicBezTo>
                    <a:pt x="152" y="13"/>
                    <a:pt x="109" y="27"/>
                    <a:pt x="70" y="27"/>
                  </a:cubicBezTo>
                  <a:lnTo>
                    <a:pt x="70" y="13"/>
                  </a:lnTo>
                  <a:cubicBezTo>
                    <a:pt x="40" y="27"/>
                    <a:pt x="13" y="40"/>
                    <a:pt x="13" y="56"/>
                  </a:cubicBezTo>
                  <a:cubicBezTo>
                    <a:pt x="0" y="96"/>
                    <a:pt x="40" y="109"/>
                    <a:pt x="70" y="109"/>
                  </a:cubicBezTo>
                  <a:cubicBezTo>
                    <a:pt x="123" y="96"/>
                    <a:pt x="166" y="96"/>
                    <a:pt x="222" y="70"/>
                  </a:cubicBezTo>
                  <a:cubicBezTo>
                    <a:pt x="235" y="70"/>
                    <a:pt x="235" y="40"/>
                    <a:pt x="248" y="13"/>
                  </a:cubicBezTo>
                  <a:cubicBezTo>
                    <a:pt x="235" y="13"/>
                    <a:pt x="205"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3890367" y="2937414"/>
              <a:ext cx="43" cy="772"/>
            </a:xfrm>
            <a:custGeom>
              <a:avLst/>
              <a:gdLst/>
              <a:ahLst/>
              <a:cxnLst/>
              <a:rect l="l" t="t" r="r" b="b"/>
              <a:pathLst>
                <a:path w="1" h="18" extrusionOk="0">
                  <a:moveTo>
                    <a:pt x="0" y="17"/>
                  </a:moveTo>
                  <a:lnTo>
                    <a:pt x="0" y="17"/>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4056521" y="2900768"/>
              <a:ext cx="46560" cy="36390"/>
            </a:xfrm>
            <a:custGeom>
              <a:avLst/>
              <a:gdLst/>
              <a:ahLst/>
              <a:cxnLst/>
              <a:rect l="l" t="t" r="r" b="b"/>
              <a:pathLst>
                <a:path w="1085" h="848" extrusionOk="0">
                  <a:moveTo>
                    <a:pt x="798" y="167"/>
                  </a:moveTo>
                  <a:lnTo>
                    <a:pt x="784" y="180"/>
                  </a:lnTo>
                  <a:cubicBezTo>
                    <a:pt x="697" y="303"/>
                    <a:pt x="581" y="371"/>
                    <a:pt x="440" y="371"/>
                  </a:cubicBezTo>
                  <a:cubicBezTo>
                    <a:pt x="405" y="371"/>
                    <a:pt x="369" y="367"/>
                    <a:pt x="331" y="359"/>
                  </a:cubicBezTo>
                  <a:cubicBezTo>
                    <a:pt x="414" y="319"/>
                    <a:pt x="483" y="293"/>
                    <a:pt x="550" y="263"/>
                  </a:cubicBezTo>
                  <a:cubicBezTo>
                    <a:pt x="619" y="237"/>
                    <a:pt x="688" y="210"/>
                    <a:pt x="758" y="180"/>
                  </a:cubicBezTo>
                  <a:lnTo>
                    <a:pt x="784" y="180"/>
                  </a:lnTo>
                  <a:lnTo>
                    <a:pt x="784" y="167"/>
                  </a:lnTo>
                  <a:close/>
                  <a:moveTo>
                    <a:pt x="950" y="319"/>
                  </a:moveTo>
                  <a:cubicBezTo>
                    <a:pt x="923" y="511"/>
                    <a:pt x="798" y="637"/>
                    <a:pt x="632" y="719"/>
                  </a:cubicBezTo>
                  <a:cubicBezTo>
                    <a:pt x="612" y="729"/>
                    <a:pt x="591" y="734"/>
                    <a:pt x="570" y="734"/>
                  </a:cubicBezTo>
                  <a:cubicBezTo>
                    <a:pt x="536" y="734"/>
                    <a:pt x="502" y="722"/>
                    <a:pt x="467" y="706"/>
                  </a:cubicBezTo>
                  <a:cubicBezTo>
                    <a:pt x="440" y="690"/>
                    <a:pt x="401" y="676"/>
                    <a:pt x="371" y="663"/>
                  </a:cubicBezTo>
                  <a:cubicBezTo>
                    <a:pt x="384" y="623"/>
                    <a:pt x="401" y="567"/>
                    <a:pt x="414" y="524"/>
                  </a:cubicBezTo>
                  <a:cubicBezTo>
                    <a:pt x="414" y="485"/>
                    <a:pt x="454" y="471"/>
                    <a:pt x="497" y="471"/>
                  </a:cubicBezTo>
                  <a:cubicBezTo>
                    <a:pt x="509" y="474"/>
                    <a:pt x="521" y="475"/>
                    <a:pt x="533" y="475"/>
                  </a:cubicBezTo>
                  <a:cubicBezTo>
                    <a:pt x="589" y="475"/>
                    <a:pt x="640" y="451"/>
                    <a:pt x="675" y="415"/>
                  </a:cubicBezTo>
                  <a:cubicBezTo>
                    <a:pt x="758" y="332"/>
                    <a:pt x="854" y="319"/>
                    <a:pt x="950" y="319"/>
                  </a:cubicBezTo>
                  <a:close/>
                  <a:moveTo>
                    <a:pt x="1028" y="0"/>
                  </a:moveTo>
                  <a:cubicBezTo>
                    <a:pt x="1004" y="0"/>
                    <a:pt x="970" y="10"/>
                    <a:pt x="923" y="28"/>
                  </a:cubicBezTo>
                  <a:cubicBezTo>
                    <a:pt x="649" y="127"/>
                    <a:pt x="384" y="237"/>
                    <a:pt x="110" y="346"/>
                  </a:cubicBezTo>
                  <a:cubicBezTo>
                    <a:pt x="14" y="389"/>
                    <a:pt x="1" y="442"/>
                    <a:pt x="70" y="524"/>
                  </a:cubicBezTo>
                  <a:cubicBezTo>
                    <a:pt x="110" y="580"/>
                    <a:pt x="166" y="650"/>
                    <a:pt x="235" y="706"/>
                  </a:cubicBezTo>
                  <a:cubicBezTo>
                    <a:pt x="318" y="759"/>
                    <a:pt x="427" y="815"/>
                    <a:pt x="523" y="842"/>
                  </a:cubicBezTo>
                  <a:cubicBezTo>
                    <a:pt x="540" y="845"/>
                    <a:pt x="557" y="847"/>
                    <a:pt x="573" y="847"/>
                  </a:cubicBezTo>
                  <a:cubicBezTo>
                    <a:pt x="689" y="847"/>
                    <a:pt x="781" y="762"/>
                    <a:pt x="854" y="690"/>
                  </a:cubicBezTo>
                  <a:cubicBezTo>
                    <a:pt x="1006" y="554"/>
                    <a:pt x="1075" y="375"/>
                    <a:pt x="1075" y="180"/>
                  </a:cubicBezTo>
                  <a:lnTo>
                    <a:pt x="1075" y="141"/>
                  </a:lnTo>
                  <a:cubicBezTo>
                    <a:pt x="1084" y="40"/>
                    <a:pt x="1075" y="0"/>
                    <a:pt x="1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4055964" y="2861503"/>
              <a:ext cx="14247" cy="41453"/>
            </a:xfrm>
            <a:custGeom>
              <a:avLst/>
              <a:gdLst/>
              <a:ahLst/>
              <a:cxnLst/>
              <a:rect l="l" t="t" r="r" b="b"/>
              <a:pathLst>
                <a:path w="332" h="966" extrusionOk="0">
                  <a:moveTo>
                    <a:pt x="186" y="0"/>
                  </a:moveTo>
                  <a:cubicBezTo>
                    <a:pt x="180" y="0"/>
                    <a:pt x="173" y="2"/>
                    <a:pt x="166" y="7"/>
                  </a:cubicBezTo>
                  <a:cubicBezTo>
                    <a:pt x="149" y="21"/>
                    <a:pt x="149" y="50"/>
                    <a:pt x="149" y="77"/>
                  </a:cubicBezTo>
                  <a:cubicBezTo>
                    <a:pt x="179" y="199"/>
                    <a:pt x="166" y="312"/>
                    <a:pt x="96" y="434"/>
                  </a:cubicBezTo>
                  <a:cubicBezTo>
                    <a:pt x="0" y="612"/>
                    <a:pt x="0" y="751"/>
                    <a:pt x="149" y="890"/>
                  </a:cubicBezTo>
                  <a:cubicBezTo>
                    <a:pt x="179" y="917"/>
                    <a:pt x="232" y="943"/>
                    <a:pt x="275" y="960"/>
                  </a:cubicBezTo>
                  <a:cubicBezTo>
                    <a:pt x="279" y="963"/>
                    <a:pt x="282" y="965"/>
                    <a:pt x="287" y="965"/>
                  </a:cubicBezTo>
                  <a:cubicBezTo>
                    <a:pt x="297" y="965"/>
                    <a:pt x="310" y="955"/>
                    <a:pt x="331" y="943"/>
                  </a:cubicBezTo>
                  <a:cubicBezTo>
                    <a:pt x="314" y="930"/>
                    <a:pt x="314" y="903"/>
                    <a:pt x="301" y="890"/>
                  </a:cubicBezTo>
                  <a:cubicBezTo>
                    <a:pt x="288" y="861"/>
                    <a:pt x="262" y="861"/>
                    <a:pt x="232" y="834"/>
                  </a:cubicBezTo>
                  <a:cubicBezTo>
                    <a:pt x="123" y="738"/>
                    <a:pt x="123" y="612"/>
                    <a:pt x="192" y="477"/>
                  </a:cubicBezTo>
                  <a:cubicBezTo>
                    <a:pt x="219" y="407"/>
                    <a:pt x="248" y="325"/>
                    <a:pt x="275" y="255"/>
                  </a:cubicBezTo>
                  <a:cubicBezTo>
                    <a:pt x="262" y="173"/>
                    <a:pt x="248" y="116"/>
                    <a:pt x="219" y="50"/>
                  </a:cubicBezTo>
                  <a:cubicBezTo>
                    <a:pt x="219" y="37"/>
                    <a:pt x="210"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4128613" y="2857126"/>
              <a:ext cx="16092" cy="23602"/>
            </a:xfrm>
            <a:custGeom>
              <a:avLst/>
              <a:gdLst/>
              <a:ahLst/>
              <a:cxnLst/>
              <a:rect l="l" t="t" r="r" b="b"/>
              <a:pathLst>
                <a:path w="375" h="550" extrusionOk="0">
                  <a:moveTo>
                    <a:pt x="291" y="0"/>
                  </a:moveTo>
                  <a:cubicBezTo>
                    <a:pt x="275" y="0"/>
                    <a:pt x="262" y="0"/>
                    <a:pt x="248" y="13"/>
                  </a:cubicBezTo>
                  <a:cubicBezTo>
                    <a:pt x="153" y="96"/>
                    <a:pt x="70" y="166"/>
                    <a:pt x="27" y="275"/>
                  </a:cubicBezTo>
                  <a:cubicBezTo>
                    <a:pt x="0" y="331"/>
                    <a:pt x="0" y="400"/>
                    <a:pt x="0" y="453"/>
                  </a:cubicBezTo>
                  <a:cubicBezTo>
                    <a:pt x="0" y="483"/>
                    <a:pt x="43" y="496"/>
                    <a:pt x="57" y="523"/>
                  </a:cubicBezTo>
                  <a:cubicBezTo>
                    <a:pt x="70" y="496"/>
                    <a:pt x="83" y="483"/>
                    <a:pt x="83" y="453"/>
                  </a:cubicBezTo>
                  <a:cubicBezTo>
                    <a:pt x="93" y="391"/>
                    <a:pt x="120" y="361"/>
                    <a:pt x="155" y="361"/>
                  </a:cubicBezTo>
                  <a:cubicBezTo>
                    <a:pt x="167" y="361"/>
                    <a:pt x="179" y="364"/>
                    <a:pt x="192" y="371"/>
                  </a:cubicBezTo>
                  <a:cubicBezTo>
                    <a:pt x="222" y="384"/>
                    <a:pt x="235" y="414"/>
                    <a:pt x="248" y="440"/>
                  </a:cubicBezTo>
                  <a:cubicBezTo>
                    <a:pt x="275" y="466"/>
                    <a:pt x="291" y="496"/>
                    <a:pt x="305" y="549"/>
                  </a:cubicBezTo>
                  <a:cubicBezTo>
                    <a:pt x="331" y="509"/>
                    <a:pt x="358" y="496"/>
                    <a:pt x="358" y="466"/>
                  </a:cubicBezTo>
                  <a:cubicBezTo>
                    <a:pt x="374" y="344"/>
                    <a:pt x="275" y="288"/>
                    <a:pt x="166" y="218"/>
                  </a:cubicBezTo>
                  <a:cubicBezTo>
                    <a:pt x="222" y="166"/>
                    <a:pt x="275" y="123"/>
                    <a:pt x="331" y="70"/>
                  </a:cubicBezTo>
                  <a:cubicBezTo>
                    <a:pt x="344" y="53"/>
                    <a:pt x="358" y="27"/>
                    <a:pt x="344" y="13"/>
                  </a:cubicBezTo>
                  <a:cubicBezTo>
                    <a:pt x="331" y="0"/>
                    <a:pt x="305"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4072399" y="2849445"/>
              <a:ext cx="27893" cy="11844"/>
            </a:xfrm>
            <a:custGeom>
              <a:avLst/>
              <a:gdLst/>
              <a:ahLst/>
              <a:cxnLst/>
              <a:rect l="l" t="t" r="r" b="b"/>
              <a:pathLst>
                <a:path w="650" h="276" extrusionOk="0">
                  <a:moveTo>
                    <a:pt x="444" y="1"/>
                  </a:moveTo>
                  <a:cubicBezTo>
                    <a:pt x="249" y="14"/>
                    <a:pt x="113" y="83"/>
                    <a:pt x="14" y="219"/>
                  </a:cubicBezTo>
                  <a:cubicBezTo>
                    <a:pt x="1" y="232"/>
                    <a:pt x="1" y="262"/>
                    <a:pt x="1" y="275"/>
                  </a:cubicBezTo>
                  <a:lnTo>
                    <a:pt x="57" y="275"/>
                  </a:lnTo>
                  <a:cubicBezTo>
                    <a:pt x="70" y="275"/>
                    <a:pt x="84" y="262"/>
                    <a:pt x="84" y="262"/>
                  </a:cubicBezTo>
                  <a:cubicBezTo>
                    <a:pt x="233" y="175"/>
                    <a:pt x="382" y="121"/>
                    <a:pt x="541" y="121"/>
                  </a:cubicBezTo>
                  <a:cubicBezTo>
                    <a:pt x="558" y="121"/>
                    <a:pt x="575" y="122"/>
                    <a:pt x="593" y="123"/>
                  </a:cubicBezTo>
                  <a:cubicBezTo>
                    <a:pt x="609" y="123"/>
                    <a:pt x="636" y="97"/>
                    <a:pt x="649" y="97"/>
                  </a:cubicBezTo>
                  <a:cubicBezTo>
                    <a:pt x="636" y="83"/>
                    <a:pt x="636" y="54"/>
                    <a:pt x="609" y="40"/>
                  </a:cubicBezTo>
                  <a:cubicBezTo>
                    <a:pt x="553" y="27"/>
                    <a:pt x="484" y="14"/>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4029272" y="2858800"/>
              <a:ext cx="28451" cy="10127"/>
            </a:xfrm>
            <a:custGeom>
              <a:avLst/>
              <a:gdLst/>
              <a:ahLst/>
              <a:cxnLst/>
              <a:rect l="l" t="t" r="r" b="b"/>
              <a:pathLst>
                <a:path w="663" h="236" extrusionOk="0">
                  <a:moveTo>
                    <a:pt x="369" y="1"/>
                  </a:moveTo>
                  <a:cubicBezTo>
                    <a:pt x="260" y="1"/>
                    <a:pt x="161" y="46"/>
                    <a:pt x="57" y="97"/>
                  </a:cubicBezTo>
                  <a:cubicBezTo>
                    <a:pt x="1" y="140"/>
                    <a:pt x="1" y="179"/>
                    <a:pt x="44" y="236"/>
                  </a:cubicBezTo>
                  <a:cubicBezTo>
                    <a:pt x="143" y="163"/>
                    <a:pt x="250" y="125"/>
                    <a:pt x="359" y="125"/>
                  </a:cubicBezTo>
                  <a:cubicBezTo>
                    <a:pt x="414" y="125"/>
                    <a:pt x="468" y="134"/>
                    <a:pt x="523" y="153"/>
                  </a:cubicBezTo>
                  <a:cubicBezTo>
                    <a:pt x="553" y="166"/>
                    <a:pt x="593" y="166"/>
                    <a:pt x="622" y="166"/>
                  </a:cubicBezTo>
                  <a:cubicBezTo>
                    <a:pt x="636" y="166"/>
                    <a:pt x="649" y="140"/>
                    <a:pt x="662" y="127"/>
                  </a:cubicBezTo>
                  <a:cubicBezTo>
                    <a:pt x="662" y="127"/>
                    <a:pt x="649" y="97"/>
                    <a:pt x="636" y="97"/>
                  </a:cubicBezTo>
                  <a:cubicBezTo>
                    <a:pt x="579" y="57"/>
                    <a:pt x="540" y="31"/>
                    <a:pt x="470" y="14"/>
                  </a:cubicBezTo>
                  <a:cubicBezTo>
                    <a:pt x="435" y="5"/>
                    <a:pt x="401"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4077248" y="2862748"/>
              <a:ext cx="26563" cy="8025"/>
            </a:xfrm>
            <a:custGeom>
              <a:avLst/>
              <a:gdLst/>
              <a:ahLst/>
              <a:cxnLst/>
              <a:rect l="l" t="t" r="r" b="b"/>
              <a:pathLst>
                <a:path w="619" h="187" extrusionOk="0">
                  <a:moveTo>
                    <a:pt x="344" y="1"/>
                  </a:moveTo>
                  <a:cubicBezTo>
                    <a:pt x="230" y="1"/>
                    <a:pt x="114" y="27"/>
                    <a:pt x="27" y="117"/>
                  </a:cubicBezTo>
                  <a:cubicBezTo>
                    <a:pt x="0" y="144"/>
                    <a:pt x="0" y="157"/>
                    <a:pt x="27" y="187"/>
                  </a:cubicBezTo>
                  <a:cubicBezTo>
                    <a:pt x="40" y="187"/>
                    <a:pt x="53" y="187"/>
                    <a:pt x="67" y="170"/>
                  </a:cubicBezTo>
                  <a:cubicBezTo>
                    <a:pt x="151" y="136"/>
                    <a:pt x="233" y="100"/>
                    <a:pt x="322" y="100"/>
                  </a:cubicBezTo>
                  <a:cubicBezTo>
                    <a:pt x="338" y="100"/>
                    <a:pt x="354" y="101"/>
                    <a:pt x="371" y="104"/>
                  </a:cubicBezTo>
                  <a:cubicBezTo>
                    <a:pt x="440" y="104"/>
                    <a:pt x="496" y="117"/>
                    <a:pt x="563" y="117"/>
                  </a:cubicBezTo>
                  <a:cubicBezTo>
                    <a:pt x="579" y="117"/>
                    <a:pt x="606" y="87"/>
                    <a:pt x="619" y="74"/>
                  </a:cubicBezTo>
                  <a:cubicBezTo>
                    <a:pt x="606" y="61"/>
                    <a:pt x="592" y="35"/>
                    <a:pt x="563" y="35"/>
                  </a:cubicBezTo>
                  <a:cubicBezTo>
                    <a:pt x="523" y="21"/>
                    <a:pt x="480" y="5"/>
                    <a:pt x="427" y="5"/>
                  </a:cubicBezTo>
                  <a:cubicBezTo>
                    <a:pt x="400" y="2"/>
                    <a:pt x="372"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6"/>
            <p:cNvSpPr/>
            <p:nvPr/>
          </p:nvSpPr>
          <p:spPr>
            <a:xfrm>
              <a:off x="4033950" y="2872188"/>
              <a:ext cx="24889" cy="10428"/>
            </a:xfrm>
            <a:custGeom>
              <a:avLst/>
              <a:gdLst/>
              <a:ahLst/>
              <a:cxnLst/>
              <a:rect l="l" t="t" r="r" b="b"/>
              <a:pathLst>
                <a:path w="580" h="243" extrusionOk="0">
                  <a:moveTo>
                    <a:pt x="336" y="0"/>
                  </a:moveTo>
                  <a:cubicBezTo>
                    <a:pt x="267" y="0"/>
                    <a:pt x="197" y="14"/>
                    <a:pt x="126" y="49"/>
                  </a:cubicBezTo>
                  <a:cubicBezTo>
                    <a:pt x="70" y="76"/>
                    <a:pt x="17" y="115"/>
                    <a:pt x="1" y="185"/>
                  </a:cubicBezTo>
                  <a:lnTo>
                    <a:pt x="1" y="198"/>
                  </a:lnTo>
                  <a:cubicBezTo>
                    <a:pt x="10" y="229"/>
                    <a:pt x="22" y="243"/>
                    <a:pt x="35" y="243"/>
                  </a:cubicBezTo>
                  <a:cubicBezTo>
                    <a:pt x="46" y="243"/>
                    <a:pt x="58" y="233"/>
                    <a:pt x="70" y="215"/>
                  </a:cubicBezTo>
                  <a:cubicBezTo>
                    <a:pt x="153" y="115"/>
                    <a:pt x="249" y="89"/>
                    <a:pt x="374" y="89"/>
                  </a:cubicBezTo>
                  <a:cubicBezTo>
                    <a:pt x="414" y="89"/>
                    <a:pt x="470" y="102"/>
                    <a:pt x="513" y="102"/>
                  </a:cubicBezTo>
                  <a:cubicBezTo>
                    <a:pt x="540" y="102"/>
                    <a:pt x="553" y="89"/>
                    <a:pt x="579" y="76"/>
                  </a:cubicBezTo>
                  <a:cubicBezTo>
                    <a:pt x="566" y="63"/>
                    <a:pt x="553" y="33"/>
                    <a:pt x="540" y="33"/>
                  </a:cubicBezTo>
                  <a:cubicBezTo>
                    <a:pt x="471" y="13"/>
                    <a:pt x="404"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6"/>
            <p:cNvSpPr/>
            <p:nvPr/>
          </p:nvSpPr>
          <p:spPr>
            <a:xfrm>
              <a:off x="4041760" y="2880084"/>
              <a:ext cx="6437" cy="4549"/>
            </a:xfrm>
            <a:custGeom>
              <a:avLst/>
              <a:gdLst/>
              <a:ahLst/>
              <a:cxnLst/>
              <a:rect l="l" t="t" r="r" b="b"/>
              <a:pathLst>
                <a:path w="150" h="106" extrusionOk="0">
                  <a:moveTo>
                    <a:pt x="123" y="1"/>
                  </a:moveTo>
                  <a:cubicBezTo>
                    <a:pt x="83" y="31"/>
                    <a:pt x="40" y="44"/>
                    <a:pt x="1" y="57"/>
                  </a:cubicBezTo>
                  <a:cubicBezTo>
                    <a:pt x="1" y="70"/>
                    <a:pt x="1" y="97"/>
                    <a:pt x="14" y="97"/>
                  </a:cubicBezTo>
                  <a:cubicBezTo>
                    <a:pt x="16" y="103"/>
                    <a:pt x="23" y="105"/>
                    <a:pt x="31" y="105"/>
                  </a:cubicBezTo>
                  <a:cubicBezTo>
                    <a:pt x="66" y="105"/>
                    <a:pt x="139" y="63"/>
                    <a:pt x="149" y="31"/>
                  </a:cubicBezTo>
                  <a:cubicBezTo>
                    <a:pt x="136" y="31"/>
                    <a:pt x="136"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4084328" y="2870729"/>
              <a:ext cx="6437" cy="4506"/>
            </a:xfrm>
            <a:custGeom>
              <a:avLst/>
              <a:gdLst/>
              <a:ahLst/>
              <a:cxnLst/>
              <a:rect l="l" t="t" r="r" b="b"/>
              <a:pathLst>
                <a:path w="150" h="105" extrusionOk="0">
                  <a:moveTo>
                    <a:pt x="67" y="14"/>
                  </a:moveTo>
                  <a:cubicBezTo>
                    <a:pt x="40" y="27"/>
                    <a:pt x="27" y="40"/>
                    <a:pt x="1" y="54"/>
                  </a:cubicBezTo>
                  <a:cubicBezTo>
                    <a:pt x="27" y="67"/>
                    <a:pt x="40" y="97"/>
                    <a:pt x="67" y="97"/>
                  </a:cubicBezTo>
                  <a:cubicBezTo>
                    <a:pt x="77" y="101"/>
                    <a:pt x="89" y="104"/>
                    <a:pt x="101" y="104"/>
                  </a:cubicBezTo>
                  <a:cubicBezTo>
                    <a:pt x="122" y="104"/>
                    <a:pt x="141" y="94"/>
                    <a:pt x="150" y="67"/>
                  </a:cubicBezTo>
                  <a:cubicBezTo>
                    <a:pt x="150" y="1"/>
                    <a:pt x="97" y="27"/>
                    <a:pt x="67"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a:off x="4033950" y="2880084"/>
              <a:ext cx="43" cy="644"/>
            </a:xfrm>
            <a:custGeom>
              <a:avLst/>
              <a:gdLst/>
              <a:ahLst/>
              <a:cxnLst/>
              <a:rect l="l" t="t" r="r" b="b"/>
              <a:pathLst>
                <a:path w="1" h="15" extrusionOk="0">
                  <a:moveTo>
                    <a:pt x="1" y="14"/>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6"/>
            <p:cNvSpPr/>
            <p:nvPr/>
          </p:nvSpPr>
          <p:spPr>
            <a:xfrm>
              <a:off x="4078363" y="2870729"/>
              <a:ext cx="43" cy="43"/>
            </a:xfrm>
            <a:custGeom>
              <a:avLst/>
              <a:gdLst/>
              <a:ahLst/>
              <a:cxnLst/>
              <a:rect l="l" t="t" r="r" b="b"/>
              <a:pathLst>
                <a:path w="1" h="1" extrusionOk="0">
                  <a:moveTo>
                    <a:pt x="1" y="1"/>
                  </a:move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a:off x="4223276" y="2957153"/>
              <a:ext cx="49135" cy="33815"/>
            </a:xfrm>
            <a:custGeom>
              <a:avLst/>
              <a:gdLst/>
              <a:ahLst/>
              <a:cxnLst/>
              <a:rect l="l" t="t" r="r" b="b"/>
              <a:pathLst>
                <a:path w="1145" h="788" extrusionOk="0">
                  <a:moveTo>
                    <a:pt x="867" y="189"/>
                  </a:moveTo>
                  <a:lnTo>
                    <a:pt x="867" y="189"/>
                  </a:lnTo>
                  <a:cubicBezTo>
                    <a:pt x="804" y="280"/>
                    <a:pt x="694" y="347"/>
                    <a:pt x="591" y="347"/>
                  </a:cubicBezTo>
                  <a:cubicBezTo>
                    <a:pt x="536" y="347"/>
                    <a:pt x="483" y="328"/>
                    <a:pt x="440" y="285"/>
                  </a:cubicBezTo>
                  <a:cubicBezTo>
                    <a:pt x="592" y="258"/>
                    <a:pt x="731" y="219"/>
                    <a:pt x="867" y="189"/>
                  </a:cubicBezTo>
                  <a:close/>
                  <a:moveTo>
                    <a:pt x="949" y="272"/>
                  </a:moveTo>
                  <a:cubicBezTo>
                    <a:pt x="910" y="368"/>
                    <a:pt x="880" y="480"/>
                    <a:pt x="797" y="549"/>
                  </a:cubicBezTo>
                  <a:cubicBezTo>
                    <a:pt x="784" y="563"/>
                    <a:pt x="757" y="576"/>
                    <a:pt x="744" y="589"/>
                  </a:cubicBezTo>
                  <a:cubicBezTo>
                    <a:pt x="712" y="629"/>
                    <a:pt x="675" y="651"/>
                    <a:pt x="633" y="651"/>
                  </a:cubicBezTo>
                  <a:cubicBezTo>
                    <a:pt x="603" y="651"/>
                    <a:pt x="571" y="639"/>
                    <a:pt x="536" y="616"/>
                  </a:cubicBezTo>
                  <a:cubicBezTo>
                    <a:pt x="509" y="589"/>
                    <a:pt x="496" y="576"/>
                    <a:pt x="466" y="549"/>
                  </a:cubicBezTo>
                  <a:cubicBezTo>
                    <a:pt x="496" y="493"/>
                    <a:pt x="536" y="450"/>
                    <a:pt x="619" y="450"/>
                  </a:cubicBezTo>
                  <a:cubicBezTo>
                    <a:pt x="629" y="452"/>
                    <a:pt x="640" y="452"/>
                    <a:pt x="650" y="452"/>
                  </a:cubicBezTo>
                  <a:cubicBezTo>
                    <a:pt x="761" y="452"/>
                    <a:pt x="847" y="376"/>
                    <a:pt x="923" y="285"/>
                  </a:cubicBezTo>
                  <a:cubicBezTo>
                    <a:pt x="923" y="285"/>
                    <a:pt x="936" y="272"/>
                    <a:pt x="949" y="272"/>
                  </a:cubicBezTo>
                  <a:close/>
                  <a:moveTo>
                    <a:pt x="1074" y="1"/>
                  </a:moveTo>
                  <a:cubicBezTo>
                    <a:pt x="1061" y="1"/>
                    <a:pt x="1047" y="4"/>
                    <a:pt x="1032" y="10"/>
                  </a:cubicBezTo>
                  <a:cubicBezTo>
                    <a:pt x="979" y="24"/>
                    <a:pt x="910" y="53"/>
                    <a:pt x="840" y="80"/>
                  </a:cubicBezTo>
                  <a:cubicBezTo>
                    <a:pt x="731" y="136"/>
                    <a:pt x="619" y="163"/>
                    <a:pt x="496" y="163"/>
                  </a:cubicBezTo>
                  <a:cubicBezTo>
                    <a:pt x="450" y="167"/>
                    <a:pt x="405" y="168"/>
                    <a:pt x="362" y="168"/>
                  </a:cubicBezTo>
                  <a:cubicBezTo>
                    <a:pt x="275" y="168"/>
                    <a:pt x="193" y="163"/>
                    <a:pt x="109" y="163"/>
                  </a:cubicBezTo>
                  <a:cubicBezTo>
                    <a:pt x="92" y="163"/>
                    <a:pt x="80" y="157"/>
                    <a:pt x="65" y="157"/>
                  </a:cubicBezTo>
                  <a:cubicBezTo>
                    <a:pt x="58" y="157"/>
                    <a:pt x="50" y="158"/>
                    <a:pt x="40" y="163"/>
                  </a:cubicBezTo>
                  <a:cubicBezTo>
                    <a:pt x="27" y="163"/>
                    <a:pt x="13" y="176"/>
                    <a:pt x="13" y="189"/>
                  </a:cubicBezTo>
                  <a:cubicBezTo>
                    <a:pt x="0" y="202"/>
                    <a:pt x="13" y="219"/>
                    <a:pt x="27" y="232"/>
                  </a:cubicBezTo>
                  <a:cubicBezTo>
                    <a:pt x="40" y="258"/>
                    <a:pt x="70" y="285"/>
                    <a:pt x="96" y="315"/>
                  </a:cubicBezTo>
                  <a:cubicBezTo>
                    <a:pt x="109" y="341"/>
                    <a:pt x="136" y="384"/>
                    <a:pt x="152" y="411"/>
                  </a:cubicBezTo>
                  <a:cubicBezTo>
                    <a:pt x="218" y="520"/>
                    <a:pt x="331" y="602"/>
                    <a:pt x="427" y="698"/>
                  </a:cubicBezTo>
                  <a:cubicBezTo>
                    <a:pt x="512" y="759"/>
                    <a:pt x="570" y="788"/>
                    <a:pt x="631" y="788"/>
                  </a:cubicBezTo>
                  <a:cubicBezTo>
                    <a:pt x="669" y="788"/>
                    <a:pt x="709" y="776"/>
                    <a:pt x="757" y="755"/>
                  </a:cubicBezTo>
                  <a:cubicBezTo>
                    <a:pt x="853" y="698"/>
                    <a:pt x="936" y="616"/>
                    <a:pt x="979" y="520"/>
                  </a:cubicBezTo>
                  <a:cubicBezTo>
                    <a:pt x="1032" y="368"/>
                    <a:pt x="1144" y="245"/>
                    <a:pt x="1115" y="67"/>
                  </a:cubicBezTo>
                  <a:lnTo>
                    <a:pt x="1115" y="10"/>
                  </a:lnTo>
                  <a:cubicBezTo>
                    <a:pt x="1101" y="4"/>
                    <a:pt x="1088" y="1"/>
                    <a:pt x="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4252199" y="2916473"/>
              <a:ext cx="30125" cy="20984"/>
            </a:xfrm>
            <a:custGeom>
              <a:avLst/>
              <a:gdLst/>
              <a:ahLst/>
              <a:cxnLst/>
              <a:rect l="l" t="t" r="r" b="b"/>
              <a:pathLst>
                <a:path w="702" h="489" extrusionOk="0">
                  <a:moveTo>
                    <a:pt x="174" y="1"/>
                  </a:moveTo>
                  <a:cubicBezTo>
                    <a:pt x="168" y="1"/>
                    <a:pt x="161" y="3"/>
                    <a:pt x="153" y="9"/>
                  </a:cubicBezTo>
                  <a:cubicBezTo>
                    <a:pt x="97" y="49"/>
                    <a:pt x="140" y="92"/>
                    <a:pt x="166" y="119"/>
                  </a:cubicBezTo>
                  <a:lnTo>
                    <a:pt x="166" y="132"/>
                  </a:lnTo>
                  <a:cubicBezTo>
                    <a:pt x="151" y="141"/>
                    <a:pt x="138" y="146"/>
                    <a:pt x="126" y="146"/>
                  </a:cubicBezTo>
                  <a:cubicBezTo>
                    <a:pt x="104" y="146"/>
                    <a:pt x="87" y="131"/>
                    <a:pt x="70" y="105"/>
                  </a:cubicBezTo>
                  <a:cubicBezTo>
                    <a:pt x="57" y="92"/>
                    <a:pt x="40" y="76"/>
                    <a:pt x="27" y="76"/>
                  </a:cubicBezTo>
                  <a:cubicBezTo>
                    <a:pt x="14" y="92"/>
                    <a:pt x="1" y="105"/>
                    <a:pt x="1" y="119"/>
                  </a:cubicBezTo>
                  <a:cubicBezTo>
                    <a:pt x="1" y="145"/>
                    <a:pt x="1" y="188"/>
                    <a:pt x="14" y="201"/>
                  </a:cubicBezTo>
                  <a:cubicBezTo>
                    <a:pt x="53" y="220"/>
                    <a:pt x="84" y="246"/>
                    <a:pt x="123" y="246"/>
                  </a:cubicBezTo>
                  <a:cubicBezTo>
                    <a:pt x="140" y="246"/>
                    <a:pt x="158" y="241"/>
                    <a:pt x="179" y="228"/>
                  </a:cubicBezTo>
                  <a:cubicBezTo>
                    <a:pt x="222" y="201"/>
                    <a:pt x="275" y="188"/>
                    <a:pt x="305" y="175"/>
                  </a:cubicBezTo>
                  <a:cubicBezTo>
                    <a:pt x="305" y="257"/>
                    <a:pt x="305" y="324"/>
                    <a:pt x="318" y="380"/>
                  </a:cubicBezTo>
                  <a:cubicBezTo>
                    <a:pt x="318" y="436"/>
                    <a:pt x="345" y="489"/>
                    <a:pt x="414" y="489"/>
                  </a:cubicBezTo>
                  <a:cubicBezTo>
                    <a:pt x="470" y="489"/>
                    <a:pt x="523" y="449"/>
                    <a:pt x="536" y="380"/>
                  </a:cubicBezTo>
                  <a:lnTo>
                    <a:pt x="536" y="228"/>
                  </a:lnTo>
                  <a:cubicBezTo>
                    <a:pt x="566" y="228"/>
                    <a:pt x="593" y="241"/>
                    <a:pt x="636" y="257"/>
                  </a:cubicBezTo>
                  <a:lnTo>
                    <a:pt x="702" y="257"/>
                  </a:lnTo>
                  <a:cubicBezTo>
                    <a:pt x="689" y="228"/>
                    <a:pt x="689" y="201"/>
                    <a:pt x="675" y="188"/>
                  </a:cubicBezTo>
                  <a:cubicBezTo>
                    <a:pt x="587" y="132"/>
                    <a:pt x="496" y="84"/>
                    <a:pt x="392" y="84"/>
                  </a:cubicBezTo>
                  <a:cubicBezTo>
                    <a:pt x="368" y="84"/>
                    <a:pt x="344" y="86"/>
                    <a:pt x="318" y="92"/>
                  </a:cubicBezTo>
                  <a:cubicBezTo>
                    <a:pt x="288" y="92"/>
                    <a:pt x="262" y="76"/>
                    <a:pt x="236" y="62"/>
                  </a:cubicBezTo>
                  <a:cubicBezTo>
                    <a:pt x="212" y="41"/>
                    <a:pt x="198"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4201391" y="2919692"/>
              <a:ext cx="30125" cy="16650"/>
            </a:xfrm>
            <a:custGeom>
              <a:avLst/>
              <a:gdLst/>
              <a:ahLst/>
              <a:cxnLst/>
              <a:rect l="l" t="t" r="r" b="b"/>
              <a:pathLst>
                <a:path w="702" h="388" extrusionOk="0">
                  <a:moveTo>
                    <a:pt x="136" y="1"/>
                  </a:moveTo>
                  <a:lnTo>
                    <a:pt x="136" y="57"/>
                  </a:lnTo>
                  <a:lnTo>
                    <a:pt x="136" y="139"/>
                  </a:lnTo>
                  <a:cubicBezTo>
                    <a:pt x="110" y="126"/>
                    <a:pt x="110" y="113"/>
                    <a:pt x="97" y="113"/>
                  </a:cubicBezTo>
                  <a:cubicBezTo>
                    <a:pt x="89" y="94"/>
                    <a:pt x="74" y="77"/>
                    <a:pt x="58" y="77"/>
                  </a:cubicBezTo>
                  <a:cubicBezTo>
                    <a:pt x="48" y="77"/>
                    <a:pt x="37" y="84"/>
                    <a:pt x="27" y="100"/>
                  </a:cubicBezTo>
                  <a:cubicBezTo>
                    <a:pt x="1" y="126"/>
                    <a:pt x="14" y="153"/>
                    <a:pt x="41" y="182"/>
                  </a:cubicBezTo>
                  <a:cubicBezTo>
                    <a:pt x="64" y="204"/>
                    <a:pt x="91" y="214"/>
                    <a:pt x="122" y="214"/>
                  </a:cubicBezTo>
                  <a:cubicBezTo>
                    <a:pt x="147" y="214"/>
                    <a:pt x="175" y="208"/>
                    <a:pt x="206" y="196"/>
                  </a:cubicBezTo>
                  <a:cubicBezTo>
                    <a:pt x="249" y="166"/>
                    <a:pt x="302" y="153"/>
                    <a:pt x="345" y="139"/>
                  </a:cubicBezTo>
                  <a:cubicBezTo>
                    <a:pt x="358" y="209"/>
                    <a:pt x="371" y="265"/>
                    <a:pt x="371" y="305"/>
                  </a:cubicBezTo>
                  <a:cubicBezTo>
                    <a:pt x="384" y="374"/>
                    <a:pt x="427" y="387"/>
                    <a:pt x="480" y="387"/>
                  </a:cubicBezTo>
                  <a:cubicBezTo>
                    <a:pt x="537" y="387"/>
                    <a:pt x="550" y="348"/>
                    <a:pt x="563" y="305"/>
                  </a:cubicBezTo>
                  <a:cubicBezTo>
                    <a:pt x="580" y="278"/>
                    <a:pt x="580" y="235"/>
                    <a:pt x="580" y="196"/>
                  </a:cubicBezTo>
                  <a:cubicBezTo>
                    <a:pt x="606" y="196"/>
                    <a:pt x="619" y="209"/>
                    <a:pt x="632" y="209"/>
                  </a:cubicBezTo>
                  <a:cubicBezTo>
                    <a:pt x="662" y="209"/>
                    <a:pt x="675" y="196"/>
                    <a:pt x="702" y="182"/>
                  </a:cubicBezTo>
                  <a:cubicBezTo>
                    <a:pt x="689" y="166"/>
                    <a:pt x="689" y="139"/>
                    <a:pt x="675" y="126"/>
                  </a:cubicBezTo>
                  <a:cubicBezTo>
                    <a:pt x="662" y="113"/>
                    <a:pt x="632" y="100"/>
                    <a:pt x="606" y="100"/>
                  </a:cubicBezTo>
                  <a:cubicBezTo>
                    <a:pt x="534" y="68"/>
                    <a:pt x="454" y="28"/>
                    <a:pt x="372" y="28"/>
                  </a:cubicBezTo>
                  <a:cubicBezTo>
                    <a:pt x="344" y="28"/>
                    <a:pt x="316" y="33"/>
                    <a:pt x="289" y="44"/>
                  </a:cubicBezTo>
                  <a:cubicBezTo>
                    <a:pt x="274" y="48"/>
                    <a:pt x="263" y="51"/>
                    <a:pt x="253" y="51"/>
                  </a:cubicBezTo>
                  <a:cubicBezTo>
                    <a:pt x="235" y="51"/>
                    <a:pt x="223" y="42"/>
                    <a:pt x="206" y="17"/>
                  </a:cubicBezTo>
                  <a:cubicBezTo>
                    <a:pt x="193" y="1"/>
                    <a:pt x="166"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6"/>
            <p:cNvSpPr/>
            <p:nvPr/>
          </p:nvSpPr>
          <p:spPr>
            <a:xfrm>
              <a:off x="4233317" y="2923940"/>
              <a:ext cx="12960" cy="31069"/>
            </a:xfrm>
            <a:custGeom>
              <a:avLst/>
              <a:gdLst/>
              <a:ahLst/>
              <a:cxnLst/>
              <a:rect l="l" t="t" r="r" b="b"/>
              <a:pathLst>
                <a:path w="302" h="724" extrusionOk="0">
                  <a:moveTo>
                    <a:pt x="180" y="1"/>
                  </a:moveTo>
                  <a:cubicBezTo>
                    <a:pt x="166" y="14"/>
                    <a:pt x="137" y="27"/>
                    <a:pt x="137" y="54"/>
                  </a:cubicBezTo>
                  <a:cubicBezTo>
                    <a:pt x="110" y="150"/>
                    <a:pt x="97" y="249"/>
                    <a:pt x="54" y="331"/>
                  </a:cubicBezTo>
                  <a:cubicBezTo>
                    <a:pt x="1" y="523"/>
                    <a:pt x="41" y="619"/>
                    <a:pt x="193" y="715"/>
                  </a:cubicBezTo>
                  <a:cubicBezTo>
                    <a:pt x="204" y="721"/>
                    <a:pt x="217" y="724"/>
                    <a:pt x="231" y="724"/>
                  </a:cubicBezTo>
                  <a:cubicBezTo>
                    <a:pt x="250" y="724"/>
                    <a:pt x="268" y="717"/>
                    <a:pt x="275" y="702"/>
                  </a:cubicBezTo>
                  <a:cubicBezTo>
                    <a:pt x="302" y="675"/>
                    <a:pt x="275" y="646"/>
                    <a:pt x="249" y="632"/>
                  </a:cubicBezTo>
                  <a:cubicBezTo>
                    <a:pt x="180" y="579"/>
                    <a:pt x="150" y="510"/>
                    <a:pt x="166" y="414"/>
                  </a:cubicBezTo>
                  <a:cubicBezTo>
                    <a:pt x="193" y="331"/>
                    <a:pt x="206" y="249"/>
                    <a:pt x="219" y="166"/>
                  </a:cubicBezTo>
                  <a:cubicBezTo>
                    <a:pt x="219" y="110"/>
                    <a:pt x="249" y="54"/>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6"/>
            <p:cNvSpPr/>
            <p:nvPr/>
          </p:nvSpPr>
          <p:spPr>
            <a:xfrm>
              <a:off x="4308413" y="2930334"/>
              <a:ext cx="19482" cy="22143"/>
            </a:xfrm>
            <a:custGeom>
              <a:avLst/>
              <a:gdLst/>
              <a:ahLst/>
              <a:cxnLst/>
              <a:rect l="l" t="t" r="r" b="b"/>
              <a:pathLst>
                <a:path w="454" h="516" extrusionOk="0">
                  <a:moveTo>
                    <a:pt x="371" y="1"/>
                  </a:moveTo>
                  <a:cubicBezTo>
                    <a:pt x="318" y="17"/>
                    <a:pt x="262" y="30"/>
                    <a:pt x="205" y="57"/>
                  </a:cubicBezTo>
                  <a:cubicBezTo>
                    <a:pt x="96" y="113"/>
                    <a:pt x="0" y="278"/>
                    <a:pt x="27" y="414"/>
                  </a:cubicBezTo>
                  <a:cubicBezTo>
                    <a:pt x="36" y="414"/>
                    <a:pt x="52" y="421"/>
                    <a:pt x="62" y="421"/>
                  </a:cubicBezTo>
                  <a:cubicBezTo>
                    <a:pt x="66" y="421"/>
                    <a:pt x="70" y="419"/>
                    <a:pt x="70" y="414"/>
                  </a:cubicBezTo>
                  <a:cubicBezTo>
                    <a:pt x="83" y="387"/>
                    <a:pt x="109" y="361"/>
                    <a:pt x="123" y="318"/>
                  </a:cubicBezTo>
                  <a:cubicBezTo>
                    <a:pt x="166" y="348"/>
                    <a:pt x="179" y="401"/>
                    <a:pt x="192" y="444"/>
                  </a:cubicBezTo>
                  <a:cubicBezTo>
                    <a:pt x="192" y="467"/>
                    <a:pt x="192" y="515"/>
                    <a:pt x="223" y="515"/>
                  </a:cubicBezTo>
                  <a:cubicBezTo>
                    <a:pt x="227" y="515"/>
                    <a:pt x="231" y="514"/>
                    <a:pt x="235" y="513"/>
                  </a:cubicBezTo>
                  <a:cubicBezTo>
                    <a:pt x="262" y="497"/>
                    <a:pt x="275" y="457"/>
                    <a:pt x="275" y="430"/>
                  </a:cubicBezTo>
                  <a:cubicBezTo>
                    <a:pt x="275" y="348"/>
                    <a:pt x="235" y="278"/>
                    <a:pt x="152" y="235"/>
                  </a:cubicBezTo>
                  <a:cubicBezTo>
                    <a:pt x="179" y="196"/>
                    <a:pt x="205" y="166"/>
                    <a:pt x="248" y="139"/>
                  </a:cubicBezTo>
                  <a:cubicBezTo>
                    <a:pt x="301" y="113"/>
                    <a:pt x="357" y="100"/>
                    <a:pt x="427" y="70"/>
                  </a:cubicBezTo>
                  <a:cubicBezTo>
                    <a:pt x="440" y="70"/>
                    <a:pt x="453" y="57"/>
                    <a:pt x="453" y="44"/>
                  </a:cubicBezTo>
                  <a:cubicBezTo>
                    <a:pt x="453" y="30"/>
                    <a:pt x="440" y="17"/>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6"/>
            <p:cNvSpPr/>
            <p:nvPr/>
          </p:nvSpPr>
          <p:spPr>
            <a:xfrm>
              <a:off x="4204953" y="2933080"/>
              <a:ext cx="7123" cy="5064"/>
            </a:xfrm>
            <a:custGeom>
              <a:avLst/>
              <a:gdLst/>
              <a:ahLst/>
              <a:cxnLst/>
              <a:rect l="l" t="t" r="r" b="b"/>
              <a:pathLst>
                <a:path w="166" h="118" extrusionOk="0">
                  <a:moveTo>
                    <a:pt x="114" y="0"/>
                  </a:moveTo>
                  <a:cubicBezTo>
                    <a:pt x="107" y="0"/>
                    <a:pt x="101" y="2"/>
                    <a:pt x="96" y="6"/>
                  </a:cubicBezTo>
                  <a:cubicBezTo>
                    <a:pt x="67" y="36"/>
                    <a:pt x="40" y="62"/>
                    <a:pt x="1" y="102"/>
                  </a:cubicBezTo>
                  <a:cubicBezTo>
                    <a:pt x="22" y="113"/>
                    <a:pt x="40" y="118"/>
                    <a:pt x="55" y="118"/>
                  </a:cubicBezTo>
                  <a:cubicBezTo>
                    <a:pt x="97" y="118"/>
                    <a:pt x="117" y="82"/>
                    <a:pt x="136" y="62"/>
                  </a:cubicBezTo>
                  <a:cubicBezTo>
                    <a:pt x="149" y="49"/>
                    <a:pt x="149" y="36"/>
                    <a:pt x="166" y="6"/>
                  </a:cubicBezTo>
                  <a:cubicBezTo>
                    <a:pt x="146" y="6"/>
                    <a:pt x="128"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4257477" y="2935011"/>
              <a:ext cx="4291" cy="4892"/>
            </a:xfrm>
            <a:custGeom>
              <a:avLst/>
              <a:gdLst/>
              <a:ahLst/>
              <a:cxnLst/>
              <a:rect l="l" t="t" r="r" b="b"/>
              <a:pathLst>
                <a:path w="100" h="114" extrusionOk="0">
                  <a:moveTo>
                    <a:pt x="61" y="0"/>
                  </a:moveTo>
                  <a:cubicBezTo>
                    <a:pt x="58" y="0"/>
                    <a:pt x="56" y="1"/>
                    <a:pt x="56" y="4"/>
                  </a:cubicBezTo>
                  <a:cubicBezTo>
                    <a:pt x="30" y="17"/>
                    <a:pt x="17" y="44"/>
                    <a:pt x="17" y="57"/>
                  </a:cubicBezTo>
                  <a:cubicBezTo>
                    <a:pt x="0" y="73"/>
                    <a:pt x="30" y="100"/>
                    <a:pt x="43" y="113"/>
                  </a:cubicBezTo>
                  <a:cubicBezTo>
                    <a:pt x="56" y="113"/>
                    <a:pt x="56" y="113"/>
                    <a:pt x="70" y="100"/>
                  </a:cubicBezTo>
                  <a:cubicBezTo>
                    <a:pt x="83" y="73"/>
                    <a:pt x="83" y="44"/>
                    <a:pt x="99" y="17"/>
                  </a:cubicBezTo>
                  <a:cubicBezTo>
                    <a:pt x="99" y="17"/>
                    <a:pt x="72"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6"/>
            <p:cNvSpPr/>
            <p:nvPr/>
          </p:nvSpPr>
          <p:spPr>
            <a:xfrm>
              <a:off x="4262841" y="2933895"/>
              <a:ext cx="3047" cy="5407"/>
            </a:xfrm>
            <a:custGeom>
              <a:avLst/>
              <a:gdLst/>
              <a:ahLst/>
              <a:cxnLst/>
              <a:rect l="l" t="t" r="r" b="b"/>
              <a:pathLst>
                <a:path w="71" h="126" extrusionOk="0">
                  <a:moveTo>
                    <a:pt x="40" y="0"/>
                  </a:moveTo>
                  <a:cubicBezTo>
                    <a:pt x="14" y="43"/>
                    <a:pt x="1" y="56"/>
                    <a:pt x="1" y="70"/>
                  </a:cubicBezTo>
                  <a:cubicBezTo>
                    <a:pt x="1" y="83"/>
                    <a:pt x="14" y="99"/>
                    <a:pt x="27" y="126"/>
                  </a:cubicBezTo>
                  <a:cubicBezTo>
                    <a:pt x="40" y="113"/>
                    <a:pt x="70" y="99"/>
                    <a:pt x="70" y="70"/>
                  </a:cubicBezTo>
                  <a:cubicBezTo>
                    <a:pt x="70" y="56"/>
                    <a:pt x="57" y="43"/>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6"/>
            <p:cNvSpPr/>
            <p:nvPr/>
          </p:nvSpPr>
          <p:spPr>
            <a:xfrm>
              <a:off x="4211347" y="2935569"/>
              <a:ext cx="4291" cy="4334"/>
            </a:xfrm>
            <a:custGeom>
              <a:avLst/>
              <a:gdLst/>
              <a:ahLst/>
              <a:cxnLst/>
              <a:rect l="l" t="t" r="r" b="b"/>
              <a:pathLst>
                <a:path w="100" h="101" extrusionOk="0">
                  <a:moveTo>
                    <a:pt x="50" y="1"/>
                  </a:moveTo>
                  <a:cubicBezTo>
                    <a:pt x="21" y="1"/>
                    <a:pt x="0" y="25"/>
                    <a:pt x="0" y="60"/>
                  </a:cubicBezTo>
                  <a:cubicBezTo>
                    <a:pt x="0" y="74"/>
                    <a:pt x="30" y="100"/>
                    <a:pt x="43" y="100"/>
                  </a:cubicBezTo>
                  <a:cubicBezTo>
                    <a:pt x="70" y="87"/>
                    <a:pt x="100" y="60"/>
                    <a:pt x="70" y="17"/>
                  </a:cubicBezTo>
                  <a:lnTo>
                    <a:pt x="70" y="4"/>
                  </a:lnTo>
                  <a:cubicBezTo>
                    <a:pt x="63" y="2"/>
                    <a:pt x="56" y="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6"/>
            <p:cNvSpPr/>
            <p:nvPr/>
          </p:nvSpPr>
          <p:spPr>
            <a:xfrm>
              <a:off x="4346862" y="3079323"/>
              <a:ext cx="14805" cy="24889"/>
            </a:xfrm>
            <a:custGeom>
              <a:avLst/>
              <a:gdLst/>
              <a:ahLst/>
              <a:cxnLst/>
              <a:rect l="l" t="t" r="r" b="b"/>
              <a:pathLst>
                <a:path w="345" h="580" extrusionOk="0">
                  <a:moveTo>
                    <a:pt x="275" y="1"/>
                  </a:moveTo>
                  <a:cubicBezTo>
                    <a:pt x="262" y="1"/>
                    <a:pt x="248" y="17"/>
                    <a:pt x="232" y="31"/>
                  </a:cubicBezTo>
                  <a:cubicBezTo>
                    <a:pt x="136" y="113"/>
                    <a:pt x="83" y="236"/>
                    <a:pt x="40" y="361"/>
                  </a:cubicBezTo>
                  <a:cubicBezTo>
                    <a:pt x="27" y="414"/>
                    <a:pt x="14" y="457"/>
                    <a:pt x="0" y="527"/>
                  </a:cubicBezTo>
                  <a:cubicBezTo>
                    <a:pt x="14" y="540"/>
                    <a:pt x="27" y="566"/>
                    <a:pt x="53" y="579"/>
                  </a:cubicBezTo>
                  <a:cubicBezTo>
                    <a:pt x="67" y="566"/>
                    <a:pt x="96" y="553"/>
                    <a:pt x="96" y="540"/>
                  </a:cubicBezTo>
                  <a:cubicBezTo>
                    <a:pt x="123" y="361"/>
                    <a:pt x="192" y="209"/>
                    <a:pt x="315" y="70"/>
                  </a:cubicBezTo>
                  <a:cubicBezTo>
                    <a:pt x="331" y="57"/>
                    <a:pt x="344" y="31"/>
                    <a:pt x="331" y="17"/>
                  </a:cubicBezTo>
                  <a:cubicBezTo>
                    <a:pt x="331" y="1"/>
                    <a:pt x="301"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6"/>
            <p:cNvSpPr/>
            <p:nvPr/>
          </p:nvSpPr>
          <p:spPr>
            <a:xfrm>
              <a:off x="4097245" y="3031519"/>
              <a:ext cx="6008" cy="10685"/>
            </a:xfrm>
            <a:custGeom>
              <a:avLst/>
              <a:gdLst/>
              <a:ahLst/>
              <a:cxnLst/>
              <a:rect l="l" t="t" r="r" b="b"/>
              <a:pathLst>
                <a:path w="140" h="249" extrusionOk="0">
                  <a:moveTo>
                    <a:pt x="70" y="0"/>
                  </a:moveTo>
                  <a:cubicBezTo>
                    <a:pt x="54" y="0"/>
                    <a:pt x="37" y="14"/>
                    <a:pt x="30" y="40"/>
                  </a:cubicBezTo>
                  <a:cubicBezTo>
                    <a:pt x="1" y="83"/>
                    <a:pt x="1" y="152"/>
                    <a:pt x="1" y="205"/>
                  </a:cubicBezTo>
                  <a:cubicBezTo>
                    <a:pt x="1" y="222"/>
                    <a:pt x="14" y="248"/>
                    <a:pt x="30" y="248"/>
                  </a:cubicBezTo>
                  <a:cubicBezTo>
                    <a:pt x="57" y="248"/>
                    <a:pt x="83" y="235"/>
                    <a:pt x="97" y="222"/>
                  </a:cubicBezTo>
                  <a:cubicBezTo>
                    <a:pt x="113" y="192"/>
                    <a:pt x="126" y="152"/>
                    <a:pt x="140" y="109"/>
                  </a:cubicBezTo>
                  <a:cubicBezTo>
                    <a:pt x="126" y="83"/>
                    <a:pt x="126" y="57"/>
                    <a:pt x="113" y="40"/>
                  </a:cubicBezTo>
                  <a:cubicBezTo>
                    <a:pt x="105" y="14"/>
                    <a:pt x="87"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p:nvPr/>
          </p:nvSpPr>
          <p:spPr>
            <a:xfrm>
              <a:off x="3664995" y="3105413"/>
              <a:ext cx="8454" cy="8454"/>
            </a:xfrm>
            <a:custGeom>
              <a:avLst/>
              <a:gdLst/>
              <a:ahLst/>
              <a:cxnLst/>
              <a:rect l="l" t="t" r="r" b="b"/>
              <a:pathLst>
                <a:path w="197" h="197" extrusionOk="0">
                  <a:moveTo>
                    <a:pt x="107" y="0"/>
                  </a:moveTo>
                  <a:cubicBezTo>
                    <a:pt x="83" y="0"/>
                    <a:pt x="60" y="11"/>
                    <a:pt x="44" y="28"/>
                  </a:cubicBezTo>
                  <a:cubicBezTo>
                    <a:pt x="31" y="54"/>
                    <a:pt x="17" y="84"/>
                    <a:pt x="1" y="124"/>
                  </a:cubicBezTo>
                  <a:cubicBezTo>
                    <a:pt x="17" y="153"/>
                    <a:pt x="44" y="193"/>
                    <a:pt x="57" y="193"/>
                  </a:cubicBezTo>
                  <a:cubicBezTo>
                    <a:pt x="62" y="195"/>
                    <a:pt x="67" y="197"/>
                    <a:pt x="72" y="197"/>
                  </a:cubicBezTo>
                  <a:cubicBezTo>
                    <a:pt x="94" y="197"/>
                    <a:pt x="118" y="175"/>
                    <a:pt x="140" y="153"/>
                  </a:cubicBezTo>
                  <a:cubicBezTo>
                    <a:pt x="153" y="153"/>
                    <a:pt x="166" y="137"/>
                    <a:pt x="166" y="124"/>
                  </a:cubicBezTo>
                  <a:cubicBezTo>
                    <a:pt x="183" y="84"/>
                    <a:pt x="196" y="41"/>
                    <a:pt x="153" y="14"/>
                  </a:cubicBezTo>
                  <a:cubicBezTo>
                    <a:pt x="138" y="4"/>
                    <a:pt x="122"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3896890" y="3100607"/>
              <a:ext cx="601" cy="43"/>
            </a:xfrm>
            <a:custGeom>
              <a:avLst/>
              <a:gdLst/>
              <a:ahLst/>
              <a:cxnLst/>
              <a:rect l="l" t="t" r="r" b="b"/>
              <a:pathLst>
                <a:path w="14" h="1" extrusionOk="0">
                  <a:moveTo>
                    <a:pt x="0" y="1"/>
                  </a:move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a:off x="3588226" y="2971786"/>
              <a:ext cx="43" cy="43"/>
            </a:xfrm>
            <a:custGeom>
              <a:avLst/>
              <a:gdLst/>
              <a:ahLst/>
              <a:cxnLst/>
              <a:rect l="l" t="t" r="r" b="b"/>
              <a:pathLst>
                <a:path w="1" h="1" extrusionOk="0">
                  <a:moveTo>
                    <a:pt x="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6"/>
            <p:cNvSpPr/>
            <p:nvPr/>
          </p:nvSpPr>
          <p:spPr>
            <a:xfrm>
              <a:off x="3680486" y="2985389"/>
              <a:ext cx="43" cy="601"/>
            </a:xfrm>
            <a:custGeom>
              <a:avLst/>
              <a:gdLst/>
              <a:ahLst/>
              <a:cxnLst/>
              <a:rect l="l" t="t" r="r" b="b"/>
              <a:pathLst>
                <a:path w="1" h="14" extrusionOk="0">
                  <a:moveTo>
                    <a:pt x="0" y="14"/>
                  </a:moveTo>
                  <a:lnTo>
                    <a:pt x="0" y="1"/>
                  </a:lnTo>
                  <a:lnTo>
                    <a:pt x="0"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3681044" y="2987792"/>
              <a:ext cx="601" cy="43"/>
            </a:xfrm>
            <a:custGeom>
              <a:avLst/>
              <a:gdLst/>
              <a:ahLst/>
              <a:cxnLst/>
              <a:rect l="l" t="t" r="r" b="b"/>
              <a:pathLst>
                <a:path w="14" h="1" extrusionOk="0">
                  <a:moveTo>
                    <a:pt x="14"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3890367" y="2937414"/>
              <a:ext cx="43" cy="772"/>
            </a:xfrm>
            <a:custGeom>
              <a:avLst/>
              <a:gdLst/>
              <a:ahLst/>
              <a:cxnLst/>
              <a:rect l="l" t="t" r="r" b="b"/>
              <a:pathLst>
                <a:path w="1" h="18" extrusionOk="0">
                  <a:moveTo>
                    <a:pt x="0" y="17"/>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4072399" y="2914456"/>
              <a:ext cx="24889" cy="17809"/>
            </a:xfrm>
            <a:custGeom>
              <a:avLst/>
              <a:gdLst/>
              <a:ahLst/>
              <a:cxnLst/>
              <a:rect l="l" t="t" r="r" b="b"/>
              <a:pathLst>
                <a:path w="580" h="415" extrusionOk="0">
                  <a:moveTo>
                    <a:pt x="580" y="0"/>
                  </a:moveTo>
                  <a:cubicBezTo>
                    <a:pt x="484" y="0"/>
                    <a:pt x="388" y="13"/>
                    <a:pt x="305" y="96"/>
                  </a:cubicBezTo>
                  <a:cubicBezTo>
                    <a:pt x="270" y="132"/>
                    <a:pt x="219" y="156"/>
                    <a:pt x="163" y="156"/>
                  </a:cubicBezTo>
                  <a:cubicBezTo>
                    <a:pt x="151" y="156"/>
                    <a:pt x="139" y="155"/>
                    <a:pt x="127" y="152"/>
                  </a:cubicBezTo>
                  <a:cubicBezTo>
                    <a:pt x="84" y="152"/>
                    <a:pt x="44" y="166"/>
                    <a:pt x="44" y="205"/>
                  </a:cubicBezTo>
                  <a:cubicBezTo>
                    <a:pt x="31" y="248"/>
                    <a:pt x="14" y="304"/>
                    <a:pt x="1" y="344"/>
                  </a:cubicBezTo>
                  <a:cubicBezTo>
                    <a:pt x="31" y="357"/>
                    <a:pt x="70" y="371"/>
                    <a:pt x="97" y="387"/>
                  </a:cubicBezTo>
                  <a:cubicBezTo>
                    <a:pt x="132" y="403"/>
                    <a:pt x="166" y="415"/>
                    <a:pt x="200" y="415"/>
                  </a:cubicBezTo>
                  <a:cubicBezTo>
                    <a:pt x="221" y="415"/>
                    <a:pt x="242" y="410"/>
                    <a:pt x="262" y="400"/>
                  </a:cubicBezTo>
                  <a:cubicBezTo>
                    <a:pt x="428" y="318"/>
                    <a:pt x="553" y="192"/>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4070725" y="2908492"/>
              <a:ext cx="19482" cy="8239"/>
            </a:xfrm>
            <a:custGeom>
              <a:avLst/>
              <a:gdLst/>
              <a:ahLst/>
              <a:cxnLst/>
              <a:rect l="l" t="t" r="r" b="b"/>
              <a:pathLst>
                <a:path w="454" h="192" extrusionOk="0">
                  <a:moveTo>
                    <a:pt x="427" y="0"/>
                  </a:moveTo>
                  <a:cubicBezTo>
                    <a:pt x="357" y="30"/>
                    <a:pt x="288" y="57"/>
                    <a:pt x="219" y="83"/>
                  </a:cubicBezTo>
                  <a:cubicBezTo>
                    <a:pt x="152" y="113"/>
                    <a:pt x="83" y="139"/>
                    <a:pt x="0" y="179"/>
                  </a:cubicBezTo>
                  <a:cubicBezTo>
                    <a:pt x="38" y="187"/>
                    <a:pt x="74" y="191"/>
                    <a:pt x="109" y="191"/>
                  </a:cubicBezTo>
                  <a:cubicBezTo>
                    <a:pt x="250" y="191"/>
                    <a:pt x="366" y="123"/>
                    <a:pt x="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4090164" y="2907934"/>
              <a:ext cx="601" cy="601"/>
            </a:xfrm>
            <a:custGeom>
              <a:avLst/>
              <a:gdLst/>
              <a:ahLst/>
              <a:cxnLst/>
              <a:rect l="l" t="t" r="r" b="b"/>
              <a:pathLst>
                <a:path w="14" h="14" extrusionOk="0">
                  <a:moveTo>
                    <a:pt x="0" y="0"/>
                  </a:moveTo>
                  <a:lnTo>
                    <a:pt x="0" y="13"/>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4033950" y="2880084"/>
              <a:ext cx="43" cy="644"/>
            </a:xfrm>
            <a:custGeom>
              <a:avLst/>
              <a:gdLst/>
              <a:ahLst/>
              <a:cxnLst/>
              <a:rect l="l" t="t" r="r" b="b"/>
              <a:pathLst>
                <a:path w="1" h="15" extrusionOk="0">
                  <a:moveTo>
                    <a:pt x="1" y="14"/>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4243273" y="2968782"/>
              <a:ext cx="20770" cy="16307"/>
            </a:xfrm>
            <a:custGeom>
              <a:avLst/>
              <a:gdLst/>
              <a:ahLst/>
              <a:cxnLst/>
              <a:rect l="l" t="t" r="r" b="b"/>
              <a:pathLst>
                <a:path w="484" h="380" extrusionOk="0">
                  <a:moveTo>
                    <a:pt x="483" y="1"/>
                  </a:moveTo>
                  <a:cubicBezTo>
                    <a:pt x="470" y="1"/>
                    <a:pt x="457" y="14"/>
                    <a:pt x="457" y="14"/>
                  </a:cubicBezTo>
                  <a:cubicBezTo>
                    <a:pt x="381" y="105"/>
                    <a:pt x="295" y="181"/>
                    <a:pt x="184" y="181"/>
                  </a:cubicBezTo>
                  <a:cubicBezTo>
                    <a:pt x="174" y="181"/>
                    <a:pt x="163" y="181"/>
                    <a:pt x="153" y="179"/>
                  </a:cubicBezTo>
                  <a:cubicBezTo>
                    <a:pt x="70" y="179"/>
                    <a:pt x="30" y="222"/>
                    <a:pt x="0" y="278"/>
                  </a:cubicBezTo>
                  <a:cubicBezTo>
                    <a:pt x="30" y="305"/>
                    <a:pt x="43" y="318"/>
                    <a:pt x="70" y="345"/>
                  </a:cubicBezTo>
                  <a:cubicBezTo>
                    <a:pt x="105" y="368"/>
                    <a:pt x="137" y="380"/>
                    <a:pt x="167" y="380"/>
                  </a:cubicBezTo>
                  <a:cubicBezTo>
                    <a:pt x="209" y="380"/>
                    <a:pt x="246" y="358"/>
                    <a:pt x="278" y="318"/>
                  </a:cubicBezTo>
                  <a:cubicBezTo>
                    <a:pt x="291" y="305"/>
                    <a:pt x="318" y="292"/>
                    <a:pt x="331" y="278"/>
                  </a:cubicBezTo>
                  <a:cubicBezTo>
                    <a:pt x="414" y="209"/>
                    <a:pt x="444" y="97"/>
                    <a:pt x="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4242114" y="2965264"/>
              <a:ext cx="18367" cy="6780"/>
            </a:xfrm>
            <a:custGeom>
              <a:avLst/>
              <a:gdLst/>
              <a:ahLst/>
              <a:cxnLst/>
              <a:rect l="l" t="t" r="r" b="b"/>
              <a:pathLst>
                <a:path w="428" h="158" extrusionOk="0">
                  <a:moveTo>
                    <a:pt x="428" y="0"/>
                  </a:moveTo>
                  <a:cubicBezTo>
                    <a:pt x="292" y="30"/>
                    <a:pt x="153" y="69"/>
                    <a:pt x="1" y="96"/>
                  </a:cubicBezTo>
                  <a:cubicBezTo>
                    <a:pt x="44" y="139"/>
                    <a:pt x="97" y="158"/>
                    <a:pt x="152" y="158"/>
                  </a:cubicBezTo>
                  <a:cubicBezTo>
                    <a:pt x="255" y="158"/>
                    <a:pt x="365" y="91"/>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4214308" y="2935740"/>
              <a:ext cx="43" cy="601"/>
            </a:xfrm>
            <a:custGeom>
              <a:avLst/>
              <a:gdLst/>
              <a:ahLst/>
              <a:cxnLst/>
              <a:rect l="l" t="t" r="r" b="b"/>
              <a:pathLst>
                <a:path w="1" h="14" extrusionOk="0">
                  <a:moveTo>
                    <a:pt x="1" y="0"/>
                  </a:moveTo>
                  <a:lnTo>
                    <a:pt x="1" y="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36"/>
          <p:cNvGrpSpPr/>
          <p:nvPr/>
        </p:nvGrpSpPr>
        <p:grpSpPr>
          <a:xfrm>
            <a:off x="6280099" y="3390138"/>
            <a:ext cx="216732" cy="249750"/>
            <a:chOff x="2814018" y="262224"/>
            <a:chExt cx="136104" cy="156839"/>
          </a:xfrm>
        </p:grpSpPr>
        <p:sp>
          <p:nvSpPr>
            <p:cNvPr id="582" name="Google Shape;582;p36"/>
            <p:cNvSpPr/>
            <p:nvPr/>
          </p:nvSpPr>
          <p:spPr>
            <a:xfrm>
              <a:off x="2814018" y="277608"/>
              <a:ext cx="32772" cy="86275"/>
            </a:xfrm>
            <a:custGeom>
              <a:avLst/>
              <a:gdLst/>
              <a:ahLst/>
              <a:cxnLst/>
              <a:rect l="l" t="t" r="r" b="b"/>
              <a:pathLst>
                <a:path w="196" h="516" extrusionOk="0">
                  <a:moveTo>
                    <a:pt x="123" y="1"/>
                  </a:moveTo>
                  <a:cubicBezTo>
                    <a:pt x="94" y="1"/>
                    <a:pt x="70" y="16"/>
                    <a:pt x="70" y="46"/>
                  </a:cubicBezTo>
                  <a:lnTo>
                    <a:pt x="17" y="433"/>
                  </a:lnTo>
                  <a:cubicBezTo>
                    <a:pt x="0" y="459"/>
                    <a:pt x="17" y="502"/>
                    <a:pt x="56" y="515"/>
                  </a:cubicBezTo>
                  <a:cubicBezTo>
                    <a:pt x="83" y="515"/>
                    <a:pt x="126" y="502"/>
                    <a:pt x="126" y="459"/>
                  </a:cubicBezTo>
                  <a:lnTo>
                    <a:pt x="195" y="75"/>
                  </a:lnTo>
                  <a:cubicBezTo>
                    <a:pt x="195" y="46"/>
                    <a:pt x="182" y="6"/>
                    <a:pt x="152" y="6"/>
                  </a:cubicBezTo>
                  <a:cubicBezTo>
                    <a:pt x="142" y="3"/>
                    <a:pt x="132"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6"/>
            <p:cNvSpPr/>
            <p:nvPr/>
          </p:nvSpPr>
          <p:spPr>
            <a:xfrm>
              <a:off x="2860334" y="262224"/>
              <a:ext cx="89788" cy="111857"/>
            </a:xfrm>
            <a:custGeom>
              <a:avLst/>
              <a:gdLst/>
              <a:ahLst/>
              <a:cxnLst/>
              <a:rect l="l" t="t" r="r" b="b"/>
              <a:pathLst>
                <a:path w="537" h="669" extrusionOk="0">
                  <a:moveTo>
                    <a:pt x="454" y="1"/>
                  </a:moveTo>
                  <a:cubicBezTo>
                    <a:pt x="434" y="1"/>
                    <a:pt x="417" y="12"/>
                    <a:pt x="401" y="29"/>
                  </a:cubicBezTo>
                  <a:cubicBezTo>
                    <a:pt x="275" y="207"/>
                    <a:pt x="153" y="386"/>
                    <a:pt x="27" y="568"/>
                  </a:cubicBezTo>
                  <a:cubicBezTo>
                    <a:pt x="1" y="594"/>
                    <a:pt x="14" y="634"/>
                    <a:pt x="41" y="663"/>
                  </a:cubicBezTo>
                  <a:cubicBezTo>
                    <a:pt x="48" y="667"/>
                    <a:pt x="57" y="669"/>
                    <a:pt x="66" y="669"/>
                  </a:cubicBezTo>
                  <a:cubicBezTo>
                    <a:pt x="89" y="669"/>
                    <a:pt x="114" y="656"/>
                    <a:pt x="123" y="634"/>
                  </a:cubicBezTo>
                  <a:cubicBezTo>
                    <a:pt x="262" y="455"/>
                    <a:pt x="385" y="277"/>
                    <a:pt x="510" y="98"/>
                  </a:cubicBezTo>
                  <a:cubicBezTo>
                    <a:pt x="537" y="71"/>
                    <a:pt x="510" y="29"/>
                    <a:pt x="497" y="15"/>
                  </a:cubicBezTo>
                  <a:cubicBezTo>
                    <a:pt x="481" y="5"/>
                    <a:pt x="467" y="1"/>
                    <a:pt x="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2876386" y="398498"/>
              <a:ext cx="71563" cy="20566"/>
            </a:xfrm>
            <a:custGeom>
              <a:avLst/>
              <a:gdLst/>
              <a:ahLst/>
              <a:cxnLst/>
              <a:rect l="l" t="t" r="r" b="b"/>
              <a:pathLst>
                <a:path w="428" h="123" extrusionOk="0">
                  <a:moveTo>
                    <a:pt x="57" y="1"/>
                  </a:moveTo>
                  <a:cubicBezTo>
                    <a:pt x="27" y="1"/>
                    <a:pt x="1" y="27"/>
                    <a:pt x="1" y="67"/>
                  </a:cubicBezTo>
                  <a:cubicBezTo>
                    <a:pt x="1" y="96"/>
                    <a:pt x="27" y="123"/>
                    <a:pt x="57" y="123"/>
                  </a:cubicBezTo>
                  <a:lnTo>
                    <a:pt x="371" y="123"/>
                  </a:lnTo>
                  <a:cubicBezTo>
                    <a:pt x="401" y="123"/>
                    <a:pt x="427" y="96"/>
                    <a:pt x="427" y="67"/>
                  </a:cubicBezTo>
                  <a:cubicBezTo>
                    <a:pt x="427" y="27"/>
                    <a:pt x="401" y="1"/>
                    <a:pt x="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 name="Google Shape;585;p36"/>
          <p:cNvSpPr/>
          <p:nvPr/>
        </p:nvSpPr>
        <p:spPr>
          <a:xfrm>
            <a:off x="6691996" y="4037601"/>
            <a:ext cx="209900" cy="296202"/>
          </a:xfrm>
          <a:custGeom>
            <a:avLst/>
            <a:gdLst/>
            <a:ahLst/>
            <a:cxnLst/>
            <a:rect l="l" t="t" r="r" b="b"/>
            <a:pathLst>
              <a:path w="1226" h="1730" extrusionOk="0">
                <a:moveTo>
                  <a:pt x="721" y="960"/>
                </a:moveTo>
                <a:cubicBezTo>
                  <a:pt x="733" y="960"/>
                  <a:pt x="744" y="963"/>
                  <a:pt x="756" y="968"/>
                </a:cubicBezTo>
                <a:cubicBezTo>
                  <a:pt x="812" y="998"/>
                  <a:pt x="799" y="1068"/>
                  <a:pt x="769" y="1107"/>
                </a:cubicBezTo>
                <a:cubicBezTo>
                  <a:pt x="738" y="1164"/>
                  <a:pt x="682" y="1191"/>
                  <a:pt x="622" y="1199"/>
                </a:cubicBezTo>
                <a:lnTo>
                  <a:pt x="622" y="1199"/>
                </a:lnTo>
                <a:cubicBezTo>
                  <a:pt x="607" y="1144"/>
                  <a:pt x="610" y="1084"/>
                  <a:pt x="634" y="1038"/>
                </a:cubicBezTo>
                <a:cubicBezTo>
                  <a:pt x="644" y="996"/>
                  <a:pt x="679" y="960"/>
                  <a:pt x="721" y="960"/>
                </a:cubicBezTo>
                <a:close/>
                <a:moveTo>
                  <a:pt x="425" y="1"/>
                </a:moveTo>
                <a:cubicBezTo>
                  <a:pt x="412" y="1"/>
                  <a:pt x="398" y="6"/>
                  <a:pt x="386" y="19"/>
                </a:cubicBezTo>
                <a:cubicBezTo>
                  <a:pt x="204" y="224"/>
                  <a:pt x="95" y="472"/>
                  <a:pt x="81" y="737"/>
                </a:cubicBezTo>
                <a:cubicBezTo>
                  <a:pt x="81" y="873"/>
                  <a:pt x="95" y="1011"/>
                  <a:pt x="177" y="1121"/>
                </a:cubicBezTo>
                <a:cubicBezTo>
                  <a:pt x="260" y="1217"/>
                  <a:pt x="369" y="1299"/>
                  <a:pt x="495" y="1316"/>
                </a:cubicBezTo>
                <a:cubicBezTo>
                  <a:pt x="508" y="1319"/>
                  <a:pt x="522" y="1321"/>
                  <a:pt x="535" y="1323"/>
                </a:cubicBezTo>
                <a:lnTo>
                  <a:pt x="535" y="1323"/>
                </a:lnTo>
                <a:cubicBezTo>
                  <a:pt x="580" y="1402"/>
                  <a:pt x="654" y="1468"/>
                  <a:pt x="743" y="1508"/>
                </a:cubicBezTo>
                <a:cubicBezTo>
                  <a:pt x="774" y="1524"/>
                  <a:pt x="809" y="1531"/>
                  <a:pt x="845" y="1531"/>
                </a:cubicBezTo>
                <a:cubicBezTo>
                  <a:pt x="863" y="1531"/>
                  <a:pt x="881" y="1529"/>
                  <a:pt x="899" y="1525"/>
                </a:cubicBezTo>
                <a:lnTo>
                  <a:pt x="899" y="1525"/>
                </a:lnTo>
                <a:cubicBezTo>
                  <a:pt x="922" y="1638"/>
                  <a:pt x="1018" y="1729"/>
                  <a:pt x="1143" y="1729"/>
                </a:cubicBezTo>
                <a:cubicBezTo>
                  <a:pt x="1225" y="1729"/>
                  <a:pt x="1225" y="1603"/>
                  <a:pt x="1143" y="1603"/>
                </a:cubicBezTo>
                <a:cubicBezTo>
                  <a:pt x="1049" y="1603"/>
                  <a:pt x="997" y="1519"/>
                  <a:pt x="1022" y="1443"/>
                </a:cubicBezTo>
                <a:lnTo>
                  <a:pt x="1022" y="1443"/>
                </a:lnTo>
                <a:cubicBezTo>
                  <a:pt x="1029" y="1432"/>
                  <a:pt x="1035" y="1421"/>
                  <a:pt x="1039" y="1409"/>
                </a:cubicBezTo>
                <a:lnTo>
                  <a:pt x="1039" y="1409"/>
                </a:lnTo>
                <a:cubicBezTo>
                  <a:pt x="1042" y="1405"/>
                  <a:pt x="1044" y="1402"/>
                  <a:pt x="1047" y="1398"/>
                </a:cubicBezTo>
                <a:lnTo>
                  <a:pt x="1043" y="1397"/>
                </a:lnTo>
                <a:lnTo>
                  <a:pt x="1043" y="1397"/>
                </a:lnTo>
                <a:cubicBezTo>
                  <a:pt x="1045" y="1392"/>
                  <a:pt x="1046" y="1387"/>
                  <a:pt x="1047" y="1382"/>
                </a:cubicBezTo>
                <a:cubicBezTo>
                  <a:pt x="1056" y="1337"/>
                  <a:pt x="1021" y="1303"/>
                  <a:pt x="984" y="1303"/>
                </a:cubicBezTo>
                <a:cubicBezTo>
                  <a:pt x="966" y="1303"/>
                  <a:pt x="948" y="1311"/>
                  <a:pt x="934" y="1329"/>
                </a:cubicBezTo>
                <a:cubicBezTo>
                  <a:pt x="921" y="1351"/>
                  <a:pt x="911" y="1374"/>
                  <a:pt x="904" y="1397"/>
                </a:cubicBezTo>
                <a:lnTo>
                  <a:pt x="904" y="1397"/>
                </a:lnTo>
                <a:cubicBezTo>
                  <a:pt x="892" y="1405"/>
                  <a:pt x="878" y="1409"/>
                  <a:pt x="862" y="1409"/>
                </a:cubicBezTo>
                <a:cubicBezTo>
                  <a:pt x="799" y="1409"/>
                  <a:pt x="714" y="1350"/>
                  <a:pt x="686" y="1316"/>
                </a:cubicBezTo>
                <a:cubicBezTo>
                  <a:pt x="686" y="1315"/>
                  <a:pt x="685" y="1314"/>
                  <a:pt x="684" y="1313"/>
                </a:cubicBezTo>
                <a:lnTo>
                  <a:pt x="684" y="1313"/>
                </a:lnTo>
                <a:cubicBezTo>
                  <a:pt x="737" y="1299"/>
                  <a:pt x="786" y="1272"/>
                  <a:pt x="825" y="1233"/>
                </a:cubicBezTo>
                <a:cubicBezTo>
                  <a:pt x="908" y="1150"/>
                  <a:pt x="948" y="1025"/>
                  <a:pt x="882" y="916"/>
                </a:cubicBezTo>
                <a:cubicBezTo>
                  <a:pt x="844" y="863"/>
                  <a:pt x="785" y="839"/>
                  <a:pt x="726" y="839"/>
                </a:cubicBezTo>
                <a:cubicBezTo>
                  <a:pt x="677" y="839"/>
                  <a:pt x="628" y="856"/>
                  <a:pt x="591" y="886"/>
                </a:cubicBezTo>
                <a:cubicBezTo>
                  <a:pt x="503" y="962"/>
                  <a:pt x="473" y="1084"/>
                  <a:pt x="489" y="1188"/>
                </a:cubicBezTo>
                <a:lnTo>
                  <a:pt x="489" y="1188"/>
                </a:lnTo>
                <a:cubicBezTo>
                  <a:pt x="0" y="1046"/>
                  <a:pt x="234" y="376"/>
                  <a:pt x="468" y="115"/>
                </a:cubicBezTo>
                <a:cubicBezTo>
                  <a:pt x="509" y="62"/>
                  <a:pt x="469" y="1"/>
                  <a:pt x="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2563125" y="4088555"/>
            <a:ext cx="209900" cy="420908"/>
          </a:xfrm>
          <a:custGeom>
            <a:avLst/>
            <a:gdLst/>
            <a:ahLst/>
            <a:cxnLst/>
            <a:rect l="l" t="t" r="r" b="b"/>
            <a:pathLst>
              <a:path w="1746" h="3501" extrusionOk="0">
                <a:moveTo>
                  <a:pt x="663" y="2446"/>
                </a:moveTo>
                <a:cubicBezTo>
                  <a:pt x="679" y="2446"/>
                  <a:pt x="688" y="2455"/>
                  <a:pt x="697" y="2464"/>
                </a:cubicBezTo>
                <a:cubicBezTo>
                  <a:pt x="703" y="2470"/>
                  <a:pt x="708" y="2476"/>
                  <a:pt x="712" y="2482"/>
                </a:cubicBezTo>
                <a:lnTo>
                  <a:pt x="712" y="2482"/>
                </a:lnTo>
                <a:cubicBezTo>
                  <a:pt x="703" y="2483"/>
                  <a:pt x="694" y="2484"/>
                  <a:pt x="685" y="2484"/>
                </a:cubicBezTo>
                <a:cubicBezTo>
                  <a:pt x="659" y="2484"/>
                  <a:pt x="638" y="2479"/>
                  <a:pt x="628" y="2464"/>
                </a:cubicBezTo>
                <a:lnTo>
                  <a:pt x="641" y="2451"/>
                </a:lnTo>
                <a:cubicBezTo>
                  <a:pt x="650" y="2447"/>
                  <a:pt x="657" y="2446"/>
                  <a:pt x="663" y="2446"/>
                </a:cubicBezTo>
                <a:close/>
                <a:moveTo>
                  <a:pt x="906" y="1"/>
                </a:moveTo>
                <a:cubicBezTo>
                  <a:pt x="840" y="1"/>
                  <a:pt x="794" y="105"/>
                  <a:pt x="863" y="150"/>
                </a:cubicBezTo>
                <a:cubicBezTo>
                  <a:pt x="1359" y="467"/>
                  <a:pt x="1620" y="1102"/>
                  <a:pt x="1498" y="1681"/>
                </a:cubicBezTo>
                <a:cubicBezTo>
                  <a:pt x="1441" y="1955"/>
                  <a:pt x="1276" y="2233"/>
                  <a:pt x="1015" y="2382"/>
                </a:cubicBezTo>
                <a:cubicBezTo>
                  <a:pt x="972" y="2414"/>
                  <a:pt x="922" y="2437"/>
                  <a:pt x="872" y="2452"/>
                </a:cubicBezTo>
                <a:lnTo>
                  <a:pt x="872" y="2452"/>
                </a:lnTo>
                <a:cubicBezTo>
                  <a:pt x="841" y="2364"/>
                  <a:pt x="779" y="2292"/>
                  <a:pt x="671" y="2286"/>
                </a:cubicBezTo>
                <a:cubicBezTo>
                  <a:pt x="662" y="2284"/>
                  <a:pt x="654" y="2283"/>
                  <a:pt x="645" y="2283"/>
                </a:cubicBezTo>
                <a:cubicBezTo>
                  <a:pt x="582" y="2283"/>
                  <a:pt x="514" y="2324"/>
                  <a:pt x="476" y="2382"/>
                </a:cubicBezTo>
                <a:cubicBezTo>
                  <a:pt x="436" y="2464"/>
                  <a:pt x="476" y="2564"/>
                  <a:pt x="545" y="2603"/>
                </a:cubicBezTo>
                <a:cubicBezTo>
                  <a:pt x="594" y="2634"/>
                  <a:pt x="652" y="2646"/>
                  <a:pt x="714" y="2646"/>
                </a:cubicBezTo>
                <a:cubicBezTo>
                  <a:pt x="720" y="2646"/>
                  <a:pt x="726" y="2646"/>
                  <a:pt x="732" y="2646"/>
                </a:cubicBezTo>
                <a:lnTo>
                  <a:pt x="732" y="2646"/>
                </a:lnTo>
                <a:cubicBezTo>
                  <a:pt x="730" y="2660"/>
                  <a:pt x="727" y="2673"/>
                  <a:pt x="724" y="2686"/>
                </a:cubicBezTo>
                <a:cubicBezTo>
                  <a:pt x="684" y="3003"/>
                  <a:pt x="423" y="3278"/>
                  <a:pt x="92" y="3334"/>
                </a:cubicBezTo>
                <a:cubicBezTo>
                  <a:pt x="0" y="3359"/>
                  <a:pt x="33" y="3500"/>
                  <a:pt x="120" y="3500"/>
                </a:cubicBezTo>
                <a:cubicBezTo>
                  <a:pt x="124" y="3500"/>
                  <a:pt x="128" y="3500"/>
                  <a:pt x="132" y="3499"/>
                </a:cubicBezTo>
                <a:cubicBezTo>
                  <a:pt x="519" y="3430"/>
                  <a:pt x="836" y="3113"/>
                  <a:pt x="889" y="2729"/>
                </a:cubicBezTo>
                <a:cubicBezTo>
                  <a:pt x="896" y="2696"/>
                  <a:pt x="899" y="2657"/>
                  <a:pt x="899" y="2616"/>
                </a:cubicBezTo>
                <a:lnTo>
                  <a:pt x="899" y="2616"/>
                </a:lnTo>
                <a:cubicBezTo>
                  <a:pt x="968" y="2594"/>
                  <a:pt x="1034" y="2564"/>
                  <a:pt x="1084" y="2534"/>
                </a:cubicBezTo>
                <a:cubicBezTo>
                  <a:pt x="1250" y="2451"/>
                  <a:pt x="1385" y="2299"/>
                  <a:pt x="1498" y="2134"/>
                </a:cubicBezTo>
                <a:cubicBezTo>
                  <a:pt x="1689" y="1820"/>
                  <a:pt x="1746" y="1419"/>
                  <a:pt x="1663" y="1046"/>
                </a:cubicBezTo>
                <a:cubicBezTo>
                  <a:pt x="1567" y="619"/>
                  <a:pt x="1319" y="249"/>
                  <a:pt x="945" y="14"/>
                </a:cubicBezTo>
                <a:cubicBezTo>
                  <a:pt x="932" y="5"/>
                  <a:pt x="918" y="1"/>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8"/>
          <p:cNvSpPr/>
          <p:nvPr/>
        </p:nvSpPr>
        <p:spPr>
          <a:xfrm rot="3609270">
            <a:off x="-324355" y="2387749"/>
            <a:ext cx="2664365" cy="3299931"/>
          </a:xfrm>
          <a:custGeom>
            <a:avLst/>
            <a:gdLst/>
            <a:ahLst/>
            <a:cxnLst/>
            <a:rect l="l" t="t" r="r" b="b"/>
            <a:pathLst>
              <a:path w="7332" h="9081" extrusionOk="0">
                <a:moveTo>
                  <a:pt x="2910" y="1"/>
                </a:moveTo>
                <a:cubicBezTo>
                  <a:pt x="2753" y="1"/>
                  <a:pt x="2597" y="11"/>
                  <a:pt x="2441" y="32"/>
                </a:cubicBezTo>
                <a:cubicBezTo>
                  <a:pt x="1710" y="144"/>
                  <a:pt x="1019" y="528"/>
                  <a:pt x="635" y="1136"/>
                </a:cubicBezTo>
                <a:cubicBezTo>
                  <a:pt x="496" y="1354"/>
                  <a:pt x="400" y="1589"/>
                  <a:pt x="331" y="1837"/>
                </a:cubicBezTo>
                <a:cubicBezTo>
                  <a:pt x="57" y="2733"/>
                  <a:pt x="0" y="3699"/>
                  <a:pt x="139" y="4622"/>
                </a:cubicBezTo>
                <a:cubicBezTo>
                  <a:pt x="235" y="5187"/>
                  <a:pt x="387" y="5736"/>
                  <a:pt x="662" y="6249"/>
                </a:cubicBezTo>
                <a:cubicBezTo>
                  <a:pt x="1171" y="7198"/>
                  <a:pt x="2041" y="7915"/>
                  <a:pt x="2963" y="8464"/>
                </a:cubicBezTo>
                <a:cubicBezTo>
                  <a:pt x="3514" y="8789"/>
                  <a:pt x="4125" y="9081"/>
                  <a:pt x="4755" y="9081"/>
                </a:cubicBezTo>
                <a:cubicBezTo>
                  <a:pt x="4851" y="9081"/>
                  <a:pt x="4947" y="9074"/>
                  <a:pt x="5043" y="9059"/>
                </a:cubicBezTo>
                <a:cubicBezTo>
                  <a:pt x="5691" y="8977"/>
                  <a:pt x="6257" y="8563"/>
                  <a:pt x="6614" y="8038"/>
                </a:cubicBezTo>
                <a:cubicBezTo>
                  <a:pt x="6988" y="7502"/>
                  <a:pt x="7166" y="6867"/>
                  <a:pt x="7236" y="6219"/>
                </a:cubicBezTo>
                <a:cubicBezTo>
                  <a:pt x="7332" y="5366"/>
                  <a:pt x="7249" y="4512"/>
                  <a:pt x="7097" y="3656"/>
                </a:cubicBezTo>
                <a:cubicBezTo>
                  <a:pt x="7001" y="3051"/>
                  <a:pt x="6862" y="2446"/>
                  <a:pt x="6588" y="1907"/>
                </a:cubicBezTo>
                <a:cubicBezTo>
                  <a:pt x="6327" y="1427"/>
                  <a:pt x="5937" y="990"/>
                  <a:pt x="5434" y="776"/>
                </a:cubicBezTo>
                <a:lnTo>
                  <a:pt x="5434" y="776"/>
                </a:lnTo>
                <a:cubicBezTo>
                  <a:pt x="5195" y="561"/>
                  <a:pt x="4882" y="418"/>
                  <a:pt x="4574" y="309"/>
                </a:cubicBezTo>
                <a:cubicBezTo>
                  <a:pt x="4036" y="126"/>
                  <a:pt x="3472" y="1"/>
                  <a:pt x="29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6" name="Google Shape;616;p38"/>
          <p:cNvGrpSpPr/>
          <p:nvPr/>
        </p:nvGrpSpPr>
        <p:grpSpPr>
          <a:xfrm>
            <a:off x="0" y="2061099"/>
            <a:ext cx="2520409" cy="3082516"/>
            <a:chOff x="3022257" y="4239869"/>
            <a:chExt cx="543004" cy="664106"/>
          </a:xfrm>
        </p:grpSpPr>
        <p:sp>
          <p:nvSpPr>
            <p:cNvPr id="617" name="Google Shape;617;p38"/>
            <p:cNvSpPr/>
            <p:nvPr/>
          </p:nvSpPr>
          <p:spPr>
            <a:xfrm>
              <a:off x="3022257" y="4782881"/>
              <a:ext cx="225872" cy="121092"/>
            </a:xfrm>
            <a:custGeom>
              <a:avLst/>
              <a:gdLst/>
              <a:ahLst/>
              <a:cxnLst/>
              <a:rect l="l" t="t" r="r" b="b"/>
              <a:pathLst>
                <a:path w="5497" h="2947" extrusionOk="0">
                  <a:moveTo>
                    <a:pt x="1610" y="0"/>
                  </a:moveTo>
                  <a:lnTo>
                    <a:pt x="1019" y="523"/>
                  </a:lnTo>
                  <a:lnTo>
                    <a:pt x="0" y="205"/>
                  </a:lnTo>
                  <a:lnTo>
                    <a:pt x="0" y="2933"/>
                  </a:lnTo>
                  <a:lnTo>
                    <a:pt x="5496" y="2946"/>
                  </a:lnTo>
                  <a:lnTo>
                    <a:pt x="4091" y="2133"/>
                  </a:lnTo>
                  <a:lnTo>
                    <a:pt x="4395" y="1472"/>
                  </a:lnTo>
                  <a:cubicBezTo>
                    <a:pt x="4395" y="1472"/>
                    <a:pt x="2136" y="413"/>
                    <a:pt x="16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38"/>
            <p:cNvSpPr/>
            <p:nvPr/>
          </p:nvSpPr>
          <p:spPr>
            <a:xfrm>
              <a:off x="3022257" y="4239869"/>
              <a:ext cx="543004" cy="664097"/>
            </a:xfrm>
            <a:custGeom>
              <a:avLst/>
              <a:gdLst/>
              <a:ahLst/>
              <a:cxnLst/>
              <a:rect l="l" t="t" r="r" b="b"/>
              <a:pathLst>
                <a:path w="13215" h="16162" extrusionOk="0">
                  <a:moveTo>
                    <a:pt x="966" y="5209"/>
                  </a:moveTo>
                  <a:cubicBezTo>
                    <a:pt x="966" y="5209"/>
                    <a:pt x="979" y="5209"/>
                    <a:pt x="979" y="5222"/>
                  </a:cubicBezTo>
                  <a:lnTo>
                    <a:pt x="949" y="5222"/>
                  </a:lnTo>
                  <a:cubicBezTo>
                    <a:pt x="966" y="5222"/>
                    <a:pt x="966" y="5222"/>
                    <a:pt x="966" y="5209"/>
                  </a:cubicBezTo>
                  <a:close/>
                  <a:moveTo>
                    <a:pt x="1019" y="5497"/>
                  </a:moveTo>
                  <a:lnTo>
                    <a:pt x="1019" y="5510"/>
                  </a:lnTo>
                  <a:lnTo>
                    <a:pt x="1019" y="5527"/>
                  </a:lnTo>
                  <a:cubicBezTo>
                    <a:pt x="1005" y="5527"/>
                    <a:pt x="1005" y="5510"/>
                    <a:pt x="1005" y="5510"/>
                  </a:cubicBezTo>
                  <a:cubicBezTo>
                    <a:pt x="1005" y="5510"/>
                    <a:pt x="1005" y="5497"/>
                    <a:pt x="1019" y="5497"/>
                  </a:cubicBezTo>
                  <a:close/>
                  <a:moveTo>
                    <a:pt x="757" y="8060"/>
                  </a:moveTo>
                  <a:cubicBezTo>
                    <a:pt x="757" y="8060"/>
                    <a:pt x="757" y="8073"/>
                    <a:pt x="744" y="8073"/>
                  </a:cubicBezTo>
                  <a:lnTo>
                    <a:pt x="757" y="8060"/>
                  </a:lnTo>
                  <a:close/>
                  <a:moveTo>
                    <a:pt x="1019" y="5579"/>
                  </a:moveTo>
                  <a:lnTo>
                    <a:pt x="1019" y="5593"/>
                  </a:lnTo>
                  <a:cubicBezTo>
                    <a:pt x="1048" y="5609"/>
                    <a:pt x="1032" y="5609"/>
                    <a:pt x="1019" y="5622"/>
                  </a:cubicBezTo>
                  <a:cubicBezTo>
                    <a:pt x="1062" y="5758"/>
                    <a:pt x="1114" y="5910"/>
                    <a:pt x="1157" y="6062"/>
                  </a:cubicBezTo>
                  <a:cubicBezTo>
                    <a:pt x="1171" y="6119"/>
                    <a:pt x="1144" y="6188"/>
                    <a:pt x="1171" y="6241"/>
                  </a:cubicBezTo>
                  <a:cubicBezTo>
                    <a:pt x="1240" y="6353"/>
                    <a:pt x="1336" y="6436"/>
                    <a:pt x="1445" y="6489"/>
                  </a:cubicBezTo>
                  <a:cubicBezTo>
                    <a:pt x="1627" y="6585"/>
                    <a:pt x="1832" y="6654"/>
                    <a:pt x="2024" y="6724"/>
                  </a:cubicBezTo>
                  <a:cubicBezTo>
                    <a:pt x="2080" y="6750"/>
                    <a:pt x="2136" y="6767"/>
                    <a:pt x="2189" y="6767"/>
                  </a:cubicBezTo>
                  <a:cubicBezTo>
                    <a:pt x="2384" y="6793"/>
                    <a:pt x="2550" y="6863"/>
                    <a:pt x="2741" y="6876"/>
                  </a:cubicBezTo>
                  <a:cubicBezTo>
                    <a:pt x="2784" y="6876"/>
                    <a:pt x="2798" y="6889"/>
                    <a:pt x="2811" y="6915"/>
                  </a:cubicBezTo>
                  <a:cubicBezTo>
                    <a:pt x="2824" y="6938"/>
                    <a:pt x="2846" y="6945"/>
                    <a:pt x="2865" y="6945"/>
                  </a:cubicBezTo>
                  <a:cubicBezTo>
                    <a:pt x="2884" y="6945"/>
                    <a:pt x="2900" y="6938"/>
                    <a:pt x="2907" y="6932"/>
                  </a:cubicBezTo>
                  <a:cubicBezTo>
                    <a:pt x="2939" y="6893"/>
                    <a:pt x="2977" y="6884"/>
                    <a:pt x="3019" y="6884"/>
                  </a:cubicBezTo>
                  <a:cubicBezTo>
                    <a:pt x="3055" y="6884"/>
                    <a:pt x="3094" y="6891"/>
                    <a:pt x="3133" y="6891"/>
                  </a:cubicBezTo>
                  <a:cubicBezTo>
                    <a:pt x="3144" y="6891"/>
                    <a:pt x="3156" y="6891"/>
                    <a:pt x="3168" y="6889"/>
                  </a:cubicBezTo>
                  <a:lnTo>
                    <a:pt x="3168" y="6889"/>
                  </a:lnTo>
                  <a:cubicBezTo>
                    <a:pt x="3128" y="7028"/>
                    <a:pt x="3072" y="7150"/>
                    <a:pt x="3046" y="7289"/>
                  </a:cubicBezTo>
                  <a:cubicBezTo>
                    <a:pt x="2989" y="7481"/>
                    <a:pt x="2933" y="7689"/>
                    <a:pt x="2907" y="7908"/>
                  </a:cubicBezTo>
                  <a:cubicBezTo>
                    <a:pt x="2907" y="7990"/>
                    <a:pt x="2894" y="8073"/>
                    <a:pt x="2894" y="8156"/>
                  </a:cubicBezTo>
                  <a:cubicBezTo>
                    <a:pt x="2894" y="8212"/>
                    <a:pt x="2894" y="8268"/>
                    <a:pt x="2950" y="8308"/>
                  </a:cubicBezTo>
                  <a:cubicBezTo>
                    <a:pt x="2963" y="8321"/>
                    <a:pt x="2976" y="8337"/>
                    <a:pt x="2950" y="8364"/>
                  </a:cubicBezTo>
                  <a:cubicBezTo>
                    <a:pt x="2941" y="8370"/>
                    <a:pt x="2934" y="8374"/>
                    <a:pt x="2927" y="8374"/>
                  </a:cubicBezTo>
                  <a:cubicBezTo>
                    <a:pt x="2920" y="8374"/>
                    <a:pt x="2913" y="8370"/>
                    <a:pt x="2907" y="8364"/>
                  </a:cubicBezTo>
                  <a:cubicBezTo>
                    <a:pt x="2890" y="8346"/>
                    <a:pt x="2876" y="8339"/>
                    <a:pt x="2861" y="8339"/>
                  </a:cubicBezTo>
                  <a:cubicBezTo>
                    <a:pt x="2841" y="8339"/>
                    <a:pt x="2821" y="8354"/>
                    <a:pt x="2798" y="8377"/>
                  </a:cubicBezTo>
                  <a:cubicBezTo>
                    <a:pt x="2715" y="8473"/>
                    <a:pt x="2619" y="8473"/>
                    <a:pt x="2493" y="8473"/>
                  </a:cubicBezTo>
                  <a:cubicBezTo>
                    <a:pt x="2232" y="8460"/>
                    <a:pt x="1997" y="8351"/>
                    <a:pt x="1763" y="8255"/>
                  </a:cubicBezTo>
                  <a:cubicBezTo>
                    <a:pt x="1653" y="8212"/>
                    <a:pt x="1544" y="8172"/>
                    <a:pt x="1445" y="8103"/>
                  </a:cubicBezTo>
                  <a:cubicBezTo>
                    <a:pt x="1240" y="7964"/>
                    <a:pt x="1048" y="7798"/>
                    <a:pt x="866" y="7620"/>
                  </a:cubicBezTo>
                  <a:cubicBezTo>
                    <a:pt x="771" y="7524"/>
                    <a:pt x="688" y="7398"/>
                    <a:pt x="592" y="7302"/>
                  </a:cubicBezTo>
                  <a:cubicBezTo>
                    <a:pt x="523" y="7233"/>
                    <a:pt x="536" y="7220"/>
                    <a:pt x="579" y="7137"/>
                  </a:cubicBezTo>
                  <a:cubicBezTo>
                    <a:pt x="757" y="6833"/>
                    <a:pt x="896" y="6519"/>
                    <a:pt x="949" y="6171"/>
                  </a:cubicBezTo>
                  <a:cubicBezTo>
                    <a:pt x="979" y="6023"/>
                    <a:pt x="1005" y="5857"/>
                    <a:pt x="1005" y="5705"/>
                  </a:cubicBezTo>
                  <a:cubicBezTo>
                    <a:pt x="1005" y="5675"/>
                    <a:pt x="992" y="5636"/>
                    <a:pt x="1019" y="5622"/>
                  </a:cubicBezTo>
                  <a:lnTo>
                    <a:pt x="1019" y="5593"/>
                  </a:lnTo>
                  <a:cubicBezTo>
                    <a:pt x="1019" y="5593"/>
                    <a:pt x="1005" y="5593"/>
                    <a:pt x="1005" y="5579"/>
                  </a:cubicBezTo>
                  <a:close/>
                  <a:moveTo>
                    <a:pt x="2768" y="8652"/>
                  </a:moveTo>
                  <a:cubicBezTo>
                    <a:pt x="2768" y="8668"/>
                    <a:pt x="2768" y="8668"/>
                    <a:pt x="2755" y="8668"/>
                  </a:cubicBezTo>
                  <a:lnTo>
                    <a:pt x="2755" y="8652"/>
                  </a:lnTo>
                  <a:close/>
                  <a:moveTo>
                    <a:pt x="370" y="7276"/>
                  </a:moveTo>
                  <a:cubicBezTo>
                    <a:pt x="387" y="7302"/>
                    <a:pt x="387" y="7345"/>
                    <a:pt x="400" y="7372"/>
                  </a:cubicBezTo>
                  <a:cubicBezTo>
                    <a:pt x="413" y="7428"/>
                    <a:pt x="440" y="7468"/>
                    <a:pt x="496" y="7468"/>
                  </a:cubicBezTo>
                  <a:cubicBezTo>
                    <a:pt x="523" y="7468"/>
                    <a:pt x="552" y="7494"/>
                    <a:pt x="566" y="7524"/>
                  </a:cubicBezTo>
                  <a:cubicBezTo>
                    <a:pt x="744" y="7785"/>
                    <a:pt x="979" y="7990"/>
                    <a:pt x="1227" y="8185"/>
                  </a:cubicBezTo>
                  <a:cubicBezTo>
                    <a:pt x="1419" y="8321"/>
                    <a:pt x="1640" y="8420"/>
                    <a:pt x="1845" y="8503"/>
                  </a:cubicBezTo>
                  <a:cubicBezTo>
                    <a:pt x="1984" y="8556"/>
                    <a:pt x="2093" y="8625"/>
                    <a:pt x="2232" y="8652"/>
                  </a:cubicBezTo>
                  <a:cubicBezTo>
                    <a:pt x="2337" y="8677"/>
                    <a:pt x="2442" y="8692"/>
                    <a:pt x="2544" y="8692"/>
                  </a:cubicBezTo>
                  <a:cubicBezTo>
                    <a:pt x="2616" y="8692"/>
                    <a:pt x="2687" y="8684"/>
                    <a:pt x="2755" y="8668"/>
                  </a:cubicBezTo>
                  <a:lnTo>
                    <a:pt x="2755" y="8668"/>
                  </a:lnTo>
                  <a:cubicBezTo>
                    <a:pt x="2755" y="8764"/>
                    <a:pt x="2728" y="8817"/>
                    <a:pt x="2646" y="8817"/>
                  </a:cubicBezTo>
                  <a:lnTo>
                    <a:pt x="2619" y="8817"/>
                  </a:lnTo>
                  <a:cubicBezTo>
                    <a:pt x="2593" y="8773"/>
                    <a:pt x="2562" y="8761"/>
                    <a:pt x="2527" y="8761"/>
                  </a:cubicBezTo>
                  <a:cubicBezTo>
                    <a:pt x="2487" y="8761"/>
                    <a:pt x="2442" y="8777"/>
                    <a:pt x="2398" y="8777"/>
                  </a:cubicBezTo>
                  <a:cubicBezTo>
                    <a:pt x="2288" y="8764"/>
                    <a:pt x="2163" y="8734"/>
                    <a:pt x="2054" y="8708"/>
                  </a:cubicBezTo>
                  <a:cubicBezTo>
                    <a:pt x="1819" y="8638"/>
                    <a:pt x="1610" y="8503"/>
                    <a:pt x="1392" y="8404"/>
                  </a:cubicBezTo>
                  <a:cubicBezTo>
                    <a:pt x="1171" y="8294"/>
                    <a:pt x="966" y="8185"/>
                    <a:pt x="757" y="8060"/>
                  </a:cubicBezTo>
                  <a:cubicBezTo>
                    <a:pt x="592" y="7977"/>
                    <a:pt x="483" y="7825"/>
                    <a:pt x="357" y="7703"/>
                  </a:cubicBezTo>
                  <a:cubicBezTo>
                    <a:pt x="344" y="7676"/>
                    <a:pt x="331" y="7660"/>
                    <a:pt x="331" y="7633"/>
                  </a:cubicBezTo>
                  <a:cubicBezTo>
                    <a:pt x="331" y="7511"/>
                    <a:pt x="344" y="7398"/>
                    <a:pt x="370" y="7276"/>
                  </a:cubicBezTo>
                  <a:close/>
                  <a:moveTo>
                    <a:pt x="6753" y="9343"/>
                  </a:moveTo>
                  <a:lnTo>
                    <a:pt x="6753" y="9343"/>
                  </a:lnTo>
                  <a:cubicBezTo>
                    <a:pt x="6779" y="9356"/>
                    <a:pt x="6792" y="9382"/>
                    <a:pt x="6779" y="9425"/>
                  </a:cubicBezTo>
                  <a:cubicBezTo>
                    <a:pt x="6766" y="9382"/>
                    <a:pt x="6723" y="9382"/>
                    <a:pt x="6753" y="9343"/>
                  </a:cubicBezTo>
                  <a:close/>
                  <a:moveTo>
                    <a:pt x="6958" y="9412"/>
                  </a:moveTo>
                  <a:lnTo>
                    <a:pt x="6958" y="9412"/>
                  </a:lnTo>
                  <a:cubicBezTo>
                    <a:pt x="6980" y="9423"/>
                    <a:pt x="6983" y="9443"/>
                    <a:pt x="6984" y="9465"/>
                  </a:cubicBezTo>
                  <a:lnTo>
                    <a:pt x="6984" y="9465"/>
                  </a:lnTo>
                  <a:cubicBezTo>
                    <a:pt x="6958" y="9452"/>
                    <a:pt x="6958" y="9439"/>
                    <a:pt x="6958" y="9412"/>
                  </a:cubicBezTo>
                  <a:close/>
                  <a:moveTo>
                    <a:pt x="6995" y="9473"/>
                  </a:moveTo>
                  <a:cubicBezTo>
                    <a:pt x="7001" y="9473"/>
                    <a:pt x="7001" y="9483"/>
                    <a:pt x="7001" y="9495"/>
                  </a:cubicBezTo>
                  <a:cubicBezTo>
                    <a:pt x="7014" y="9495"/>
                    <a:pt x="7001" y="9508"/>
                    <a:pt x="7001" y="9508"/>
                  </a:cubicBezTo>
                  <a:cubicBezTo>
                    <a:pt x="6989" y="9499"/>
                    <a:pt x="6986" y="9488"/>
                    <a:pt x="6985" y="9478"/>
                  </a:cubicBezTo>
                  <a:lnTo>
                    <a:pt x="6985" y="9478"/>
                  </a:lnTo>
                  <a:cubicBezTo>
                    <a:pt x="6989" y="9474"/>
                    <a:pt x="6992" y="9473"/>
                    <a:pt x="6995" y="9473"/>
                  </a:cubicBezTo>
                  <a:close/>
                  <a:moveTo>
                    <a:pt x="7014" y="9548"/>
                  </a:moveTo>
                  <a:cubicBezTo>
                    <a:pt x="7027" y="9548"/>
                    <a:pt x="7014" y="9561"/>
                    <a:pt x="7014" y="9577"/>
                  </a:cubicBezTo>
                  <a:cubicBezTo>
                    <a:pt x="7054" y="9577"/>
                    <a:pt x="7027" y="9604"/>
                    <a:pt x="7040" y="9630"/>
                  </a:cubicBezTo>
                  <a:cubicBezTo>
                    <a:pt x="7014" y="9617"/>
                    <a:pt x="7027" y="9591"/>
                    <a:pt x="7014" y="9577"/>
                  </a:cubicBezTo>
                  <a:cubicBezTo>
                    <a:pt x="7014" y="9561"/>
                    <a:pt x="7001" y="9548"/>
                    <a:pt x="7014" y="9548"/>
                  </a:cubicBezTo>
                  <a:close/>
                  <a:moveTo>
                    <a:pt x="2782" y="8940"/>
                  </a:moveTo>
                  <a:cubicBezTo>
                    <a:pt x="2872" y="8940"/>
                    <a:pt x="2942" y="8978"/>
                    <a:pt x="3003" y="9038"/>
                  </a:cubicBezTo>
                  <a:cubicBezTo>
                    <a:pt x="3032" y="9065"/>
                    <a:pt x="3016" y="9108"/>
                    <a:pt x="3016" y="9134"/>
                  </a:cubicBezTo>
                  <a:cubicBezTo>
                    <a:pt x="2989" y="9204"/>
                    <a:pt x="2963" y="9273"/>
                    <a:pt x="2920" y="9343"/>
                  </a:cubicBezTo>
                  <a:cubicBezTo>
                    <a:pt x="2880" y="9439"/>
                    <a:pt x="2851" y="9548"/>
                    <a:pt x="2798" y="9644"/>
                  </a:cubicBezTo>
                  <a:cubicBezTo>
                    <a:pt x="2798" y="9535"/>
                    <a:pt x="2798" y="9412"/>
                    <a:pt x="2755" y="9300"/>
                  </a:cubicBezTo>
                  <a:cubicBezTo>
                    <a:pt x="2728" y="9230"/>
                    <a:pt x="2659" y="9177"/>
                    <a:pt x="2603" y="9121"/>
                  </a:cubicBezTo>
                  <a:cubicBezTo>
                    <a:pt x="2588" y="9114"/>
                    <a:pt x="2565" y="9103"/>
                    <a:pt x="2542" y="9103"/>
                  </a:cubicBezTo>
                  <a:cubicBezTo>
                    <a:pt x="2523" y="9103"/>
                    <a:pt x="2505" y="9110"/>
                    <a:pt x="2493" y="9134"/>
                  </a:cubicBezTo>
                  <a:cubicBezTo>
                    <a:pt x="2467" y="9177"/>
                    <a:pt x="2493" y="9204"/>
                    <a:pt x="2520" y="9230"/>
                  </a:cubicBezTo>
                  <a:cubicBezTo>
                    <a:pt x="2589" y="9286"/>
                    <a:pt x="2632" y="9369"/>
                    <a:pt x="2619" y="9465"/>
                  </a:cubicBezTo>
                  <a:lnTo>
                    <a:pt x="2619" y="9687"/>
                  </a:lnTo>
                  <a:cubicBezTo>
                    <a:pt x="2632" y="9756"/>
                    <a:pt x="2589" y="9783"/>
                    <a:pt x="2536" y="9809"/>
                  </a:cubicBezTo>
                  <a:cubicBezTo>
                    <a:pt x="2467" y="9839"/>
                    <a:pt x="2424" y="9892"/>
                    <a:pt x="2384" y="9935"/>
                  </a:cubicBezTo>
                  <a:cubicBezTo>
                    <a:pt x="2341" y="9961"/>
                    <a:pt x="2328" y="10004"/>
                    <a:pt x="2328" y="10044"/>
                  </a:cubicBezTo>
                  <a:cubicBezTo>
                    <a:pt x="2315" y="10087"/>
                    <a:pt x="2328" y="10113"/>
                    <a:pt x="2371" y="10140"/>
                  </a:cubicBezTo>
                  <a:cubicBezTo>
                    <a:pt x="2379" y="10143"/>
                    <a:pt x="2386" y="10144"/>
                    <a:pt x="2393" y="10144"/>
                  </a:cubicBezTo>
                  <a:cubicBezTo>
                    <a:pt x="2421" y="10144"/>
                    <a:pt x="2440" y="10119"/>
                    <a:pt x="2454" y="10087"/>
                  </a:cubicBezTo>
                  <a:cubicBezTo>
                    <a:pt x="2480" y="10031"/>
                    <a:pt x="2536" y="9991"/>
                    <a:pt x="2589" y="9948"/>
                  </a:cubicBezTo>
                  <a:lnTo>
                    <a:pt x="2589" y="9948"/>
                  </a:lnTo>
                  <a:cubicBezTo>
                    <a:pt x="2589" y="10100"/>
                    <a:pt x="2632" y="10222"/>
                    <a:pt x="2576" y="10361"/>
                  </a:cubicBezTo>
                  <a:cubicBezTo>
                    <a:pt x="2536" y="10444"/>
                    <a:pt x="2550" y="10540"/>
                    <a:pt x="2536" y="10636"/>
                  </a:cubicBezTo>
                  <a:cubicBezTo>
                    <a:pt x="2536" y="10679"/>
                    <a:pt x="2530" y="10695"/>
                    <a:pt x="2510" y="10695"/>
                  </a:cubicBezTo>
                  <a:cubicBezTo>
                    <a:pt x="2497" y="10695"/>
                    <a:pt x="2479" y="10689"/>
                    <a:pt x="2454" y="10679"/>
                  </a:cubicBezTo>
                  <a:cubicBezTo>
                    <a:pt x="2411" y="10665"/>
                    <a:pt x="2355" y="10652"/>
                    <a:pt x="2341" y="10609"/>
                  </a:cubicBezTo>
                  <a:cubicBezTo>
                    <a:pt x="2341" y="10570"/>
                    <a:pt x="2398" y="10540"/>
                    <a:pt x="2437" y="10513"/>
                  </a:cubicBezTo>
                  <a:cubicBezTo>
                    <a:pt x="2437" y="10500"/>
                    <a:pt x="2454" y="10500"/>
                    <a:pt x="2467" y="10500"/>
                  </a:cubicBezTo>
                  <a:cubicBezTo>
                    <a:pt x="2493" y="10487"/>
                    <a:pt x="2520" y="10470"/>
                    <a:pt x="2507" y="10431"/>
                  </a:cubicBezTo>
                  <a:cubicBezTo>
                    <a:pt x="2493" y="10374"/>
                    <a:pt x="2454" y="10374"/>
                    <a:pt x="2424" y="10374"/>
                  </a:cubicBezTo>
                  <a:cubicBezTo>
                    <a:pt x="2371" y="10388"/>
                    <a:pt x="2341" y="10417"/>
                    <a:pt x="2302" y="10444"/>
                  </a:cubicBezTo>
                  <a:cubicBezTo>
                    <a:pt x="2272" y="10468"/>
                    <a:pt x="2253" y="10479"/>
                    <a:pt x="2237" y="10479"/>
                  </a:cubicBezTo>
                  <a:cubicBezTo>
                    <a:pt x="2216" y="10479"/>
                    <a:pt x="2201" y="10458"/>
                    <a:pt x="2176" y="10417"/>
                  </a:cubicBezTo>
                  <a:cubicBezTo>
                    <a:pt x="2080" y="10279"/>
                    <a:pt x="2054" y="10126"/>
                    <a:pt x="2067" y="9961"/>
                  </a:cubicBezTo>
                  <a:cubicBezTo>
                    <a:pt x="2067" y="9796"/>
                    <a:pt x="2123" y="9660"/>
                    <a:pt x="2176" y="9508"/>
                  </a:cubicBezTo>
                  <a:cubicBezTo>
                    <a:pt x="2206" y="9425"/>
                    <a:pt x="2232" y="9329"/>
                    <a:pt x="2272" y="9247"/>
                  </a:cubicBezTo>
                  <a:cubicBezTo>
                    <a:pt x="2341" y="9108"/>
                    <a:pt x="2437" y="9012"/>
                    <a:pt x="2603" y="8969"/>
                  </a:cubicBezTo>
                  <a:cubicBezTo>
                    <a:pt x="2646" y="8969"/>
                    <a:pt x="2702" y="8956"/>
                    <a:pt x="2741" y="8943"/>
                  </a:cubicBezTo>
                  <a:cubicBezTo>
                    <a:pt x="2755" y="8941"/>
                    <a:pt x="2769" y="8940"/>
                    <a:pt x="2782" y="8940"/>
                  </a:cubicBezTo>
                  <a:close/>
                  <a:moveTo>
                    <a:pt x="5279" y="6963"/>
                  </a:moveTo>
                  <a:cubicBezTo>
                    <a:pt x="5352" y="6963"/>
                    <a:pt x="5424" y="6969"/>
                    <a:pt x="5496" y="6985"/>
                  </a:cubicBezTo>
                  <a:cubicBezTo>
                    <a:pt x="5648" y="7028"/>
                    <a:pt x="5800" y="7028"/>
                    <a:pt x="5952" y="7068"/>
                  </a:cubicBezTo>
                  <a:cubicBezTo>
                    <a:pt x="6310" y="7163"/>
                    <a:pt x="6653" y="7316"/>
                    <a:pt x="6958" y="7524"/>
                  </a:cubicBezTo>
                  <a:cubicBezTo>
                    <a:pt x="7302" y="7759"/>
                    <a:pt x="7619" y="8046"/>
                    <a:pt x="7854" y="8390"/>
                  </a:cubicBezTo>
                  <a:cubicBezTo>
                    <a:pt x="7976" y="8585"/>
                    <a:pt x="8102" y="8790"/>
                    <a:pt x="8142" y="9025"/>
                  </a:cubicBezTo>
                  <a:cubicBezTo>
                    <a:pt x="8171" y="9148"/>
                    <a:pt x="8185" y="9286"/>
                    <a:pt x="8171" y="9412"/>
                  </a:cubicBezTo>
                  <a:cubicBezTo>
                    <a:pt x="8171" y="9548"/>
                    <a:pt x="8185" y="9673"/>
                    <a:pt x="8158" y="9796"/>
                  </a:cubicBezTo>
                  <a:cubicBezTo>
                    <a:pt x="8128" y="9935"/>
                    <a:pt x="8075" y="10074"/>
                    <a:pt x="8006" y="10209"/>
                  </a:cubicBezTo>
                  <a:cubicBezTo>
                    <a:pt x="8032" y="10209"/>
                    <a:pt x="8006" y="10222"/>
                    <a:pt x="8006" y="10222"/>
                  </a:cubicBezTo>
                  <a:cubicBezTo>
                    <a:pt x="7937" y="10292"/>
                    <a:pt x="7910" y="10374"/>
                    <a:pt x="7854" y="10457"/>
                  </a:cubicBezTo>
                  <a:cubicBezTo>
                    <a:pt x="7771" y="10583"/>
                    <a:pt x="7702" y="10705"/>
                    <a:pt x="7619" y="10818"/>
                  </a:cubicBezTo>
                  <a:cubicBezTo>
                    <a:pt x="7606" y="10831"/>
                    <a:pt x="7593" y="10831"/>
                    <a:pt x="7579" y="10844"/>
                  </a:cubicBezTo>
                  <a:cubicBezTo>
                    <a:pt x="7563" y="10818"/>
                    <a:pt x="7550" y="10775"/>
                    <a:pt x="7536" y="10748"/>
                  </a:cubicBezTo>
                  <a:cubicBezTo>
                    <a:pt x="7480" y="10692"/>
                    <a:pt x="7497" y="10665"/>
                    <a:pt x="7536" y="10609"/>
                  </a:cubicBezTo>
                  <a:cubicBezTo>
                    <a:pt x="7579" y="10583"/>
                    <a:pt x="7619" y="10540"/>
                    <a:pt x="7646" y="10500"/>
                  </a:cubicBezTo>
                  <a:cubicBezTo>
                    <a:pt x="7662" y="10470"/>
                    <a:pt x="7689" y="10444"/>
                    <a:pt x="7675" y="10404"/>
                  </a:cubicBezTo>
                  <a:cubicBezTo>
                    <a:pt x="7675" y="10374"/>
                    <a:pt x="7689" y="10348"/>
                    <a:pt x="7662" y="10335"/>
                  </a:cubicBezTo>
                  <a:cubicBezTo>
                    <a:pt x="7619" y="10335"/>
                    <a:pt x="7606" y="10335"/>
                    <a:pt x="7579" y="10348"/>
                  </a:cubicBezTo>
                  <a:cubicBezTo>
                    <a:pt x="7550" y="10374"/>
                    <a:pt x="7523" y="10417"/>
                    <a:pt x="7497" y="10444"/>
                  </a:cubicBezTo>
                  <a:cubicBezTo>
                    <a:pt x="7384" y="10570"/>
                    <a:pt x="7249" y="10679"/>
                    <a:pt x="7123" y="10788"/>
                  </a:cubicBezTo>
                  <a:cubicBezTo>
                    <a:pt x="7067" y="10844"/>
                    <a:pt x="7014" y="10900"/>
                    <a:pt x="6931" y="10927"/>
                  </a:cubicBezTo>
                  <a:cubicBezTo>
                    <a:pt x="6984" y="10831"/>
                    <a:pt x="7054" y="10761"/>
                    <a:pt x="7110" y="10692"/>
                  </a:cubicBezTo>
                  <a:cubicBezTo>
                    <a:pt x="7206" y="10583"/>
                    <a:pt x="7262" y="10444"/>
                    <a:pt x="7331" y="10322"/>
                  </a:cubicBezTo>
                  <a:cubicBezTo>
                    <a:pt x="7345" y="10279"/>
                    <a:pt x="7358" y="10222"/>
                    <a:pt x="7384" y="10196"/>
                  </a:cubicBezTo>
                  <a:cubicBezTo>
                    <a:pt x="7454" y="10140"/>
                    <a:pt x="7440" y="10087"/>
                    <a:pt x="7414" y="10031"/>
                  </a:cubicBezTo>
                  <a:cubicBezTo>
                    <a:pt x="7358" y="9908"/>
                    <a:pt x="7288" y="9796"/>
                    <a:pt x="7249" y="9673"/>
                  </a:cubicBezTo>
                  <a:cubicBezTo>
                    <a:pt x="7166" y="9465"/>
                    <a:pt x="7054" y="9260"/>
                    <a:pt x="7054" y="9038"/>
                  </a:cubicBezTo>
                  <a:cubicBezTo>
                    <a:pt x="7054" y="8969"/>
                    <a:pt x="7040" y="8916"/>
                    <a:pt x="7083" y="8860"/>
                  </a:cubicBezTo>
                  <a:cubicBezTo>
                    <a:pt x="7083" y="8860"/>
                    <a:pt x="7067" y="8860"/>
                    <a:pt x="7067" y="8847"/>
                  </a:cubicBezTo>
                  <a:cubicBezTo>
                    <a:pt x="7083" y="8847"/>
                    <a:pt x="7083" y="8847"/>
                    <a:pt x="7083" y="8860"/>
                  </a:cubicBezTo>
                  <a:cubicBezTo>
                    <a:pt x="7110" y="8833"/>
                    <a:pt x="7097" y="8790"/>
                    <a:pt x="7067" y="8777"/>
                  </a:cubicBezTo>
                  <a:cubicBezTo>
                    <a:pt x="7052" y="8772"/>
                    <a:pt x="7037" y="8769"/>
                    <a:pt x="7024" y="8769"/>
                  </a:cubicBezTo>
                  <a:cubicBezTo>
                    <a:pt x="7000" y="8769"/>
                    <a:pt x="6979" y="8779"/>
                    <a:pt x="6971" y="8804"/>
                  </a:cubicBezTo>
                  <a:cubicBezTo>
                    <a:pt x="6944" y="8873"/>
                    <a:pt x="6918" y="8929"/>
                    <a:pt x="6918" y="8999"/>
                  </a:cubicBezTo>
                  <a:cubicBezTo>
                    <a:pt x="6918" y="9121"/>
                    <a:pt x="6944" y="9247"/>
                    <a:pt x="6958" y="9369"/>
                  </a:cubicBezTo>
                  <a:cubicBezTo>
                    <a:pt x="6971" y="9382"/>
                    <a:pt x="6971" y="9396"/>
                    <a:pt x="6958" y="9412"/>
                  </a:cubicBezTo>
                  <a:cubicBezTo>
                    <a:pt x="6875" y="9177"/>
                    <a:pt x="6835" y="8943"/>
                    <a:pt x="6849" y="8695"/>
                  </a:cubicBezTo>
                  <a:cubicBezTo>
                    <a:pt x="6849" y="8638"/>
                    <a:pt x="6862" y="8599"/>
                    <a:pt x="6875" y="8556"/>
                  </a:cubicBezTo>
                  <a:cubicBezTo>
                    <a:pt x="6888" y="8516"/>
                    <a:pt x="6875" y="8473"/>
                    <a:pt x="6849" y="8460"/>
                  </a:cubicBezTo>
                  <a:cubicBezTo>
                    <a:pt x="6840" y="8455"/>
                    <a:pt x="6833" y="8452"/>
                    <a:pt x="6827" y="8452"/>
                  </a:cubicBezTo>
                  <a:cubicBezTo>
                    <a:pt x="6800" y="8452"/>
                    <a:pt x="6787" y="8489"/>
                    <a:pt x="6766" y="8503"/>
                  </a:cubicBezTo>
                  <a:cubicBezTo>
                    <a:pt x="6736" y="8542"/>
                    <a:pt x="6723" y="8599"/>
                    <a:pt x="6710" y="8638"/>
                  </a:cubicBezTo>
                  <a:cubicBezTo>
                    <a:pt x="6696" y="8790"/>
                    <a:pt x="6696" y="8943"/>
                    <a:pt x="6723" y="9095"/>
                  </a:cubicBezTo>
                  <a:cubicBezTo>
                    <a:pt x="6736" y="9177"/>
                    <a:pt x="6753" y="9260"/>
                    <a:pt x="6753" y="9343"/>
                  </a:cubicBezTo>
                  <a:cubicBezTo>
                    <a:pt x="6710" y="9343"/>
                    <a:pt x="6696" y="9300"/>
                    <a:pt x="6683" y="9286"/>
                  </a:cubicBezTo>
                  <a:cubicBezTo>
                    <a:pt x="6518" y="8982"/>
                    <a:pt x="6392" y="8668"/>
                    <a:pt x="6353" y="8321"/>
                  </a:cubicBezTo>
                  <a:cubicBezTo>
                    <a:pt x="6323" y="8142"/>
                    <a:pt x="6310" y="7951"/>
                    <a:pt x="6353" y="7772"/>
                  </a:cubicBezTo>
                  <a:lnTo>
                    <a:pt x="6353" y="7716"/>
                  </a:lnTo>
                  <a:cubicBezTo>
                    <a:pt x="6339" y="7676"/>
                    <a:pt x="6339" y="7620"/>
                    <a:pt x="6283" y="7620"/>
                  </a:cubicBezTo>
                  <a:cubicBezTo>
                    <a:pt x="6277" y="7618"/>
                    <a:pt x="6272" y="7617"/>
                    <a:pt x="6266" y="7617"/>
                  </a:cubicBezTo>
                  <a:cubicBezTo>
                    <a:pt x="6230" y="7617"/>
                    <a:pt x="6199" y="7652"/>
                    <a:pt x="6187" y="7689"/>
                  </a:cubicBezTo>
                  <a:cubicBezTo>
                    <a:pt x="6091" y="7841"/>
                    <a:pt x="6048" y="8020"/>
                    <a:pt x="6009" y="8199"/>
                  </a:cubicBezTo>
                  <a:cubicBezTo>
                    <a:pt x="5966" y="8337"/>
                    <a:pt x="5952" y="8486"/>
                    <a:pt x="5952" y="8625"/>
                  </a:cubicBezTo>
                  <a:cubicBezTo>
                    <a:pt x="5952" y="8652"/>
                    <a:pt x="5966" y="8681"/>
                    <a:pt x="5939" y="8695"/>
                  </a:cubicBezTo>
                  <a:cubicBezTo>
                    <a:pt x="5896" y="8638"/>
                    <a:pt x="5896" y="8585"/>
                    <a:pt x="5870" y="8529"/>
                  </a:cubicBezTo>
                  <a:cubicBezTo>
                    <a:pt x="5761" y="8142"/>
                    <a:pt x="5718" y="7742"/>
                    <a:pt x="5827" y="7345"/>
                  </a:cubicBezTo>
                  <a:lnTo>
                    <a:pt x="5827" y="7263"/>
                  </a:lnTo>
                  <a:cubicBezTo>
                    <a:pt x="5827" y="7202"/>
                    <a:pt x="5812" y="7173"/>
                    <a:pt x="5781" y="7173"/>
                  </a:cubicBezTo>
                  <a:cubicBezTo>
                    <a:pt x="5762" y="7173"/>
                    <a:pt x="5736" y="7185"/>
                    <a:pt x="5704" y="7206"/>
                  </a:cubicBezTo>
                  <a:cubicBezTo>
                    <a:pt x="5686" y="7218"/>
                    <a:pt x="5666" y="7222"/>
                    <a:pt x="5645" y="7222"/>
                  </a:cubicBezTo>
                  <a:cubicBezTo>
                    <a:pt x="5616" y="7222"/>
                    <a:pt x="5585" y="7214"/>
                    <a:pt x="5552" y="7206"/>
                  </a:cubicBezTo>
                  <a:cubicBezTo>
                    <a:pt x="5525" y="7202"/>
                    <a:pt x="5497" y="7201"/>
                    <a:pt x="5470" y="7201"/>
                  </a:cubicBezTo>
                  <a:cubicBezTo>
                    <a:pt x="5414" y="7201"/>
                    <a:pt x="5359" y="7206"/>
                    <a:pt x="5304" y="7206"/>
                  </a:cubicBezTo>
                  <a:cubicBezTo>
                    <a:pt x="5152" y="7233"/>
                    <a:pt x="5000" y="7233"/>
                    <a:pt x="4851" y="7276"/>
                  </a:cubicBezTo>
                  <a:cubicBezTo>
                    <a:pt x="4630" y="7345"/>
                    <a:pt x="4408" y="7428"/>
                    <a:pt x="4216" y="7564"/>
                  </a:cubicBezTo>
                  <a:cubicBezTo>
                    <a:pt x="4038" y="7676"/>
                    <a:pt x="3886" y="7841"/>
                    <a:pt x="3747" y="8007"/>
                  </a:cubicBezTo>
                  <a:cubicBezTo>
                    <a:pt x="3638" y="8129"/>
                    <a:pt x="3542" y="8268"/>
                    <a:pt x="3446" y="8390"/>
                  </a:cubicBezTo>
                  <a:cubicBezTo>
                    <a:pt x="3307" y="8569"/>
                    <a:pt x="3211" y="8751"/>
                    <a:pt x="3085" y="8943"/>
                  </a:cubicBezTo>
                  <a:cubicBezTo>
                    <a:pt x="3032" y="8900"/>
                    <a:pt x="2989" y="8847"/>
                    <a:pt x="2920" y="8817"/>
                  </a:cubicBezTo>
                  <a:cubicBezTo>
                    <a:pt x="2894" y="8804"/>
                    <a:pt x="2894" y="8790"/>
                    <a:pt x="2907" y="8764"/>
                  </a:cubicBezTo>
                  <a:cubicBezTo>
                    <a:pt x="2963" y="8708"/>
                    <a:pt x="3003" y="8625"/>
                    <a:pt x="3059" y="8556"/>
                  </a:cubicBezTo>
                  <a:cubicBezTo>
                    <a:pt x="3142" y="8460"/>
                    <a:pt x="3198" y="8337"/>
                    <a:pt x="3251" y="8212"/>
                  </a:cubicBezTo>
                  <a:cubicBezTo>
                    <a:pt x="3416" y="7881"/>
                    <a:pt x="3638" y="7607"/>
                    <a:pt x="3955" y="7398"/>
                  </a:cubicBezTo>
                  <a:cubicBezTo>
                    <a:pt x="4312" y="7163"/>
                    <a:pt x="4699" y="7015"/>
                    <a:pt x="5126" y="6972"/>
                  </a:cubicBezTo>
                  <a:cubicBezTo>
                    <a:pt x="5176" y="6966"/>
                    <a:pt x="5228" y="6963"/>
                    <a:pt x="5279" y="6963"/>
                  </a:cubicBezTo>
                  <a:close/>
                  <a:moveTo>
                    <a:pt x="2245" y="10775"/>
                  </a:moveTo>
                  <a:cubicBezTo>
                    <a:pt x="2328" y="10801"/>
                    <a:pt x="2398" y="10844"/>
                    <a:pt x="2480" y="10844"/>
                  </a:cubicBezTo>
                  <a:cubicBezTo>
                    <a:pt x="2520" y="10844"/>
                    <a:pt x="2507" y="10884"/>
                    <a:pt x="2493" y="10900"/>
                  </a:cubicBezTo>
                  <a:cubicBezTo>
                    <a:pt x="2424" y="10940"/>
                    <a:pt x="2355" y="10966"/>
                    <a:pt x="2272" y="10983"/>
                  </a:cubicBezTo>
                  <a:cubicBezTo>
                    <a:pt x="2259" y="10983"/>
                    <a:pt x="2245" y="10966"/>
                    <a:pt x="2245" y="10940"/>
                  </a:cubicBezTo>
                  <a:cubicBezTo>
                    <a:pt x="2219" y="10884"/>
                    <a:pt x="2219" y="10844"/>
                    <a:pt x="2245" y="10775"/>
                  </a:cubicBezTo>
                  <a:close/>
                  <a:moveTo>
                    <a:pt x="7345" y="11727"/>
                  </a:moveTo>
                  <a:cubicBezTo>
                    <a:pt x="7345" y="11740"/>
                    <a:pt x="7345" y="11740"/>
                    <a:pt x="7331" y="11753"/>
                  </a:cubicBezTo>
                  <a:lnTo>
                    <a:pt x="7345" y="11727"/>
                  </a:lnTo>
                  <a:close/>
                  <a:moveTo>
                    <a:pt x="11073" y="8644"/>
                  </a:moveTo>
                  <a:cubicBezTo>
                    <a:pt x="11158" y="8644"/>
                    <a:pt x="11242" y="8647"/>
                    <a:pt x="11326" y="8652"/>
                  </a:cubicBezTo>
                  <a:cubicBezTo>
                    <a:pt x="11491" y="8668"/>
                    <a:pt x="11630" y="8734"/>
                    <a:pt x="11766" y="8804"/>
                  </a:cubicBezTo>
                  <a:cubicBezTo>
                    <a:pt x="11961" y="8886"/>
                    <a:pt x="12126" y="8982"/>
                    <a:pt x="12262" y="9121"/>
                  </a:cubicBezTo>
                  <a:cubicBezTo>
                    <a:pt x="12427" y="9286"/>
                    <a:pt x="12593" y="9439"/>
                    <a:pt x="12688" y="9630"/>
                  </a:cubicBezTo>
                  <a:cubicBezTo>
                    <a:pt x="12788" y="9839"/>
                    <a:pt x="12884" y="10044"/>
                    <a:pt x="12910" y="10265"/>
                  </a:cubicBezTo>
                  <a:cubicBezTo>
                    <a:pt x="12953" y="10540"/>
                    <a:pt x="12993" y="10801"/>
                    <a:pt x="12993" y="11066"/>
                  </a:cubicBezTo>
                  <a:cubicBezTo>
                    <a:pt x="12993" y="11132"/>
                    <a:pt x="13019" y="11188"/>
                    <a:pt x="13006" y="11257"/>
                  </a:cubicBezTo>
                  <a:cubicBezTo>
                    <a:pt x="12966" y="11244"/>
                    <a:pt x="12953" y="11201"/>
                    <a:pt x="12937" y="11161"/>
                  </a:cubicBezTo>
                  <a:cubicBezTo>
                    <a:pt x="12884" y="11066"/>
                    <a:pt x="12827" y="10966"/>
                    <a:pt x="12731" y="10900"/>
                  </a:cubicBezTo>
                  <a:cubicBezTo>
                    <a:pt x="12713" y="10888"/>
                    <a:pt x="12699" y="10878"/>
                    <a:pt x="12683" y="10878"/>
                  </a:cubicBezTo>
                  <a:cubicBezTo>
                    <a:pt x="12676" y="10878"/>
                    <a:pt x="12670" y="10880"/>
                    <a:pt x="12662" y="10884"/>
                  </a:cubicBezTo>
                  <a:cubicBezTo>
                    <a:pt x="12622" y="10900"/>
                    <a:pt x="12579" y="10913"/>
                    <a:pt x="12606" y="10966"/>
                  </a:cubicBezTo>
                  <a:cubicBezTo>
                    <a:pt x="12622" y="10996"/>
                    <a:pt x="12636" y="11036"/>
                    <a:pt x="12649" y="11066"/>
                  </a:cubicBezTo>
                  <a:cubicBezTo>
                    <a:pt x="12731" y="11257"/>
                    <a:pt x="12731" y="11449"/>
                    <a:pt x="12649" y="11671"/>
                  </a:cubicBezTo>
                  <a:cubicBezTo>
                    <a:pt x="12639" y="11617"/>
                    <a:pt x="12618" y="11597"/>
                    <a:pt x="12585" y="11597"/>
                  </a:cubicBezTo>
                  <a:cubicBezTo>
                    <a:pt x="12575" y="11597"/>
                    <a:pt x="12565" y="11598"/>
                    <a:pt x="12553" y="11601"/>
                  </a:cubicBezTo>
                  <a:cubicBezTo>
                    <a:pt x="12510" y="11615"/>
                    <a:pt x="12497" y="11644"/>
                    <a:pt x="12483" y="11684"/>
                  </a:cubicBezTo>
                  <a:cubicBezTo>
                    <a:pt x="12470" y="11710"/>
                    <a:pt x="12510" y="11780"/>
                    <a:pt x="12427" y="11793"/>
                  </a:cubicBezTo>
                  <a:cubicBezTo>
                    <a:pt x="12427" y="11727"/>
                    <a:pt x="12414" y="11658"/>
                    <a:pt x="12414" y="11601"/>
                  </a:cubicBezTo>
                  <a:cubicBezTo>
                    <a:pt x="12401" y="11314"/>
                    <a:pt x="12374" y="11023"/>
                    <a:pt x="12318" y="10748"/>
                  </a:cubicBezTo>
                  <a:cubicBezTo>
                    <a:pt x="12262" y="10540"/>
                    <a:pt x="12192" y="10361"/>
                    <a:pt x="12126" y="10169"/>
                  </a:cubicBezTo>
                  <a:cubicBezTo>
                    <a:pt x="12070" y="10031"/>
                    <a:pt x="12014" y="9892"/>
                    <a:pt x="11931" y="9783"/>
                  </a:cubicBezTo>
                  <a:cubicBezTo>
                    <a:pt x="11809" y="9561"/>
                    <a:pt x="11614" y="9439"/>
                    <a:pt x="11366" y="9382"/>
                  </a:cubicBezTo>
                  <a:cubicBezTo>
                    <a:pt x="11175" y="9336"/>
                    <a:pt x="10971" y="9297"/>
                    <a:pt x="10765" y="9297"/>
                  </a:cubicBezTo>
                  <a:cubicBezTo>
                    <a:pt x="10736" y="9297"/>
                    <a:pt x="10707" y="9298"/>
                    <a:pt x="10678" y="9300"/>
                  </a:cubicBezTo>
                  <a:cubicBezTo>
                    <a:pt x="10430" y="9313"/>
                    <a:pt x="10169" y="9356"/>
                    <a:pt x="9934" y="9439"/>
                  </a:cubicBezTo>
                  <a:cubicBezTo>
                    <a:pt x="9851" y="9465"/>
                    <a:pt x="9769" y="9508"/>
                    <a:pt x="9686" y="9577"/>
                  </a:cubicBezTo>
                  <a:cubicBezTo>
                    <a:pt x="9630" y="9617"/>
                    <a:pt x="9590" y="9700"/>
                    <a:pt x="9563" y="9756"/>
                  </a:cubicBezTo>
                  <a:cubicBezTo>
                    <a:pt x="9355" y="10113"/>
                    <a:pt x="9081" y="10388"/>
                    <a:pt x="8803" y="10665"/>
                  </a:cubicBezTo>
                  <a:cubicBezTo>
                    <a:pt x="8694" y="10761"/>
                    <a:pt x="8571" y="10844"/>
                    <a:pt x="8459" y="10927"/>
                  </a:cubicBezTo>
                  <a:cubicBezTo>
                    <a:pt x="8294" y="11079"/>
                    <a:pt x="8171" y="11244"/>
                    <a:pt x="8142" y="11462"/>
                  </a:cubicBezTo>
                  <a:cubicBezTo>
                    <a:pt x="8142" y="11545"/>
                    <a:pt x="8142" y="11615"/>
                    <a:pt x="8089" y="11671"/>
                  </a:cubicBezTo>
                  <a:cubicBezTo>
                    <a:pt x="8071" y="11704"/>
                    <a:pt x="8054" y="11723"/>
                    <a:pt x="8032" y="11723"/>
                  </a:cubicBezTo>
                  <a:cubicBezTo>
                    <a:pt x="8017" y="11723"/>
                    <a:pt x="7999" y="11714"/>
                    <a:pt x="7976" y="11697"/>
                  </a:cubicBezTo>
                  <a:cubicBezTo>
                    <a:pt x="7903" y="11640"/>
                    <a:pt x="7819" y="11617"/>
                    <a:pt x="7731" y="11617"/>
                  </a:cubicBezTo>
                  <a:cubicBezTo>
                    <a:pt x="7672" y="11617"/>
                    <a:pt x="7611" y="11627"/>
                    <a:pt x="7550" y="11644"/>
                  </a:cubicBezTo>
                  <a:cubicBezTo>
                    <a:pt x="7480" y="11671"/>
                    <a:pt x="7427" y="11684"/>
                    <a:pt x="7371" y="11710"/>
                  </a:cubicBezTo>
                  <a:cubicBezTo>
                    <a:pt x="7371" y="11727"/>
                    <a:pt x="7358" y="11727"/>
                    <a:pt x="7345" y="11727"/>
                  </a:cubicBezTo>
                  <a:cubicBezTo>
                    <a:pt x="7345" y="11710"/>
                    <a:pt x="7358" y="11710"/>
                    <a:pt x="7371" y="11710"/>
                  </a:cubicBezTo>
                  <a:cubicBezTo>
                    <a:pt x="7358" y="11658"/>
                    <a:pt x="7397" y="11601"/>
                    <a:pt x="7414" y="11562"/>
                  </a:cubicBezTo>
                  <a:cubicBezTo>
                    <a:pt x="7497" y="11436"/>
                    <a:pt x="7523" y="11297"/>
                    <a:pt x="7563" y="11161"/>
                  </a:cubicBezTo>
                  <a:cubicBezTo>
                    <a:pt x="7563" y="11132"/>
                    <a:pt x="7563" y="11118"/>
                    <a:pt x="7579" y="11118"/>
                  </a:cubicBezTo>
                  <a:cubicBezTo>
                    <a:pt x="7811" y="10913"/>
                    <a:pt x="7993" y="10665"/>
                    <a:pt x="8142" y="10404"/>
                  </a:cubicBezTo>
                  <a:cubicBezTo>
                    <a:pt x="8254" y="10183"/>
                    <a:pt x="8350" y="9961"/>
                    <a:pt x="8376" y="9713"/>
                  </a:cubicBezTo>
                  <a:lnTo>
                    <a:pt x="8376" y="9382"/>
                  </a:lnTo>
                  <a:cubicBezTo>
                    <a:pt x="8363" y="9286"/>
                    <a:pt x="8376" y="9300"/>
                    <a:pt x="8459" y="9260"/>
                  </a:cubicBezTo>
                  <a:cubicBezTo>
                    <a:pt x="8638" y="9164"/>
                    <a:pt x="8833" y="9108"/>
                    <a:pt x="9024" y="9038"/>
                  </a:cubicBezTo>
                  <a:cubicBezTo>
                    <a:pt x="9203" y="8969"/>
                    <a:pt x="9382" y="8929"/>
                    <a:pt x="9577" y="8886"/>
                  </a:cubicBezTo>
                  <a:cubicBezTo>
                    <a:pt x="9712" y="8860"/>
                    <a:pt x="9864" y="8804"/>
                    <a:pt x="10003" y="8777"/>
                  </a:cubicBezTo>
                  <a:cubicBezTo>
                    <a:pt x="10359" y="8689"/>
                    <a:pt x="10717" y="8644"/>
                    <a:pt x="11073" y="8644"/>
                  </a:cubicBezTo>
                  <a:close/>
                  <a:moveTo>
                    <a:pt x="7365" y="10811"/>
                  </a:moveTo>
                  <a:cubicBezTo>
                    <a:pt x="7371" y="10811"/>
                    <a:pt x="7377" y="10813"/>
                    <a:pt x="7384" y="10818"/>
                  </a:cubicBezTo>
                  <a:cubicBezTo>
                    <a:pt x="7397" y="10831"/>
                    <a:pt x="7427" y="10844"/>
                    <a:pt x="7414" y="10870"/>
                  </a:cubicBezTo>
                  <a:cubicBezTo>
                    <a:pt x="7414" y="11023"/>
                    <a:pt x="7371" y="11161"/>
                    <a:pt x="7315" y="11297"/>
                  </a:cubicBezTo>
                  <a:cubicBezTo>
                    <a:pt x="7219" y="11545"/>
                    <a:pt x="7067" y="11780"/>
                    <a:pt x="6918" y="12015"/>
                  </a:cubicBezTo>
                  <a:cubicBezTo>
                    <a:pt x="6819" y="12154"/>
                    <a:pt x="6710" y="12263"/>
                    <a:pt x="6587" y="12345"/>
                  </a:cubicBezTo>
                  <a:cubicBezTo>
                    <a:pt x="6531" y="12388"/>
                    <a:pt x="6462" y="12402"/>
                    <a:pt x="6392" y="12402"/>
                  </a:cubicBezTo>
                  <a:cubicBezTo>
                    <a:pt x="6379" y="12345"/>
                    <a:pt x="6405" y="12306"/>
                    <a:pt x="6405" y="12263"/>
                  </a:cubicBezTo>
                  <a:cubicBezTo>
                    <a:pt x="6422" y="12223"/>
                    <a:pt x="6405" y="12193"/>
                    <a:pt x="6366" y="12167"/>
                  </a:cubicBezTo>
                  <a:cubicBezTo>
                    <a:pt x="6350" y="12162"/>
                    <a:pt x="6337" y="12159"/>
                    <a:pt x="6325" y="12159"/>
                  </a:cubicBezTo>
                  <a:cubicBezTo>
                    <a:pt x="6305" y="12159"/>
                    <a:pt x="6291" y="12168"/>
                    <a:pt x="6283" y="12193"/>
                  </a:cubicBezTo>
                  <a:cubicBezTo>
                    <a:pt x="6270" y="12249"/>
                    <a:pt x="6257" y="12306"/>
                    <a:pt x="6240" y="12359"/>
                  </a:cubicBezTo>
                  <a:cubicBezTo>
                    <a:pt x="6229" y="12383"/>
                    <a:pt x="6227" y="12405"/>
                    <a:pt x="6212" y="12405"/>
                  </a:cubicBezTo>
                  <a:cubicBezTo>
                    <a:pt x="6209" y="12405"/>
                    <a:pt x="6205" y="12404"/>
                    <a:pt x="6200" y="12402"/>
                  </a:cubicBezTo>
                  <a:cubicBezTo>
                    <a:pt x="6105" y="12372"/>
                    <a:pt x="6009" y="12402"/>
                    <a:pt x="5926" y="12359"/>
                  </a:cubicBezTo>
                  <a:cubicBezTo>
                    <a:pt x="5896" y="12345"/>
                    <a:pt x="5870" y="12332"/>
                    <a:pt x="5909" y="12289"/>
                  </a:cubicBezTo>
                  <a:cubicBezTo>
                    <a:pt x="6022" y="12180"/>
                    <a:pt x="6131" y="12071"/>
                    <a:pt x="6227" y="11932"/>
                  </a:cubicBezTo>
                  <a:cubicBezTo>
                    <a:pt x="6310" y="11823"/>
                    <a:pt x="6379" y="11710"/>
                    <a:pt x="6475" y="11628"/>
                  </a:cubicBezTo>
                  <a:cubicBezTo>
                    <a:pt x="6485" y="11618"/>
                    <a:pt x="6497" y="11592"/>
                    <a:pt x="6514" y="11592"/>
                  </a:cubicBezTo>
                  <a:cubicBezTo>
                    <a:pt x="6519" y="11592"/>
                    <a:pt x="6525" y="11595"/>
                    <a:pt x="6531" y="11601"/>
                  </a:cubicBezTo>
                  <a:cubicBezTo>
                    <a:pt x="6558" y="11615"/>
                    <a:pt x="6571" y="11628"/>
                    <a:pt x="6571" y="11671"/>
                  </a:cubicBezTo>
                  <a:cubicBezTo>
                    <a:pt x="6544" y="11727"/>
                    <a:pt x="6544" y="11780"/>
                    <a:pt x="6518" y="11836"/>
                  </a:cubicBezTo>
                  <a:cubicBezTo>
                    <a:pt x="6488" y="11876"/>
                    <a:pt x="6462" y="11932"/>
                    <a:pt x="6531" y="11958"/>
                  </a:cubicBezTo>
                  <a:cubicBezTo>
                    <a:pt x="6547" y="11967"/>
                    <a:pt x="6561" y="11971"/>
                    <a:pt x="6572" y="11971"/>
                  </a:cubicBezTo>
                  <a:cubicBezTo>
                    <a:pt x="6602" y="11971"/>
                    <a:pt x="6621" y="11947"/>
                    <a:pt x="6640" y="11919"/>
                  </a:cubicBezTo>
                  <a:cubicBezTo>
                    <a:pt x="6696" y="11836"/>
                    <a:pt x="6723" y="11753"/>
                    <a:pt x="6736" y="11658"/>
                  </a:cubicBezTo>
                  <a:cubicBezTo>
                    <a:pt x="6753" y="11615"/>
                    <a:pt x="6710" y="11562"/>
                    <a:pt x="6683" y="11532"/>
                  </a:cubicBezTo>
                  <a:cubicBezTo>
                    <a:pt x="6653" y="11492"/>
                    <a:pt x="6653" y="11479"/>
                    <a:pt x="6683" y="11462"/>
                  </a:cubicBezTo>
                  <a:cubicBezTo>
                    <a:pt x="6766" y="11410"/>
                    <a:pt x="6849" y="11327"/>
                    <a:pt x="6958" y="11297"/>
                  </a:cubicBezTo>
                  <a:cubicBezTo>
                    <a:pt x="6982" y="11291"/>
                    <a:pt x="7009" y="11286"/>
                    <a:pt x="7035" y="11286"/>
                  </a:cubicBezTo>
                  <a:cubicBezTo>
                    <a:pt x="7069" y="11286"/>
                    <a:pt x="7101" y="11295"/>
                    <a:pt x="7123" y="11327"/>
                  </a:cubicBezTo>
                  <a:cubicBezTo>
                    <a:pt x="7123" y="11340"/>
                    <a:pt x="7136" y="11353"/>
                    <a:pt x="7149" y="11353"/>
                  </a:cubicBezTo>
                  <a:cubicBezTo>
                    <a:pt x="7167" y="11361"/>
                    <a:pt x="7183" y="11369"/>
                    <a:pt x="7198" y="11369"/>
                  </a:cubicBezTo>
                  <a:cubicBezTo>
                    <a:pt x="7210" y="11369"/>
                    <a:pt x="7221" y="11364"/>
                    <a:pt x="7232" y="11353"/>
                  </a:cubicBezTo>
                  <a:cubicBezTo>
                    <a:pt x="7262" y="11327"/>
                    <a:pt x="7262" y="11297"/>
                    <a:pt x="7249" y="11284"/>
                  </a:cubicBezTo>
                  <a:cubicBezTo>
                    <a:pt x="7206" y="11201"/>
                    <a:pt x="7166" y="11148"/>
                    <a:pt x="7083" y="11132"/>
                  </a:cubicBezTo>
                  <a:cubicBezTo>
                    <a:pt x="7054" y="11118"/>
                    <a:pt x="7027" y="11132"/>
                    <a:pt x="7001" y="11105"/>
                  </a:cubicBezTo>
                  <a:cubicBezTo>
                    <a:pt x="7083" y="11036"/>
                    <a:pt x="7179" y="10966"/>
                    <a:pt x="7262" y="10900"/>
                  </a:cubicBezTo>
                  <a:cubicBezTo>
                    <a:pt x="7288" y="10884"/>
                    <a:pt x="7302" y="10857"/>
                    <a:pt x="7331" y="10844"/>
                  </a:cubicBezTo>
                  <a:cubicBezTo>
                    <a:pt x="7341" y="10825"/>
                    <a:pt x="7350" y="10811"/>
                    <a:pt x="7365" y="10811"/>
                  </a:cubicBezTo>
                  <a:close/>
                  <a:moveTo>
                    <a:pt x="5761" y="12484"/>
                  </a:moveTo>
                  <a:lnTo>
                    <a:pt x="5761" y="12484"/>
                  </a:lnTo>
                  <a:cubicBezTo>
                    <a:pt x="5856" y="12580"/>
                    <a:pt x="5966" y="12593"/>
                    <a:pt x="6062" y="12620"/>
                  </a:cubicBezTo>
                  <a:cubicBezTo>
                    <a:pt x="5992" y="12740"/>
                    <a:pt x="5936" y="12795"/>
                    <a:pt x="5869" y="12795"/>
                  </a:cubicBezTo>
                  <a:cubicBezTo>
                    <a:pt x="5844" y="12795"/>
                    <a:pt x="5817" y="12787"/>
                    <a:pt x="5787" y="12772"/>
                  </a:cubicBezTo>
                  <a:cubicBezTo>
                    <a:pt x="5678" y="12702"/>
                    <a:pt x="5678" y="12650"/>
                    <a:pt x="5761" y="12484"/>
                  </a:cubicBezTo>
                  <a:close/>
                  <a:moveTo>
                    <a:pt x="5503" y="7312"/>
                  </a:moveTo>
                  <a:cubicBezTo>
                    <a:pt x="5533" y="7312"/>
                    <a:pt x="5564" y="7313"/>
                    <a:pt x="5595" y="7316"/>
                  </a:cubicBezTo>
                  <a:cubicBezTo>
                    <a:pt x="5678" y="7316"/>
                    <a:pt x="5691" y="7329"/>
                    <a:pt x="5661" y="7411"/>
                  </a:cubicBezTo>
                  <a:cubicBezTo>
                    <a:pt x="5622" y="7577"/>
                    <a:pt x="5608" y="7759"/>
                    <a:pt x="5622" y="7937"/>
                  </a:cubicBezTo>
                  <a:cubicBezTo>
                    <a:pt x="5622" y="8268"/>
                    <a:pt x="5678" y="8585"/>
                    <a:pt x="5856" y="8860"/>
                  </a:cubicBezTo>
                  <a:cubicBezTo>
                    <a:pt x="5888" y="8904"/>
                    <a:pt x="5921" y="8955"/>
                    <a:pt x="5974" y="8955"/>
                  </a:cubicBezTo>
                  <a:cubicBezTo>
                    <a:pt x="5989" y="8955"/>
                    <a:pt x="6004" y="8951"/>
                    <a:pt x="6022" y="8943"/>
                  </a:cubicBezTo>
                  <a:cubicBezTo>
                    <a:pt x="6027" y="8940"/>
                    <a:pt x="6032" y="8939"/>
                    <a:pt x="6037" y="8939"/>
                  </a:cubicBezTo>
                  <a:cubicBezTo>
                    <a:pt x="6058" y="8939"/>
                    <a:pt x="6078" y="8958"/>
                    <a:pt x="6091" y="8969"/>
                  </a:cubicBezTo>
                  <a:cubicBezTo>
                    <a:pt x="6108" y="8975"/>
                    <a:pt x="6122" y="8978"/>
                    <a:pt x="6134" y="8978"/>
                  </a:cubicBezTo>
                  <a:cubicBezTo>
                    <a:pt x="6151" y="8978"/>
                    <a:pt x="6164" y="8971"/>
                    <a:pt x="6174" y="8956"/>
                  </a:cubicBezTo>
                  <a:cubicBezTo>
                    <a:pt x="6187" y="8943"/>
                    <a:pt x="6200" y="8916"/>
                    <a:pt x="6174" y="8886"/>
                  </a:cubicBezTo>
                  <a:cubicBezTo>
                    <a:pt x="6075" y="8764"/>
                    <a:pt x="6105" y="8625"/>
                    <a:pt x="6105" y="8486"/>
                  </a:cubicBezTo>
                  <a:cubicBezTo>
                    <a:pt x="6118" y="8351"/>
                    <a:pt x="6144" y="8212"/>
                    <a:pt x="6187" y="8073"/>
                  </a:cubicBezTo>
                  <a:cubicBezTo>
                    <a:pt x="6187" y="8294"/>
                    <a:pt x="6227" y="8503"/>
                    <a:pt x="6283" y="8708"/>
                  </a:cubicBezTo>
                  <a:cubicBezTo>
                    <a:pt x="6366" y="8982"/>
                    <a:pt x="6462" y="9260"/>
                    <a:pt x="6640" y="9478"/>
                  </a:cubicBezTo>
                  <a:cubicBezTo>
                    <a:pt x="6640" y="9495"/>
                    <a:pt x="6653" y="9508"/>
                    <a:pt x="6653" y="9508"/>
                  </a:cubicBezTo>
                  <a:cubicBezTo>
                    <a:pt x="6670" y="9521"/>
                    <a:pt x="6683" y="9535"/>
                    <a:pt x="6696" y="9548"/>
                  </a:cubicBezTo>
                  <a:cubicBezTo>
                    <a:pt x="6835" y="9660"/>
                    <a:pt x="6958" y="9783"/>
                    <a:pt x="7067" y="9921"/>
                  </a:cubicBezTo>
                  <a:cubicBezTo>
                    <a:pt x="7097" y="9948"/>
                    <a:pt x="7123" y="9974"/>
                    <a:pt x="7166" y="9974"/>
                  </a:cubicBezTo>
                  <a:cubicBezTo>
                    <a:pt x="7219" y="9991"/>
                    <a:pt x="7232" y="10017"/>
                    <a:pt x="7219" y="10074"/>
                  </a:cubicBezTo>
                  <a:cubicBezTo>
                    <a:pt x="7206" y="10100"/>
                    <a:pt x="7206" y="10140"/>
                    <a:pt x="7206" y="10183"/>
                  </a:cubicBezTo>
                  <a:cubicBezTo>
                    <a:pt x="7206" y="10292"/>
                    <a:pt x="7149" y="10374"/>
                    <a:pt x="7083" y="10457"/>
                  </a:cubicBezTo>
                  <a:cubicBezTo>
                    <a:pt x="6931" y="10665"/>
                    <a:pt x="6766" y="10870"/>
                    <a:pt x="6601" y="11079"/>
                  </a:cubicBezTo>
                  <a:lnTo>
                    <a:pt x="6601" y="11066"/>
                  </a:lnTo>
                  <a:cubicBezTo>
                    <a:pt x="6571" y="11231"/>
                    <a:pt x="6448" y="11340"/>
                    <a:pt x="6366" y="11462"/>
                  </a:cubicBezTo>
                  <a:cubicBezTo>
                    <a:pt x="6283" y="11601"/>
                    <a:pt x="6187" y="11727"/>
                    <a:pt x="6075" y="11849"/>
                  </a:cubicBezTo>
                  <a:cubicBezTo>
                    <a:pt x="5939" y="12041"/>
                    <a:pt x="5744" y="12193"/>
                    <a:pt x="5565" y="12345"/>
                  </a:cubicBezTo>
                  <a:cubicBezTo>
                    <a:pt x="5413" y="12454"/>
                    <a:pt x="5278" y="12580"/>
                    <a:pt x="5126" y="12689"/>
                  </a:cubicBezTo>
                  <a:cubicBezTo>
                    <a:pt x="4987" y="12802"/>
                    <a:pt x="4835" y="12868"/>
                    <a:pt x="4686" y="12937"/>
                  </a:cubicBezTo>
                  <a:cubicBezTo>
                    <a:pt x="4547" y="12993"/>
                    <a:pt x="4408" y="13050"/>
                    <a:pt x="4256" y="13063"/>
                  </a:cubicBezTo>
                  <a:cubicBezTo>
                    <a:pt x="4124" y="13080"/>
                    <a:pt x="3991" y="13104"/>
                    <a:pt x="3859" y="13104"/>
                  </a:cubicBezTo>
                  <a:cubicBezTo>
                    <a:pt x="3785" y="13104"/>
                    <a:pt x="3711" y="13096"/>
                    <a:pt x="3638" y="13076"/>
                  </a:cubicBezTo>
                  <a:cubicBezTo>
                    <a:pt x="3446" y="13020"/>
                    <a:pt x="3237" y="12951"/>
                    <a:pt x="3099" y="12772"/>
                  </a:cubicBezTo>
                  <a:cubicBezTo>
                    <a:pt x="3016" y="12650"/>
                    <a:pt x="2920" y="12511"/>
                    <a:pt x="2851" y="12372"/>
                  </a:cubicBezTo>
                  <a:cubicBezTo>
                    <a:pt x="2741" y="12180"/>
                    <a:pt x="2685" y="11958"/>
                    <a:pt x="2659" y="11753"/>
                  </a:cubicBezTo>
                  <a:cubicBezTo>
                    <a:pt x="2632" y="11588"/>
                    <a:pt x="2632" y="11410"/>
                    <a:pt x="2646" y="11244"/>
                  </a:cubicBezTo>
                  <a:cubicBezTo>
                    <a:pt x="2685" y="10913"/>
                    <a:pt x="2728" y="10583"/>
                    <a:pt x="2798" y="10265"/>
                  </a:cubicBezTo>
                  <a:cubicBezTo>
                    <a:pt x="2837" y="10074"/>
                    <a:pt x="2920" y="9908"/>
                    <a:pt x="2976" y="9726"/>
                  </a:cubicBezTo>
                  <a:cubicBezTo>
                    <a:pt x="3046" y="9508"/>
                    <a:pt x="3128" y="9300"/>
                    <a:pt x="3224" y="9081"/>
                  </a:cubicBezTo>
                  <a:cubicBezTo>
                    <a:pt x="3307" y="8873"/>
                    <a:pt x="3429" y="8695"/>
                    <a:pt x="3568" y="8503"/>
                  </a:cubicBezTo>
                  <a:cubicBezTo>
                    <a:pt x="3651" y="8377"/>
                    <a:pt x="3747" y="8255"/>
                    <a:pt x="3843" y="8129"/>
                  </a:cubicBezTo>
                  <a:cubicBezTo>
                    <a:pt x="3982" y="7937"/>
                    <a:pt x="4134" y="7759"/>
                    <a:pt x="4339" y="7633"/>
                  </a:cubicBezTo>
                  <a:cubicBezTo>
                    <a:pt x="4573" y="7494"/>
                    <a:pt x="4821" y="7385"/>
                    <a:pt x="5112" y="7345"/>
                  </a:cubicBezTo>
                  <a:cubicBezTo>
                    <a:pt x="5247" y="7332"/>
                    <a:pt x="5372" y="7312"/>
                    <a:pt x="5503" y="7312"/>
                  </a:cubicBezTo>
                  <a:close/>
                  <a:moveTo>
                    <a:pt x="2563" y="12249"/>
                  </a:moveTo>
                  <a:cubicBezTo>
                    <a:pt x="2672" y="12471"/>
                    <a:pt x="2768" y="12663"/>
                    <a:pt x="2894" y="12841"/>
                  </a:cubicBezTo>
                  <a:cubicBezTo>
                    <a:pt x="3046" y="13033"/>
                    <a:pt x="3237" y="13159"/>
                    <a:pt x="3472" y="13228"/>
                  </a:cubicBezTo>
                  <a:cubicBezTo>
                    <a:pt x="3611" y="13268"/>
                    <a:pt x="3747" y="13298"/>
                    <a:pt x="3886" y="13298"/>
                  </a:cubicBezTo>
                  <a:cubicBezTo>
                    <a:pt x="3995" y="13298"/>
                    <a:pt x="4091" y="13268"/>
                    <a:pt x="4203" y="13268"/>
                  </a:cubicBezTo>
                  <a:cubicBezTo>
                    <a:pt x="4216" y="13268"/>
                    <a:pt x="4216" y="13255"/>
                    <a:pt x="4230" y="13255"/>
                  </a:cubicBezTo>
                  <a:cubicBezTo>
                    <a:pt x="4244" y="13256"/>
                    <a:pt x="4257" y="13256"/>
                    <a:pt x="4271" y="13256"/>
                  </a:cubicBezTo>
                  <a:cubicBezTo>
                    <a:pt x="4421" y="13256"/>
                    <a:pt x="4561" y="13195"/>
                    <a:pt x="4712" y="13159"/>
                  </a:cubicBezTo>
                  <a:lnTo>
                    <a:pt x="4712" y="13159"/>
                  </a:lnTo>
                  <a:cubicBezTo>
                    <a:pt x="4656" y="13242"/>
                    <a:pt x="4616" y="13324"/>
                    <a:pt x="4560" y="13407"/>
                  </a:cubicBezTo>
                  <a:cubicBezTo>
                    <a:pt x="4451" y="13572"/>
                    <a:pt x="4368" y="13764"/>
                    <a:pt x="4299" y="13959"/>
                  </a:cubicBezTo>
                  <a:cubicBezTo>
                    <a:pt x="4256" y="14042"/>
                    <a:pt x="4230" y="14138"/>
                    <a:pt x="4173" y="14220"/>
                  </a:cubicBezTo>
                  <a:cubicBezTo>
                    <a:pt x="4134" y="14290"/>
                    <a:pt x="4107" y="14372"/>
                    <a:pt x="4091" y="14455"/>
                  </a:cubicBezTo>
                  <a:cubicBezTo>
                    <a:pt x="4091" y="14501"/>
                    <a:pt x="4072" y="14515"/>
                    <a:pt x="4046" y="14515"/>
                  </a:cubicBezTo>
                  <a:cubicBezTo>
                    <a:pt x="4034" y="14515"/>
                    <a:pt x="4021" y="14512"/>
                    <a:pt x="4008" y="14508"/>
                  </a:cubicBezTo>
                  <a:cubicBezTo>
                    <a:pt x="3886" y="14508"/>
                    <a:pt x="3776" y="14455"/>
                    <a:pt x="3664" y="14412"/>
                  </a:cubicBezTo>
                  <a:cubicBezTo>
                    <a:pt x="3429" y="14343"/>
                    <a:pt x="3211" y="14247"/>
                    <a:pt x="2989" y="14124"/>
                  </a:cubicBezTo>
                  <a:cubicBezTo>
                    <a:pt x="2880" y="14068"/>
                    <a:pt x="2768" y="13986"/>
                    <a:pt x="2659" y="13916"/>
                  </a:cubicBezTo>
                  <a:cubicBezTo>
                    <a:pt x="2437" y="13764"/>
                    <a:pt x="2206" y="13612"/>
                    <a:pt x="1997" y="13447"/>
                  </a:cubicBezTo>
                  <a:cubicBezTo>
                    <a:pt x="1958" y="13407"/>
                    <a:pt x="1901" y="13364"/>
                    <a:pt x="1858" y="13337"/>
                  </a:cubicBezTo>
                  <a:cubicBezTo>
                    <a:pt x="2189" y="13050"/>
                    <a:pt x="2398" y="12663"/>
                    <a:pt x="2563" y="12249"/>
                  </a:cubicBezTo>
                  <a:close/>
                  <a:moveTo>
                    <a:pt x="7880" y="13490"/>
                  </a:moveTo>
                  <a:cubicBezTo>
                    <a:pt x="8006" y="13490"/>
                    <a:pt x="7993" y="13490"/>
                    <a:pt x="8019" y="13599"/>
                  </a:cubicBezTo>
                  <a:cubicBezTo>
                    <a:pt x="8046" y="13738"/>
                    <a:pt x="8075" y="13876"/>
                    <a:pt x="8158" y="13999"/>
                  </a:cubicBezTo>
                  <a:cubicBezTo>
                    <a:pt x="8224" y="14124"/>
                    <a:pt x="8307" y="14247"/>
                    <a:pt x="8390" y="14386"/>
                  </a:cubicBezTo>
                  <a:cubicBezTo>
                    <a:pt x="8419" y="14439"/>
                    <a:pt x="8390" y="14495"/>
                    <a:pt x="8376" y="14564"/>
                  </a:cubicBezTo>
                  <a:cubicBezTo>
                    <a:pt x="8158" y="14220"/>
                    <a:pt x="7993" y="13876"/>
                    <a:pt x="7880" y="13490"/>
                  </a:cubicBezTo>
                  <a:close/>
                  <a:moveTo>
                    <a:pt x="10759" y="9449"/>
                  </a:moveTo>
                  <a:cubicBezTo>
                    <a:pt x="10796" y="9449"/>
                    <a:pt x="10833" y="9450"/>
                    <a:pt x="10870" y="9452"/>
                  </a:cubicBezTo>
                  <a:cubicBezTo>
                    <a:pt x="11091" y="9465"/>
                    <a:pt x="11313" y="9508"/>
                    <a:pt x="11505" y="9604"/>
                  </a:cubicBezTo>
                  <a:cubicBezTo>
                    <a:pt x="11657" y="9687"/>
                    <a:pt x="11753" y="9809"/>
                    <a:pt x="11822" y="9961"/>
                  </a:cubicBezTo>
                  <a:cubicBezTo>
                    <a:pt x="11918" y="10140"/>
                    <a:pt x="11987" y="10335"/>
                    <a:pt x="12044" y="10540"/>
                  </a:cubicBezTo>
                  <a:cubicBezTo>
                    <a:pt x="12070" y="10636"/>
                    <a:pt x="12097" y="10718"/>
                    <a:pt x="12110" y="10818"/>
                  </a:cubicBezTo>
                  <a:cubicBezTo>
                    <a:pt x="11987" y="10735"/>
                    <a:pt x="11835" y="10705"/>
                    <a:pt x="11670" y="10692"/>
                  </a:cubicBezTo>
                  <a:cubicBezTo>
                    <a:pt x="11630" y="10692"/>
                    <a:pt x="11574" y="10692"/>
                    <a:pt x="11518" y="10705"/>
                  </a:cubicBezTo>
                  <a:cubicBezTo>
                    <a:pt x="11339" y="10761"/>
                    <a:pt x="11147" y="10775"/>
                    <a:pt x="10995" y="10913"/>
                  </a:cubicBezTo>
                  <a:cubicBezTo>
                    <a:pt x="10982" y="10940"/>
                    <a:pt x="10952" y="10940"/>
                    <a:pt x="10969" y="10983"/>
                  </a:cubicBezTo>
                  <a:cubicBezTo>
                    <a:pt x="10982" y="11023"/>
                    <a:pt x="11009" y="11023"/>
                    <a:pt x="11035" y="11023"/>
                  </a:cubicBezTo>
                  <a:cubicBezTo>
                    <a:pt x="11091" y="11009"/>
                    <a:pt x="11147" y="11009"/>
                    <a:pt x="11200" y="10996"/>
                  </a:cubicBezTo>
                  <a:cubicBezTo>
                    <a:pt x="11285" y="10985"/>
                    <a:pt x="11368" y="10978"/>
                    <a:pt x="11450" y="10978"/>
                  </a:cubicBezTo>
                  <a:cubicBezTo>
                    <a:pt x="11677" y="10978"/>
                    <a:pt x="11895" y="11027"/>
                    <a:pt x="12097" y="11148"/>
                  </a:cubicBezTo>
                  <a:cubicBezTo>
                    <a:pt x="12153" y="11175"/>
                    <a:pt x="12179" y="11201"/>
                    <a:pt x="12179" y="11271"/>
                  </a:cubicBezTo>
                  <a:cubicBezTo>
                    <a:pt x="12179" y="11410"/>
                    <a:pt x="12192" y="11562"/>
                    <a:pt x="12192" y="11710"/>
                  </a:cubicBezTo>
                  <a:cubicBezTo>
                    <a:pt x="12192" y="11727"/>
                    <a:pt x="12192" y="11753"/>
                    <a:pt x="12179" y="11767"/>
                  </a:cubicBezTo>
                  <a:lnTo>
                    <a:pt x="12179" y="11780"/>
                  </a:lnTo>
                  <a:cubicBezTo>
                    <a:pt x="12179" y="12058"/>
                    <a:pt x="12140" y="12332"/>
                    <a:pt x="12126" y="12593"/>
                  </a:cubicBezTo>
                  <a:cubicBezTo>
                    <a:pt x="12097" y="12828"/>
                    <a:pt x="12057" y="13050"/>
                    <a:pt x="12001" y="13281"/>
                  </a:cubicBezTo>
                  <a:cubicBezTo>
                    <a:pt x="11944" y="13463"/>
                    <a:pt x="11905" y="13668"/>
                    <a:pt x="11796" y="13847"/>
                  </a:cubicBezTo>
                  <a:cubicBezTo>
                    <a:pt x="11753" y="13929"/>
                    <a:pt x="11713" y="14042"/>
                    <a:pt x="11657" y="14124"/>
                  </a:cubicBezTo>
                  <a:cubicBezTo>
                    <a:pt x="11574" y="14234"/>
                    <a:pt x="11465" y="14316"/>
                    <a:pt x="11382" y="14412"/>
                  </a:cubicBezTo>
                  <a:cubicBezTo>
                    <a:pt x="11187" y="14620"/>
                    <a:pt x="10952" y="14756"/>
                    <a:pt x="10704" y="14882"/>
                  </a:cubicBezTo>
                  <a:cubicBezTo>
                    <a:pt x="10582" y="14935"/>
                    <a:pt x="10430" y="14964"/>
                    <a:pt x="10291" y="15004"/>
                  </a:cubicBezTo>
                  <a:cubicBezTo>
                    <a:pt x="10211" y="15026"/>
                    <a:pt x="10123" y="15039"/>
                    <a:pt x="10032" y="15039"/>
                  </a:cubicBezTo>
                  <a:cubicBezTo>
                    <a:pt x="10000" y="15039"/>
                    <a:pt x="9967" y="15037"/>
                    <a:pt x="9934" y="15034"/>
                  </a:cubicBezTo>
                  <a:cubicBezTo>
                    <a:pt x="9712" y="15017"/>
                    <a:pt x="9507" y="14978"/>
                    <a:pt x="9299" y="14868"/>
                  </a:cubicBezTo>
                  <a:cubicBezTo>
                    <a:pt x="9094" y="14756"/>
                    <a:pt x="8929" y="14604"/>
                    <a:pt x="8763" y="14439"/>
                  </a:cubicBezTo>
                  <a:cubicBezTo>
                    <a:pt x="8654" y="14343"/>
                    <a:pt x="8555" y="14234"/>
                    <a:pt x="8472" y="14108"/>
                  </a:cubicBezTo>
                  <a:cubicBezTo>
                    <a:pt x="8376" y="13972"/>
                    <a:pt x="8267" y="13820"/>
                    <a:pt x="8211" y="13655"/>
                  </a:cubicBezTo>
                  <a:cubicBezTo>
                    <a:pt x="8185" y="13585"/>
                    <a:pt x="8185" y="13503"/>
                    <a:pt x="8158" y="13447"/>
                  </a:cubicBezTo>
                  <a:cubicBezTo>
                    <a:pt x="8142" y="13420"/>
                    <a:pt x="8158" y="13420"/>
                    <a:pt x="8185" y="13407"/>
                  </a:cubicBezTo>
                  <a:cubicBezTo>
                    <a:pt x="8224" y="13380"/>
                    <a:pt x="8267" y="13324"/>
                    <a:pt x="8307" y="13298"/>
                  </a:cubicBezTo>
                  <a:cubicBezTo>
                    <a:pt x="8337" y="13268"/>
                    <a:pt x="8337" y="13228"/>
                    <a:pt x="8323" y="13185"/>
                  </a:cubicBezTo>
                  <a:cubicBezTo>
                    <a:pt x="8311" y="13168"/>
                    <a:pt x="8296" y="13163"/>
                    <a:pt x="8281" y="13163"/>
                  </a:cubicBezTo>
                  <a:cubicBezTo>
                    <a:pt x="8261" y="13163"/>
                    <a:pt x="8241" y="13172"/>
                    <a:pt x="8224" y="13172"/>
                  </a:cubicBezTo>
                  <a:cubicBezTo>
                    <a:pt x="8198" y="13185"/>
                    <a:pt x="8185" y="13199"/>
                    <a:pt x="8158" y="13215"/>
                  </a:cubicBezTo>
                  <a:cubicBezTo>
                    <a:pt x="8102" y="13268"/>
                    <a:pt x="8046" y="13298"/>
                    <a:pt x="7963" y="13298"/>
                  </a:cubicBezTo>
                  <a:cubicBezTo>
                    <a:pt x="7950" y="13242"/>
                    <a:pt x="7993" y="13199"/>
                    <a:pt x="8006" y="13159"/>
                  </a:cubicBezTo>
                  <a:cubicBezTo>
                    <a:pt x="8006" y="13132"/>
                    <a:pt x="8019" y="13089"/>
                    <a:pt x="7976" y="13063"/>
                  </a:cubicBezTo>
                  <a:cubicBezTo>
                    <a:pt x="7969" y="13061"/>
                    <a:pt x="7962" y="13060"/>
                    <a:pt x="7957" y="13060"/>
                  </a:cubicBezTo>
                  <a:cubicBezTo>
                    <a:pt x="7920" y="13060"/>
                    <a:pt x="7908" y="13093"/>
                    <a:pt x="7894" y="13116"/>
                  </a:cubicBezTo>
                  <a:cubicBezTo>
                    <a:pt x="7880" y="13159"/>
                    <a:pt x="7854" y="13185"/>
                    <a:pt x="7841" y="13228"/>
                  </a:cubicBezTo>
                  <a:cubicBezTo>
                    <a:pt x="7841" y="13253"/>
                    <a:pt x="7829" y="13263"/>
                    <a:pt x="7810" y="13263"/>
                  </a:cubicBezTo>
                  <a:cubicBezTo>
                    <a:pt x="7799" y="13263"/>
                    <a:pt x="7786" y="13260"/>
                    <a:pt x="7771" y="13255"/>
                  </a:cubicBezTo>
                  <a:cubicBezTo>
                    <a:pt x="7550" y="13185"/>
                    <a:pt x="7262" y="12951"/>
                    <a:pt x="7249" y="12663"/>
                  </a:cubicBezTo>
                  <a:cubicBezTo>
                    <a:pt x="7249" y="12537"/>
                    <a:pt x="7206" y="12402"/>
                    <a:pt x="7219" y="12276"/>
                  </a:cubicBezTo>
                  <a:cubicBezTo>
                    <a:pt x="7232" y="12001"/>
                    <a:pt x="7454" y="11780"/>
                    <a:pt x="7728" y="11753"/>
                  </a:cubicBezTo>
                  <a:cubicBezTo>
                    <a:pt x="7738" y="11752"/>
                    <a:pt x="7747" y="11752"/>
                    <a:pt x="7756" y="11752"/>
                  </a:cubicBezTo>
                  <a:cubicBezTo>
                    <a:pt x="7856" y="11752"/>
                    <a:pt x="7942" y="11815"/>
                    <a:pt x="8006" y="11876"/>
                  </a:cubicBezTo>
                  <a:cubicBezTo>
                    <a:pt x="8059" y="11919"/>
                    <a:pt x="8102" y="11975"/>
                    <a:pt x="8128" y="12028"/>
                  </a:cubicBezTo>
                  <a:cubicBezTo>
                    <a:pt x="8158" y="12084"/>
                    <a:pt x="8185" y="12140"/>
                    <a:pt x="8241" y="12167"/>
                  </a:cubicBezTo>
                  <a:cubicBezTo>
                    <a:pt x="8307" y="12206"/>
                    <a:pt x="8307" y="12289"/>
                    <a:pt x="8337" y="12345"/>
                  </a:cubicBezTo>
                  <a:cubicBezTo>
                    <a:pt x="8364" y="12393"/>
                    <a:pt x="8379" y="12414"/>
                    <a:pt x="8408" y="12414"/>
                  </a:cubicBezTo>
                  <a:cubicBezTo>
                    <a:pt x="8421" y="12414"/>
                    <a:pt x="8437" y="12410"/>
                    <a:pt x="8459" y="12402"/>
                  </a:cubicBezTo>
                  <a:cubicBezTo>
                    <a:pt x="8502" y="12388"/>
                    <a:pt x="8515" y="12345"/>
                    <a:pt x="8515" y="12306"/>
                  </a:cubicBezTo>
                  <a:cubicBezTo>
                    <a:pt x="8489" y="12140"/>
                    <a:pt x="8459" y="11975"/>
                    <a:pt x="8472" y="11810"/>
                  </a:cubicBezTo>
                  <a:cubicBezTo>
                    <a:pt x="8489" y="11628"/>
                    <a:pt x="8489" y="11449"/>
                    <a:pt x="8528" y="11271"/>
                  </a:cubicBezTo>
                  <a:cubicBezTo>
                    <a:pt x="8571" y="11132"/>
                    <a:pt x="8624" y="11009"/>
                    <a:pt x="8750" y="10913"/>
                  </a:cubicBezTo>
                  <a:cubicBezTo>
                    <a:pt x="8998" y="10748"/>
                    <a:pt x="9177" y="10513"/>
                    <a:pt x="9368" y="10279"/>
                  </a:cubicBezTo>
                  <a:cubicBezTo>
                    <a:pt x="9481" y="10140"/>
                    <a:pt x="9577" y="9991"/>
                    <a:pt x="9659" y="9839"/>
                  </a:cubicBezTo>
                  <a:cubicBezTo>
                    <a:pt x="9729" y="9673"/>
                    <a:pt x="9851" y="9591"/>
                    <a:pt x="10017" y="9548"/>
                  </a:cubicBezTo>
                  <a:cubicBezTo>
                    <a:pt x="10256" y="9487"/>
                    <a:pt x="10507" y="9449"/>
                    <a:pt x="10759" y="9449"/>
                  </a:cubicBezTo>
                  <a:close/>
                  <a:moveTo>
                    <a:pt x="10747" y="15117"/>
                  </a:moveTo>
                  <a:cubicBezTo>
                    <a:pt x="10747" y="15121"/>
                    <a:pt x="10747" y="15122"/>
                    <a:pt x="10747" y="15122"/>
                  </a:cubicBezTo>
                  <a:cubicBezTo>
                    <a:pt x="10746" y="15122"/>
                    <a:pt x="10745" y="15120"/>
                    <a:pt x="10742" y="15119"/>
                  </a:cubicBezTo>
                  <a:lnTo>
                    <a:pt x="10742" y="15119"/>
                  </a:lnTo>
                  <a:cubicBezTo>
                    <a:pt x="10744" y="15118"/>
                    <a:pt x="10746" y="15117"/>
                    <a:pt x="10747" y="15117"/>
                  </a:cubicBezTo>
                  <a:close/>
                  <a:moveTo>
                    <a:pt x="2414" y="1"/>
                  </a:moveTo>
                  <a:cubicBezTo>
                    <a:pt x="2253" y="1"/>
                    <a:pt x="2093" y="18"/>
                    <a:pt x="1928" y="54"/>
                  </a:cubicBezTo>
                  <a:cubicBezTo>
                    <a:pt x="1763" y="110"/>
                    <a:pt x="1584" y="123"/>
                    <a:pt x="1405" y="166"/>
                  </a:cubicBezTo>
                  <a:cubicBezTo>
                    <a:pt x="1197" y="206"/>
                    <a:pt x="1005" y="275"/>
                    <a:pt x="896" y="467"/>
                  </a:cubicBezTo>
                  <a:cubicBezTo>
                    <a:pt x="853" y="510"/>
                    <a:pt x="853" y="580"/>
                    <a:pt x="827" y="619"/>
                  </a:cubicBezTo>
                  <a:cubicBezTo>
                    <a:pt x="814" y="606"/>
                    <a:pt x="784" y="593"/>
                    <a:pt x="784" y="580"/>
                  </a:cubicBezTo>
                  <a:cubicBezTo>
                    <a:pt x="718" y="454"/>
                    <a:pt x="688" y="331"/>
                    <a:pt x="701" y="179"/>
                  </a:cubicBezTo>
                  <a:cubicBezTo>
                    <a:pt x="718" y="136"/>
                    <a:pt x="718" y="97"/>
                    <a:pt x="661" y="83"/>
                  </a:cubicBezTo>
                  <a:cubicBezTo>
                    <a:pt x="651" y="77"/>
                    <a:pt x="642" y="74"/>
                    <a:pt x="634" y="74"/>
                  </a:cubicBezTo>
                  <a:cubicBezTo>
                    <a:pt x="607" y="74"/>
                    <a:pt x="589" y="106"/>
                    <a:pt x="579" y="136"/>
                  </a:cubicBezTo>
                  <a:cubicBezTo>
                    <a:pt x="536" y="206"/>
                    <a:pt x="552" y="275"/>
                    <a:pt x="552" y="345"/>
                  </a:cubicBezTo>
                  <a:cubicBezTo>
                    <a:pt x="552" y="423"/>
                    <a:pt x="564" y="501"/>
                    <a:pt x="577" y="580"/>
                  </a:cubicBezTo>
                  <a:lnTo>
                    <a:pt x="577" y="580"/>
                  </a:lnTo>
                  <a:cubicBezTo>
                    <a:pt x="563" y="580"/>
                    <a:pt x="549" y="580"/>
                    <a:pt x="536" y="580"/>
                  </a:cubicBezTo>
                  <a:cubicBezTo>
                    <a:pt x="469" y="580"/>
                    <a:pt x="411" y="571"/>
                    <a:pt x="400" y="467"/>
                  </a:cubicBezTo>
                  <a:cubicBezTo>
                    <a:pt x="393" y="453"/>
                    <a:pt x="373" y="442"/>
                    <a:pt x="352" y="442"/>
                  </a:cubicBezTo>
                  <a:cubicBezTo>
                    <a:pt x="334" y="442"/>
                    <a:pt x="316" y="449"/>
                    <a:pt x="304" y="467"/>
                  </a:cubicBezTo>
                  <a:cubicBezTo>
                    <a:pt x="235" y="523"/>
                    <a:pt x="261" y="649"/>
                    <a:pt x="357" y="689"/>
                  </a:cubicBezTo>
                  <a:cubicBezTo>
                    <a:pt x="413" y="715"/>
                    <a:pt x="453" y="732"/>
                    <a:pt x="509" y="745"/>
                  </a:cubicBezTo>
                  <a:cubicBezTo>
                    <a:pt x="579" y="758"/>
                    <a:pt x="661" y="758"/>
                    <a:pt x="731" y="798"/>
                  </a:cubicBezTo>
                  <a:cubicBezTo>
                    <a:pt x="701" y="841"/>
                    <a:pt x="675" y="867"/>
                    <a:pt x="635" y="880"/>
                  </a:cubicBezTo>
                  <a:cubicBezTo>
                    <a:pt x="509" y="963"/>
                    <a:pt x="400" y="1076"/>
                    <a:pt x="304" y="1198"/>
                  </a:cubicBezTo>
                  <a:cubicBezTo>
                    <a:pt x="165" y="1376"/>
                    <a:pt x="69" y="1572"/>
                    <a:pt x="0" y="1777"/>
                  </a:cubicBezTo>
                  <a:lnTo>
                    <a:pt x="0" y="3747"/>
                  </a:lnTo>
                  <a:cubicBezTo>
                    <a:pt x="56" y="3638"/>
                    <a:pt x="83" y="3513"/>
                    <a:pt x="152" y="3404"/>
                  </a:cubicBezTo>
                  <a:cubicBezTo>
                    <a:pt x="222" y="3308"/>
                    <a:pt x="288" y="3251"/>
                    <a:pt x="400" y="3238"/>
                  </a:cubicBezTo>
                  <a:cubicBezTo>
                    <a:pt x="421" y="3236"/>
                    <a:pt x="441" y="3234"/>
                    <a:pt x="460" y="3234"/>
                  </a:cubicBezTo>
                  <a:cubicBezTo>
                    <a:pt x="633" y="3234"/>
                    <a:pt x="754" y="3336"/>
                    <a:pt x="840" y="3473"/>
                  </a:cubicBezTo>
                  <a:lnTo>
                    <a:pt x="840" y="3499"/>
                  </a:lnTo>
                  <a:cubicBezTo>
                    <a:pt x="840" y="3691"/>
                    <a:pt x="966" y="3857"/>
                    <a:pt x="979" y="4052"/>
                  </a:cubicBezTo>
                  <a:cubicBezTo>
                    <a:pt x="992" y="4121"/>
                    <a:pt x="1019" y="4161"/>
                    <a:pt x="1048" y="4217"/>
                  </a:cubicBezTo>
                  <a:cubicBezTo>
                    <a:pt x="1073" y="4276"/>
                    <a:pt x="1118" y="4303"/>
                    <a:pt x="1171" y="4303"/>
                  </a:cubicBezTo>
                  <a:cubicBezTo>
                    <a:pt x="1205" y="4303"/>
                    <a:pt x="1242" y="4292"/>
                    <a:pt x="1280" y="4270"/>
                  </a:cubicBezTo>
                  <a:cubicBezTo>
                    <a:pt x="1392" y="4217"/>
                    <a:pt x="1379" y="4121"/>
                    <a:pt x="1379" y="4038"/>
                  </a:cubicBezTo>
                  <a:cubicBezTo>
                    <a:pt x="1362" y="3774"/>
                    <a:pt x="1310" y="3526"/>
                    <a:pt x="1267" y="3278"/>
                  </a:cubicBezTo>
                  <a:cubicBezTo>
                    <a:pt x="1253" y="3156"/>
                    <a:pt x="1240" y="3046"/>
                    <a:pt x="1227" y="2921"/>
                  </a:cubicBezTo>
                  <a:cubicBezTo>
                    <a:pt x="1214" y="2865"/>
                    <a:pt x="1227" y="2798"/>
                    <a:pt x="1240" y="2742"/>
                  </a:cubicBezTo>
                  <a:cubicBezTo>
                    <a:pt x="1253" y="2646"/>
                    <a:pt x="1253" y="2534"/>
                    <a:pt x="1253" y="2438"/>
                  </a:cubicBezTo>
                  <a:cubicBezTo>
                    <a:pt x="1253" y="2233"/>
                    <a:pt x="1280" y="2025"/>
                    <a:pt x="1349" y="1820"/>
                  </a:cubicBezTo>
                  <a:cubicBezTo>
                    <a:pt x="1379" y="1707"/>
                    <a:pt x="1405" y="1598"/>
                    <a:pt x="1419" y="1476"/>
                  </a:cubicBezTo>
                  <a:cubicBezTo>
                    <a:pt x="1475" y="1145"/>
                    <a:pt x="1667" y="923"/>
                    <a:pt x="1984" y="814"/>
                  </a:cubicBezTo>
                  <a:cubicBezTo>
                    <a:pt x="2093" y="771"/>
                    <a:pt x="2189" y="715"/>
                    <a:pt x="2288" y="649"/>
                  </a:cubicBezTo>
                  <a:cubicBezTo>
                    <a:pt x="2398" y="566"/>
                    <a:pt x="2507" y="537"/>
                    <a:pt x="2632" y="523"/>
                  </a:cubicBezTo>
                  <a:cubicBezTo>
                    <a:pt x="2933" y="523"/>
                    <a:pt x="3211" y="550"/>
                    <a:pt x="3499" y="619"/>
                  </a:cubicBezTo>
                  <a:cubicBezTo>
                    <a:pt x="3747" y="689"/>
                    <a:pt x="3982" y="785"/>
                    <a:pt x="4190" y="910"/>
                  </a:cubicBezTo>
                  <a:cubicBezTo>
                    <a:pt x="4382" y="1006"/>
                    <a:pt x="4521" y="1171"/>
                    <a:pt x="4630" y="1350"/>
                  </a:cubicBezTo>
                  <a:cubicBezTo>
                    <a:pt x="4726" y="1489"/>
                    <a:pt x="4808" y="1641"/>
                    <a:pt x="4851" y="1806"/>
                  </a:cubicBezTo>
                  <a:cubicBezTo>
                    <a:pt x="4864" y="1846"/>
                    <a:pt x="4891" y="1872"/>
                    <a:pt x="4864" y="1929"/>
                  </a:cubicBezTo>
                  <a:cubicBezTo>
                    <a:pt x="4713" y="1857"/>
                    <a:pt x="4560" y="1834"/>
                    <a:pt x="4406" y="1834"/>
                  </a:cubicBezTo>
                  <a:cubicBezTo>
                    <a:pt x="4264" y="1834"/>
                    <a:pt x="4122" y="1853"/>
                    <a:pt x="3982" y="1872"/>
                  </a:cubicBezTo>
                  <a:cubicBezTo>
                    <a:pt x="3899" y="1889"/>
                    <a:pt x="3803" y="1915"/>
                    <a:pt x="3776" y="2011"/>
                  </a:cubicBezTo>
                  <a:cubicBezTo>
                    <a:pt x="3747" y="2121"/>
                    <a:pt x="3747" y="2137"/>
                    <a:pt x="3859" y="2150"/>
                  </a:cubicBezTo>
                  <a:cubicBezTo>
                    <a:pt x="3834" y="2231"/>
                    <a:pt x="3840" y="2263"/>
                    <a:pt x="3891" y="2263"/>
                  </a:cubicBezTo>
                  <a:cubicBezTo>
                    <a:pt x="3901" y="2263"/>
                    <a:pt x="3912" y="2261"/>
                    <a:pt x="3925" y="2259"/>
                  </a:cubicBezTo>
                  <a:cubicBezTo>
                    <a:pt x="3995" y="2259"/>
                    <a:pt x="4064" y="2233"/>
                    <a:pt x="4147" y="2220"/>
                  </a:cubicBezTo>
                  <a:cubicBezTo>
                    <a:pt x="4221" y="2210"/>
                    <a:pt x="4295" y="2205"/>
                    <a:pt x="4369" y="2205"/>
                  </a:cubicBezTo>
                  <a:cubicBezTo>
                    <a:pt x="4530" y="2205"/>
                    <a:pt x="4691" y="2229"/>
                    <a:pt x="4851" y="2286"/>
                  </a:cubicBezTo>
                  <a:cubicBezTo>
                    <a:pt x="4934" y="2316"/>
                    <a:pt x="4974" y="2355"/>
                    <a:pt x="4974" y="2451"/>
                  </a:cubicBezTo>
                  <a:cubicBezTo>
                    <a:pt x="5000" y="2633"/>
                    <a:pt x="5017" y="2825"/>
                    <a:pt x="5017" y="3017"/>
                  </a:cubicBezTo>
                  <a:cubicBezTo>
                    <a:pt x="5000" y="3225"/>
                    <a:pt x="4974" y="3430"/>
                    <a:pt x="4960" y="3652"/>
                  </a:cubicBezTo>
                  <a:cubicBezTo>
                    <a:pt x="4947" y="3900"/>
                    <a:pt x="4917" y="4161"/>
                    <a:pt x="4864" y="4409"/>
                  </a:cubicBezTo>
                  <a:cubicBezTo>
                    <a:pt x="4821" y="4644"/>
                    <a:pt x="4769" y="4878"/>
                    <a:pt x="4712" y="5113"/>
                  </a:cubicBezTo>
                  <a:cubicBezTo>
                    <a:pt x="4656" y="5292"/>
                    <a:pt x="4603" y="5484"/>
                    <a:pt x="4547" y="5675"/>
                  </a:cubicBezTo>
                  <a:cubicBezTo>
                    <a:pt x="4504" y="5857"/>
                    <a:pt x="4438" y="6036"/>
                    <a:pt x="4355" y="6201"/>
                  </a:cubicBezTo>
                  <a:cubicBezTo>
                    <a:pt x="4273" y="6353"/>
                    <a:pt x="4160" y="6476"/>
                    <a:pt x="3982" y="6532"/>
                  </a:cubicBezTo>
                  <a:cubicBezTo>
                    <a:pt x="3925" y="6545"/>
                    <a:pt x="3872" y="6572"/>
                    <a:pt x="3816" y="6601"/>
                  </a:cubicBezTo>
                  <a:cubicBezTo>
                    <a:pt x="3806" y="6605"/>
                    <a:pt x="3798" y="6606"/>
                    <a:pt x="3791" y="6606"/>
                  </a:cubicBezTo>
                  <a:cubicBezTo>
                    <a:pt x="3769" y="6606"/>
                    <a:pt x="3757" y="6591"/>
                    <a:pt x="3747" y="6558"/>
                  </a:cubicBezTo>
                  <a:cubicBezTo>
                    <a:pt x="3720" y="6476"/>
                    <a:pt x="3694" y="6393"/>
                    <a:pt x="3677" y="6310"/>
                  </a:cubicBezTo>
                  <a:cubicBezTo>
                    <a:pt x="3658" y="6281"/>
                    <a:pt x="3638" y="6264"/>
                    <a:pt x="3612" y="6264"/>
                  </a:cubicBezTo>
                  <a:cubicBezTo>
                    <a:pt x="3603" y="6264"/>
                    <a:pt x="3593" y="6266"/>
                    <a:pt x="3581" y="6271"/>
                  </a:cubicBezTo>
                  <a:cubicBezTo>
                    <a:pt x="3542" y="6271"/>
                    <a:pt x="3542" y="6310"/>
                    <a:pt x="3542" y="6353"/>
                  </a:cubicBezTo>
                  <a:cubicBezTo>
                    <a:pt x="3555" y="6419"/>
                    <a:pt x="3555" y="6502"/>
                    <a:pt x="3581" y="6572"/>
                  </a:cubicBezTo>
                  <a:cubicBezTo>
                    <a:pt x="3595" y="6628"/>
                    <a:pt x="3568" y="6654"/>
                    <a:pt x="3528" y="6654"/>
                  </a:cubicBezTo>
                  <a:cubicBezTo>
                    <a:pt x="3446" y="6667"/>
                    <a:pt x="3363" y="6654"/>
                    <a:pt x="3294" y="6684"/>
                  </a:cubicBezTo>
                  <a:cubicBezTo>
                    <a:pt x="3286" y="6687"/>
                    <a:pt x="3279" y="6689"/>
                    <a:pt x="3272" y="6689"/>
                  </a:cubicBezTo>
                  <a:cubicBezTo>
                    <a:pt x="3252" y="6689"/>
                    <a:pt x="3234" y="6673"/>
                    <a:pt x="3224" y="6641"/>
                  </a:cubicBezTo>
                  <a:cubicBezTo>
                    <a:pt x="3211" y="6601"/>
                    <a:pt x="3211" y="6558"/>
                    <a:pt x="3198" y="6502"/>
                  </a:cubicBezTo>
                  <a:cubicBezTo>
                    <a:pt x="3198" y="6502"/>
                    <a:pt x="3181" y="6489"/>
                    <a:pt x="3198" y="6489"/>
                  </a:cubicBezTo>
                  <a:cubicBezTo>
                    <a:pt x="3173" y="6470"/>
                    <a:pt x="3151" y="6462"/>
                    <a:pt x="3131" y="6462"/>
                  </a:cubicBezTo>
                  <a:cubicBezTo>
                    <a:pt x="3096" y="6462"/>
                    <a:pt x="3072" y="6491"/>
                    <a:pt x="3072" y="6545"/>
                  </a:cubicBezTo>
                  <a:cubicBezTo>
                    <a:pt x="3072" y="6585"/>
                    <a:pt x="3072" y="6641"/>
                    <a:pt x="3099" y="6684"/>
                  </a:cubicBezTo>
                  <a:cubicBezTo>
                    <a:pt x="3085" y="6697"/>
                    <a:pt x="3075" y="6701"/>
                    <a:pt x="3065" y="6701"/>
                  </a:cubicBezTo>
                  <a:cubicBezTo>
                    <a:pt x="3056" y="6701"/>
                    <a:pt x="3046" y="6697"/>
                    <a:pt x="3032" y="6697"/>
                  </a:cubicBezTo>
                  <a:cubicBezTo>
                    <a:pt x="2907" y="6697"/>
                    <a:pt x="2907" y="6697"/>
                    <a:pt x="2920" y="6585"/>
                  </a:cubicBezTo>
                  <a:cubicBezTo>
                    <a:pt x="2920" y="6558"/>
                    <a:pt x="2907" y="6532"/>
                    <a:pt x="2920" y="6502"/>
                  </a:cubicBezTo>
                  <a:cubicBezTo>
                    <a:pt x="2920" y="6462"/>
                    <a:pt x="2894" y="6449"/>
                    <a:pt x="2867" y="6449"/>
                  </a:cubicBezTo>
                  <a:cubicBezTo>
                    <a:pt x="2859" y="6447"/>
                    <a:pt x="2852" y="6447"/>
                    <a:pt x="2847" y="6447"/>
                  </a:cubicBezTo>
                  <a:cubicBezTo>
                    <a:pt x="2811" y="6447"/>
                    <a:pt x="2809" y="6478"/>
                    <a:pt x="2798" y="6489"/>
                  </a:cubicBezTo>
                  <a:cubicBezTo>
                    <a:pt x="2784" y="6532"/>
                    <a:pt x="2784" y="6572"/>
                    <a:pt x="2784" y="6628"/>
                  </a:cubicBezTo>
                  <a:cubicBezTo>
                    <a:pt x="2771" y="6661"/>
                    <a:pt x="2768" y="6687"/>
                    <a:pt x="2729" y="6687"/>
                  </a:cubicBezTo>
                  <a:cubicBezTo>
                    <a:pt x="2722" y="6687"/>
                    <a:pt x="2713" y="6686"/>
                    <a:pt x="2702" y="6684"/>
                  </a:cubicBezTo>
                  <a:cubicBezTo>
                    <a:pt x="2355" y="6615"/>
                    <a:pt x="2011" y="6532"/>
                    <a:pt x="1693" y="6393"/>
                  </a:cubicBezTo>
                  <a:cubicBezTo>
                    <a:pt x="1584" y="6337"/>
                    <a:pt x="1488" y="6284"/>
                    <a:pt x="1379" y="6228"/>
                  </a:cubicBezTo>
                  <a:cubicBezTo>
                    <a:pt x="1323" y="6188"/>
                    <a:pt x="1296" y="6119"/>
                    <a:pt x="1280" y="6049"/>
                  </a:cubicBezTo>
                  <a:cubicBezTo>
                    <a:pt x="1227" y="5828"/>
                    <a:pt x="1157" y="5609"/>
                    <a:pt x="1131" y="5374"/>
                  </a:cubicBezTo>
                  <a:cubicBezTo>
                    <a:pt x="1131" y="5262"/>
                    <a:pt x="1114" y="5153"/>
                    <a:pt x="1101" y="5031"/>
                  </a:cubicBezTo>
                  <a:cubicBezTo>
                    <a:pt x="1101" y="5001"/>
                    <a:pt x="1114" y="4948"/>
                    <a:pt x="1062" y="4948"/>
                  </a:cubicBezTo>
                  <a:cubicBezTo>
                    <a:pt x="1005" y="4948"/>
                    <a:pt x="979" y="4974"/>
                    <a:pt x="979" y="5031"/>
                  </a:cubicBezTo>
                  <a:cubicBezTo>
                    <a:pt x="979" y="5057"/>
                    <a:pt x="966" y="5070"/>
                    <a:pt x="936" y="5083"/>
                  </a:cubicBezTo>
                  <a:cubicBezTo>
                    <a:pt x="883" y="5083"/>
                    <a:pt x="827" y="5113"/>
                    <a:pt x="771" y="5113"/>
                  </a:cubicBezTo>
                  <a:cubicBezTo>
                    <a:pt x="749" y="5118"/>
                    <a:pt x="729" y="5120"/>
                    <a:pt x="709" y="5120"/>
                  </a:cubicBezTo>
                  <a:cubicBezTo>
                    <a:pt x="615" y="5120"/>
                    <a:pt x="535" y="5071"/>
                    <a:pt x="453" y="5014"/>
                  </a:cubicBezTo>
                  <a:cubicBezTo>
                    <a:pt x="235" y="4849"/>
                    <a:pt x="96" y="4630"/>
                    <a:pt x="56" y="4353"/>
                  </a:cubicBezTo>
                  <a:cubicBezTo>
                    <a:pt x="40" y="4270"/>
                    <a:pt x="40" y="4187"/>
                    <a:pt x="0" y="4121"/>
                  </a:cubicBezTo>
                  <a:lnTo>
                    <a:pt x="0" y="4809"/>
                  </a:lnTo>
                  <a:cubicBezTo>
                    <a:pt x="96" y="4931"/>
                    <a:pt x="179" y="5070"/>
                    <a:pt x="304" y="5166"/>
                  </a:cubicBezTo>
                  <a:cubicBezTo>
                    <a:pt x="423" y="5257"/>
                    <a:pt x="549" y="5296"/>
                    <a:pt x="682" y="5296"/>
                  </a:cubicBezTo>
                  <a:cubicBezTo>
                    <a:pt x="733" y="5296"/>
                    <a:pt x="786" y="5290"/>
                    <a:pt x="840" y="5279"/>
                  </a:cubicBezTo>
                  <a:cubicBezTo>
                    <a:pt x="853" y="5262"/>
                    <a:pt x="866" y="5262"/>
                    <a:pt x="883" y="5262"/>
                  </a:cubicBezTo>
                  <a:cubicBezTo>
                    <a:pt x="896" y="5401"/>
                    <a:pt x="896" y="5540"/>
                    <a:pt x="883" y="5675"/>
                  </a:cubicBezTo>
                  <a:cubicBezTo>
                    <a:pt x="866" y="5814"/>
                    <a:pt x="853" y="5953"/>
                    <a:pt x="827" y="6089"/>
                  </a:cubicBezTo>
                  <a:cubicBezTo>
                    <a:pt x="784" y="6337"/>
                    <a:pt x="701" y="6585"/>
                    <a:pt x="579" y="6820"/>
                  </a:cubicBezTo>
                  <a:cubicBezTo>
                    <a:pt x="552" y="6889"/>
                    <a:pt x="509" y="6972"/>
                    <a:pt x="470" y="7041"/>
                  </a:cubicBezTo>
                  <a:cubicBezTo>
                    <a:pt x="440" y="7081"/>
                    <a:pt x="413" y="7111"/>
                    <a:pt x="370" y="7124"/>
                  </a:cubicBezTo>
                  <a:cubicBezTo>
                    <a:pt x="288" y="7137"/>
                    <a:pt x="222" y="7180"/>
                    <a:pt x="205" y="7276"/>
                  </a:cubicBezTo>
                  <a:cubicBezTo>
                    <a:pt x="205" y="7295"/>
                    <a:pt x="184" y="7308"/>
                    <a:pt x="162" y="7308"/>
                  </a:cubicBezTo>
                  <a:cubicBezTo>
                    <a:pt x="154" y="7308"/>
                    <a:pt x="146" y="7306"/>
                    <a:pt x="139" y="7302"/>
                  </a:cubicBezTo>
                  <a:cubicBezTo>
                    <a:pt x="96" y="7289"/>
                    <a:pt x="40" y="7289"/>
                    <a:pt x="0" y="7289"/>
                  </a:cubicBezTo>
                  <a:lnTo>
                    <a:pt x="0" y="7428"/>
                  </a:lnTo>
                  <a:cubicBezTo>
                    <a:pt x="56" y="7441"/>
                    <a:pt x="122" y="7428"/>
                    <a:pt x="152" y="7468"/>
                  </a:cubicBezTo>
                  <a:cubicBezTo>
                    <a:pt x="192" y="7511"/>
                    <a:pt x="165" y="7564"/>
                    <a:pt x="165" y="7620"/>
                  </a:cubicBezTo>
                  <a:cubicBezTo>
                    <a:pt x="165" y="7703"/>
                    <a:pt x="192" y="7772"/>
                    <a:pt x="248" y="7825"/>
                  </a:cubicBezTo>
                  <a:cubicBezTo>
                    <a:pt x="387" y="7951"/>
                    <a:pt x="496" y="8103"/>
                    <a:pt x="648" y="8199"/>
                  </a:cubicBezTo>
                  <a:cubicBezTo>
                    <a:pt x="771" y="8268"/>
                    <a:pt x="896" y="8351"/>
                    <a:pt x="1019" y="8420"/>
                  </a:cubicBezTo>
                  <a:cubicBezTo>
                    <a:pt x="1267" y="8556"/>
                    <a:pt x="1528" y="8681"/>
                    <a:pt x="1776" y="8817"/>
                  </a:cubicBezTo>
                  <a:cubicBezTo>
                    <a:pt x="1915" y="8886"/>
                    <a:pt x="2067" y="8916"/>
                    <a:pt x="2232" y="8943"/>
                  </a:cubicBezTo>
                  <a:cubicBezTo>
                    <a:pt x="2245" y="8943"/>
                    <a:pt x="2259" y="8943"/>
                    <a:pt x="2288" y="8956"/>
                  </a:cubicBezTo>
                  <a:cubicBezTo>
                    <a:pt x="2149" y="9065"/>
                    <a:pt x="2093" y="9217"/>
                    <a:pt x="2024" y="9369"/>
                  </a:cubicBezTo>
                  <a:cubicBezTo>
                    <a:pt x="1971" y="9521"/>
                    <a:pt x="1915" y="9673"/>
                    <a:pt x="1888" y="9826"/>
                  </a:cubicBezTo>
                  <a:cubicBezTo>
                    <a:pt x="1858" y="9991"/>
                    <a:pt x="1776" y="10113"/>
                    <a:pt x="1693" y="10239"/>
                  </a:cubicBezTo>
                  <a:cubicBezTo>
                    <a:pt x="1654" y="10288"/>
                    <a:pt x="1606" y="10317"/>
                    <a:pt x="1551" y="10317"/>
                  </a:cubicBezTo>
                  <a:cubicBezTo>
                    <a:pt x="1531" y="10317"/>
                    <a:pt x="1510" y="10313"/>
                    <a:pt x="1488" y="10305"/>
                  </a:cubicBezTo>
                  <a:cubicBezTo>
                    <a:pt x="1362" y="10279"/>
                    <a:pt x="1240" y="10239"/>
                    <a:pt x="1101" y="10239"/>
                  </a:cubicBezTo>
                  <a:cubicBezTo>
                    <a:pt x="853" y="10252"/>
                    <a:pt x="635" y="10348"/>
                    <a:pt x="483" y="10570"/>
                  </a:cubicBezTo>
                  <a:cubicBezTo>
                    <a:pt x="413" y="10665"/>
                    <a:pt x="413" y="10788"/>
                    <a:pt x="453" y="10913"/>
                  </a:cubicBezTo>
                  <a:cubicBezTo>
                    <a:pt x="483" y="10966"/>
                    <a:pt x="496" y="11023"/>
                    <a:pt x="523" y="11079"/>
                  </a:cubicBezTo>
                  <a:cubicBezTo>
                    <a:pt x="536" y="11132"/>
                    <a:pt x="523" y="11148"/>
                    <a:pt x="470" y="11161"/>
                  </a:cubicBezTo>
                  <a:cubicBezTo>
                    <a:pt x="455" y="11166"/>
                    <a:pt x="441" y="11167"/>
                    <a:pt x="427" y="11167"/>
                  </a:cubicBezTo>
                  <a:cubicBezTo>
                    <a:pt x="398" y="11167"/>
                    <a:pt x="368" y="11161"/>
                    <a:pt x="331" y="11161"/>
                  </a:cubicBezTo>
                  <a:cubicBezTo>
                    <a:pt x="222" y="11175"/>
                    <a:pt x="109" y="11214"/>
                    <a:pt x="0" y="11271"/>
                  </a:cubicBezTo>
                  <a:lnTo>
                    <a:pt x="0" y="11492"/>
                  </a:lnTo>
                  <a:cubicBezTo>
                    <a:pt x="7" y="11495"/>
                    <a:pt x="14" y="11496"/>
                    <a:pt x="21" y="11496"/>
                  </a:cubicBezTo>
                  <a:cubicBezTo>
                    <a:pt x="50" y="11496"/>
                    <a:pt x="74" y="11474"/>
                    <a:pt x="96" y="11449"/>
                  </a:cubicBezTo>
                  <a:cubicBezTo>
                    <a:pt x="205" y="11367"/>
                    <a:pt x="331" y="11367"/>
                    <a:pt x="453" y="11340"/>
                  </a:cubicBezTo>
                  <a:cubicBezTo>
                    <a:pt x="523" y="11340"/>
                    <a:pt x="605" y="11340"/>
                    <a:pt x="661" y="11271"/>
                  </a:cubicBezTo>
                  <a:cubicBezTo>
                    <a:pt x="731" y="11175"/>
                    <a:pt x="718" y="11092"/>
                    <a:pt x="688" y="10996"/>
                  </a:cubicBezTo>
                  <a:cubicBezTo>
                    <a:pt x="675" y="10966"/>
                    <a:pt x="648" y="10940"/>
                    <a:pt x="648" y="10913"/>
                  </a:cubicBezTo>
                  <a:cubicBezTo>
                    <a:pt x="579" y="10705"/>
                    <a:pt x="648" y="10570"/>
                    <a:pt x="883" y="10457"/>
                  </a:cubicBezTo>
                  <a:cubicBezTo>
                    <a:pt x="960" y="10419"/>
                    <a:pt x="1040" y="10404"/>
                    <a:pt x="1121" y="10404"/>
                  </a:cubicBezTo>
                  <a:cubicBezTo>
                    <a:pt x="1212" y="10404"/>
                    <a:pt x="1304" y="10423"/>
                    <a:pt x="1392" y="10444"/>
                  </a:cubicBezTo>
                  <a:cubicBezTo>
                    <a:pt x="1453" y="10466"/>
                    <a:pt x="1507" y="10478"/>
                    <a:pt x="1556" y="10478"/>
                  </a:cubicBezTo>
                  <a:cubicBezTo>
                    <a:pt x="1662" y="10478"/>
                    <a:pt x="1744" y="10421"/>
                    <a:pt x="1819" y="10279"/>
                  </a:cubicBezTo>
                  <a:cubicBezTo>
                    <a:pt x="1832" y="10252"/>
                    <a:pt x="1858" y="10239"/>
                    <a:pt x="1888" y="10196"/>
                  </a:cubicBezTo>
                  <a:cubicBezTo>
                    <a:pt x="1915" y="10374"/>
                    <a:pt x="1984" y="10513"/>
                    <a:pt x="2093" y="10636"/>
                  </a:cubicBezTo>
                  <a:cubicBezTo>
                    <a:pt x="2123" y="10665"/>
                    <a:pt x="2107" y="10692"/>
                    <a:pt x="2093" y="10718"/>
                  </a:cubicBezTo>
                  <a:cubicBezTo>
                    <a:pt x="2040" y="10831"/>
                    <a:pt x="2040" y="10927"/>
                    <a:pt x="2093" y="11036"/>
                  </a:cubicBezTo>
                  <a:cubicBezTo>
                    <a:pt x="2132" y="11114"/>
                    <a:pt x="2204" y="11157"/>
                    <a:pt x="2281" y="11157"/>
                  </a:cubicBezTo>
                  <a:cubicBezTo>
                    <a:pt x="2315" y="11157"/>
                    <a:pt x="2350" y="11149"/>
                    <a:pt x="2384" y="11132"/>
                  </a:cubicBezTo>
                  <a:cubicBezTo>
                    <a:pt x="2411" y="11118"/>
                    <a:pt x="2424" y="11105"/>
                    <a:pt x="2467" y="11079"/>
                  </a:cubicBezTo>
                  <a:lnTo>
                    <a:pt x="2467" y="11079"/>
                  </a:lnTo>
                  <a:cubicBezTo>
                    <a:pt x="2437" y="11201"/>
                    <a:pt x="2454" y="11297"/>
                    <a:pt x="2437" y="11396"/>
                  </a:cubicBezTo>
                  <a:cubicBezTo>
                    <a:pt x="2437" y="11588"/>
                    <a:pt x="2424" y="11780"/>
                    <a:pt x="2493" y="11975"/>
                  </a:cubicBezTo>
                  <a:cubicBezTo>
                    <a:pt x="2507" y="12041"/>
                    <a:pt x="2507" y="12111"/>
                    <a:pt x="2467" y="12167"/>
                  </a:cubicBezTo>
                  <a:cubicBezTo>
                    <a:pt x="2355" y="12332"/>
                    <a:pt x="2288" y="12511"/>
                    <a:pt x="2189" y="12676"/>
                  </a:cubicBezTo>
                  <a:cubicBezTo>
                    <a:pt x="2080" y="12855"/>
                    <a:pt x="1958" y="13007"/>
                    <a:pt x="1819" y="13146"/>
                  </a:cubicBezTo>
                  <a:cubicBezTo>
                    <a:pt x="1809" y="13164"/>
                    <a:pt x="1792" y="13183"/>
                    <a:pt x="1768" y="13183"/>
                  </a:cubicBezTo>
                  <a:cubicBezTo>
                    <a:pt x="1759" y="13183"/>
                    <a:pt x="1748" y="13180"/>
                    <a:pt x="1736" y="13172"/>
                  </a:cubicBezTo>
                  <a:cubicBezTo>
                    <a:pt x="1728" y="13170"/>
                    <a:pt x="1720" y="13169"/>
                    <a:pt x="1712" y="13169"/>
                  </a:cubicBezTo>
                  <a:cubicBezTo>
                    <a:pt x="1675" y="13169"/>
                    <a:pt x="1635" y="13191"/>
                    <a:pt x="1610" y="13215"/>
                  </a:cubicBezTo>
                  <a:cubicBezTo>
                    <a:pt x="1445" y="13311"/>
                    <a:pt x="1336" y="13433"/>
                    <a:pt x="1227" y="13585"/>
                  </a:cubicBezTo>
                  <a:cubicBezTo>
                    <a:pt x="1197" y="13612"/>
                    <a:pt x="1171" y="13655"/>
                    <a:pt x="1144" y="13695"/>
                  </a:cubicBezTo>
                  <a:cubicBezTo>
                    <a:pt x="1124" y="13732"/>
                    <a:pt x="1100" y="13745"/>
                    <a:pt x="1069" y="13745"/>
                  </a:cubicBezTo>
                  <a:cubicBezTo>
                    <a:pt x="1054" y="13745"/>
                    <a:pt x="1037" y="13742"/>
                    <a:pt x="1019" y="13738"/>
                  </a:cubicBezTo>
                  <a:cubicBezTo>
                    <a:pt x="784" y="13681"/>
                    <a:pt x="579" y="13599"/>
                    <a:pt x="357" y="13529"/>
                  </a:cubicBezTo>
                  <a:cubicBezTo>
                    <a:pt x="235" y="13490"/>
                    <a:pt x="122" y="13433"/>
                    <a:pt x="0" y="13420"/>
                  </a:cubicBezTo>
                  <a:lnTo>
                    <a:pt x="0" y="13572"/>
                  </a:lnTo>
                  <a:cubicBezTo>
                    <a:pt x="96" y="13628"/>
                    <a:pt x="192" y="13642"/>
                    <a:pt x="288" y="13668"/>
                  </a:cubicBezTo>
                  <a:cubicBezTo>
                    <a:pt x="496" y="13738"/>
                    <a:pt x="701" y="13794"/>
                    <a:pt x="896" y="13847"/>
                  </a:cubicBezTo>
                  <a:cubicBezTo>
                    <a:pt x="923" y="13860"/>
                    <a:pt x="949" y="13876"/>
                    <a:pt x="979" y="13876"/>
                  </a:cubicBezTo>
                  <a:cubicBezTo>
                    <a:pt x="985" y="13876"/>
                    <a:pt x="993" y="13873"/>
                    <a:pt x="1001" y="13873"/>
                  </a:cubicBezTo>
                  <a:cubicBezTo>
                    <a:pt x="1013" y="13873"/>
                    <a:pt x="1024" y="13879"/>
                    <a:pt x="1032" y="13903"/>
                  </a:cubicBezTo>
                  <a:cubicBezTo>
                    <a:pt x="1047" y="13944"/>
                    <a:pt x="1067" y="13965"/>
                    <a:pt x="1093" y="13965"/>
                  </a:cubicBezTo>
                  <a:cubicBezTo>
                    <a:pt x="1119" y="13965"/>
                    <a:pt x="1149" y="13944"/>
                    <a:pt x="1184" y="13903"/>
                  </a:cubicBezTo>
                  <a:cubicBezTo>
                    <a:pt x="1267" y="13807"/>
                    <a:pt x="1349" y="13711"/>
                    <a:pt x="1419" y="13612"/>
                  </a:cubicBezTo>
                  <a:cubicBezTo>
                    <a:pt x="1488" y="13529"/>
                    <a:pt x="1558" y="13433"/>
                    <a:pt x="1640" y="13364"/>
                  </a:cubicBezTo>
                  <a:cubicBezTo>
                    <a:pt x="1658" y="13352"/>
                    <a:pt x="1670" y="13346"/>
                    <a:pt x="1681" y="13346"/>
                  </a:cubicBezTo>
                  <a:cubicBezTo>
                    <a:pt x="1695" y="13346"/>
                    <a:pt x="1706" y="13356"/>
                    <a:pt x="1723" y="13380"/>
                  </a:cubicBezTo>
                  <a:cubicBezTo>
                    <a:pt x="1792" y="13447"/>
                    <a:pt x="1845" y="13503"/>
                    <a:pt x="1915" y="13559"/>
                  </a:cubicBezTo>
                  <a:cubicBezTo>
                    <a:pt x="1971" y="13599"/>
                    <a:pt x="1971" y="13628"/>
                    <a:pt x="1941" y="13668"/>
                  </a:cubicBezTo>
                  <a:cubicBezTo>
                    <a:pt x="1845" y="13807"/>
                    <a:pt x="1763" y="13959"/>
                    <a:pt x="1693" y="14124"/>
                  </a:cubicBezTo>
                  <a:cubicBezTo>
                    <a:pt x="1667" y="14164"/>
                    <a:pt x="1610" y="14207"/>
                    <a:pt x="1653" y="14273"/>
                  </a:cubicBezTo>
                  <a:cubicBezTo>
                    <a:pt x="1662" y="14273"/>
                    <a:pt x="1665" y="14281"/>
                    <a:pt x="1666" y="14281"/>
                  </a:cubicBezTo>
                  <a:cubicBezTo>
                    <a:pt x="1667" y="14281"/>
                    <a:pt x="1667" y="14279"/>
                    <a:pt x="1667" y="14273"/>
                  </a:cubicBezTo>
                  <a:cubicBezTo>
                    <a:pt x="1679" y="14293"/>
                    <a:pt x="1695" y="14304"/>
                    <a:pt x="1711" y="14304"/>
                  </a:cubicBezTo>
                  <a:cubicBezTo>
                    <a:pt x="1730" y="14304"/>
                    <a:pt x="1748" y="14290"/>
                    <a:pt x="1763" y="14260"/>
                  </a:cubicBezTo>
                  <a:cubicBezTo>
                    <a:pt x="1819" y="14138"/>
                    <a:pt x="1901" y="14012"/>
                    <a:pt x="1971" y="13890"/>
                  </a:cubicBezTo>
                  <a:cubicBezTo>
                    <a:pt x="1997" y="13847"/>
                    <a:pt x="2011" y="13807"/>
                    <a:pt x="2040" y="13764"/>
                  </a:cubicBezTo>
                  <a:cubicBezTo>
                    <a:pt x="2062" y="13719"/>
                    <a:pt x="2076" y="13698"/>
                    <a:pt x="2093" y="13698"/>
                  </a:cubicBezTo>
                  <a:cubicBezTo>
                    <a:pt x="2107" y="13698"/>
                    <a:pt x="2124" y="13712"/>
                    <a:pt x="2149" y="13738"/>
                  </a:cubicBezTo>
                  <a:cubicBezTo>
                    <a:pt x="2219" y="13807"/>
                    <a:pt x="2302" y="13860"/>
                    <a:pt x="2384" y="13916"/>
                  </a:cubicBezTo>
                  <a:cubicBezTo>
                    <a:pt x="2437" y="13959"/>
                    <a:pt x="2424" y="13986"/>
                    <a:pt x="2398" y="14012"/>
                  </a:cubicBezTo>
                  <a:cubicBezTo>
                    <a:pt x="2341" y="14138"/>
                    <a:pt x="2259" y="14260"/>
                    <a:pt x="2206" y="14372"/>
                  </a:cubicBezTo>
                  <a:cubicBezTo>
                    <a:pt x="2163" y="14455"/>
                    <a:pt x="2136" y="14538"/>
                    <a:pt x="2107" y="14604"/>
                  </a:cubicBezTo>
                  <a:cubicBezTo>
                    <a:pt x="2093" y="14634"/>
                    <a:pt x="2093" y="14660"/>
                    <a:pt x="2093" y="14687"/>
                  </a:cubicBezTo>
                  <a:cubicBezTo>
                    <a:pt x="2107" y="14716"/>
                    <a:pt x="2107" y="14743"/>
                    <a:pt x="2149" y="14756"/>
                  </a:cubicBezTo>
                  <a:cubicBezTo>
                    <a:pt x="2189" y="14756"/>
                    <a:pt x="2206" y="14743"/>
                    <a:pt x="2219" y="14703"/>
                  </a:cubicBezTo>
                  <a:cubicBezTo>
                    <a:pt x="2232" y="14660"/>
                    <a:pt x="2245" y="14620"/>
                    <a:pt x="2259" y="14591"/>
                  </a:cubicBezTo>
                  <a:cubicBezTo>
                    <a:pt x="2341" y="14425"/>
                    <a:pt x="2437" y="14260"/>
                    <a:pt x="2520" y="14095"/>
                  </a:cubicBezTo>
                  <a:cubicBezTo>
                    <a:pt x="2537" y="14064"/>
                    <a:pt x="2554" y="14051"/>
                    <a:pt x="2573" y="14051"/>
                  </a:cubicBezTo>
                  <a:cubicBezTo>
                    <a:pt x="2586" y="14051"/>
                    <a:pt x="2601" y="14057"/>
                    <a:pt x="2619" y="14068"/>
                  </a:cubicBezTo>
                  <a:cubicBezTo>
                    <a:pt x="2715" y="14151"/>
                    <a:pt x="2824" y="14207"/>
                    <a:pt x="2920" y="14290"/>
                  </a:cubicBezTo>
                  <a:cubicBezTo>
                    <a:pt x="2950" y="14303"/>
                    <a:pt x="2963" y="14316"/>
                    <a:pt x="2933" y="14356"/>
                  </a:cubicBezTo>
                  <a:cubicBezTo>
                    <a:pt x="2867" y="14482"/>
                    <a:pt x="2798" y="14591"/>
                    <a:pt x="2741" y="14730"/>
                  </a:cubicBezTo>
                  <a:cubicBezTo>
                    <a:pt x="2702" y="14799"/>
                    <a:pt x="2685" y="14868"/>
                    <a:pt x="2672" y="14935"/>
                  </a:cubicBezTo>
                  <a:cubicBezTo>
                    <a:pt x="2672" y="14978"/>
                    <a:pt x="2672" y="15004"/>
                    <a:pt x="2715" y="15017"/>
                  </a:cubicBezTo>
                  <a:cubicBezTo>
                    <a:pt x="2723" y="15020"/>
                    <a:pt x="2730" y="15022"/>
                    <a:pt x="2737" y="15022"/>
                  </a:cubicBezTo>
                  <a:cubicBezTo>
                    <a:pt x="2766" y="15022"/>
                    <a:pt x="2787" y="14996"/>
                    <a:pt x="2798" y="14964"/>
                  </a:cubicBezTo>
                  <a:cubicBezTo>
                    <a:pt x="2851" y="14786"/>
                    <a:pt x="2950" y="14634"/>
                    <a:pt x="3032" y="14468"/>
                  </a:cubicBezTo>
                  <a:cubicBezTo>
                    <a:pt x="3064" y="14412"/>
                    <a:pt x="3081" y="14383"/>
                    <a:pt x="3107" y="14383"/>
                  </a:cubicBezTo>
                  <a:cubicBezTo>
                    <a:pt x="3125" y="14383"/>
                    <a:pt x="3147" y="14397"/>
                    <a:pt x="3181" y="14425"/>
                  </a:cubicBezTo>
                  <a:cubicBezTo>
                    <a:pt x="3264" y="14482"/>
                    <a:pt x="3363" y="14508"/>
                    <a:pt x="3472" y="14538"/>
                  </a:cubicBezTo>
                  <a:cubicBezTo>
                    <a:pt x="3403" y="14647"/>
                    <a:pt x="3347" y="14756"/>
                    <a:pt x="3294" y="14868"/>
                  </a:cubicBezTo>
                  <a:cubicBezTo>
                    <a:pt x="3251" y="14951"/>
                    <a:pt x="3237" y="15034"/>
                    <a:pt x="3224" y="15130"/>
                  </a:cubicBezTo>
                  <a:cubicBezTo>
                    <a:pt x="3211" y="15143"/>
                    <a:pt x="3211" y="15169"/>
                    <a:pt x="3224" y="15199"/>
                  </a:cubicBezTo>
                  <a:cubicBezTo>
                    <a:pt x="3237" y="15212"/>
                    <a:pt x="3251" y="15239"/>
                    <a:pt x="3280" y="15239"/>
                  </a:cubicBezTo>
                  <a:cubicBezTo>
                    <a:pt x="3307" y="15226"/>
                    <a:pt x="3320" y="15212"/>
                    <a:pt x="3333" y="15183"/>
                  </a:cubicBezTo>
                  <a:cubicBezTo>
                    <a:pt x="3363" y="15130"/>
                    <a:pt x="3376" y="15074"/>
                    <a:pt x="3403" y="15034"/>
                  </a:cubicBezTo>
                  <a:cubicBezTo>
                    <a:pt x="3446" y="14895"/>
                    <a:pt x="3512" y="14769"/>
                    <a:pt x="3568" y="14660"/>
                  </a:cubicBezTo>
                  <a:cubicBezTo>
                    <a:pt x="3585" y="14623"/>
                    <a:pt x="3610" y="14605"/>
                    <a:pt x="3636" y="14605"/>
                  </a:cubicBezTo>
                  <a:cubicBezTo>
                    <a:pt x="3649" y="14605"/>
                    <a:pt x="3664" y="14610"/>
                    <a:pt x="3677" y="14620"/>
                  </a:cubicBezTo>
                  <a:cubicBezTo>
                    <a:pt x="3720" y="14634"/>
                    <a:pt x="3760" y="14647"/>
                    <a:pt x="3790" y="14673"/>
                  </a:cubicBezTo>
                  <a:cubicBezTo>
                    <a:pt x="3694" y="14839"/>
                    <a:pt x="3664" y="15017"/>
                    <a:pt x="3624" y="15199"/>
                  </a:cubicBezTo>
                  <a:cubicBezTo>
                    <a:pt x="3611" y="15239"/>
                    <a:pt x="3568" y="15295"/>
                    <a:pt x="3651" y="15322"/>
                  </a:cubicBezTo>
                  <a:cubicBezTo>
                    <a:pt x="3661" y="15328"/>
                    <a:pt x="3671" y="15331"/>
                    <a:pt x="3680" y="15331"/>
                  </a:cubicBezTo>
                  <a:cubicBezTo>
                    <a:pt x="3708" y="15331"/>
                    <a:pt x="3730" y="15301"/>
                    <a:pt x="3760" y="15239"/>
                  </a:cubicBezTo>
                  <a:cubicBezTo>
                    <a:pt x="3803" y="15087"/>
                    <a:pt x="3859" y="14935"/>
                    <a:pt x="3899" y="14786"/>
                  </a:cubicBezTo>
                  <a:cubicBezTo>
                    <a:pt x="3916" y="14722"/>
                    <a:pt x="3929" y="14699"/>
                    <a:pt x="3962" y="14699"/>
                  </a:cubicBezTo>
                  <a:cubicBezTo>
                    <a:pt x="3980" y="14699"/>
                    <a:pt x="4004" y="14706"/>
                    <a:pt x="4038" y="14716"/>
                  </a:cubicBezTo>
                  <a:lnTo>
                    <a:pt x="4064" y="14716"/>
                  </a:lnTo>
                  <a:cubicBezTo>
                    <a:pt x="4230" y="14769"/>
                    <a:pt x="4243" y="14769"/>
                    <a:pt x="4160" y="14921"/>
                  </a:cubicBezTo>
                  <a:cubicBezTo>
                    <a:pt x="4091" y="15060"/>
                    <a:pt x="4024" y="15183"/>
                    <a:pt x="3955" y="15308"/>
                  </a:cubicBezTo>
                  <a:cubicBezTo>
                    <a:pt x="3925" y="15348"/>
                    <a:pt x="3912" y="15404"/>
                    <a:pt x="3912" y="15447"/>
                  </a:cubicBezTo>
                  <a:cubicBezTo>
                    <a:pt x="3899" y="15487"/>
                    <a:pt x="3912" y="15513"/>
                    <a:pt x="3955" y="15530"/>
                  </a:cubicBezTo>
                  <a:cubicBezTo>
                    <a:pt x="3964" y="15535"/>
                    <a:pt x="3976" y="15538"/>
                    <a:pt x="3988" y="15538"/>
                  </a:cubicBezTo>
                  <a:cubicBezTo>
                    <a:pt x="4008" y="15538"/>
                    <a:pt x="4029" y="15528"/>
                    <a:pt x="4038" y="15500"/>
                  </a:cubicBezTo>
                  <a:cubicBezTo>
                    <a:pt x="4052" y="15478"/>
                    <a:pt x="4067" y="15468"/>
                    <a:pt x="4086" y="15468"/>
                  </a:cubicBezTo>
                  <a:cubicBezTo>
                    <a:pt x="4102" y="15468"/>
                    <a:pt x="4122" y="15475"/>
                    <a:pt x="4147" y="15487"/>
                  </a:cubicBezTo>
                  <a:cubicBezTo>
                    <a:pt x="4368" y="15652"/>
                    <a:pt x="4587" y="15804"/>
                    <a:pt x="4835" y="15943"/>
                  </a:cubicBezTo>
                  <a:cubicBezTo>
                    <a:pt x="4947" y="16009"/>
                    <a:pt x="5056" y="16079"/>
                    <a:pt x="5165" y="16161"/>
                  </a:cubicBezTo>
                  <a:lnTo>
                    <a:pt x="5496" y="16161"/>
                  </a:lnTo>
                  <a:cubicBezTo>
                    <a:pt x="5347" y="16039"/>
                    <a:pt x="5182" y="15927"/>
                    <a:pt x="5017" y="15831"/>
                  </a:cubicBezTo>
                  <a:cubicBezTo>
                    <a:pt x="4835" y="15722"/>
                    <a:pt x="4643" y="15626"/>
                    <a:pt x="4464" y="15513"/>
                  </a:cubicBezTo>
                  <a:cubicBezTo>
                    <a:pt x="4395" y="15460"/>
                    <a:pt x="4312" y="15417"/>
                    <a:pt x="4230" y="15378"/>
                  </a:cubicBezTo>
                  <a:cubicBezTo>
                    <a:pt x="4190" y="15348"/>
                    <a:pt x="4160" y="15335"/>
                    <a:pt x="4190" y="15265"/>
                  </a:cubicBezTo>
                  <a:cubicBezTo>
                    <a:pt x="4256" y="15143"/>
                    <a:pt x="4325" y="15017"/>
                    <a:pt x="4368" y="14882"/>
                  </a:cubicBezTo>
                  <a:cubicBezTo>
                    <a:pt x="4395" y="14825"/>
                    <a:pt x="4395" y="14756"/>
                    <a:pt x="4395" y="14687"/>
                  </a:cubicBezTo>
                  <a:cubicBezTo>
                    <a:pt x="4395" y="14660"/>
                    <a:pt x="4382" y="14604"/>
                    <a:pt x="4325" y="14604"/>
                  </a:cubicBezTo>
                  <a:cubicBezTo>
                    <a:pt x="4243" y="14604"/>
                    <a:pt x="4230" y="14551"/>
                    <a:pt x="4256" y="14482"/>
                  </a:cubicBezTo>
                  <a:cubicBezTo>
                    <a:pt x="4286" y="14372"/>
                    <a:pt x="4339" y="14260"/>
                    <a:pt x="4395" y="14151"/>
                  </a:cubicBezTo>
                  <a:cubicBezTo>
                    <a:pt x="4438" y="14025"/>
                    <a:pt x="4464" y="13903"/>
                    <a:pt x="4521" y="13777"/>
                  </a:cubicBezTo>
                  <a:cubicBezTo>
                    <a:pt x="4560" y="13695"/>
                    <a:pt x="4603" y="13612"/>
                    <a:pt x="4656" y="13529"/>
                  </a:cubicBezTo>
                  <a:cubicBezTo>
                    <a:pt x="4712" y="13447"/>
                    <a:pt x="4769" y="13351"/>
                    <a:pt x="4808" y="13255"/>
                  </a:cubicBezTo>
                  <a:cubicBezTo>
                    <a:pt x="4864" y="13132"/>
                    <a:pt x="4960" y="13033"/>
                    <a:pt x="5083" y="12967"/>
                  </a:cubicBezTo>
                  <a:cubicBezTo>
                    <a:pt x="5248" y="12855"/>
                    <a:pt x="5413" y="12732"/>
                    <a:pt x="5552" y="12593"/>
                  </a:cubicBezTo>
                  <a:cubicBezTo>
                    <a:pt x="5561" y="12593"/>
                    <a:pt x="5558" y="12599"/>
                    <a:pt x="5555" y="12599"/>
                  </a:cubicBezTo>
                  <a:cubicBezTo>
                    <a:pt x="5554" y="12599"/>
                    <a:pt x="5552" y="12598"/>
                    <a:pt x="5552" y="12593"/>
                  </a:cubicBezTo>
                  <a:lnTo>
                    <a:pt x="5552" y="12593"/>
                  </a:lnTo>
                  <a:cubicBezTo>
                    <a:pt x="5526" y="12702"/>
                    <a:pt x="5539" y="12802"/>
                    <a:pt x="5635" y="12855"/>
                  </a:cubicBezTo>
                  <a:cubicBezTo>
                    <a:pt x="5706" y="12906"/>
                    <a:pt x="5787" y="12958"/>
                    <a:pt x="5874" y="12958"/>
                  </a:cubicBezTo>
                  <a:cubicBezTo>
                    <a:pt x="5903" y="12958"/>
                    <a:pt x="5934" y="12952"/>
                    <a:pt x="5966" y="12937"/>
                  </a:cubicBezTo>
                  <a:cubicBezTo>
                    <a:pt x="6035" y="12911"/>
                    <a:pt x="6091" y="12868"/>
                    <a:pt x="6131" y="12815"/>
                  </a:cubicBezTo>
                  <a:cubicBezTo>
                    <a:pt x="6144" y="12802"/>
                    <a:pt x="6174" y="12772"/>
                    <a:pt x="6174" y="12745"/>
                  </a:cubicBezTo>
                  <a:cubicBezTo>
                    <a:pt x="6227" y="12636"/>
                    <a:pt x="6323" y="12636"/>
                    <a:pt x="6435" y="12636"/>
                  </a:cubicBezTo>
                  <a:cubicBezTo>
                    <a:pt x="6462" y="12636"/>
                    <a:pt x="6475" y="12650"/>
                    <a:pt x="6462" y="12676"/>
                  </a:cubicBezTo>
                  <a:cubicBezTo>
                    <a:pt x="6435" y="12802"/>
                    <a:pt x="6475" y="12924"/>
                    <a:pt x="6518" y="13033"/>
                  </a:cubicBezTo>
                  <a:cubicBezTo>
                    <a:pt x="6601" y="13185"/>
                    <a:pt x="6670" y="13337"/>
                    <a:pt x="6723" y="13503"/>
                  </a:cubicBezTo>
                  <a:cubicBezTo>
                    <a:pt x="6766" y="13599"/>
                    <a:pt x="6806" y="13724"/>
                    <a:pt x="6779" y="13833"/>
                  </a:cubicBezTo>
                  <a:cubicBezTo>
                    <a:pt x="6753" y="13943"/>
                    <a:pt x="6683" y="14025"/>
                    <a:pt x="6601" y="14095"/>
                  </a:cubicBezTo>
                  <a:cubicBezTo>
                    <a:pt x="6488" y="14220"/>
                    <a:pt x="6353" y="14329"/>
                    <a:pt x="6240" y="14455"/>
                  </a:cubicBezTo>
                  <a:cubicBezTo>
                    <a:pt x="6131" y="14591"/>
                    <a:pt x="6022" y="14716"/>
                    <a:pt x="6062" y="14908"/>
                  </a:cubicBezTo>
                  <a:cubicBezTo>
                    <a:pt x="6091" y="15047"/>
                    <a:pt x="6144" y="15169"/>
                    <a:pt x="6214" y="15295"/>
                  </a:cubicBezTo>
                  <a:cubicBezTo>
                    <a:pt x="6270" y="15391"/>
                    <a:pt x="6227" y="15626"/>
                    <a:pt x="6157" y="15722"/>
                  </a:cubicBezTo>
                  <a:cubicBezTo>
                    <a:pt x="6062" y="15818"/>
                    <a:pt x="5979" y="15913"/>
                    <a:pt x="5856" y="15996"/>
                  </a:cubicBezTo>
                  <a:cubicBezTo>
                    <a:pt x="5800" y="16026"/>
                    <a:pt x="5761" y="16079"/>
                    <a:pt x="5787" y="16161"/>
                  </a:cubicBezTo>
                  <a:lnTo>
                    <a:pt x="5992" y="16161"/>
                  </a:lnTo>
                  <a:cubicBezTo>
                    <a:pt x="6009" y="16135"/>
                    <a:pt x="6035" y="16148"/>
                    <a:pt x="6048" y="16122"/>
                  </a:cubicBezTo>
                  <a:lnTo>
                    <a:pt x="6062" y="16122"/>
                  </a:lnTo>
                  <a:cubicBezTo>
                    <a:pt x="6283" y="15970"/>
                    <a:pt x="6435" y="15761"/>
                    <a:pt x="6475" y="15487"/>
                  </a:cubicBezTo>
                  <a:cubicBezTo>
                    <a:pt x="6488" y="15378"/>
                    <a:pt x="6475" y="15282"/>
                    <a:pt x="6422" y="15169"/>
                  </a:cubicBezTo>
                  <a:cubicBezTo>
                    <a:pt x="6379" y="15100"/>
                    <a:pt x="6339" y="15017"/>
                    <a:pt x="6310" y="14951"/>
                  </a:cubicBezTo>
                  <a:cubicBezTo>
                    <a:pt x="6270" y="14852"/>
                    <a:pt x="6283" y="14769"/>
                    <a:pt x="6339" y="14687"/>
                  </a:cubicBezTo>
                  <a:cubicBezTo>
                    <a:pt x="6435" y="14564"/>
                    <a:pt x="6544" y="14468"/>
                    <a:pt x="6653" y="14343"/>
                  </a:cubicBezTo>
                  <a:cubicBezTo>
                    <a:pt x="6723" y="14273"/>
                    <a:pt x="6806" y="14207"/>
                    <a:pt x="6862" y="14108"/>
                  </a:cubicBezTo>
                  <a:cubicBezTo>
                    <a:pt x="6984" y="13929"/>
                    <a:pt x="7001" y="13751"/>
                    <a:pt x="6931" y="13559"/>
                  </a:cubicBezTo>
                  <a:cubicBezTo>
                    <a:pt x="6862" y="13337"/>
                    <a:pt x="6753" y="13132"/>
                    <a:pt x="6640" y="12937"/>
                  </a:cubicBezTo>
                  <a:cubicBezTo>
                    <a:pt x="6614" y="12884"/>
                    <a:pt x="6601" y="12828"/>
                    <a:pt x="6601" y="12759"/>
                  </a:cubicBezTo>
                  <a:cubicBezTo>
                    <a:pt x="6571" y="12650"/>
                    <a:pt x="6614" y="12580"/>
                    <a:pt x="6710" y="12537"/>
                  </a:cubicBezTo>
                  <a:cubicBezTo>
                    <a:pt x="6819" y="12484"/>
                    <a:pt x="6901" y="12402"/>
                    <a:pt x="6984" y="12306"/>
                  </a:cubicBezTo>
                  <a:cubicBezTo>
                    <a:pt x="6984" y="12289"/>
                    <a:pt x="7001" y="12276"/>
                    <a:pt x="7040" y="12263"/>
                  </a:cubicBezTo>
                  <a:lnTo>
                    <a:pt x="7040" y="12263"/>
                  </a:lnTo>
                  <a:cubicBezTo>
                    <a:pt x="7040" y="12359"/>
                    <a:pt x="7027" y="12454"/>
                    <a:pt x="7040" y="12537"/>
                  </a:cubicBezTo>
                  <a:cubicBezTo>
                    <a:pt x="7067" y="12802"/>
                    <a:pt x="7110" y="13050"/>
                    <a:pt x="7331" y="13228"/>
                  </a:cubicBezTo>
                  <a:cubicBezTo>
                    <a:pt x="7358" y="13255"/>
                    <a:pt x="7397" y="13298"/>
                    <a:pt x="7440" y="13324"/>
                  </a:cubicBezTo>
                  <a:cubicBezTo>
                    <a:pt x="7497" y="13351"/>
                    <a:pt x="7536" y="13380"/>
                    <a:pt x="7523" y="13463"/>
                  </a:cubicBezTo>
                  <a:cubicBezTo>
                    <a:pt x="7510" y="13503"/>
                    <a:pt x="7550" y="13516"/>
                    <a:pt x="7593" y="13546"/>
                  </a:cubicBezTo>
                  <a:cubicBezTo>
                    <a:pt x="7606" y="13546"/>
                    <a:pt x="7619" y="13559"/>
                    <a:pt x="7646" y="13559"/>
                  </a:cubicBezTo>
                  <a:cubicBezTo>
                    <a:pt x="7659" y="13555"/>
                    <a:pt x="7672" y="13554"/>
                    <a:pt x="7683" y="13554"/>
                  </a:cubicBezTo>
                  <a:cubicBezTo>
                    <a:pt x="7761" y="13554"/>
                    <a:pt x="7773" y="13639"/>
                    <a:pt x="7784" y="13711"/>
                  </a:cubicBezTo>
                  <a:cubicBezTo>
                    <a:pt x="7854" y="13959"/>
                    <a:pt x="7937" y="14207"/>
                    <a:pt x="8059" y="14425"/>
                  </a:cubicBezTo>
                  <a:cubicBezTo>
                    <a:pt x="8128" y="14551"/>
                    <a:pt x="8185" y="14687"/>
                    <a:pt x="8280" y="14799"/>
                  </a:cubicBezTo>
                  <a:cubicBezTo>
                    <a:pt x="8294" y="14825"/>
                    <a:pt x="8280" y="14951"/>
                    <a:pt x="8254" y="14964"/>
                  </a:cubicBezTo>
                  <a:cubicBezTo>
                    <a:pt x="8248" y="14976"/>
                    <a:pt x="8242" y="14980"/>
                    <a:pt x="8236" y="14980"/>
                  </a:cubicBezTo>
                  <a:cubicBezTo>
                    <a:pt x="8227" y="14980"/>
                    <a:pt x="8219" y="14972"/>
                    <a:pt x="8211" y="14964"/>
                  </a:cubicBezTo>
                  <a:cubicBezTo>
                    <a:pt x="8155" y="14949"/>
                    <a:pt x="8103" y="14941"/>
                    <a:pt x="8057" y="14941"/>
                  </a:cubicBezTo>
                  <a:cubicBezTo>
                    <a:pt x="7933" y="14941"/>
                    <a:pt x="7841" y="14997"/>
                    <a:pt x="7771" y="15117"/>
                  </a:cubicBezTo>
                  <a:cubicBezTo>
                    <a:pt x="7689" y="15226"/>
                    <a:pt x="7632" y="15365"/>
                    <a:pt x="7579" y="15500"/>
                  </a:cubicBezTo>
                  <a:cubicBezTo>
                    <a:pt x="7510" y="15665"/>
                    <a:pt x="7440" y="15831"/>
                    <a:pt x="7371" y="15996"/>
                  </a:cubicBezTo>
                  <a:cubicBezTo>
                    <a:pt x="7358" y="16039"/>
                    <a:pt x="7345" y="16052"/>
                    <a:pt x="7302" y="16052"/>
                  </a:cubicBezTo>
                  <a:cubicBezTo>
                    <a:pt x="7136" y="16052"/>
                    <a:pt x="6958" y="16066"/>
                    <a:pt x="6779" y="16079"/>
                  </a:cubicBezTo>
                  <a:cubicBezTo>
                    <a:pt x="6670" y="16109"/>
                    <a:pt x="6558" y="16122"/>
                    <a:pt x="6435" y="16161"/>
                  </a:cubicBezTo>
                  <a:lnTo>
                    <a:pt x="7523" y="16161"/>
                  </a:lnTo>
                  <a:cubicBezTo>
                    <a:pt x="7632" y="15887"/>
                    <a:pt x="7728" y="15596"/>
                    <a:pt x="7841" y="15322"/>
                  </a:cubicBezTo>
                  <a:cubicBezTo>
                    <a:pt x="7880" y="15226"/>
                    <a:pt x="7910" y="15117"/>
                    <a:pt x="8019" y="15060"/>
                  </a:cubicBezTo>
                  <a:cubicBezTo>
                    <a:pt x="8041" y="15052"/>
                    <a:pt x="8059" y="15049"/>
                    <a:pt x="8077" y="15049"/>
                  </a:cubicBezTo>
                  <a:cubicBezTo>
                    <a:pt x="8115" y="15049"/>
                    <a:pt x="8146" y="15064"/>
                    <a:pt x="8185" y="15074"/>
                  </a:cubicBezTo>
                  <a:cubicBezTo>
                    <a:pt x="8211" y="15087"/>
                    <a:pt x="8211" y="15100"/>
                    <a:pt x="8211" y="15117"/>
                  </a:cubicBezTo>
                  <a:cubicBezTo>
                    <a:pt x="8185" y="15183"/>
                    <a:pt x="8185" y="15252"/>
                    <a:pt x="8128" y="15308"/>
                  </a:cubicBezTo>
                  <a:cubicBezTo>
                    <a:pt x="8102" y="15295"/>
                    <a:pt x="8089" y="15265"/>
                    <a:pt x="8075" y="15252"/>
                  </a:cubicBezTo>
                  <a:cubicBezTo>
                    <a:pt x="8049" y="15236"/>
                    <a:pt x="8034" y="15224"/>
                    <a:pt x="8020" y="15224"/>
                  </a:cubicBezTo>
                  <a:cubicBezTo>
                    <a:pt x="8011" y="15224"/>
                    <a:pt x="8003" y="15229"/>
                    <a:pt x="7993" y="15239"/>
                  </a:cubicBezTo>
                  <a:cubicBezTo>
                    <a:pt x="7950" y="15265"/>
                    <a:pt x="7950" y="15308"/>
                    <a:pt x="7976" y="15335"/>
                  </a:cubicBezTo>
                  <a:cubicBezTo>
                    <a:pt x="8006" y="15391"/>
                    <a:pt x="8046" y="15431"/>
                    <a:pt x="8089" y="15460"/>
                  </a:cubicBezTo>
                  <a:cubicBezTo>
                    <a:pt x="8115" y="15487"/>
                    <a:pt x="8128" y="15500"/>
                    <a:pt x="8142" y="15530"/>
                  </a:cubicBezTo>
                  <a:cubicBezTo>
                    <a:pt x="8171" y="15583"/>
                    <a:pt x="8254" y="15583"/>
                    <a:pt x="8307" y="15613"/>
                  </a:cubicBezTo>
                  <a:cubicBezTo>
                    <a:pt x="8433" y="15695"/>
                    <a:pt x="8571" y="15748"/>
                    <a:pt x="8720" y="15791"/>
                  </a:cubicBezTo>
                  <a:cubicBezTo>
                    <a:pt x="8942" y="15844"/>
                    <a:pt x="9163" y="15913"/>
                    <a:pt x="9398" y="15913"/>
                  </a:cubicBezTo>
                  <a:cubicBezTo>
                    <a:pt x="9438" y="15913"/>
                    <a:pt x="9481" y="15913"/>
                    <a:pt x="9521" y="15900"/>
                  </a:cubicBezTo>
                  <a:lnTo>
                    <a:pt x="9521" y="15900"/>
                  </a:lnTo>
                  <a:cubicBezTo>
                    <a:pt x="9534" y="15996"/>
                    <a:pt x="9507" y="16079"/>
                    <a:pt x="9494" y="16161"/>
                  </a:cubicBezTo>
                  <a:lnTo>
                    <a:pt x="9712" y="16161"/>
                  </a:lnTo>
                  <a:cubicBezTo>
                    <a:pt x="9712" y="16066"/>
                    <a:pt x="9742" y="15970"/>
                    <a:pt x="9729" y="15874"/>
                  </a:cubicBezTo>
                  <a:cubicBezTo>
                    <a:pt x="9729" y="15756"/>
                    <a:pt x="9679" y="15688"/>
                    <a:pt x="9588" y="15688"/>
                  </a:cubicBezTo>
                  <a:cubicBezTo>
                    <a:pt x="9571" y="15688"/>
                    <a:pt x="9553" y="15691"/>
                    <a:pt x="9534" y="15695"/>
                  </a:cubicBezTo>
                  <a:cubicBezTo>
                    <a:pt x="9481" y="15711"/>
                    <a:pt x="9429" y="15716"/>
                    <a:pt x="9377" y="15716"/>
                  </a:cubicBezTo>
                  <a:cubicBezTo>
                    <a:pt x="9298" y="15716"/>
                    <a:pt x="9218" y="15703"/>
                    <a:pt x="9134" y="15695"/>
                  </a:cubicBezTo>
                  <a:cubicBezTo>
                    <a:pt x="8955" y="15652"/>
                    <a:pt x="8776" y="15626"/>
                    <a:pt x="8598" y="15570"/>
                  </a:cubicBezTo>
                  <a:cubicBezTo>
                    <a:pt x="8502" y="15530"/>
                    <a:pt x="8419" y="15474"/>
                    <a:pt x="8323" y="15431"/>
                  </a:cubicBezTo>
                  <a:cubicBezTo>
                    <a:pt x="8294" y="15417"/>
                    <a:pt x="8294" y="15404"/>
                    <a:pt x="8307" y="15378"/>
                  </a:cubicBezTo>
                  <a:cubicBezTo>
                    <a:pt x="8363" y="15212"/>
                    <a:pt x="8406" y="15047"/>
                    <a:pt x="8459" y="14895"/>
                  </a:cubicBezTo>
                  <a:cubicBezTo>
                    <a:pt x="8502" y="14786"/>
                    <a:pt x="8515" y="14660"/>
                    <a:pt x="8542" y="14551"/>
                  </a:cubicBezTo>
                  <a:cubicBezTo>
                    <a:pt x="8707" y="14730"/>
                    <a:pt x="8886" y="14882"/>
                    <a:pt x="9094" y="15017"/>
                  </a:cubicBezTo>
                  <a:cubicBezTo>
                    <a:pt x="9177" y="15074"/>
                    <a:pt x="9272" y="15100"/>
                    <a:pt x="9368" y="15143"/>
                  </a:cubicBezTo>
                  <a:cubicBezTo>
                    <a:pt x="9540" y="15216"/>
                    <a:pt x="9731" y="15268"/>
                    <a:pt x="9916" y="15268"/>
                  </a:cubicBezTo>
                  <a:cubicBezTo>
                    <a:pt x="9941" y="15268"/>
                    <a:pt x="9965" y="15267"/>
                    <a:pt x="9990" y="15265"/>
                  </a:cubicBezTo>
                  <a:cubicBezTo>
                    <a:pt x="10225" y="15252"/>
                    <a:pt x="10473" y="15226"/>
                    <a:pt x="10691" y="15130"/>
                  </a:cubicBezTo>
                  <a:cubicBezTo>
                    <a:pt x="10698" y="15123"/>
                    <a:pt x="10705" y="15123"/>
                    <a:pt x="10714" y="15123"/>
                  </a:cubicBezTo>
                  <a:cubicBezTo>
                    <a:pt x="10720" y="15123"/>
                    <a:pt x="10725" y="15123"/>
                    <a:pt x="10732" y="15122"/>
                  </a:cubicBezTo>
                  <a:lnTo>
                    <a:pt x="10732" y="15122"/>
                  </a:lnTo>
                  <a:cubicBezTo>
                    <a:pt x="10691" y="15230"/>
                    <a:pt x="10689" y="15366"/>
                    <a:pt x="10569" y="15431"/>
                  </a:cubicBezTo>
                  <a:cubicBezTo>
                    <a:pt x="10569" y="15431"/>
                    <a:pt x="10556" y="15460"/>
                    <a:pt x="10569" y="15460"/>
                  </a:cubicBezTo>
                  <a:cubicBezTo>
                    <a:pt x="10595" y="15570"/>
                    <a:pt x="10526" y="15652"/>
                    <a:pt x="10499" y="15735"/>
                  </a:cubicBezTo>
                  <a:cubicBezTo>
                    <a:pt x="10499" y="15778"/>
                    <a:pt x="10430" y="16039"/>
                    <a:pt x="10430" y="16066"/>
                  </a:cubicBezTo>
                  <a:cubicBezTo>
                    <a:pt x="10430" y="16109"/>
                    <a:pt x="10430" y="16135"/>
                    <a:pt x="10473" y="16135"/>
                  </a:cubicBezTo>
                  <a:cubicBezTo>
                    <a:pt x="10483" y="16140"/>
                    <a:pt x="10492" y="16143"/>
                    <a:pt x="10502" y="16143"/>
                  </a:cubicBezTo>
                  <a:cubicBezTo>
                    <a:pt x="10519" y="16143"/>
                    <a:pt x="10537" y="16134"/>
                    <a:pt x="10556" y="16109"/>
                  </a:cubicBezTo>
                  <a:cubicBezTo>
                    <a:pt x="10595" y="16039"/>
                    <a:pt x="10678" y="15722"/>
                    <a:pt x="10704" y="15652"/>
                  </a:cubicBezTo>
                  <a:cubicBezTo>
                    <a:pt x="10747" y="15530"/>
                    <a:pt x="10734" y="15530"/>
                    <a:pt x="10856" y="15530"/>
                  </a:cubicBezTo>
                  <a:cubicBezTo>
                    <a:pt x="10916" y="15530"/>
                    <a:pt x="10970" y="15525"/>
                    <a:pt x="11025" y="15525"/>
                  </a:cubicBezTo>
                  <a:cubicBezTo>
                    <a:pt x="11074" y="15525"/>
                    <a:pt x="11122" y="15529"/>
                    <a:pt x="11174" y="15543"/>
                  </a:cubicBezTo>
                  <a:cubicBezTo>
                    <a:pt x="11270" y="15556"/>
                    <a:pt x="11339" y="15626"/>
                    <a:pt x="11339" y="15735"/>
                  </a:cubicBezTo>
                  <a:cubicBezTo>
                    <a:pt x="11339" y="15831"/>
                    <a:pt x="11339" y="15943"/>
                    <a:pt x="11326" y="16052"/>
                  </a:cubicBezTo>
                  <a:cubicBezTo>
                    <a:pt x="11313" y="16079"/>
                    <a:pt x="11313" y="16122"/>
                    <a:pt x="11326" y="16161"/>
                  </a:cubicBezTo>
                  <a:lnTo>
                    <a:pt x="11518" y="16161"/>
                  </a:lnTo>
                  <a:cubicBezTo>
                    <a:pt x="11505" y="16109"/>
                    <a:pt x="11518" y="16039"/>
                    <a:pt x="11518" y="15983"/>
                  </a:cubicBezTo>
                  <a:cubicBezTo>
                    <a:pt x="11518" y="15861"/>
                    <a:pt x="11531" y="15735"/>
                    <a:pt x="11491" y="15626"/>
                  </a:cubicBezTo>
                  <a:lnTo>
                    <a:pt x="11491" y="15613"/>
                  </a:lnTo>
                  <a:lnTo>
                    <a:pt x="11491" y="15596"/>
                  </a:lnTo>
                  <a:cubicBezTo>
                    <a:pt x="11409" y="15447"/>
                    <a:pt x="11283" y="15391"/>
                    <a:pt x="11118" y="15391"/>
                  </a:cubicBezTo>
                  <a:cubicBezTo>
                    <a:pt x="11096" y="15387"/>
                    <a:pt x="11072" y="15385"/>
                    <a:pt x="11047" y="15385"/>
                  </a:cubicBezTo>
                  <a:cubicBezTo>
                    <a:pt x="10998" y="15385"/>
                    <a:pt x="10946" y="15391"/>
                    <a:pt x="10899" y="15391"/>
                  </a:cubicBezTo>
                  <a:cubicBezTo>
                    <a:pt x="10817" y="15391"/>
                    <a:pt x="10817" y="15378"/>
                    <a:pt x="10830" y="15308"/>
                  </a:cubicBezTo>
                  <a:cubicBezTo>
                    <a:pt x="10856" y="15226"/>
                    <a:pt x="10886" y="15156"/>
                    <a:pt x="10913" y="15074"/>
                  </a:cubicBezTo>
                  <a:cubicBezTo>
                    <a:pt x="10926" y="15034"/>
                    <a:pt x="10939" y="15017"/>
                    <a:pt x="10982" y="14991"/>
                  </a:cubicBezTo>
                  <a:cubicBezTo>
                    <a:pt x="11078" y="14951"/>
                    <a:pt x="11174" y="14882"/>
                    <a:pt x="11270" y="14812"/>
                  </a:cubicBezTo>
                  <a:cubicBezTo>
                    <a:pt x="11339" y="14756"/>
                    <a:pt x="11396" y="14703"/>
                    <a:pt x="11465" y="14634"/>
                  </a:cubicBezTo>
                  <a:cubicBezTo>
                    <a:pt x="11614" y="14508"/>
                    <a:pt x="11753" y="14386"/>
                    <a:pt x="11862" y="14220"/>
                  </a:cubicBezTo>
                  <a:cubicBezTo>
                    <a:pt x="11892" y="14177"/>
                    <a:pt x="11931" y="14138"/>
                    <a:pt x="11961" y="14081"/>
                  </a:cubicBezTo>
                  <a:cubicBezTo>
                    <a:pt x="12070" y="13820"/>
                    <a:pt x="12179" y="13546"/>
                    <a:pt x="12249" y="13268"/>
                  </a:cubicBezTo>
                  <a:cubicBezTo>
                    <a:pt x="12318" y="12967"/>
                    <a:pt x="12345" y="12663"/>
                    <a:pt x="12374" y="12345"/>
                  </a:cubicBezTo>
                  <a:cubicBezTo>
                    <a:pt x="12388" y="12306"/>
                    <a:pt x="12401" y="12249"/>
                    <a:pt x="12427" y="12223"/>
                  </a:cubicBezTo>
                  <a:cubicBezTo>
                    <a:pt x="12457" y="12180"/>
                    <a:pt x="12483" y="12140"/>
                    <a:pt x="12510" y="12084"/>
                  </a:cubicBezTo>
                  <a:cubicBezTo>
                    <a:pt x="12519" y="12065"/>
                    <a:pt x="12531" y="12051"/>
                    <a:pt x="12551" y="12051"/>
                  </a:cubicBezTo>
                  <a:cubicBezTo>
                    <a:pt x="12559" y="12051"/>
                    <a:pt x="12568" y="12053"/>
                    <a:pt x="12579" y="12058"/>
                  </a:cubicBezTo>
                  <a:cubicBezTo>
                    <a:pt x="12588" y="12059"/>
                    <a:pt x="12596" y="12060"/>
                    <a:pt x="12604" y="12060"/>
                  </a:cubicBezTo>
                  <a:cubicBezTo>
                    <a:pt x="12658" y="12060"/>
                    <a:pt x="12691" y="12021"/>
                    <a:pt x="12705" y="11975"/>
                  </a:cubicBezTo>
                  <a:cubicBezTo>
                    <a:pt x="12771" y="11810"/>
                    <a:pt x="12827" y="11658"/>
                    <a:pt x="12854" y="11479"/>
                  </a:cubicBezTo>
                  <a:cubicBezTo>
                    <a:pt x="12864" y="11454"/>
                    <a:pt x="12877" y="11439"/>
                    <a:pt x="12891" y="11439"/>
                  </a:cubicBezTo>
                  <a:cubicBezTo>
                    <a:pt x="12901" y="11439"/>
                    <a:pt x="12912" y="11446"/>
                    <a:pt x="12923" y="11462"/>
                  </a:cubicBezTo>
                  <a:cubicBezTo>
                    <a:pt x="12953" y="11492"/>
                    <a:pt x="12979" y="11519"/>
                    <a:pt x="13006" y="11562"/>
                  </a:cubicBezTo>
                  <a:cubicBezTo>
                    <a:pt x="13043" y="11584"/>
                    <a:pt x="13068" y="11617"/>
                    <a:pt x="13110" y="11617"/>
                  </a:cubicBezTo>
                  <a:cubicBezTo>
                    <a:pt x="13117" y="11617"/>
                    <a:pt x="13124" y="11616"/>
                    <a:pt x="13132" y="11615"/>
                  </a:cubicBezTo>
                  <a:cubicBezTo>
                    <a:pt x="13185" y="11588"/>
                    <a:pt x="13214" y="11545"/>
                    <a:pt x="13214" y="11492"/>
                  </a:cubicBezTo>
                  <a:cubicBezTo>
                    <a:pt x="13214" y="11327"/>
                    <a:pt x="13201" y="11161"/>
                    <a:pt x="13185" y="10996"/>
                  </a:cubicBezTo>
                  <a:cubicBezTo>
                    <a:pt x="13171" y="10761"/>
                    <a:pt x="13145" y="10540"/>
                    <a:pt x="13102" y="10322"/>
                  </a:cubicBezTo>
                  <a:cubicBezTo>
                    <a:pt x="13062" y="9974"/>
                    <a:pt x="12937" y="9673"/>
                    <a:pt x="12745" y="9382"/>
                  </a:cubicBezTo>
                  <a:cubicBezTo>
                    <a:pt x="12579" y="9148"/>
                    <a:pt x="12374" y="8956"/>
                    <a:pt x="12140" y="8804"/>
                  </a:cubicBezTo>
                  <a:cubicBezTo>
                    <a:pt x="11918" y="8652"/>
                    <a:pt x="11670" y="8529"/>
                    <a:pt x="11396" y="8503"/>
                  </a:cubicBezTo>
                  <a:cubicBezTo>
                    <a:pt x="11291" y="8487"/>
                    <a:pt x="11186" y="8480"/>
                    <a:pt x="11082" y="8480"/>
                  </a:cubicBezTo>
                  <a:cubicBezTo>
                    <a:pt x="10911" y="8480"/>
                    <a:pt x="10740" y="8497"/>
                    <a:pt x="10569" y="8516"/>
                  </a:cubicBezTo>
                  <a:cubicBezTo>
                    <a:pt x="10334" y="8542"/>
                    <a:pt x="10099" y="8599"/>
                    <a:pt x="9864" y="8668"/>
                  </a:cubicBezTo>
                  <a:cubicBezTo>
                    <a:pt x="9563" y="8734"/>
                    <a:pt x="9246" y="8804"/>
                    <a:pt x="8955" y="8943"/>
                  </a:cubicBezTo>
                  <a:cubicBezTo>
                    <a:pt x="8776" y="9012"/>
                    <a:pt x="8571" y="9012"/>
                    <a:pt x="8390" y="9121"/>
                  </a:cubicBezTo>
                  <a:cubicBezTo>
                    <a:pt x="8385" y="9124"/>
                    <a:pt x="8380" y="9125"/>
                    <a:pt x="8375" y="9125"/>
                  </a:cubicBezTo>
                  <a:cubicBezTo>
                    <a:pt x="8354" y="9125"/>
                    <a:pt x="8337" y="9103"/>
                    <a:pt x="8337" y="9081"/>
                  </a:cubicBezTo>
                  <a:cubicBezTo>
                    <a:pt x="8337" y="8999"/>
                    <a:pt x="8307" y="8929"/>
                    <a:pt x="8280" y="8860"/>
                  </a:cubicBezTo>
                  <a:cubicBezTo>
                    <a:pt x="8185" y="8612"/>
                    <a:pt x="8059" y="8390"/>
                    <a:pt x="7894" y="8199"/>
                  </a:cubicBezTo>
                  <a:cubicBezTo>
                    <a:pt x="7728" y="7977"/>
                    <a:pt x="7550" y="7798"/>
                    <a:pt x="7345" y="7633"/>
                  </a:cubicBezTo>
                  <a:cubicBezTo>
                    <a:pt x="7179" y="7494"/>
                    <a:pt x="7001" y="7372"/>
                    <a:pt x="6819" y="7276"/>
                  </a:cubicBezTo>
                  <a:cubicBezTo>
                    <a:pt x="6640" y="7163"/>
                    <a:pt x="6448" y="7097"/>
                    <a:pt x="6257" y="7028"/>
                  </a:cubicBezTo>
                  <a:cubicBezTo>
                    <a:pt x="6009" y="6932"/>
                    <a:pt x="5744" y="6915"/>
                    <a:pt x="5496" y="6863"/>
                  </a:cubicBezTo>
                  <a:cubicBezTo>
                    <a:pt x="5456" y="6863"/>
                    <a:pt x="5413" y="6849"/>
                    <a:pt x="5374" y="6849"/>
                  </a:cubicBezTo>
                  <a:cubicBezTo>
                    <a:pt x="5182" y="6849"/>
                    <a:pt x="4987" y="6863"/>
                    <a:pt x="4795" y="6889"/>
                  </a:cubicBezTo>
                  <a:cubicBezTo>
                    <a:pt x="4521" y="6945"/>
                    <a:pt x="4273" y="7054"/>
                    <a:pt x="4024" y="7163"/>
                  </a:cubicBezTo>
                  <a:cubicBezTo>
                    <a:pt x="3829" y="7246"/>
                    <a:pt x="3664" y="7385"/>
                    <a:pt x="3512" y="7537"/>
                  </a:cubicBezTo>
                  <a:cubicBezTo>
                    <a:pt x="3403" y="7646"/>
                    <a:pt x="3294" y="7759"/>
                    <a:pt x="3211" y="7894"/>
                  </a:cubicBezTo>
                  <a:cubicBezTo>
                    <a:pt x="3168" y="7977"/>
                    <a:pt x="3128" y="8073"/>
                    <a:pt x="3059" y="8172"/>
                  </a:cubicBezTo>
                  <a:cubicBezTo>
                    <a:pt x="3046" y="8129"/>
                    <a:pt x="3046" y="8103"/>
                    <a:pt x="3046" y="8089"/>
                  </a:cubicBezTo>
                  <a:cubicBezTo>
                    <a:pt x="3072" y="7894"/>
                    <a:pt x="3099" y="7703"/>
                    <a:pt x="3142" y="7524"/>
                  </a:cubicBezTo>
                  <a:cubicBezTo>
                    <a:pt x="3181" y="7329"/>
                    <a:pt x="3237" y="7137"/>
                    <a:pt x="3280" y="6945"/>
                  </a:cubicBezTo>
                  <a:cubicBezTo>
                    <a:pt x="3294" y="6889"/>
                    <a:pt x="3307" y="6863"/>
                    <a:pt x="3347" y="6863"/>
                  </a:cubicBezTo>
                  <a:cubicBezTo>
                    <a:pt x="3436" y="6863"/>
                    <a:pt x="3524" y="6827"/>
                    <a:pt x="3617" y="6827"/>
                  </a:cubicBezTo>
                  <a:cubicBezTo>
                    <a:pt x="3655" y="6827"/>
                    <a:pt x="3693" y="6833"/>
                    <a:pt x="3733" y="6849"/>
                  </a:cubicBezTo>
                  <a:cubicBezTo>
                    <a:pt x="3747" y="6849"/>
                    <a:pt x="3760" y="6833"/>
                    <a:pt x="3776" y="6833"/>
                  </a:cubicBezTo>
                  <a:cubicBezTo>
                    <a:pt x="3859" y="6767"/>
                    <a:pt x="3968" y="6737"/>
                    <a:pt x="4064" y="6710"/>
                  </a:cubicBezTo>
                  <a:cubicBezTo>
                    <a:pt x="4216" y="6667"/>
                    <a:pt x="4355" y="6585"/>
                    <a:pt x="4438" y="6449"/>
                  </a:cubicBezTo>
                  <a:cubicBezTo>
                    <a:pt x="4560" y="6271"/>
                    <a:pt x="4643" y="6076"/>
                    <a:pt x="4712" y="5884"/>
                  </a:cubicBezTo>
                  <a:cubicBezTo>
                    <a:pt x="4808" y="5510"/>
                    <a:pt x="4904" y="5140"/>
                    <a:pt x="4987" y="4766"/>
                  </a:cubicBezTo>
                  <a:cubicBezTo>
                    <a:pt x="5069" y="4422"/>
                    <a:pt x="5126" y="4078"/>
                    <a:pt x="5152" y="3734"/>
                  </a:cubicBezTo>
                  <a:cubicBezTo>
                    <a:pt x="5182" y="3542"/>
                    <a:pt x="5182" y="3334"/>
                    <a:pt x="5208" y="3142"/>
                  </a:cubicBezTo>
                  <a:cubicBezTo>
                    <a:pt x="5235" y="2990"/>
                    <a:pt x="5265" y="2825"/>
                    <a:pt x="5278" y="2660"/>
                  </a:cubicBezTo>
                  <a:cubicBezTo>
                    <a:pt x="5304" y="2507"/>
                    <a:pt x="5304" y="2355"/>
                    <a:pt x="5265" y="2190"/>
                  </a:cubicBezTo>
                  <a:cubicBezTo>
                    <a:pt x="5248" y="2107"/>
                    <a:pt x="5208" y="2038"/>
                    <a:pt x="5195" y="1972"/>
                  </a:cubicBezTo>
                  <a:cubicBezTo>
                    <a:pt x="5317" y="1915"/>
                    <a:pt x="5430" y="1859"/>
                    <a:pt x="5526" y="1777"/>
                  </a:cubicBezTo>
                  <a:cubicBezTo>
                    <a:pt x="5595" y="1737"/>
                    <a:pt x="5648" y="1681"/>
                    <a:pt x="5635" y="1598"/>
                  </a:cubicBezTo>
                  <a:cubicBezTo>
                    <a:pt x="5622" y="1515"/>
                    <a:pt x="5565" y="1459"/>
                    <a:pt x="5483" y="1433"/>
                  </a:cubicBezTo>
                  <a:cubicBezTo>
                    <a:pt x="5443" y="1419"/>
                    <a:pt x="5400" y="1406"/>
                    <a:pt x="5360" y="1363"/>
                  </a:cubicBezTo>
                  <a:cubicBezTo>
                    <a:pt x="5387" y="1337"/>
                    <a:pt x="5400" y="1324"/>
                    <a:pt x="5430" y="1294"/>
                  </a:cubicBezTo>
                  <a:cubicBezTo>
                    <a:pt x="5483" y="1241"/>
                    <a:pt x="5513" y="1158"/>
                    <a:pt x="5483" y="1128"/>
                  </a:cubicBezTo>
                  <a:cubicBezTo>
                    <a:pt x="5465" y="1104"/>
                    <a:pt x="5441" y="1097"/>
                    <a:pt x="5416" y="1097"/>
                  </a:cubicBezTo>
                  <a:cubicBezTo>
                    <a:pt x="5386" y="1097"/>
                    <a:pt x="5354" y="1108"/>
                    <a:pt x="5331" y="1115"/>
                  </a:cubicBezTo>
                  <a:cubicBezTo>
                    <a:pt x="5309" y="1119"/>
                    <a:pt x="5288" y="1120"/>
                    <a:pt x="5268" y="1120"/>
                  </a:cubicBezTo>
                  <a:cubicBezTo>
                    <a:pt x="5213" y="1120"/>
                    <a:pt x="5167" y="1108"/>
                    <a:pt x="5126" y="1089"/>
                  </a:cubicBezTo>
                  <a:cubicBezTo>
                    <a:pt x="4987" y="1033"/>
                    <a:pt x="4864" y="950"/>
                    <a:pt x="4769" y="828"/>
                  </a:cubicBezTo>
                  <a:cubicBezTo>
                    <a:pt x="4656" y="715"/>
                    <a:pt x="4560" y="580"/>
                    <a:pt x="4438" y="484"/>
                  </a:cubicBezTo>
                  <a:cubicBezTo>
                    <a:pt x="4256" y="345"/>
                    <a:pt x="4064" y="249"/>
                    <a:pt x="3843" y="206"/>
                  </a:cubicBezTo>
                  <a:cubicBezTo>
                    <a:pt x="3664" y="179"/>
                    <a:pt x="3472" y="166"/>
                    <a:pt x="3294" y="110"/>
                  </a:cubicBezTo>
                  <a:cubicBezTo>
                    <a:pt x="3211" y="70"/>
                    <a:pt x="3099" y="70"/>
                    <a:pt x="3003" y="40"/>
                  </a:cubicBezTo>
                  <a:cubicBezTo>
                    <a:pt x="2894" y="27"/>
                    <a:pt x="2768" y="27"/>
                    <a:pt x="2659" y="14"/>
                  </a:cubicBezTo>
                  <a:cubicBezTo>
                    <a:pt x="2576" y="5"/>
                    <a:pt x="2495" y="1"/>
                    <a:pt x="24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3022257" y="4261359"/>
              <a:ext cx="206149" cy="253854"/>
            </a:xfrm>
            <a:custGeom>
              <a:avLst/>
              <a:gdLst/>
              <a:ahLst/>
              <a:cxnLst/>
              <a:rect l="l" t="t" r="r" b="b"/>
              <a:pathLst>
                <a:path w="5017" h="6178" extrusionOk="0">
                  <a:moveTo>
                    <a:pt x="2499" y="1347"/>
                  </a:moveTo>
                  <a:cubicBezTo>
                    <a:pt x="2581" y="1347"/>
                    <a:pt x="2669" y="1369"/>
                    <a:pt x="2760" y="1369"/>
                  </a:cubicBezTo>
                  <a:cubicBezTo>
                    <a:pt x="2777" y="1369"/>
                    <a:pt x="2794" y="1368"/>
                    <a:pt x="2811" y="1366"/>
                  </a:cubicBezTo>
                  <a:cubicBezTo>
                    <a:pt x="2821" y="1364"/>
                    <a:pt x="2830" y="1364"/>
                    <a:pt x="2839" y="1364"/>
                  </a:cubicBezTo>
                  <a:cubicBezTo>
                    <a:pt x="2921" y="1364"/>
                    <a:pt x="2985" y="1425"/>
                    <a:pt x="3059" y="1475"/>
                  </a:cubicBezTo>
                  <a:cubicBezTo>
                    <a:pt x="3085" y="1488"/>
                    <a:pt x="3099" y="1531"/>
                    <a:pt x="3099" y="1558"/>
                  </a:cubicBezTo>
                  <a:cubicBezTo>
                    <a:pt x="3090" y="1593"/>
                    <a:pt x="3071" y="1600"/>
                    <a:pt x="3051" y="1600"/>
                  </a:cubicBezTo>
                  <a:cubicBezTo>
                    <a:pt x="3039" y="1600"/>
                    <a:pt x="3027" y="1598"/>
                    <a:pt x="3016" y="1598"/>
                  </a:cubicBezTo>
                  <a:lnTo>
                    <a:pt x="3003" y="1614"/>
                  </a:lnTo>
                  <a:cubicBezTo>
                    <a:pt x="3016" y="1667"/>
                    <a:pt x="2989" y="1710"/>
                    <a:pt x="2920" y="1710"/>
                  </a:cubicBezTo>
                  <a:cubicBezTo>
                    <a:pt x="2933" y="1736"/>
                    <a:pt x="2976" y="1763"/>
                    <a:pt x="2933" y="1806"/>
                  </a:cubicBezTo>
                  <a:cubicBezTo>
                    <a:pt x="2922" y="1817"/>
                    <a:pt x="2911" y="1821"/>
                    <a:pt x="2899" y="1821"/>
                  </a:cubicBezTo>
                  <a:cubicBezTo>
                    <a:pt x="2884" y="1821"/>
                    <a:pt x="2868" y="1813"/>
                    <a:pt x="2851" y="1806"/>
                  </a:cubicBezTo>
                  <a:cubicBezTo>
                    <a:pt x="2784" y="1763"/>
                    <a:pt x="2685" y="1750"/>
                    <a:pt x="2603" y="1723"/>
                  </a:cubicBezTo>
                  <a:cubicBezTo>
                    <a:pt x="2563" y="1723"/>
                    <a:pt x="2507" y="1723"/>
                    <a:pt x="2467" y="1736"/>
                  </a:cubicBezTo>
                  <a:cubicBezTo>
                    <a:pt x="2163" y="1793"/>
                    <a:pt x="1875" y="1902"/>
                    <a:pt x="1597" y="2041"/>
                  </a:cubicBezTo>
                  <a:cubicBezTo>
                    <a:pt x="1581" y="2057"/>
                    <a:pt x="1557" y="2074"/>
                    <a:pt x="1532" y="2074"/>
                  </a:cubicBezTo>
                  <a:cubicBezTo>
                    <a:pt x="1518" y="2074"/>
                    <a:pt x="1503" y="2068"/>
                    <a:pt x="1488" y="2054"/>
                  </a:cubicBezTo>
                  <a:cubicBezTo>
                    <a:pt x="1445" y="2011"/>
                    <a:pt x="1475" y="1984"/>
                    <a:pt x="1488" y="1945"/>
                  </a:cubicBezTo>
                  <a:cubicBezTo>
                    <a:pt x="1515" y="1889"/>
                    <a:pt x="1501" y="1832"/>
                    <a:pt x="1544" y="1779"/>
                  </a:cubicBezTo>
                  <a:cubicBezTo>
                    <a:pt x="1597" y="1736"/>
                    <a:pt x="1640" y="1680"/>
                    <a:pt x="1710" y="1654"/>
                  </a:cubicBezTo>
                  <a:cubicBezTo>
                    <a:pt x="1915" y="1515"/>
                    <a:pt x="2136" y="1432"/>
                    <a:pt x="2371" y="1366"/>
                  </a:cubicBezTo>
                  <a:cubicBezTo>
                    <a:pt x="2398" y="1349"/>
                    <a:pt x="2424" y="1349"/>
                    <a:pt x="2454" y="1349"/>
                  </a:cubicBezTo>
                  <a:cubicBezTo>
                    <a:pt x="2469" y="1348"/>
                    <a:pt x="2484" y="1347"/>
                    <a:pt x="2499" y="1347"/>
                  </a:cubicBezTo>
                  <a:close/>
                  <a:moveTo>
                    <a:pt x="2755" y="2123"/>
                  </a:moveTo>
                  <a:cubicBezTo>
                    <a:pt x="2768" y="2123"/>
                    <a:pt x="2798" y="2137"/>
                    <a:pt x="2824" y="2137"/>
                  </a:cubicBezTo>
                  <a:cubicBezTo>
                    <a:pt x="2851" y="2150"/>
                    <a:pt x="2880" y="2176"/>
                    <a:pt x="2880" y="2206"/>
                  </a:cubicBezTo>
                  <a:cubicBezTo>
                    <a:pt x="2880" y="2246"/>
                    <a:pt x="2851" y="2259"/>
                    <a:pt x="2811" y="2259"/>
                  </a:cubicBezTo>
                  <a:cubicBezTo>
                    <a:pt x="2768" y="2275"/>
                    <a:pt x="2768" y="2302"/>
                    <a:pt x="2755" y="2342"/>
                  </a:cubicBezTo>
                  <a:cubicBezTo>
                    <a:pt x="2728" y="2467"/>
                    <a:pt x="2685" y="2576"/>
                    <a:pt x="2576" y="2659"/>
                  </a:cubicBezTo>
                  <a:cubicBezTo>
                    <a:pt x="2544" y="2681"/>
                    <a:pt x="2516" y="2692"/>
                    <a:pt x="2492" y="2692"/>
                  </a:cubicBezTo>
                  <a:cubicBezTo>
                    <a:pt x="2454" y="2692"/>
                    <a:pt x="2427" y="2665"/>
                    <a:pt x="2411" y="2606"/>
                  </a:cubicBezTo>
                  <a:cubicBezTo>
                    <a:pt x="2384" y="2523"/>
                    <a:pt x="2411" y="2454"/>
                    <a:pt x="2424" y="2385"/>
                  </a:cubicBezTo>
                  <a:cubicBezTo>
                    <a:pt x="2437" y="2358"/>
                    <a:pt x="2454" y="2328"/>
                    <a:pt x="2467" y="2289"/>
                  </a:cubicBezTo>
                  <a:lnTo>
                    <a:pt x="2467" y="2289"/>
                  </a:lnTo>
                  <a:cubicBezTo>
                    <a:pt x="2272" y="2342"/>
                    <a:pt x="2107" y="2398"/>
                    <a:pt x="1941" y="2494"/>
                  </a:cubicBezTo>
                  <a:cubicBezTo>
                    <a:pt x="1901" y="2523"/>
                    <a:pt x="1858" y="2537"/>
                    <a:pt x="1806" y="2563"/>
                  </a:cubicBezTo>
                  <a:cubicBezTo>
                    <a:pt x="1794" y="2573"/>
                    <a:pt x="1783" y="2578"/>
                    <a:pt x="1773" y="2578"/>
                  </a:cubicBezTo>
                  <a:cubicBezTo>
                    <a:pt x="1756" y="2578"/>
                    <a:pt x="1739" y="2566"/>
                    <a:pt x="1723" y="2550"/>
                  </a:cubicBezTo>
                  <a:cubicBezTo>
                    <a:pt x="1693" y="2523"/>
                    <a:pt x="1710" y="2494"/>
                    <a:pt x="1749" y="2467"/>
                  </a:cubicBezTo>
                  <a:cubicBezTo>
                    <a:pt x="1819" y="2411"/>
                    <a:pt x="1901" y="2342"/>
                    <a:pt x="1984" y="2302"/>
                  </a:cubicBezTo>
                  <a:cubicBezTo>
                    <a:pt x="2107" y="2246"/>
                    <a:pt x="2219" y="2176"/>
                    <a:pt x="2341" y="2150"/>
                  </a:cubicBezTo>
                  <a:cubicBezTo>
                    <a:pt x="2480" y="2123"/>
                    <a:pt x="2619" y="2123"/>
                    <a:pt x="2755" y="2123"/>
                  </a:cubicBezTo>
                  <a:close/>
                  <a:moveTo>
                    <a:pt x="4451" y="2122"/>
                  </a:moveTo>
                  <a:cubicBezTo>
                    <a:pt x="4469" y="2122"/>
                    <a:pt x="4486" y="2122"/>
                    <a:pt x="4504" y="2123"/>
                  </a:cubicBezTo>
                  <a:cubicBezTo>
                    <a:pt x="4573" y="2137"/>
                    <a:pt x="4643" y="2150"/>
                    <a:pt x="4712" y="2176"/>
                  </a:cubicBezTo>
                  <a:cubicBezTo>
                    <a:pt x="4752" y="2206"/>
                    <a:pt x="4795" y="2246"/>
                    <a:pt x="4769" y="2289"/>
                  </a:cubicBezTo>
                  <a:cubicBezTo>
                    <a:pt x="4712" y="2358"/>
                    <a:pt x="4726" y="2454"/>
                    <a:pt x="4699" y="2537"/>
                  </a:cubicBezTo>
                  <a:cubicBezTo>
                    <a:pt x="4656" y="2646"/>
                    <a:pt x="4587" y="2702"/>
                    <a:pt x="4491" y="2728"/>
                  </a:cubicBezTo>
                  <a:cubicBezTo>
                    <a:pt x="4485" y="2730"/>
                    <a:pt x="4479" y="2730"/>
                    <a:pt x="4474" y="2730"/>
                  </a:cubicBezTo>
                  <a:cubicBezTo>
                    <a:pt x="4411" y="2730"/>
                    <a:pt x="4355" y="2665"/>
                    <a:pt x="4355" y="2590"/>
                  </a:cubicBezTo>
                  <a:cubicBezTo>
                    <a:pt x="4355" y="2494"/>
                    <a:pt x="4368" y="2385"/>
                    <a:pt x="4438" y="2289"/>
                  </a:cubicBezTo>
                  <a:cubicBezTo>
                    <a:pt x="4412" y="2284"/>
                    <a:pt x="4386" y="2281"/>
                    <a:pt x="4361" y="2281"/>
                  </a:cubicBezTo>
                  <a:cubicBezTo>
                    <a:pt x="4239" y="2281"/>
                    <a:pt x="4126" y="2333"/>
                    <a:pt x="4024" y="2358"/>
                  </a:cubicBezTo>
                  <a:cubicBezTo>
                    <a:pt x="3982" y="2371"/>
                    <a:pt x="3955" y="2385"/>
                    <a:pt x="3912" y="2398"/>
                  </a:cubicBezTo>
                  <a:cubicBezTo>
                    <a:pt x="3905" y="2401"/>
                    <a:pt x="3898" y="2403"/>
                    <a:pt x="3891" y="2403"/>
                  </a:cubicBezTo>
                  <a:cubicBezTo>
                    <a:pt x="3871" y="2403"/>
                    <a:pt x="3851" y="2391"/>
                    <a:pt x="3829" y="2371"/>
                  </a:cubicBezTo>
                  <a:cubicBezTo>
                    <a:pt x="3816" y="2342"/>
                    <a:pt x="3829" y="2315"/>
                    <a:pt x="3859" y="2289"/>
                  </a:cubicBezTo>
                  <a:cubicBezTo>
                    <a:pt x="3872" y="2275"/>
                    <a:pt x="3886" y="2259"/>
                    <a:pt x="3912" y="2259"/>
                  </a:cubicBezTo>
                  <a:cubicBezTo>
                    <a:pt x="4090" y="2183"/>
                    <a:pt x="4266" y="2122"/>
                    <a:pt x="4451" y="2122"/>
                  </a:cubicBezTo>
                  <a:close/>
                  <a:moveTo>
                    <a:pt x="2302" y="2728"/>
                  </a:moveTo>
                  <a:cubicBezTo>
                    <a:pt x="2328" y="2728"/>
                    <a:pt x="2371" y="2728"/>
                    <a:pt x="2371" y="2771"/>
                  </a:cubicBezTo>
                  <a:cubicBezTo>
                    <a:pt x="2384" y="2811"/>
                    <a:pt x="2355" y="2824"/>
                    <a:pt x="2315" y="2838"/>
                  </a:cubicBezTo>
                  <a:cubicBezTo>
                    <a:pt x="2280" y="2846"/>
                    <a:pt x="2245" y="2846"/>
                    <a:pt x="2211" y="2846"/>
                  </a:cubicBezTo>
                  <a:cubicBezTo>
                    <a:pt x="2176" y="2846"/>
                    <a:pt x="2141" y="2846"/>
                    <a:pt x="2107" y="2854"/>
                  </a:cubicBezTo>
                  <a:cubicBezTo>
                    <a:pt x="2102" y="2856"/>
                    <a:pt x="2098" y="2857"/>
                    <a:pt x="2094" y="2857"/>
                  </a:cubicBezTo>
                  <a:cubicBezTo>
                    <a:pt x="2072" y="2857"/>
                    <a:pt x="2054" y="2831"/>
                    <a:pt x="2054" y="2798"/>
                  </a:cubicBezTo>
                  <a:cubicBezTo>
                    <a:pt x="2054" y="2755"/>
                    <a:pt x="2080" y="2742"/>
                    <a:pt x="2107" y="2742"/>
                  </a:cubicBezTo>
                  <a:cubicBezTo>
                    <a:pt x="2176" y="2742"/>
                    <a:pt x="2232" y="2742"/>
                    <a:pt x="2302" y="2728"/>
                  </a:cubicBezTo>
                  <a:close/>
                  <a:moveTo>
                    <a:pt x="359" y="3150"/>
                  </a:moveTo>
                  <a:cubicBezTo>
                    <a:pt x="382" y="3150"/>
                    <a:pt x="412" y="3161"/>
                    <a:pt x="440" y="3168"/>
                  </a:cubicBezTo>
                  <a:cubicBezTo>
                    <a:pt x="648" y="3224"/>
                    <a:pt x="771" y="3377"/>
                    <a:pt x="827" y="3582"/>
                  </a:cubicBezTo>
                  <a:cubicBezTo>
                    <a:pt x="853" y="3681"/>
                    <a:pt x="866" y="3777"/>
                    <a:pt x="866" y="3873"/>
                  </a:cubicBezTo>
                  <a:cubicBezTo>
                    <a:pt x="866" y="3927"/>
                    <a:pt x="842" y="3964"/>
                    <a:pt x="804" y="3964"/>
                  </a:cubicBezTo>
                  <a:cubicBezTo>
                    <a:pt x="794" y="3964"/>
                    <a:pt x="782" y="3961"/>
                    <a:pt x="771" y="3955"/>
                  </a:cubicBezTo>
                  <a:cubicBezTo>
                    <a:pt x="744" y="3942"/>
                    <a:pt x="731" y="3942"/>
                    <a:pt x="731" y="3912"/>
                  </a:cubicBezTo>
                  <a:cubicBezTo>
                    <a:pt x="731" y="3873"/>
                    <a:pt x="718" y="3846"/>
                    <a:pt x="718" y="3803"/>
                  </a:cubicBezTo>
                  <a:cubicBezTo>
                    <a:pt x="648" y="3859"/>
                    <a:pt x="648" y="3955"/>
                    <a:pt x="566" y="3995"/>
                  </a:cubicBezTo>
                  <a:lnTo>
                    <a:pt x="536" y="3995"/>
                  </a:lnTo>
                  <a:cubicBezTo>
                    <a:pt x="483" y="3982"/>
                    <a:pt x="483" y="3942"/>
                    <a:pt x="496" y="3886"/>
                  </a:cubicBezTo>
                  <a:cubicBezTo>
                    <a:pt x="523" y="3790"/>
                    <a:pt x="579" y="3707"/>
                    <a:pt x="618" y="3625"/>
                  </a:cubicBezTo>
                  <a:cubicBezTo>
                    <a:pt x="648" y="3582"/>
                    <a:pt x="635" y="3542"/>
                    <a:pt x="605" y="3499"/>
                  </a:cubicBezTo>
                  <a:cubicBezTo>
                    <a:pt x="566" y="3403"/>
                    <a:pt x="496" y="3334"/>
                    <a:pt x="400" y="3307"/>
                  </a:cubicBezTo>
                  <a:lnTo>
                    <a:pt x="387" y="3294"/>
                  </a:lnTo>
                  <a:cubicBezTo>
                    <a:pt x="344" y="3267"/>
                    <a:pt x="288" y="3251"/>
                    <a:pt x="317" y="3185"/>
                  </a:cubicBezTo>
                  <a:cubicBezTo>
                    <a:pt x="324" y="3159"/>
                    <a:pt x="339" y="3150"/>
                    <a:pt x="359" y="3150"/>
                  </a:cubicBezTo>
                  <a:close/>
                  <a:moveTo>
                    <a:pt x="3611" y="1697"/>
                  </a:moveTo>
                  <a:cubicBezTo>
                    <a:pt x="3638" y="1697"/>
                    <a:pt x="3638" y="1710"/>
                    <a:pt x="3651" y="1736"/>
                  </a:cubicBezTo>
                  <a:cubicBezTo>
                    <a:pt x="3664" y="1875"/>
                    <a:pt x="3694" y="2027"/>
                    <a:pt x="3707" y="2163"/>
                  </a:cubicBezTo>
                  <a:cubicBezTo>
                    <a:pt x="3733" y="2411"/>
                    <a:pt x="3760" y="2659"/>
                    <a:pt x="3829" y="2894"/>
                  </a:cubicBezTo>
                  <a:cubicBezTo>
                    <a:pt x="3886" y="3072"/>
                    <a:pt x="3899" y="3251"/>
                    <a:pt x="3925" y="3416"/>
                  </a:cubicBezTo>
                  <a:cubicBezTo>
                    <a:pt x="3955" y="3568"/>
                    <a:pt x="3925" y="3707"/>
                    <a:pt x="3886" y="3846"/>
                  </a:cubicBezTo>
                  <a:cubicBezTo>
                    <a:pt x="3872" y="3955"/>
                    <a:pt x="3829" y="4064"/>
                    <a:pt x="3803" y="4190"/>
                  </a:cubicBezTo>
                  <a:cubicBezTo>
                    <a:pt x="3790" y="4217"/>
                    <a:pt x="3776" y="4243"/>
                    <a:pt x="3733" y="4243"/>
                  </a:cubicBezTo>
                  <a:cubicBezTo>
                    <a:pt x="3700" y="4240"/>
                    <a:pt x="3668" y="4239"/>
                    <a:pt x="3636" y="4239"/>
                  </a:cubicBezTo>
                  <a:cubicBezTo>
                    <a:pt x="3591" y="4239"/>
                    <a:pt x="3548" y="4241"/>
                    <a:pt x="3505" y="4241"/>
                  </a:cubicBezTo>
                  <a:cubicBezTo>
                    <a:pt x="3438" y="4241"/>
                    <a:pt x="3373" y="4237"/>
                    <a:pt x="3307" y="4217"/>
                  </a:cubicBezTo>
                  <a:cubicBezTo>
                    <a:pt x="3211" y="4190"/>
                    <a:pt x="3128" y="4160"/>
                    <a:pt x="3046" y="4121"/>
                  </a:cubicBezTo>
                  <a:cubicBezTo>
                    <a:pt x="3003" y="4094"/>
                    <a:pt x="2976" y="4064"/>
                    <a:pt x="3003" y="4012"/>
                  </a:cubicBezTo>
                  <a:cubicBezTo>
                    <a:pt x="3023" y="4000"/>
                    <a:pt x="3036" y="3984"/>
                    <a:pt x="3055" y="3984"/>
                  </a:cubicBezTo>
                  <a:cubicBezTo>
                    <a:pt x="3064" y="3984"/>
                    <a:pt x="3073" y="3987"/>
                    <a:pt x="3085" y="3995"/>
                  </a:cubicBezTo>
                  <a:cubicBezTo>
                    <a:pt x="3224" y="4078"/>
                    <a:pt x="3390" y="4094"/>
                    <a:pt x="3555" y="4121"/>
                  </a:cubicBezTo>
                  <a:cubicBezTo>
                    <a:pt x="3611" y="4121"/>
                    <a:pt x="3638" y="4121"/>
                    <a:pt x="3651" y="4051"/>
                  </a:cubicBezTo>
                  <a:cubicBezTo>
                    <a:pt x="3677" y="3886"/>
                    <a:pt x="3720" y="3707"/>
                    <a:pt x="3747" y="3529"/>
                  </a:cubicBezTo>
                  <a:lnTo>
                    <a:pt x="3747" y="3433"/>
                  </a:lnTo>
                  <a:cubicBezTo>
                    <a:pt x="3733" y="3211"/>
                    <a:pt x="3677" y="2990"/>
                    <a:pt x="3638" y="2771"/>
                  </a:cubicBezTo>
                  <a:cubicBezTo>
                    <a:pt x="3595" y="2550"/>
                    <a:pt x="3581" y="2328"/>
                    <a:pt x="3568" y="2094"/>
                  </a:cubicBezTo>
                  <a:cubicBezTo>
                    <a:pt x="3568" y="1998"/>
                    <a:pt x="3542" y="1889"/>
                    <a:pt x="3542" y="1793"/>
                  </a:cubicBezTo>
                  <a:cubicBezTo>
                    <a:pt x="3542" y="1763"/>
                    <a:pt x="3542" y="1750"/>
                    <a:pt x="3555" y="1723"/>
                  </a:cubicBezTo>
                  <a:cubicBezTo>
                    <a:pt x="3568" y="1710"/>
                    <a:pt x="3581" y="1697"/>
                    <a:pt x="3611" y="1697"/>
                  </a:cubicBezTo>
                  <a:close/>
                  <a:moveTo>
                    <a:pt x="2290" y="4386"/>
                  </a:moveTo>
                  <a:cubicBezTo>
                    <a:pt x="2303" y="4386"/>
                    <a:pt x="2317" y="4390"/>
                    <a:pt x="2328" y="4395"/>
                  </a:cubicBezTo>
                  <a:cubicBezTo>
                    <a:pt x="2355" y="4425"/>
                    <a:pt x="2355" y="4451"/>
                    <a:pt x="2328" y="4478"/>
                  </a:cubicBezTo>
                  <a:cubicBezTo>
                    <a:pt x="2302" y="4508"/>
                    <a:pt x="2328" y="4534"/>
                    <a:pt x="2355" y="4547"/>
                  </a:cubicBezTo>
                  <a:cubicBezTo>
                    <a:pt x="2454" y="4617"/>
                    <a:pt x="2576" y="4673"/>
                    <a:pt x="2685" y="4726"/>
                  </a:cubicBezTo>
                  <a:cubicBezTo>
                    <a:pt x="2778" y="4779"/>
                    <a:pt x="2876" y="4795"/>
                    <a:pt x="2975" y="4795"/>
                  </a:cubicBezTo>
                  <a:cubicBezTo>
                    <a:pt x="3085" y="4795"/>
                    <a:pt x="3197" y="4776"/>
                    <a:pt x="3307" y="4769"/>
                  </a:cubicBezTo>
                  <a:cubicBezTo>
                    <a:pt x="3485" y="4756"/>
                    <a:pt x="3638" y="4713"/>
                    <a:pt x="3776" y="4617"/>
                  </a:cubicBezTo>
                  <a:cubicBezTo>
                    <a:pt x="3785" y="4612"/>
                    <a:pt x="3793" y="4610"/>
                    <a:pt x="3800" y="4610"/>
                  </a:cubicBezTo>
                  <a:cubicBezTo>
                    <a:pt x="3831" y="4610"/>
                    <a:pt x="3846" y="4645"/>
                    <a:pt x="3874" y="4645"/>
                  </a:cubicBezTo>
                  <a:cubicBezTo>
                    <a:pt x="3878" y="4645"/>
                    <a:pt x="3882" y="4644"/>
                    <a:pt x="3886" y="4643"/>
                  </a:cubicBezTo>
                  <a:lnTo>
                    <a:pt x="3886" y="4643"/>
                  </a:lnTo>
                  <a:cubicBezTo>
                    <a:pt x="3886" y="4686"/>
                    <a:pt x="3899" y="4713"/>
                    <a:pt x="3872" y="4739"/>
                  </a:cubicBezTo>
                  <a:cubicBezTo>
                    <a:pt x="3829" y="4769"/>
                    <a:pt x="3803" y="4795"/>
                    <a:pt x="3760" y="4822"/>
                  </a:cubicBezTo>
                  <a:cubicBezTo>
                    <a:pt x="3622" y="4874"/>
                    <a:pt x="3492" y="4949"/>
                    <a:pt x="3332" y="4949"/>
                  </a:cubicBezTo>
                  <a:cubicBezTo>
                    <a:pt x="3319" y="4949"/>
                    <a:pt x="3307" y="4948"/>
                    <a:pt x="3294" y="4947"/>
                  </a:cubicBezTo>
                  <a:cubicBezTo>
                    <a:pt x="3271" y="4945"/>
                    <a:pt x="3249" y="4944"/>
                    <a:pt x="3228" y="4944"/>
                  </a:cubicBezTo>
                  <a:cubicBezTo>
                    <a:pt x="3142" y="4944"/>
                    <a:pt x="3064" y="4961"/>
                    <a:pt x="2976" y="4961"/>
                  </a:cubicBezTo>
                  <a:cubicBezTo>
                    <a:pt x="2824" y="4947"/>
                    <a:pt x="2685" y="4891"/>
                    <a:pt x="2550" y="4822"/>
                  </a:cubicBezTo>
                  <a:cubicBezTo>
                    <a:pt x="2454" y="4769"/>
                    <a:pt x="2355" y="4713"/>
                    <a:pt x="2272" y="4630"/>
                  </a:cubicBezTo>
                  <a:cubicBezTo>
                    <a:pt x="2262" y="4620"/>
                    <a:pt x="2254" y="4615"/>
                    <a:pt x="2246" y="4615"/>
                  </a:cubicBezTo>
                  <a:cubicBezTo>
                    <a:pt x="2233" y="4615"/>
                    <a:pt x="2222" y="4627"/>
                    <a:pt x="2206" y="4643"/>
                  </a:cubicBezTo>
                  <a:cubicBezTo>
                    <a:pt x="2196" y="4661"/>
                    <a:pt x="2182" y="4673"/>
                    <a:pt x="2167" y="4673"/>
                  </a:cubicBezTo>
                  <a:cubicBezTo>
                    <a:pt x="2157" y="4673"/>
                    <a:pt x="2147" y="4668"/>
                    <a:pt x="2136" y="4656"/>
                  </a:cubicBezTo>
                  <a:cubicBezTo>
                    <a:pt x="2107" y="4630"/>
                    <a:pt x="2093" y="4603"/>
                    <a:pt x="2107" y="4574"/>
                  </a:cubicBezTo>
                  <a:cubicBezTo>
                    <a:pt x="2149" y="4508"/>
                    <a:pt x="2189" y="4451"/>
                    <a:pt x="2245" y="4408"/>
                  </a:cubicBezTo>
                  <a:cubicBezTo>
                    <a:pt x="2253" y="4393"/>
                    <a:pt x="2271" y="4386"/>
                    <a:pt x="2290" y="4386"/>
                  </a:cubicBezTo>
                  <a:close/>
                  <a:moveTo>
                    <a:pt x="2632" y="0"/>
                  </a:moveTo>
                  <a:cubicBezTo>
                    <a:pt x="2507" y="14"/>
                    <a:pt x="2398" y="43"/>
                    <a:pt x="2288" y="126"/>
                  </a:cubicBezTo>
                  <a:cubicBezTo>
                    <a:pt x="2189" y="192"/>
                    <a:pt x="2093" y="248"/>
                    <a:pt x="1984" y="291"/>
                  </a:cubicBezTo>
                  <a:cubicBezTo>
                    <a:pt x="1667" y="400"/>
                    <a:pt x="1475" y="622"/>
                    <a:pt x="1419" y="953"/>
                  </a:cubicBezTo>
                  <a:cubicBezTo>
                    <a:pt x="1405" y="1075"/>
                    <a:pt x="1379" y="1184"/>
                    <a:pt x="1349" y="1297"/>
                  </a:cubicBezTo>
                  <a:cubicBezTo>
                    <a:pt x="1280" y="1502"/>
                    <a:pt x="1253" y="1710"/>
                    <a:pt x="1253" y="1915"/>
                  </a:cubicBezTo>
                  <a:cubicBezTo>
                    <a:pt x="1253" y="2011"/>
                    <a:pt x="1253" y="2123"/>
                    <a:pt x="1240" y="2219"/>
                  </a:cubicBezTo>
                  <a:cubicBezTo>
                    <a:pt x="1227" y="2275"/>
                    <a:pt x="1214" y="2342"/>
                    <a:pt x="1227" y="2398"/>
                  </a:cubicBezTo>
                  <a:cubicBezTo>
                    <a:pt x="1240" y="2523"/>
                    <a:pt x="1253" y="2633"/>
                    <a:pt x="1267" y="2755"/>
                  </a:cubicBezTo>
                  <a:cubicBezTo>
                    <a:pt x="1310" y="3003"/>
                    <a:pt x="1362" y="3251"/>
                    <a:pt x="1379" y="3515"/>
                  </a:cubicBezTo>
                  <a:cubicBezTo>
                    <a:pt x="1379" y="3598"/>
                    <a:pt x="1392" y="3694"/>
                    <a:pt x="1280" y="3747"/>
                  </a:cubicBezTo>
                  <a:cubicBezTo>
                    <a:pt x="1242" y="3769"/>
                    <a:pt x="1205" y="3780"/>
                    <a:pt x="1171" y="3780"/>
                  </a:cubicBezTo>
                  <a:cubicBezTo>
                    <a:pt x="1118" y="3780"/>
                    <a:pt x="1073" y="3753"/>
                    <a:pt x="1048" y="3694"/>
                  </a:cubicBezTo>
                  <a:cubicBezTo>
                    <a:pt x="1019" y="3638"/>
                    <a:pt x="992" y="3598"/>
                    <a:pt x="979" y="3529"/>
                  </a:cubicBezTo>
                  <a:cubicBezTo>
                    <a:pt x="966" y="3334"/>
                    <a:pt x="840" y="3168"/>
                    <a:pt x="840" y="2976"/>
                  </a:cubicBezTo>
                  <a:lnTo>
                    <a:pt x="840" y="2950"/>
                  </a:lnTo>
                  <a:cubicBezTo>
                    <a:pt x="754" y="2813"/>
                    <a:pt x="633" y="2711"/>
                    <a:pt x="460" y="2711"/>
                  </a:cubicBezTo>
                  <a:cubicBezTo>
                    <a:pt x="441" y="2711"/>
                    <a:pt x="421" y="2713"/>
                    <a:pt x="400" y="2715"/>
                  </a:cubicBezTo>
                  <a:cubicBezTo>
                    <a:pt x="288" y="2728"/>
                    <a:pt x="222" y="2785"/>
                    <a:pt x="152" y="2881"/>
                  </a:cubicBezTo>
                  <a:cubicBezTo>
                    <a:pt x="83" y="2990"/>
                    <a:pt x="56" y="3115"/>
                    <a:pt x="0" y="3224"/>
                  </a:cubicBezTo>
                  <a:lnTo>
                    <a:pt x="0" y="3529"/>
                  </a:lnTo>
                  <a:cubicBezTo>
                    <a:pt x="0" y="3542"/>
                    <a:pt x="0" y="3542"/>
                    <a:pt x="13" y="3542"/>
                  </a:cubicBezTo>
                  <a:lnTo>
                    <a:pt x="0" y="3555"/>
                  </a:lnTo>
                  <a:lnTo>
                    <a:pt x="0" y="3598"/>
                  </a:lnTo>
                  <a:cubicBezTo>
                    <a:pt x="40" y="3664"/>
                    <a:pt x="40" y="3747"/>
                    <a:pt x="56" y="3830"/>
                  </a:cubicBezTo>
                  <a:cubicBezTo>
                    <a:pt x="96" y="4107"/>
                    <a:pt x="235" y="4326"/>
                    <a:pt x="453" y="4491"/>
                  </a:cubicBezTo>
                  <a:cubicBezTo>
                    <a:pt x="535" y="4548"/>
                    <a:pt x="615" y="4597"/>
                    <a:pt x="709" y="4597"/>
                  </a:cubicBezTo>
                  <a:cubicBezTo>
                    <a:pt x="729" y="4597"/>
                    <a:pt x="749" y="4595"/>
                    <a:pt x="771" y="4590"/>
                  </a:cubicBezTo>
                  <a:cubicBezTo>
                    <a:pt x="827" y="4590"/>
                    <a:pt x="883" y="4560"/>
                    <a:pt x="936" y="4560"/>
                  </a:cubicBezTo>
                  <a:cubicBezTo>
                    <a:pt x="966" y="4547"/>
                    <a:pt x="979" y="4534"/>
                    <a:pt x="979" y="4508"/>
                  </a:cubicBezTo>
                  <a:cubicBezTo>
                    <a:pt x="979" y="4451"/>
                    <a:pt x="1005" y="4425"/>
                    <a:pt x="1062" y="4425"/>
                  </a:cubicBezTo>
                  <a:cubicBezTo>
                    <a:pt x="1114" y="4425"/>
                    <a:pt x="1101" y="4478"/>
                    <a:pt x="1101" y="4508"/>
                  </a:cubicBezTo>
                  <a:cubicBezTo>
                    <a:pt x="1114" y="4630"/>
                    <a:pt x="1131" y="4739"/>
                    <a:pt x="1131" y="4851"/>
                  </a:cubicBezTo>
                  <a:cubicBezTo>
                    <a:pt x="1157" y="5086"/>
                    <a:pt x="1227" y="5305"/>
                    <a:pt x="1280" y="5526"/>
                  </a:cubicBezTo>
                  <a:cubicBezTo>
                    <a:pt x="1296" y="5596"/>
                    <a:pt x="1323" y="5665"/>
                    <a:pt x="1379" y="5705"/>
                  </a:cubicBezTo>
                  <a:cubicBezTo>
                    <a:pt x="1488" y="5761"/>
                    <a:pt x="1584" y="5814"/>
                    <a:pt x="1693" y="5870"/>
                  </a:cubicBezTo>
                  <a:cubicBezTo>
                    <a:pt x="2011" y="6009"/>
                    <a:pt x="2355" y="6092"/>
                    <a:pt x="2702" y="6161"/>
                  </a:cubicBezTo>
                  <a:cubicBezTo>
                    <a:pt x="2713" y="6163"/>
                    <a:pt x="2722" y="6164"/>
                    <a:pt x="2729" y="6164"/>
                  </a:cubicBezTo>
                  <a:cubicBezTo>
                    <a:pt x="2768" y="6164"/>
                    <a:pt x="2771" y="6138"/>
                    <a:pt x="2784" y="6105"/>
                  </a:cubicBezTo>
                  <a:cubicBezTo>
                    <a:pt x="2784" y="6049"/>
                    <a:pt x="2784" y="6009"/>
                    <a:pt x="2798" y="5966"/>
                  </a:cubicBezTo>
                  <a:cubicBezTo>
                    <a:pt x="2809" y="5955"/>
                    <a:pt x="2811" y="5924"/>
                    <a:pt x="2847" y="5924"/>
                  </a:cubicBezTo>
                  <a:cubicBezTo>
                    <a:pt x="2852" y="5924"/>
                    <a:pt x="2859" y="5924"/>
                    <a:pt x="2867" y="5926"/>
                  </a:cubicBezTo>
                  <a:cubicBezTo>
                    <a:pt x="2894" y="5926"/>
                    <a:pt x="2920" y="5939"/>
                    <a:pt x="2920" y="5979"/>
                  </a:cubicBezTo>
                  <a:cubicBezTo>
                    <a:pt x="2907" y="6009"/>
                    <a:pt x="2920" y="6035"/>
                    <a:pt x="2920" y="6062"/>
                  </a:cubicBezTo>
                  <a:cubicBezTo>
                    <a:pt x="2907" y="6174"/>
                    <a:pt x="2907" y="6174"/>
                    <a:pt x="3032" y="6174"/>
                  </a:cubicBezTo>
                  <a:cubicBezTo>
                    <a:pt x="3046" y="6174"/>
                    <a:pt x="3056" y="6178"/>
                    <a:pt x="3065" y="6178"/>
                  </a:cubicBezTo>
                  <a:cubicBezTo>
                    <a:pt x="3075" y="6178"/>
                    <a:pt x="3085" y="6174"/>
                    <a:pt x="3099" y="6161"/>
                  </a:cubicBezTo>
                  <a:cubicBezTo>
                    <a:pt x="3072" y="6118"/>
                    <a:pt x="3072" y="6062"/>
                    <a:pt x="3072" y="6022"/>
                  </a:cubicBezTo>
                  <a:cubicBezTo>
                    <a:pt x="3072" y="5968"/>
                    <a:pt x="3096" y="5939"/>
                    <a:pt x="3131" y="5939"/>
                  </a:cubicBezTo>
                  <a:cubicBezTo>
                    <a:pt x="3151" y="5939"/>
                    <a:pt x="3173" y="5947"/>
                    <a:pt x="3198" y="5966"/>
                  </a:cubicBezTo>
                  <a:cubicBezTo>
                    <a:pt x="3198" y="5966"/>
                    <a:pt x="3211" y="5966"/>
                    <a:pt x="3211" y="5979"/>
                  </a:cubicBezTo>
                  <a:lnTo>
                    <a:pt x="3198" y="5979"/>
                  </a:lnTo>
                  <a:cubicBezTo>
                    <a:pt x="3211" y="6035"/>
                    <a:pt x="3211" y="6078"/>
                    <a:pt x="3224" y="6118"/>
                  </a:cubicBezTo>
                  <a:cubicBezTo>
                    <a:pt x="3234" y="6150"/>
                    <a:pt x="3252" y="6166"/>
                    <a:pt x="3272" y="6166"/>
                  </a:cubicBezTo>
                  <a:cubicBezTo>
                    <a:pt x="3279" y="6166"/>
                    <a:pt x="3286" y="6164"/>
                    <a:pt x="3294" y="6161"/>
                  </a:cubicBezTo>
                  <a:cubicBezTo>
                    <a:pt x="3363" y="6144"/>
                    <a:pt x="3446" y="6144"/>
                    <a:pt x="3528" y="6131"/>
                  </a:cubicBezTo>
                  <a:cubicBezTo>
                    <a:pt x="3568" y="6131"/>
                    <a:pt x="3595" y="6105"/>
                    <a:pt x="3581" y="6049"/>
                  </a:cubicBezTo>
                  <a:cubicBezTo>
                    <a:pt x="3555" y="5979"/>
                    <a:pt x="3555" y="5896"/>
                    <a:pt x="3542" y="5830"/>
                  </a:cubicBezTo>
                  <a:cubicBezTo>
                    <a:pt x="3542" y="5787"/>
                    <a:pt x="3542" y="5748"/>
                    <a:pt x="3581" y="5748"/>
                  </a:cubicBezTo>
                  <a:cubicBezTo>
                    <a:pt x="3593" y="5743"/>
                    <a:pt x="3603" y="5741"/>
                    <a:pt x="3612" y="5741"/>
                  </a:cubicBezTo>
                  <a:cubicBezTo>
                    <a:pt x="3638" y="5741"/>
                    <a:pt x="3658" y="5758"/>
                    <a:pt x="3677" y="5787"/>
                  </a:cubicBezTo>
                  <a:cubicBezTo>
                    <a:pt x="3694" y="5870"/>
                    <a:pt x="3720" y="5953"/>
                    <a:pt x="3747" y="6035"/>
                  </a:cubicBezTo>
                  <a:cubicBezTo>
                    <a:pt x="3757" y="6068"/>
                    <a:pt x="3769" y="6083"/>
                    <a:pt x="3791" y="6083"/>
                  </a:cubicBezTo>
                  <a:cubicBezTo>
                    <a:pt x="3798" y="6083"/>
                    <a:pt x="3806" y="6082"/>
                    <a:pt x="3816" y="6078"/>
                  </a:cubicBezTo>
                  <a:cubicBezTo>
                    <a:pt x="3872" y="6049"/>
                    <a:pt x="3925" y="6022"/>
                    <a:pt x="3982" y="6009"/>
                  </a:cubicBezTo>
                  <a:cubicBezTo>
                    <a:pt x="4160" y="5953"/>
                    <a:pt x="4273" y="5830"/>
                    <a:pt x="4355" y="5678"/>
                  </a:cubicBezTo>
                  <a:cubicBezTo>
                    <a:pt x="4438" y="5513"/>
                    <a:pt x="4504" y="5334"/>
                    <a:pt x="4547" y="5152"/>
                  </a:cubicBezTo>
                  <a:cubicBezTo>
                    <a:pt x="4603" y="4961"/>
                    <a:pt x="4656" y="4769"/>
                    <a:pt x="4712" y="4590"/>
                  </a:cubicBezTo>
                  <a:cubicBezTo>
                    <a:pt x="4769" y="4355"/>
                    <a:pt x="4821" y="4121"/>
                    <a:pt x="4864" y="3886"/>
                  </a:cubicBezTo>
                  <a:cubicBezTo>
                    <a:pt x="4917" y="3638"/>
                    <a:pt x="4947" y="3377"/>
                    <a:pt x="4960" y="3129"/>
                  </a:cubicBezTo>
                  <a:cubicBezTo>
                    <a:pt x="4974" y="2907"/>
                    <a:pt x="5000" y="2702"/>
                    <a:pt x="5017" y="2494"/>
                  </a:cubicBezTo>
                  <a:cubicBezTo>
                    <a:pt x="5017" y="2302"/>
                    <a:pt x="5000" y="2110"/>
                    <a:pt x="4974" y="1928"/>
                  </a:cubicBezTo>
                  <a:cubicBezTo>
                    <a:pt x="4974" y="1832"/>
                    <a:pt x="4934" y="1793"/>
                    <a:pt x="4851" y="1763"/>
                  </a:cubicBezTo>
                  <a:cubicBezTo>
                    <a:pt x="4691" y="1706"/>
                    <a:pt x="4530" y="1682"/>
                    <a:pt x="4369" y="1682"/>
                  </a:cubicBezTo>
                  <a:cubicBezTo>
                    <a:pt x="4295" y="1682"/>
                    <a:pt x="4221" y="1687"/>
                    <a:pt x="4147" y="1697"/>
                  </a:cubicBezTo>
                  <a:cubicBezTo>
                    <a:pt x="4064" y="1710"/>
                    <a:pt x="3995" y="1736"/>
                    <a:pt x="3925" y="1736"/>
                  </a:cubicBezTo>
                  <a:cubicBezTo>
                    <a:pt x="3912" y="1738"/>
                    <a:pt x="3901" y="1740"/>
                    <a:pt x="3891" y="1740"/>
                  </a:cubicBezTo>
                  <a:cubicBezTo>
                    <a:pt x="3840" y="1740"/>
                    <a:pt x="3834" y="1708"/>
                    <a:pt x="3859" y="1627"/>
                  </a:cubicBezTo>
                  <a:cubicBezTo>
                    <a:pt x="3747" y="1614"/>
                    <a:pt x="3747" y="1598"/>
                    <a:pt x="3776" y="1488"/>
                  </a:cubicBezTo>
                  <a:cubicBezTo>
                    <a:pt x="3803" y="1392"/>
                    <a:pt x="3899" y="1366"/>
                    <a:pt x="3982" y="1349"/>
                  </a:cubicBezTo>
                  <a:cubicBezTo>
                    <a:pt x="4122" y="1330"/>
                    <a:pt x="4264" y="1311"/>
                    <a:pt x="4406" y="1311"/>
                  </a:cubicBezTo>
                  <a:cubicBezTo>
                    <a:pt x="4560" y="1311"/>
                    <a:pt x="4713" y="1334"/>
                    <a:pt x="4864" y="1406"/>
                  </a:cubicBezTo>
                  <a:cubicBezTo>
                    <a:pt x="4891" y="1349"/>
                    <a:pt x="4864" y="1323"/>
                    <a:pt x="4851" y="1283"/>
                  </a:cubicBezTo>
                  <a:cubicBezTo>
                    <a:pt x="4808" y="1118"/>
                    <a:pt x="4726" y="966"/>
                    <a:pt x="4630" y="827"/>
                  </a:cubicBezTo>
                  <a:cubicBezTo>
                    <a:pt x="4521" y="648"/>
                    <a:pt x="4382" y="483"/>
                    <a:pt x="4190" y="387"/>
                  </a:cubicBezTo>
                  <a:cubicBezTo>
                    <a:pt x="3982" y="262"/>
                    <a:pt x="3747" y="166"/>
                    <a:pt x="3499" y="96"/>
                  </a:cubicBezTo>
                  <a:cubicBezTo>
                    <a:pt x="3211" y="27"/>
                    <a:pt x="2933" y="0"/>
                    <a:pt x="26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3022257" y="4658787"/>
              <a:ext cx="103013" cy="145869"/>
            </a:xfrm>
            <a:custGeom>
              <a:avLst/>
              <a:gdLst/>
              <a:ahLst/>
              <a:cxnLst/>
              <a:rect l="l" t="t" r="r" b="b"/>
              <a:pathLst>
                <a:path w="2507" h="3550" extrusionOk="0">
                  <a:moveTo>
                    <a:pt x="1888" y="1"/>
                  </a:moveTo>
                  <a:cubicBezTo>
                    <a:pt x="1858" y="44"/>
                    <a:pt x="1832" y="57"/>
                    <a:pt x="1819" y="84"/>
                  </a:cubicBezTo>
                  <a:cubicBezTo>
                    <a:pt x="1744" y="226"/>
                    <a:pt x="1662" y="283"/>
                    <a:pt x="1556" y="283"/>
                  </a:cubicBezTo>
                  <a:cubicBezTo>
                    <a:pt x="1507" y="283"/>
                    <a:pt x="1453" y="271"/>
                    <a:pt x="1392" y="249"/>
                  </a:cubicBezTo>
                  <a:cubicBezTo>
                    <a:pt x="1304" y="228"/>
                    <a:pt x="1212" y="209"/>
                    <a:pt x="1121" y="209"/>
                  </a:cubicBezTo>
                  <a:cubicBezTo>
                    <a:pt x="1040" y="209"/>
                    <a:pt x="960" y="224"/>
                    <a:pt x="883" y="262"/>
                  </a:cubicBezTo>
                  <a:cubicBezTo>
                    <a:pt x="648" y="375"/>
                    <a:pt x="579" y="510"/>
                    <a:pt x="648" y="718"/>
                  </a:cubicBezTo>
                  <a:cubicBezTo>
                    <a:pt x="648" y="745"/>
                    <a:pt x="675" y="771"/>
                    <a:pt x="688" y="801"/>
                  </a:cubicBezTo>
                  <a:cubicBezTo>
                    <a:pt x="718" y="897"/>
                    <a:pt x="731" y="980"/>
                    <a:pt x="661" y="1076"/>
                  </a:cubicBezTo>
                  <a:cubicBezTo>
                    <a:pt x="605" y="1145"/>
                    <a:pt x="523" y="1145"/>
                    <a:pt x="453" y="1145"/>
                  </a:cubicBezTo>
                  <a:cubicBezTo>
                    <a:pt x="331" y="1172"/>
                    <a:pt x="205" y="1172"/>
                    <a:pt x="96" y="1254"/>
                  </a:cubicBezTo>
                  <a:cubicBezTo>
                    <a:pt x="74" y="1279"/>
                    <a:pt x="50" y="1301"/>
                    <a:pt x="21" y="1301"/>
                  </a:cubicBezTo>
                  <a:cubicBezTo>
                    <a:pt x="14" y="1301"/>
                    <a:pt x="7" y="1300"/>
                    <a:pt x="0" y="1297"/>
                  </a:cubicBezTo>
                  <a:lnTo>
                    <a:pt x="0" y="3225"/>
                  </a:lnTo>
                  <a:cubicBezTo>
                    <a:pt x="122" y="3238"/>
                    <a:pt x="235" y="3295"/>
                    <a:pt x="357" y="3334"/>
                  </a:cubicBezTo>
                  <a:cubicBezTo>
                    <a:pt x="579" y="3404"/>
                    <a:pt x="784" y="3486"/>
                    <a:pt x="1019" y="3543"/>
                  </a:cubicBezTo>
                  <a:cubicBezTo>
                    <a:pt x="1037" y="3547"/>
                    <a:pt x="1054" y="3550"/>
                    <a:pt x="1069" y="3550"/>
                  </a:cubicBezTo>
                  <a:cubicBezTo>
                    <a:pt x="1100" y="3550"/>
                    <a:pt x="1124" y="3537"/>
                    <a:pt x="1144" y="3500"/>
                  </a:cubicBezTo>
                  <a:cubicBezTo>
                    <a:pt x="1171" y="3460"/>
                    <a:pt x="1197" y="3417"/>
                    <a:pt x="1227" y="3390"/>
                  </a:cubicBezTo>
                  <a:cubicBezTo>
                    <a:pt x="1336" y="3238"/>
                    <a:pt x="1445" y="3116"/>
                    <a:pt x="1610" y="3020"/>
                  </a:cubicBezTo>
                  <a:cubicBezTo>
                    <a:pt x="1635" y="2996"/>
                    <a:pt x="1675" y="2974"/>
                    <a:pt x="1712" y="2974"/>
                  </a:cubicBezTo>
                  <a:cubicBezTo>
                    <a:pt x="1720" y="2974"/>
                    <a:pt x="1728" y="2975"/>
                    <a:pt x="1736" y="2977"/>
                  </a:cubicBezTo>
                  <a:cubicBezTo>
                    <a:pt x="1748" y="2985"/>
                    <a:pt x="1759" y="2988"/>
                    <a:pt x="1768" y="2988"/>
                  </a:cubicBezTo>
                  <a:cubicBezTo>
                    <a:pt x="1792" y="2988"/>
                    <a:pt x="1809" y="2969"/>
                    <a:pt x="1819" y="2951"/>
                  </a:cubicBezTo>
                  <a:cubicBezTo>
                    <a:pt x="1958" y="2812"/>
                    <a:pt x="2080" y="2660"/>
                    <a:pt x="2189" y="2481"/>
                  </a:cubicBezTo>
                  <a:cubicBezTo>
                    <a:pt x="2288" y="2316"/>
                    <a:pt x="2355" y="2137"/>
                    <a:pt x="2467" y="1972"/>
                  </a:cubicBezTo>
                  <a:cubicBezTo>
                    <a:pt x="2507" y="1916"/>
                    <a:pt x="2507" y="1846"/>
                    <a:pt x="2493" y="1780"/>
                  </a:cubicBezTo>
                  <a:cubicBezTo>
                    <a:pt x="2424" y="1585"/>
                    <a:pt x="2437" y="1393"/>
                    <a:pt x="2437" y="1201"/>
                  </a:cubicBezTo>
                  <a:cubicBezTo>
                    <a:pt x="2454" y="1102"/>
                    <a:pt x="2437" y="1006"/>
                    <a:pt x="2467" y="884"/>
                  </a:cubicBezTo>
                  <a:lnTo>
                    <a:pt x="2467" y="884"/>
                  </a:lnTo>
                  <a:cubicBezTo>
                    <a:pt x="2424" y="910"/>
                    <a:pt x="2411" y="923"/>
                    <a:pt x="2384" y="937"/>
                  </a:cubicBezTo>
                  <a:cubicBezTo>
                    <a:pt x="2350" y="954"/>
                    <a:pt x="2315" y="962"/>
                    <a:pt x="2281" y="962"/>
                  </a:cubicBezTo>
                  <a:cubicBezTo>
                    <a:pt x="2204" y="962"/>
                    <a:pt x="2132" y="919"/>
                    <a:pt x="2093" y="841"/>
                  </a:cubicBezTo>
                  <a:cubicBezTo>
                    <a:pt x="2040" y="732"/>
                    <a:pt x="2040" y="636"/>
                    <a:pt x="2093" y="523"/>
                  </a:cubicBezTo>
                  <a:cubicBezTo>
                    <a:pt x="2107" y="497"/>
                    <a:pt x="2123" y="470"/>
                    <a:pt x="2093" y="441"/>
                  </a:cubicBezTo>
                  <a:cubicBezTo>
                    <a:pt x="1984" y="318"/>
                    <a:pt x="1915" y="179"/>
                    <a:pt x="188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3193194" y="4757323"/>
              <a:ext cx="108724" cy="146650"/>
            </a:xfrm>
            <a:custGeom>
              <a:avLst/>
              <a:gdLst/>
              <a:ahLst/>
              <a:cxnLst/>
              <a:rect l="l" t="t" r="r" b="b"/>
              <a:pathLst>
                <a:path w="2646" h="3569" extrusionOk="0">
                  <a:moveTo>
                    <a:pt x="1392" y="0"/>
                  </a:moveTo>
                  <a:lnTo>
                    <a:pt x="1392" y="0"/>
                  </a:lnTo>
                  <a:cubicBezTo>
                    <a:pt x="1253" y="139"/>
                    <a:pt x="1088" y="262"/>
                    <a:pt x="923" y="374"/>
                  </a:cubicBezTo>
                  <a:cubicBezTo>
                    <a:pt x="800" y="440"/>
                    <a:pt x="704" y="539"/>
                    <a:pt x="648" y="662"/>
                  </a:cubicBezTo>
                  <a:cubicBezTo>
                    <a:pt x="609" y="758"/>
                    <a:pt x="552" y="854"/>
                    <a:pt x="496" y="936"/>
                  </a:cubicBezTo>
                  <a:cubicBezTo>
                    <a:pt x="443" y="1019"/>
                    <a:pt x="400" y="1102"/>
                    <a:pt x="361" y="1184"/>
                  </a:cubicBezTo>
                  <a:cubicBezTo>
                    <a:pt x="304" y="1310"/>
                    <a:pt x="278" y="1432"/>
                    <a:pt x="235" y="1558"/>
                  </a:cubicBezTo>
                  <a:cubicBezTo>
                    <a:pt x="179" y="1667"/>
                    <a:pt x="126" y="1779"/>
                    <a:pt x="96" y="1889"/>
                  </a:cubicBezTo>
                  <a:cubicBezTo>
                    <a:pt x="70" y="1958"/>
                    <a:pt x="83" y="2011"/>
                    <a:pt x="165" y="2011"/>
                  </a:cubicBezTo>
                  <a:cubicBezTo>
                    <a:pt x="222" y="2011"/>
                    <a:pt x="235" y="2067"/>
                    <a:pt x="235" y="2094"/>
                  </a:cubicBezTo>
                  <a:cubicBezTo>
                    <a:pt x="235" y="2163"/>
                    <a:pt x="235" y="2232"/>
                    <a:pt x="208" y="2289"/>
                  </a:cubicBezTo>
                  <a:cubicBezTo>
                    <a:pt x="165" y="2424"/>
                    <a:pt x="96" y="2550"/>
                    <a:pt x="30" y="2672"/>
                  </a:cubicBezTo>
                  <a:cubicBezTo>
                    <a:pt x="0" y="2742"/>
                    <a:pt x="30" y="2755"/>
                    <a:pt x="70" y="2785"/>
                  </a:cubicBezTo>
                  <a:cubicBezTo>
                    <a:pt x="152" y="2824"/>
                    <a:pt x="235" y="2867"/>
                    <a:pt x="304" y="2920"/>
                  </a:cubicBezTo>
                  <a:cubicBezTo>
                    <a:pt x="483" y="3033"/>
                    <a:pt x="675" y="3129"/>
                    <a:pt x="857" y="3238"/>
                  </a:cubicBezTo>
                  <a:cubicBezTo>
                    <a:pt x="1022" y="3334"/>
                    <a:pt x="1187" y="3446"/>
                    <a:pt x="1336" y="3568"/>
                  </a:cubicBezTo>
                  <a:lnTo>
                    <a:pt x="1627" y="3568"/>
                  </a:lnTo>
                  <a:cubicBezTo>
                    <a:pt x="1601" y="3486"/>
                    <a:pt x="1640" y="3433"/>
                    <a:pt x="1696" y="3403"/>
                  </a:cubicBezTo>
                  <a:cubicBezTo>
                    <a:pt x="1819" y="3320"/>
                    <a:pt x="1902" y="3225"/>
                    <a:pt x="1997" y="3129"/>
                  </a:cubicBezTo>
                  <a:cubicBezTo>
                    <a:pt x="2067" y="3033"/>
                    <a:pt x="2110" y="2798"/>
                    <a:pt x="2054" y="2702"/>
                  </a:cubicBezTo>
                  <a:cubicBezTo>
                    <a:pt x="1984" y="2576"/>
                    <a:pt x="1931" y="2454"/>
                    <a:pt x="1902" y="2315"/>
                  </a:cubicBezTo>
                  <a:cubicBezTo>
                    <a:pt x="1862" y="2123"/>
                    <a:pt x="1971" y="1998"/>
                    <a:pt x="2080" y="1875"/>
                  </a:cubicBezTo>
                  <a:cubicBezTo>
                    <a:pt x="2193" y="1736"/>
                    <a:pt x="2328" y="1627"/>
                    <a:pt x="2441" y="1502"/>
                  </a:cubicBezTo>
                  <a:cubicBezTo>
                    <a:pt x="2523" y="1432"/>
                    <a:pt x="2593" y="1350"/>
                    <a:pt x="2619" y="1240"/>
                  </a:cubicBezTo>
                  <a:cubicBezTo>
                    <a:pt x="2646" y="1131"/>
                    <a:pt x="2606" y="1006"/>
                    <a:pt x="2563" y="910"/>
                  </a:cubicBezTo>
                  <a:cubicBezTo>
                    <a:pt x="2510" y="744"/>
                    <a:pt x="2441" y="592"/>
                    <a:pt x="2358" y="440"/>
                  </a:cubicBezTo>
                  <a:cubicBezTo>
                    <a:pt x="2315" y="331"/>
                    <a:pt x="2275" y="209"/>
                    <a:pt x="2302" y="83"/>
                  </a:cubicBezTo>
                  <a:cubicBezTo>
                    <a:pt x="2315" y="57"/>
                    <a:pt x="2302" y="43"/>
                    <a:pt x="2275" y="43"/>
                  </a:cubicBezTo>
                  <a:cubicBezTo>
                    <a:pt x="2163" y="43"/>
                    <a:pt x="2067" y="43"/>
                    <a:pt x="2014" y="152"/>
                  </a:cubicBezTo>
                  <a:cubicBezTo>
                    <a:pt x="1997" y="179"/>
                    <a:pt x="1984" y="209"/>
                    <a:pt x="1971" y="222"/>
                  </a:cubicBezTo>
                  <a:cubicBezTo>
                    <a:pt x="1931" y="275"/>
                    <a:pt x="1875" y="318"/>
                    <a:pt x="1806" y="344"/>
                  </a:cubicBezTo>
                  <a:cubicBezTo>
                    <a:pt x="1774" y="359"/>
                    <a:pt x="1743" y="365"/>
                    <a:pt x="1714" y="365"/>
                  </a:cubicBezTo>
                  <a:cubicBezTo>
                    <a:pt x="1627" y="365"/>
                    <a:pt x="1546" y="313"/>
                    <a:pt x="1475" y="262"/>
                  </a:cubicBezTo>
                  <a:cubicBezTo>
                    <a:pt x="1379" y="209"/>
                    <a:pt x="1366" y="109"/>
                    <a:pt x="13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3022257" y="4545090"/>
              <a:ext cx="94055" cy="157909"/>
            </a:xfrm>
            <a:custGeom>
              <a:avLst/>
              <a:gdLst/>
              <a:ahLst/>
              <a:cxnLst/>
              <a:rect l="l" t="t" r="r" b="b"/>
              <a:pathLst>
                <a:path w="2289" h="3843" extrusionOk="0">
                  <a:moveTo>
                    <a:pt x="0" y="0"/>
                  </a:moveTo>
                  <a:lnTo>
                    <a:pt x="0" y="3843"/>
                  </a:lnTo>
                  <a:cubicBezTo>
                    <a:pt x="109" y="3786"/>
                    <a:pt x="222" y="3747"/>
                    <a:pt x="331" y="3733"/>
                  </a:cubicBezTo>
                  <a:cubicBezTo>
                    <a:pt x="368" y="3733"/>
                    <a:pt x="398" y="3739"/>
                    <a:pt x="427" y="3739"/>
                  </a:cubicBezTo>
                  <a:cubicBezTo>
                    <a:pt x="441" y="3739"/>
                    <a:pt x="455" y="3738"/>
                    <a:pt x="470" y="3733"/>
                  </a:cubicBezTo>
                  <a:cubicBezTo>
                    <a:pt x="523" y="3720"/>
                    <a:pt x="536" y="3704"/>
                    <a:pt x="523" y="3651"/>
                  </a:cubicBezTo>
                  <a:cubicBezTo>
                    <a:pt x="496" y="3595"/>
                    <a:pt x="483" y="3538"/>
                    <a:pt x="453" y="3485"/>
                  </a:cubicBezTo>
                  <a:cubicBezTo>
                    <a:pt x="413" y="3360"/>
                    <a:pt x="413" y="3237"/>
                    <a:pt x="483" y="3142"/>
                  </a:cubicBezTo>
                  <a:cubicBezTo>
                    <a:pt x="635" y="2920"/>
                    <a:pt x="853" y="2824"/>
                    <a:pt x="1101" y="2811"/>
                  </a:cubicBezTo>
                  <a:cubicBezTo>
                    <a:pt x="1240" y="2811"/>
                    <a:pt x="1362" y="2851"/>
                    <a:pt x="1488" y="2877"/>
                  </a:cubicBezTo>
                  <a:cubicBezTo>
                    <a:pt x="1510" y="2885"/>
                    <a:pt x="1531" y="2889"/>
                    <a:pt x="1551" y="2889"/>
                  </a:cubicBezTo>
                  <a:cubicBezTo>
                    <a:pt x="1606" y="2889"/>
                    <a:pt x="1654" y="2860"/>
                    <a:pt x="1693" y="2811"/>
                  </a:cubicBezTo>
                  <a:cubicBezTo>
                    <a:pt x="1776" y="2685"/>
                    <a:pt x="1858" y="2563"/>
                    <a:pt x="1888" y="2398"/>
                  </a:cubicBezTo>
                  <a:cubicBezTo>
                    <a:pt x="1915" y="2245"/>
                    <a:pt x="1971" y="2093"/>
                    <a:pt x="2024" y="1941"/>
                  </a:cubicBezTo>
                  <a:cubicBezTo>
                    <a:pt x="2093" y="1789"/>
                    <a:pt x="2149" y="1637"/>
                    <a:pt x="2288" y="1528"/>
                  </a:cubicBezTo>
                  <a:cubicBezTo>
                    <a:pt x="2259" y="1515"/>
                    <a:pt x="2245" y="1515"/>
                    <a:pt x="2232" y="1515"/>
                  </a:cubicBezTo>
                  <a:cubicBezTo>
                    <a:pt x="2067" y="1488"/>
                    <a:pt x="1915" y="1458"/>
                    <a:pt x="1776" y="1389"/>
                  </a:cubicBezTo>
                  <a:cubicBezTo>
                    <a:pt x="1528" y="1253"/>
                    <a:pt x="1267" y="1128"/>
                    <a:pt x="1019" y="992"/>
                  </a:cubicBezTo>
                  <a:cubicBezTo>
                    <a:pt x="896" y="923"/>
                    <a:pt x="771" y="840"/>
                    <a:pt x="648" y="771"/>
                  </a:cubicBezTo>
                  <a:cubicBezTo>
                    <a:pt x="496" y="675"/>
                    <a:pt x="387" y="523"/>
                    <a:pt x="248" y="397"/>
                  </a:cubicBezTo>
                  <a:cubicBezTo>
                    <a:pt x="192" y="344"/>
                    <a:pt x="165" y="275"/>
                    <a:pt x="165" y="192"/>
                  </a:cubicBezTo>
                  <a:cubicBezTo>
                    <a:pt x="165" y="136"/>
                    <a:pt x="192" y="83"/>
                    <a:pt x="152" y="40"/>
                  </a:cubicBezTo>
                  <a:cubicBezTo>
                    <a:pt x="122" y="0"/>
                    <a:pt x="56" y="13"/>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3363022" y="4837778"/>
              <a:ext cx="125201" cy="66196"/>
            </a:xfrm>
            <a:custGeom>
              <a:avLst/>
              <a:gdLst/>
              <a:ahLst/>
              <a:cxnLst/>
              <a:rect l="l" t="t" r="r" b="b"/>
              <a:pathLst>
                <a:path w="3047" h="1611" extrusionOk="0">
                  <a:moveTo>
                    <a:pt x="2441" y="566"/>
                  </a:moveTo>
                  <a:cubicBezTo>
                    <a:pt x="2440" y="567"/>
                    <a:pt x="2440" y="569"/>
                    <a:pt x="2439" y="571"/>
                  </a:cubicBezTo>
                  <a:lnTo>
                    <a:pt x="2439" y="571"/>
                  </a:lnTo>
                  <a:cubicBezTo>
                    <a:pt x="2444" y="570"/>
                    <a:pt x="2449" y="568"/>
                    <a:pt x="2454" y="566"/>
                  </a:cubicBezTo>
                  <a:close/>
                  <a:moveTo>
                    <a:pt x="249" y="0"/>
                  </a:moveTo>
                  <a:cubicBezTo>
                    <a:pt x="222" y="109"/>
                    <a:pt x="209" y="235"/>
                    <a:pt x="166" y="344"/>
                  </a:cubicBezTo>
                  <a:cubicBezTo>
                    <a:pt x="113" y="496"/>
                    <a:pt x="70" y="661"/>
                    <a:pt x="14" y="827"/>
                  </a:cubicBezTo>
                  <a:cubicBezTo>
                    <a:pt x="1" y="853"/>
                    <a:pt x="1" y="866"/>
                    <a:pt x="30" y="880"/>
                  </a:cubicBezTo>
                  <a:cubicBezTo>
                    <a:pt x="126" y="923"/>
                    <a:pt x="209" y="979"/>
                    <a:pt x="305" y="1019"/>
                  </a:cubicBezTo>
                  <a:cubicBezTo>
                    <a:pt x="483" y="1075"/>
                    <a:pt x="662" y="1101"/>
                    <a:pt x="841" y="1144"/>
                  </a:cubicBezTo>
                  <a:cubicBezTo>
                    <a:pt x="925" y="1152"/>
                    <a:pt x="1005" y="1165"/>
                    <a:pt x="1084" y="1165"/>
                  </a:cubicBezTo>
                  <a:cubicBezTo>
                    <a:pt x="1136" y="1165"/>
                    <a:pt x="1188" y="1160"/>
                    <a:pt x="1241" y="1144"/>
                  </a:cubicBezTo>
                  <a:cubicBezTo>
                    <a:pt x="1260" y="1140"/>
                    <a:pt x="1278" y="1137"/>
                    <a:pt x="1295" y="1137"/>
                  </a:cubicBezTo>
                  <a:cubicBezTo>
                    <a:pt x="1386" y="1137"/>
                    <a:pt x="1436" y="1205"/>
                    <a:pt x="1436" y="1323"/>
                  </a:cubicBezTo>
                  <a:cubicBezTo>
                    <a:pt x="1449" y="1419"/>
                    <a:pt x="1419" y="1515"/>
                    <a:pt x="1419" y="1610"/>
                  </a:cubicBezTo>
                  <a:lnTo>
                    <a:pt x="2315" y="1610"/>
                  </a:lnTo>
                  <a:cubicBezTo>
                    <a:pt x="2398" y="1541"/>
                    <a:pt x="2454" y="1445"/>
                    <a:pt x="2550" y="1392"/>
                  </a:cubicBezTo>
                  <a:cubicBezTo>
                    <a:pt x="2593" y="1349"/>
                    <a:pt x="2646" y="1323"/>
                    <a:pt x="2702" y="1310"/>
                  </a:cubicBezTo>
                  <a:cubicBezTo>
                    <a:pt x="2772" y="1310"/>
                    <a:pt x="2812" y="1323"/>
                    <a:pt x="2841" y="1376"/>
                  </a:cubicBezTo>
                  <a:cubicBezTo>
                    <a:pt x="2894" y="1445"/>
                    <a:pt x="2924" y="1528"/>
                    <a:pt x="2937" y="1610"/>
                  </a:cubicBezTo>
                  <a:lnTo>
                    <a:pt x="3033" y="1610"/>
                  </a:lnTo>
                  <a:cubicBezTo>
                    <a:pt x="3020" y="1571"/>
                    <a:pt x="3020" y="1528"/>
                    <a:pt x="3033" y="1501"/>
                  </a:cubicBezTo>
                  <a:cubicBezTo>
                    <a:pt x="3046" y="1392"/>
                    <a:pt x="3046" y="1280"/>
                    <a:pt x="3046" y="1184"/>
                  </a:cubicBezTo>
                  <a:cubicBezTo>
                    <a:pt x="3046" y="1075"/>
                    <a:pt x="2977" y="1005"/>
                    <a:pt x="2881" y="992"/>
                  </a:cubicBezTo>
                  <a:cubicBezTo>
                    <a:pt x="2829" y="978"/>
                    <a:pt x="2781" y="974"/>
                    <a:pt x="2732" y="974"/>
                  </a:cubicBezTo>
                  <a:cubicBezTo>
                    <a:pt x="2677" y="974"/>
                    <a:pt x="2623" y="979"/>
                    <a:pt x="2563" y="979"/>
                  </a:cubicBezTo>
                  <a:cubicBezTo>
                    <a:pt x="2441" y="979"/>
                    <a:pt x="2454" y="979"/>
                    <a:pt x="2411" y="1101"/>
                  </a:cubicBezTo>
                  <a:cubicBezTo>
                    <a:pt x="2385" y="1171"/>
                    <a:pt x="2302" y="1488"/>
                    <a:pt x="2263" y="1558"/>
                  </a:cubicBezTo>
                  <a:cubicBezTo>
                    <a:pt x="2244" y="1583"/>
                    <a:pt x="2226" y="1592"/>
                    <a:pt x="2209" y="1592"/>
                  </a:cubicBezTo>
                  <a:cubicBezTo>
                    <a:pt x="2199" y="1592"/>
                    <a:pt x="2190" y="1589"/>
                    <a:pt x="2180" y="1584"/>
                  </a:cubicBezTo>
                  <a:cubicBezTo>
                    <a:pt x="2137" y="1584"/>
                    <a:pt x="2137" y="1558"/>
                    <a:pt x="2137" y="1515"/>
                  </a:cubicBezTo>
                  <a:cubicBezTo>
                    <a:pt x="2137" y="1488"/>
                    <a:pt x="2206" y="1227"/>
                    <a:pt x="2206" y="1184"/>
                  </a:cubicBezTo>
                  <a:cubicBezTo>
                    <a:pt x="2233" y="1101"/>
                    <a:pt x="2302" y="1019"/>
                    <a:pt x="2276" y="909"/>
                  </a:cubicBezTo>
                  <a:cubicBezTo>
                    <a:pt x="2263" y="909"/>
                    <a:pt x="2276" y="880"/>
                    <a:pt x="2276" y="880"/>
                  </a:cubicBezTo>
                  <a:cubicBezTo>
                    <a:pt x="2396" y="815"/>
                    <a:pt x="2398" y="679"/>
                    <a:pt x="2439" y="571"/>
                  </a:cubicBezTo>
                  <a:lnTo>
                    <a:pt x="2439" y="571"/>
                  </a:lnTo>
                  <a:cubicBezTo>
                    <a:pt x="2432" y="572"/>
                    <a:pt x="2427" y="572"/>
                    <a:pt x="2421" y="572"/>
                  </a:cubicBezTo>
                  <a:cubicBezTo>
                    <a:pt x="2412" y="572"/>
                    <a:pt x="2405" y="572"/>
                    <a:pt x="2398" y="579"/>
                  </a:cubicBezTo>
                  <a:cubicBezTo>
                    <a:pt x="2180" y="675"/>
                    <a:pt x="1932" y="701"/>
                    <a:pt x="1697" y="714"/>
                  </a:cubicBezTo>
                  <a:cubicBezTo>
                    <a:pt x="1672" y="716"/>
                    <a:pt x="1648" y="717"/>
                    <a:pt x="1623" y="717"/>
                  </a:cubicBezTo>
                  <a:cubicBezTo>
                    <a:pt x="1438" y="717"/>
                    <a:pt x="1247" y="665"/>
                    <a:pt x="1075" y="592"/>
                  </a:cubicBezTo>
                  <a:cubicBezTo>
                    <a:pt x="979" y="549"/>
                    <a:pt x="884" y="523"/>
                    <a:pt x="801" y="466"/>
                  </a:cubicBezTo>
                  <a:cubicBezTo>
                    <a:pt x="593" y="331"/>
                    <a:pt x="414" y="179"/>
                    <a:pt x="2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3331382" y="4858200"/>
              <a:ext cx="82632" cy="45774"/>
            </a:xfrm>
            <a:custGeom>
              <a:avLst/>
              <a:gdLst/>
              <a:ahLst/>
              <a:cxnLst/>
              <a:rect l="l" t="t" r="r" b="b"/>
              <a:pathLst>
                <a:path w="2011" h="1114" extrusionOk="0">
                  <a:moveTo>
                    <a:pt x="554" y="1"/>
                  </a:moveTo>
                  <a:cubicBezTo>
                    <a:pt x="536" y="1"/>
                    <a:pt x="518" y="4"/>
                    <a:pt x="496" y="12"/>
                  </a:cubicBezTo>
                  <a:cubicBezTo>
                    <a:pt x="387" y="69"/>
                    <a:pt x="357" y="178"/>
                    <a:pt x="318" y="274"/>
                  </a:cubicBezTo>
                  <a:cubicBezTo>
                    <a:pt x="205" y="548"/>
                    <a:pt x="109" y="839"/>
                    <a:pt x="0" y="1113"/>
                  </a:cubicBezTo>
                  <a:lnTo>
                    <a:pt x="1515" y="1113"/>
                  </a:lnTo>
                  <a:cubicBezTo>
                    <a:pt x="1558" y="1044"/>
                    <a:pt x="1627" y="1004"/>
                    <a:pt x="1693" y="978"/>
                  </a:cubicBezTo>
                  <a:cubicBezTo>
                    <a:pt x="1727" y="959"/>
                    <a:pt x="1757" y="949"/>
                    <a:pt x="1783" y="949"/>
                  </a:cubicBezTo>
                  <a:cubicBezTo>
                    <a:pt x="1835" y="949"/>
                    <a:pt x="1873" y="986"/>
                    <a:pt x="1902" y="1061"/>
                  </a:cubicBezTo>
                  <a:lnTo>
                    <a:pt x="1902" y="1113"/>
                  </a:lnTo>
                  <a:lnTo>
                    <a:pt x="1971" y="1113"/>
                  </a:lnTo>
                  <a:cubicBezTo>
                    <a:pt x="1984" y="1031"/>
                    <a:pt x="2011" y="948"/>
                    <a:pt x="1998" y="852"/>
                  </a:cubicBezTo>
                  <a:lnTo>
                    <a:pt x="1998" y="852"/>
                  </a:lnTo>
                  <a:cubicBezTo>
                    <a:pt x="1958" y="865"/>
                    <a:pt x="1915" y="865"/>
                    <a:pt x="1875" y="865"/>
                  </a:cubicBezTo>
                  <a:cubicBezTo>
                    <a:pt x="1640" y="865"/>
                    <a:pt x="1419" y="796"/>
                    <a:pt x="1197" y="743"/>
                  </a:cubicBezTo>
                  <a:cubicBezTo>
                    <a:pt x="1048" y="700"/>
                    <a:pt x="910" y="647"/>
                    <a:pt x="784" y="565"/>
                  </a:cubicBezTo>
                  <a:cubicBezTo>
                    <a:pt x="731" y="535"/>
                    <a:pt x="648" y="535"/>
                    <a:pt x="619" y="482"/>
                  </a:cubicBezTo>
                  <a:cubicBezTo>
                    <a:pt x="605" y="452"/>
                    <a:pt x="592" y="439"/>
                    <a:pt x="566" y="412"/>
                  </a:cubicBezTo>
                  <a:cubicBezTo>
                    <a:pt x="523" y="383"/>
                    <a:pt x="483" y="343"/>
                    <a:pt x="453" y="287"/>
                  </a:cubicBezTo>
                  <a:cubicBezTo>
                    <a:pt x="427" y="260"/>
                    <a:pt x="427" y="217"/>
                    <a:pt x="470" y="191"/>
                  </a:cubicBezTo>
                  <a:cubicBezTo>
                    <a:pt x="480" y="181"/>
                    <a:pt x="488" y="176"/>
                    <a:pt x="497" y="176"/>
                  </a:cubicBezTo>
                  <a:cubicBezTo>
                    <a:pt x="511" y="176"/>
                    <a:pt x="526" y="188"/>
                    <a:pt x="552" y="204"/>
                  </a:cubicBezTo>
                  <a:cubicBezTo>
                    <a:pt x="566" y="217"/>
                    <a:pt x="579" y="247"/>
                    <a:pt x="605" y="260"/>
                  </a:cubicBezTo>
                  <a:cubicBezTo>
                    <a:pt x="662" y="204"/>
                    <a:pt x="662" y="135"/>
                    <a:pt x="688" y="69"/>
                  </a:cubicBezTo>
                  <a:cubicBezTo>
                    <a:pt x="688" y="52"/>
                    <a:pt x="688" y="39"/>
                    <a:pt x="662" y="26"/>
                  </a:cubicBezTo>
                  <a:cubicBezTo>
                    <a:pt x="623" y="16"/>
                    <a:pt x="592" y="1"/>
                    <a:pt x="5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3458146" y="4891566"/>
              <a:ext cx="25599" cy="12409"/>
            </a:xfrm>
            <a:custGeom>
              <a:avLst/>
              <a:gdLst/>
              <a:ahLst/>
              <a:cxnLst/>
              <a:rect l="l" t="t" r="r" b="b"/>
              <a:pathLst>
                <a:path w="623" h="302" extrusionOk="0">
                  <a:moveTo>
                    <a:pt x="387" y="1"/>
                  </a:moveTo>
                  <a:cubicBezTo>
                    <a:pt x="331" y="14"/>
                    <a:pt x="278" y="40"/>
                    <a:pt x="235" y="83"/>
                  </a:cubicBezTo>
                  <a:cubicBezTo>
                    <a:pt x="139" y="136"/>
                    <a:pt x="83" y="232"/>
                    <a:pt x="0" y="301"/>
                  </a:cubicBezTo>
                  <a:lnTo>
                    <a:pt x="196" y="301"/>
                  </a:lnTo>
                  <a:cubicBezTo>
                    <a:pt x="235" y="232"/>
                    <a:pt x="291" y="206"/>
                    <a:pt x="344" y="166"/>
                  </a:cubicBezTo>
                  <a:cubicBezTo>
                    <a:pt x="361" y="160"/>
                    <a:pt x="375" y="156"/>
                    <a:pt x="386" y="156"/>
                  </a:cubicBezTo>
                  <a:cubicBezTo>
                    <a:pt x="404" y="156"/>
                    <a:pt x="414" y="166"/>
                    <a:pt x="414" y="192"/>
                  </a:cubicBezTo>
                  <a:cubicBezTo>
                    <a:pt x="427" y="232"/>
                    <a:pt x="444" y="262"/>
                    <a:pt x="457" y="301"/>
                  </a:cubicBezTo>
                  <a:lnTo>
                    <a:pt x="622" y="301"/>
                  </a:lnTo>
                  <a:cubicBezTo>
                    <a:pt x="609" y="219"/>
                    <a:pt x="579" y="136"/>
                    <a:pt x="526" y="67"/>
                  </a:cubicBezTo>
                  <a:cubicBezTo>
                    <a:pt x="497" y="14"/>
                    <a:pt x="457" y="1"/>
                    <a:pt x="3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3393593" y="4897195"/>
              <a:ext cx="15943" cy="6780"/>
            </a:xfrm>
            <a:custGeom>
              <a:avLst/>
              <a:gdLst/>
              <a:ahLst/>
              <a:cxnLst/>
              <a:rect l="l" t="t" r="r" b="b"/>
              <a:pathLst>
                <a:path w="388" h="165" extrusionOk="0">
                  <a:moveTo>
                    <a:pt x="269" y="0"/>
                  </a:moveTo>
                  <a:cubicBezTo>
                    <a:pt x="243" y="0"/>
                    <a:pt x="213" y="10"/>
                    <a:pt x="179" y="29"/>
                  </a:cubicBezTo>
                  <a:cubicBezTo>
                    <a:pt x="113" y="55"/>
                    <a:pt x="44" y="95"/>
                    <a:pt x="1" y="164"/>
                  </a:cubicBezTo>
                  <a:lnTo>
                    <a:pt x="222" y="164"/>
                  </a:lnTo>
                  <a:cubicBezTo>
                    <a:pt x="229" y="151"/>
                    <a:pt x="235" y="145"/>
                    <a:pt x="242" y="145"/>
                  </a:cubicBezTo>
                  <a:cubicBezTo>
                    <a:pt x="249" y="145"/>
                    <a:pt x="255" y="151"/>
                    <a:pt x="262" y="164"/>
                  </a:cubicBezTo>
                  <a:lnTo>
                    <a:pt x="388" y="164"/>
                  </a:lnTo>
                  <a:lnTo>
                    <a:pt x="388" y="112"/>
                  </a:lnTo>
                  <a:cubicBezTo>
                    <a:pt x="359" y="37"/>
                    <a:pt x="321" y="0"/>
                    <a:pt x="2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3466159" y="4897935"/>
              <a:ext cx="10766" cy="6040"/>
            </a:xfrm>
            <a:custGeom>
              <a:avLst/>
              <a:gdLst/>
              <a:ahLst/>
              <a:cxnLst/>
              <a:rect l="l" t="t" r="r" b="b"/>
              <a:pathLst>
                <a:path w="262" h="147" extrusionOk="0">
                  <a:moveTo>
                    <a:pt x="191" y="1"/>
                  </a:moveTo>
                  <a:cubicBezTo>
                    <a:pt x="180" y="1"/>
                    <a:pt x="166" y="5"/>
                    <a:pt x="149" y="11"/>
                  </a:cubicBezTo>
                  <a:cubicBezTo>
                    <a:pt x="96" y="51"/>
                    <a:pt x="40" y="77"/>
                    <a:pt x="1" y="146"/>
                  </a:cubicBezTo>
                  <a:lnTo>
                    <a:pt x="262" y="146"/>
                  </a:lnTo>
                  <a:cubicBezTo>
                    <a:pt x="249" y="107"/>
                    <a:pt x="232" y="77"/>
                    <a:pt x="219" y="37"/>
                  </a:cubicBezTo>
                  <a:cubicBezTo>
                    <a:pt x="219" y="11"/>
                    <a:pt x="209"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3402715" y="4903112"/>
              <a:ext cx="1644" cy="863"/>
            </a:xfrm>
            <a:custGeom>
              <a:avLst/>
              <a:gdLst/>
              <a:ahLst/>
              <a:cxnLst/>
              <a:rect l="l" t="t" r="r" b="b"/>
              <a:pathLst>
                <a:path w="40" h="21" extrusionOk="0">
                  <a:moveTo>
                    <a:pt x="20" y="1"/>
                  </a:moveTo>
                  <a:cubicBezTo>
                    <a:pt x="13" y="1"/>
                    <a:pt x="7" y="7"/>
                    <a:pt x="0" y="20"/>
                  </a:cubicBezTo>
                  <a:lnTo>
                    <a:pt x="40" y="20"/>
                  </a:lnTo>
                  <a:cubicBezTo>
                    <a:pt x="33" y="7"/>
                    <a:pt x="27" y="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3022257" y="4406327"/>
              <a:ext cx="575" cy="1151"/>
            </a:xfrm>
            <a:custGeom>
              <a:avLst/>
              <a:gdLst/>
              <a:ahLst/>
              <a:cxnLst/>
              <a:rect l="l" t="t" r="r" b="b"/>
              <a:pathLst>
                <a:path w="14" h="28" extrusionOk="0">
                  <a:moveTo>
                    <a:pt x="0" y="1"/>
                  </a:moveTo>
                  <a:lnTo>
                    <a:pt x="0" y="27"/>
                  </a:lnTo>
                  <a:lnTo>
                    <a:pt x="13" y="14"/>
                  </a:lnTo>
                  <a:cubicBezTo>
                    <a:pt x="0" y="14"/>
                    <a:pt x="0" y="14"/>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3494429" y="4880677"/>
              <a:ext cx="41" cy="1274"/>
            </a:xfrm>
            <a:custGeom>
              <a:avLst/>
              <a:gdLst/>
              <a:ahLst/>
              <a:cxnLst/>
              <a:rect l="l" t="t" r="r" b="b"/>
              <a:pathLst>
                <a:path w="1" h="31" extrusionOk="0">
                  <a:moveTo>
                    <a:pt x="0" y="1"/>
                  </a:moveTo>
                  <a:lnTo>
                    <a:pt x="0" y="31"/>
                  </a:lnTo>
                  <a:lnTo>
                    <a:pt x="0" y="3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3318315" y="4628134"/>
              <a:ext cx="204957" cy="229693"/>
            </a:xfrm>
            <a:custGeom>
              <a:avLst/>
              <a:gdLst/>
              <a:ahLst/>
              <a:cxnLst/>
              <a:rect l="l" t="t" r="r" b="b"/>
              <a:pathLst>
                <a:path w="4988" h="5590" extrusionOk="0">
                  <a:moveTo>
                    <a:pt x="2567" y="1418"/>
                  </a:moveTo>
                  <a:cubicBezTo>
                    <a:pt x="2716" y="1418"/>
                    <a:pt x="2863" y="1448"/>
                    <a:pt x="2990" y="1517"/>
                  </a:cubicBezTo>
                  <a:cubicBezTo>
                    <a:pt x="3020" y="1547"/>
                    <a:pt x="3046" y="1574"/>
                    <a:pt x="3033" y="1600"/>
                  </a:cubicBezTo>
                  <a:cubicBezTo>
                    <a:pt x="3033" y="1643"/>
                    <a:pt x="2990" y="1643"/>
                    <a:pt x="2964" y="1643"/>
                  </a:cubicBezTo>
                  <a:lnTo>
                    <a:pt x="2825" y="1643"/>
                  </a:lnTo>
                  <a:cubicBezTo>
                    <a:pt x="2494" y="1669"/>
                    <a:pt x="2150" y="1683"/>
                    <a:pt x="1833" y="1808"/>
                  </a:cubicBezTo>
                  <a:cubicBezTo>
                    <a:pt x="1793" y="1822"/>
                    <a:pt x="1750" y="1835"/>
                    <a:pt x="1724" y="1865"/>
                  </a:cubicBezTo>
                  <a:cubicBezTo>
                    <a:pt x="1706" y="1870"/>
                    <a:pt x="1690" y="1873"/>
                    <a:pt x="1675" y="1873"/>
                  </a:cubicBezTo>
                  <a:cubicBezTo>
                    <a:pt x="1653" y="1873"/>
                    <a:pt x="1636" y="1866"/>
                    <a:pt x="1628" y="1848"/>
                  </a:cubicBezTo>
                  <a:cubicBezTo>
                    <a:pt x="1598" y="1808"/>
                    <a:pt x="1628" y="1782"/>
                    <a:pt x="1654" y="1765"/>
                  </a:cubicBezTo>
                  <a:cubicBezTo>
                    <a:pt x="1793" y="1683"/>
                    <a:pt x="1915" y="1587"/>
                    <a:pt x="2067" y="1534"/>
                  </a:cubicBezTo>
                  <a:cubicBezTo>
                    <a:pt x="2206" y="1478"/>
                    <a:pt x="2342" y="1435"/>
                    <a:pt x="2481" y="1421"/>
                  </a:cubicBezTo>
                  <a:cubicBezTo>
                    <a:pt x="2510" y="1419"/>
                    <a:pt x="2538" y="1418"/>
                    <a:pt x="2567" y="1418"/>
                  </a:cubicBezTo>
                  <a:close/>
                  <a:moveTo>
                    <a:pt x="4252" y="1964"/>
                  </a:moveTo>
                  <a:cubicBezTo>
                    <a:pt x="4327" y="1964"/>
                    <a:pt x="4403" y="1971"/>
                    <a:pt x="4478" y="1987"/>
                  </a:cubicBezTo>
                  <a:cubicBezTo>
                    <a:pt x="4604" y="2013"/>
                    <a:pt x="4713" y="2083"/>
                    <a:pt x="4809" y="2152"/>
                  </a:cubicBezTo>
                  <a:cubicBezTo>
                    <a:pt x="4822" y="2166"/>
                    <a:pt x="4822" y="2179"/>
                    <a:pt x="4839" y="2195"/>
                  </a:cubicBezTo>
                  <a:cubicBezTo>
                    <a:pt x="4852" y="2222"/>
                    <a:pt x="4852" y="2261"/>
                    <a:pt x="4839" y="2278"/>
                  </a:cubicBezTo>
                  <a:cubicBezTo>
                    <a:pt x="4829" y="2293"/>
                    <a:pt x="4811" y="2300"/>
                    <a:pt x="4793" y="2300"/>
                  </a:cubicBezTo>
                  <a:cubicBezTo>
                    <a:pt x="4780" y="2300"/>
                    <a:pt x="4767" y="2297"/>
                    <a:pt x="4756" y="2291"/>
                  </a:cubicBezTo>
                  <a:cubicBezTo>
                    <a:pt x="4726" y="2278"/>
                    <a:pt x="4700" y="2261"/>
                    <a:pt x="4657" y="2235"/>
                  </a:cubicBezTo>
                  <a:cubicBezTo>
                    <a:pt x="4657" y="2374"/>
                    <a:pt x="4630" y="2470"/>
                    <a:pt x="4521" y="2552"/>
                  </a:cubicBezTo>
                  <a:cubicBezTo>
                    <a:pt x="4493" y="2578"/>
                    <a:pt x="4454" y="2594"/>
                    <a:pt x="4416" y="2594"/>
                  </a:cubicBezTo>
                  <a:cubicBezTo>
                    <a:pt x="4395" y="2594"/>
                    <a:pt x="4374" y="2589"/>
                    <a:pt x="4356" y="2579"/>
                  </a:cubicBezTo>
                  <a:cubicBezTo>
                    <a:pt x="4300" y="2552"/>
                    <a:pt x="4273" y="2496"/>
                    <a:pt x="4273" y="2427"/>
                  </a:cubicBezTo>
                  <a:cubicBezTo>
                    <a:pt x="4260" y="2344"/>
                    <a:pt x="4286" y="2278"/>
                    <a:pt x="4343" y="2209"/>
                  </a:cubicBezTo>
                  <a:cubicBezTo>
                    <a:pt x="4356" y="2195"/>
                    <a:pt x="4369" y="2166"/>
                    <a:pt x="4382" y="2126"/>
                  </a:cubicBezTo>
                  <a:cubicBezTo>
                    <a:pt x="4327" y="2116"/>
                    <a:pt x="4272" y="2111"/>
                    <a:pt x="4217" y="2111"/>
                  </a:cubicBezTo>
                  <a:cubicBezTo>
                    <a:pt x="4107" y="2111"/>
                    <a:pt x="3997" y="2130"/>
                    <a:pt x="3886" y="2166"/>
                  </a:cubicBezTo>
                  <a:cubicBezTo>
                    <a:pt x="3830" y="2195"/>
                    <a:pt x="3777" y="2209"/>
                    <a:pt x="3721" y="2235"/>
                  </a:cubicBezTo>
                  <a:cubicBezTo>
                    <a:pt x="3708" y="2242"/>
                    <a:pt x="3694" y="2248"/>
                    <a:pt x="3680" y="2248"/>
                  </a:cubicBezTo>
                  <a:cubicBezTo>
                    <a:pt x="3666" y="2248"/>
                    <a:pt x="3651" y="2242"/>
                    <a:pt x="3638" y="2222"/>
                  </a:cubicBezTo>
                  <a:cubicBezTo>
                    <a:pt x="3625" y="2195"/>
                    <a:pt x="3638" y="2166"/>
                    <a:pt x="3665" y="2139"/>
                  </a:cubicBezTo>
                  <a:cubicBezTo>
                    <a:pt x="3734" y="2083"/>
                    <a:pt x="3817" y="2043"/>
                    <a:pt x="3913" y="2013"/>
                  </a:cubicBezTo>
                  <a:cubicBezTo>
                    <a:pt x="4023" y="1981"/>
                    <a:pt x="4137" y="1964"/>
                    <a:pt x="4252" y="1964"/>
                  </a:cubicBezTo>
                  <a:close/>
                  <a:moveTo>
                    <a:pt x="2465" y="2022"/>
                  </a:moveTo>
                  <a:cubicBezTo>
                    <a:pt x="2520" y="2022"/>
                    <a:pt x="2576" y="2030"/>
                    <a:pt x="2633" y="2043"/>
                  </a:cubicBezTo>
                  <a:cubicBezTo>
                    <a:pt x="2689" y="2056"/>
                    <a:pt x="2742" y="2070"/>
                    <a:pt x="2798" y="2083"/>
                  </a:cubicBezTo>
                  <a:cubicBezTo>
                    <a:pt x="2937" y="2126"/>
                    <a:pt x="2990" y="2209"/>
                    <a:pt x="2977" y="2344"/>
                  </a:cubicBezTo>
                  <a:cubicBezTo>
                    <a:pt x="2950" y="2483"/>
                    <a:pt x="2881" y="2579"/>
                    <a:pt x="2755" y="2622"/>
                  </a:cubicBezTo>
                  <a:cubicBezTo>
                    <a:pt x="2745" y="2625"/>
                    <a:pt x="2734" y="2627"/>
                    <a:pt x="2723" y="2627"/>
                  </a:cubicBezTo>
                  <a:cubicBezTo>
                    <a:pt x="2649" y="2627"/>
                    <a:pt x="2575" y="2553"/>
                    <a:pt x="2564" y="2470"/>
                  </a:cubicBezTo>
                  <a:cubicBezTo>
                    <a:pt x="2564" y="2400"/>
                    <a:pt x="2577" y="2331"/>
                    <a:pt x="2607" y="2278"/>
                  </a:cubicBezTo>
                  <a:cubicBezTo>
                    <a:pt x="2646" y="2222"/>
                    <a:pt x="2620" y="2209"/>
                    <a:pt x="2564" y="2209"/>
                  </a:cubicBezTo>
                  <a:cubicBezTo>
                    <a:pt x="2532" y="2209"/>
                    <a:pt x="2499" y="2190"/>
                    <a:pt x="2460" y="2190"/>
                  </a:cubicBezTo>
                  <a:cubicBezTo>
                    <a:pt x="2448" y="2190"/>
                    <a:pt x="2437" y="2192"/>
                    <a:pt x="2425" y="2195"/>
                  </a:cubicBezTo>
                  <a:cubicBezTo>
                    <a:pt x="2259" y="2195"/>
                    <a:pt x="2124" y="2291"/>
                    <a:pt x="1985" y="2387"/>
                  </a:cubicBezTo>
                  <a:cubicBezTo>
                    <a:pt x="1958" y="2400"/>
                    <a:pt x="1929" y="2427"/>
                    <a:pt x="1902" y="2457"/>
                  </a:cubicBezTo>
                  <a:cubicBezTo>
                    <a:pt x="1889" y="2463"/>
                    <a:pt x="1875" y="2470"/>
                    <a:pt x="1861" y="2470"/>
                  </a:cubicBezTo>
                  <a:cubicBezTo>
                    <a:pt x="1847" y="2470"/>
                    <a:pt x="1833" y="2463"/>
                    <a:pt x="1819" y="2443"/>
                  </a:cubicBezTo>
                  <a:cubicBezTo>
                    <a:pt x="1793" y="2414"/>
                    <a:pt x="1793" y="2387"/>
                    <a:pt x="1819" y="2361"/>
                  </a:cubicBezTo>
                  <a:lnTo>
                    <a:pt x="1902" y="2278"/>
                  </a:lnTo>
                  <a:cubicBezTo>
                    <a:pt x="2011" y="2179"/>
                    <a:pt x="2137" y="2113"/>
                    <a:pt x="2276" y="2056"/>
                  </a:cubicBezTo>
                  <a:cubicBezTo>
                    <a:pt x="2335" y="2033"/>
                    <a:pt x="2399" y="2022"/>
                    <a:pt x="2465" y="2022"/>
                  </a:cubicBezTo>
                  <a:close/>
                  <a:moveTo>
                    <a:pt x="421" y="2606"/>
                  </a:moveTo>
                  <a:cubicBezTo>
                    <a:pt x="536" y="2606"/>
                    <a:pt x="635" y="2658"/>
                    <a:pt x="732" y="2731"/>
                  </a:cubicBezTo>
                  <a:cubicBezTo>
                    <a:pt x="884" y="2827"/>
                    <a:pt x="953" y="2979"/>
                    <a:pt x="1006" y="3144"/>
                  </a:cubicBezTo>
                  <a:cubicBezTo>
                    <a:pt x="1036" y="3227"/>
                    <a:pt x="1019" y="3283"/>
                    <a:pt x="980" y="3283"/>
                  </a:cubicBezTo>
                  <a:cubicBezTo>
                    <a:pt x="968" y="3287"/>
                    <a:pt x="959" y="3288"/>
                    <a:pt x="951" y="3288"/>
                  </a:cubicBezTo>
                  <a:cubicBezTo>
                    <a:pt x="896" y="3288"/>
                    <a:pt x="893" y="3222"/>
                    <a:pt x="870" y="3187"/>
                  </a:cubicBezTo>
                  <a:cubicBezTo>
                    <a:pt x="841" y="3158"/>
                    <a:pt x="854" y="3105"/>
                    <a:pt x="814" y="3075"/>
                  </a:cubicBezTo>
                  <a:cubicBezTo>
                    <a:pt x="758" y="3144"/>
                    <a:pt x="718" y="3214"/>
                    <a:pt x="675" y="3283"/>
                  </a:cubicBezTo>
                  <a:cubicBezTo>
                    <a:pt x="665" y="3305"/>
                    <a:pt x="645" y="3326"/>
                    <a:pt x="615" y="3326"/>
                  </a:cubicBezTo>
                  <a:cubicBezTo>
                    <a:pt x="608" y="3326"/>
                    <a:pt x="601" y="3325"/>
                    <a:pt x="593" y="3323"/>
                  </a:cubicBezTo>
                  <a:cubicBezTo>
                    <a:pt x="566" y="3296"/>
                    <a:pt x="540" y="3270"/>
                    <a:pt x="553" y="3227"/>
                  </a:cubicBezTo>
                  <a:cubicBezTo>
                    <a:pt x="579" y="3144"/>
                    <a:pt x="622" y="3075"/>
                    <a:pt x="689" y="3005"/>
                  </a:cubicBezTo>
                  <a:cubicBezTo>
                    <a:pt x="718" y="2966"/>
                    <a:pt x="732" y="2939"/>
                    <a:pt x="675" y="2883"/>
                  </a:cubicBezTo>
                  <a:cubicBezTo>
                    <a:pt x="593" y="2800"/>
                    <a:pt x="484" y="2744"/>
                    <a:pt x="358" y="2718"/>
                  </a:cubicBezTo>
                  <a:cubicBezTo>
                    <a:pt x="331" y="2718"/>
                    <a:pt x="305" y="2705"/>
                    <a:pt x="305" y="2662"/>
                  </a:cubicBezTo>
                  <a:cubicBezTo>
                    <a:pt x="305" y="2622"/>
                    <a:pt x="331" y="2609"/>
                    <a:pt x="374" y="2609"/>
                  </a:cubicBezTo>
                  <a:cubicBezTo>
                    <a:pt x="390" y="2607"/>
                    <a:pt x="406" y="2606"/>
                    <a:pt x="421" y="2606"/>
                  </a:cubicBezTo>
                  <a:close/>
                  <a:moveTo>
                    <a:pt x="3397" y="1843"/>
                  </a:moveTo>
                  <a:cubicBezTo>
                    <a:pt x="3404" y="1843"/>
                    <a:pt x="3410" y="1845"/>
                    <a:pt x="3417" y="1848"/>
                  </a:cubicBezTo>
                  <a:cubicBezTo>
                    <a:pt x="3446" y="1865"/>
                    <a:pt x="3460" y="1891"/>
                    <a:pt x="3446" y="1918"/>
                  </a:cubicBezTo>
                  <a:cubicBezTo>
                    <a:pt x="3433" y="1974"/>
                    <a:pt x="3460" y="2030"/>
                    <a:pt x="3486" y="2070"/>
                  </a:cubicBezTo>
                  <a:cubicBezTo>
                    <a:pt x="3569" y="2222"/>
                    <a:pt x="3665" y="2344"/>
                    <a:pt x="3777" y="2483"/>
                  </a:cubicBezTo>
                  <a:cubicBezTo>
                    <a:pt x="3873" y="2622"/>
                    <a:pt x="3956" y="2787"/>
                    <a:pt x="3886" y="2979"/>
                  </a:cubicBezTo>
                  <a:cubicBezTo>
                    <a:pt x="3847" y="3118"/>
                    <a:pt x="3747" y="3214"/>
                    <a:pt x="3625" y="3270"/>
                  </a:cubicBezTo>
                  <a:cubicBezTo>
                    <a:pt x="3529" y="3310"/>
                    <a:pt x="3433" y="3336"/>
                    <a:pt x="3321" y="3366"/>
                  </a:cubicBezTo>
                  <a:cubicBezTo>
                    <a:pt x="3294" y="3353"/>
                    <a:pt x="3268" y="3353"/>
                    <a:pt x="3251" y="3310"/>
                  </a:cubicBezTo>
                  <a:cubicBezTo>
                    <a:pt x="3238" y="3270"/>
                    <a:pt x="3268" y="3227"/>
                    <a:pt x="3308" y="3201"/>
                  </a:cubicBezTo>
                  <a:cubicBezTo>
                    <a:pt x="3377" y="3158"/>
                    <a:pt x="3433" y="3118"/>
                    <a:pt x="3516" y="3088"/>
                  </a:cubicBezTo>
                  <a:cubicBezTo>
                    <a:pt x="3556" y="3062"/>
                    <a:pt x="3599" y="3035"/>
                    <a:pt x="3638" y="3005"/>
                  </a:cubicBezTo>
                  <a:cubicBezTo>
                    <a:pt x="3708" y="2966"/>
                    <a:pt x="3734" y="2896"/>
                    <a:pt x="3708" y="2814"/>
                  </a:cubicBezTo>
                  <a:cubicBezTo>
                    <a:pt x="3694" y="2705"/>
                    <a:pt x="3638" y="2609"/>
                    <a:pt x="3569" y="2526"/>
                  </a:cubicBezTo>
                  <a:cubicBezTo>
                    <a:pt x="3473" y="2374"/>
                    <a:pt x="3403" y="2222"/>
                    <a:pt x="3321" y="2070"/>
                  </a:cubicBezTo>
                  <a:cubicBezTo>
                    <a:pt x="3294" y="2000"/>
                    <a:pt x="3308" y="1947"/>
                    <a:pt x="3334" y="1891"/>
                  </a:cubicBezTo>
                  <a:cubicBezTo>
                    <a:pt x="3356" y="1859"/>
                    <a:pt x="3377" y="1843"/>
                    <a:pt x="3397" y="1843"/>
                  </a:cubicBezTo>
                  <a:close/>
                  <a:moveTo>
                    <a:pt x="1862" y="3571"/>
                  </a:moveTo>
                  <a:cubicBezTo>
                    <a:pt x="1889" y="3571"/>
                    <a:pt x="1902" y="3571"/>
                    <a:pt x="1915" y="3584"/>
                  </a:cubicBezTo>
                  <a:cubicBezTo>
                    <a:pt x="1945" y="3601"/>
                    <a:pt x="1945" y="3627"/>
                    <a:pt x="1929" y="3640"/>
                  </a:cubicBezTo>
                  <a:cubicBezTo>
                    <a:pt x="1902" y="3683"/>
                    <a:pt x="1889" y="3723"/>
                    <a:pt x="1876" y="3750"/>
                  </a:cubicBezTo>
                  <a:cubicBezTo>
                    <a:pt x="1862" y="3793"/>
                    <a:pt x="1833" y="3793"/>
                    <a:pt x="1793" y="3793"/>
                  </a:cubicBezTo>
                  <a:cubicBezTo>
                    <a:pt x="1750" y="3779"/>
                    <a:pt x="1763" y="3750"/>
                    <a:pt x="1750" y="3723"/>
                  </a:cubicBezTo>
                  <a:cubicBezTo>
                    <a:pt x="1750" y="3654"/>
                    <a:pt x="1806" y="3601"/>
                    <a:pt x="1862" y="3571"/>
                  </a:cubicBezTo>
                  <a:close/>
                  <a:moveTo>
                    <a:pt x="4170" y="3761"/>
                  </a:moveTo>
                  <a:cubicBezTo>
                    <a:pt x="4196" y="3761"/>
                    <a:pt x="4209" y="3785"/>
                    <a:pt x="4230" y="3806"/>
                  </a:cubicBezTo>
                  <a:cubicBezTo>
                    <a:pt x="4243" y="3832"/>
                    <a:pt x="4273" y="3862"/>
                    <a:pt x="4273" y="3902"/>
                  </a:cubicBezTo>
                  <a:cubicBezTo>
                    <a:pt x="4260" y="3931"/>
                    <a:pt x="4273" y="3958"/>
                    <a:pt x="4260" y="3971"/>
                  </a:cubicBezTo>
                  <a:cubicBezTo>
                    <a:pt x="4243" y="4014"/>
                    <a:pt x="4217" y="4027"/>
                    <a:pt x="4177" y="4027"/>
                  </a:cubicBezTo>
                  <a:cubicBezTo>
                    <a:pt x="4148" y="4027"/>
                    <a:pt x="4134" y="3984"/>
                    <a:pt x="4134" y="3958"/>
                  </a:cubicBezTo>
                  <a:cubicBezTo>
                    <a:pt x="4134" y="3915"/>
                    <a:pt x="4134" y="3875"/>
                    <a:pt x="4121" y="3849"/>
                  </a:cubicBezTo>
                  <a:cubicBezTo>
                    <a:pt x="4108" y="3819"/>
                    <a:pt x="4121" y="3793"/>
                    <a:pt x="4148" y="3766"/>
                  </a:cubicBezTo>
                  <a:cubicBezTo>
                    <a:pt x="4156" y="3763"/>
                    <a:pt x="4164" y="3761"/>
                    <a:pt x="4170" y="3761"/>
                  </a:cubicBezTo>
                  <a:close/>
                  <a:moveTo>
                    <a:pt x="2230" y="3638"/>
                  </a:moveTo>
                  <a:cubicBezTo>
                    <a:pt x="2334" y="3638"/>
                    <a:pt x="2427" y="3667"/>
                    <a:pt x="2524" y="3667"/>
                  </a:cubicBezTo>
                  <a:cubicBezTo>
                    <a:pt x="2755" y="3697"/>
                    <a:pt x="2990" y="3723"/>
                    <a:pt x="3225" y="3736"/>
                  </a:cubicBezTo>
                  <a:cubicBezTo>
                    <a:pt x="3311" y="3745"/>
                    <a:pt x="3396" y="3762"/>
                    <a:pt x="3482" y="3762"/>
                  </a:cubicBezTo>
                  <a:cubicBezTo>
                    <a:pt x="3520" y="3762"/>
                    <a:pt x="3559" y="3759"/>
                    <a:pt x="3599" y="3750"/>
                  </a:cubicBezTo>
                  <a:cubicBezTo>
                    <a:pt x="3608" y="3746"/>
                    <a:pt x="3619" y="3745"/>
                    <a:pt x="3631" y="3745"/>
                  </a:cubicBezTo>
                  <a:cubicBezTo>
                    <a:pt x="3666" y="3745"/>
                    <a:pt x="3708" y="3760"/>
                    <a:pt x="3747" y="3793"/>
                  </a:cubicBezTo>
                  <a:cubicBezTo>
                    <a:pt x="3804" y="3819"/>
                    <a:pt x="3847" y="3862"/>
                    <a:pt x="3900" y="3888"/>
                  </a:cubicBezTo>
                  <a:cubicBezTo>
                    <a:pt x="3956" y="3915"/>
                    <a:pt x="3956" y="3984"/>
                    <a:pt x="3929" y="4027"/>
                  </a:cubicBezTo>
                  <a:cubicBezTo>
                    <a:pt x="3847" y="4262"/>
                    <a:pt x="3708" y="4454"/>
                    <a:pt x="3486" y="4576"/>
                  </a:cubicBezTo>
                  <a:cubicBezTo>
                    <a:pt x="3377" y="4632"/>
                    <a:pt x="3238" y="4689"/>
                    <a:pt x="3116" y="4728"/>
                  </a:cubicBezTo>
                  <a:cubicBezTo>
                    <a:pt x="3094" y="4735"/>
                    <a:pt x="3074" y="4738"/>
                    <a:pt x="3053" y="4738"/>
                  </a:cubicBezTo>
                  <a:cubicBezTo>
                    <a:pt x="3032" y="4738"/>
                    <a:pt x="3012" y="4735"/>
                    <a:pt x="2990" y="4728"/>
                  </a:cubicBezTo>
                  <a:cubicBezTo>
                    <a:pt x="2855" y="4728"/>
                    <a:pt x="2716" y="4689"/>
                    <a:pt x="2590" y="4619"/>
                  </a:cubicBezTo>
                  <a:cubicBezTo>
                    <a:pt x="2537" y="4593"/>
                    <a:pt x="2481" y="4563"/>
                    <a:pt x="2425" y="4537"/>
                  </a:cubicBezTo>
                  <a:cubicBezTo>
                    <a:pt x="2276" y="4454"/>
                    <a:pt x="2150" y="4358"/>
                    <a:pt x="2054" y="4206"/>
                  </a:cubicBezTo>
                  <a:cubicBezTo>
                    <a:pt x="2011" y="4123"/>
                    <a:pt x="1972" y="4027"/>
                    <a:pt x="1958" y="3931"/>
                  </a:cubicBezTo>
                  <a:cubicBezTo>
                    <a:pt x="1945" y="3806"/>
                    <a:pt x="2054" y="3667"/>
                    <a:pt x="2177" y="3640"/>
                  </a:cubicBezTo>
                  <a:cubicBezTo>
                    <a:pt x="2195" y="3639"/>
                    <a:pt x="2212" y="3638"/>
                    <a:pt x="2230" y="3638"/>
                  </a:cubicBezTo>
                  <a:close/>
                  <a:moveTo>
                    <a:pt x="3554" y="0"/>
                  </a:moveTo>
                  <a:cubicBezTo>
                    <a:pt x="3302" y="0"/>
                    <a:pt x="3051" y="38"/>
                    <a:pt x="2812" y="99"/>
                  </a:cubicBezTo>
                  <a:cubicBezTo>
                    <a:pt x="2646" y="142"/>
                    <a:pt x="2524" y="224"/>
                    <a:pt x="2454" y="390"/>
                  </a:cubicBezTo>
                  <a:cubicBezTo>
                    <a:pt x="2372" y="542"/>
                    <a:pt x="2276" y="691"/>
                    <a:pt x="2163" y="830"/>
                  </a:cubicBezTo>
                  <a:cubicBezTo>
                    <a:pt x="1972" y="1064"/>
                    <a:pt x="1793" y="1299"/>
                    <a:pt x="1545" y="1464"/>
                  </a:cubicBezTo>
                  <a:cubicBezTo>
                    <a:pt x="1419" y="1560"/>
                    <a:pt x="1366" y="1683"/>
                    <a:pt x="1323" y="1822"/>
                  </a:cubicBezTo>
                  <a:cubicBezTo>
                    <a:pt x="1284" y="2000"/>
                    <a:pt x="1284" y="2179"/>
                    <a:pt x="1267" y="2361"/>
                  </a:cubicBezTo>
                  <a:cubicBezTo>
                    <a:pt x="1254" y="2526"/>
                    <a:pt x="1284" y="2691"/>
                    <a:pt x="1310" y="2857"/>
                  </a:cubicBezTo>
                  <a:cubicBezTo>
                    <a:pt x="1310" y="2896"/>
                    <a:pt x="1297" y="2939"/>
                    <a:pt x="1254" y="2953"/>
                  </a:cubicBezTo>
                  <a:cubicBezTo>
                    <a:pt x="1232" y="2961"/>
                    <a:pt x="1216" y="2965"/>
                    <a:pt x="1203" y="2965"/>
                  </a:cubicBezTo>
                  <a:cubicBezTo>
                    <a:pt x="1174" y="2965"/>
                    <a:pt x="1159" y="2944"/>
                    <a:pt x="1132" y="2896"/>
                  </a:cubicBezTo>
                  <a:cubicBezTo>
                    <a:pt x="1102" y="2840"/>
                    <a:pt x="1102" y="2757"/>
                    <a:pt x="1036" y="2718"/>
                  </a:cubicBezTo>
                  <a:cubicBezTo>
                    <a:pt x="980" y="2691"/>
                    <a:pt x="953" y="2635"/>
                    <a:pt x="923" y="2579"/>
                  </a:cubicBezTo>
                  <a:cubicBezTo>
                    <a:pt x="897" y="2526"/>
                    <a:pt x="854" y="2470"/>
                    <a:pt x="801" y="2427"/>
                  </a:cubicBezTo>
                  <a:cubicBezTo>
                    <a:pt x="737" y="2366"/>
                    <a:pt x="651" y="2303"/>
                    <a:pt x="551" y="2303"/>
                  </a:cubicBezTo>
                  <a:cubicBezTo>
                    <a:pt x="542" y="2303"/>
                    <a:pt x="533" y="2303"/>
                    <a:pt x="523" y="2304"/>
                  </a:cubicBezTo>
                  <a:cubicBezTo>
                    <a:pt x="249" y="2331"/>
                    <a:pt x="27" y="2552"/>
                    <a:pt x="14" y="2827"/>
                  </a:cubicBezTo>
                  <a:cubicBezTo>
                    <a:pt x="1" y="2953"/>
                    <a:pt x="44" y="3088"/>
                    <a:pt x="44" y="3214"/>
                  </a:cubicBezTo>
                  <a:cubicBezTo>
                    <a:pt x="57" y="3502"/>
                    <a:pt x="345" y="3736"/>
                    <a:pt x="566" y="3806"/>
                  </a:cubicBezTo>
                  <a:cubicBezTo>
                    <a:pt x="581" y="3811"/>
                    <a:pt x="594" y="3814"/>
                    <a:pt x="605" y="3814"/>
                  </a:cubicBezTo>
                  <a:cubicBezTo>
                    <a:pt x="624" y="3814"/>
                    <a:pt x="636" y="3804"/>
                    <a:pt x="636" y="3779"/>
                  </a:cubicBezTo>
                  <a:cubicBezTo>
                    <a:pt x="649" y="3736"/>
                    <a:pt x="675" y="3710"/>
                    <a:pt x="689" y="3667"/>
                  </a:cubicBezTo>
                  <a:cubicBezTo>
                    <a:pt x="703" y="3644"/>
                    <a:pt x="715" y="3611"/>
                    <a:pt x="752" y="3611"/>
                  </a:cubicBezTo>
                  <a:cubicBezTo>
                    <a:pt x="757" y="3611"/>
                    <a:pt x="764" y="3612"/>
                    <a:pt x="771" y="3614"/>
                  </a:cubicBezTo>
                  <a:cubicBezTo>
                    <a:pt x="814" y="3640"/>
                    <a:pt x="801" y="3683"/>
                    <a:pt x="801" y="3710"/>
                  </a:cubicBezTo>
                  <a:cubicBezTo>
                    <a:pt x="788" y="3750"/>
                    <a:pt x="745" y="3793"/>
                    <a:pt x="758" y="3849"/>
                  </a:cubicBezTo>
                  <a:cubicBezTo>
                    <a:pt x="841" y="3849"/>
                    <a:pt x="897" y="3819"/>
                    <a:pt x="953" y="3766"/>
                  </a:cubicBezTo>
                  <a:cubicBezTo>
                    <a:pt x="980" y="3750"/>
                    <a:pt x="993" y="3736"/>
                    <a:pt x="1019" y="3723"/>
                  </a:cubicBezTo>
                  <a:cubicBezTo>
                    <a:pt x="1036" y="3723"/>
                    <a:pt x="1056" y="3714"/>
                    <a:pt x="1076" y="3714"/>
                  </a:cubicBezTo>
                  <a:cubicBezTo>
                    <a:pt x="1091" y="3714"/>
                    <a:pt x="1106" y="3719"/>
                    <a:pt x="1118" y="3736"/>
                  </a:cubicBezTo>
                  <a:cubicBezTo>
                    <a:pt x="1132" y="3779"/>
                    <a:pt x="1132" y="3819"/>
                    <a:pt x="1102" y="3849"/>
                  </a:cubicBezTo>
                  <a:cubicBezTo>
                    <a:pt x="1062" y="3875"/>
                    <a:pt x="1019" y="3931"/>
                    <a:pt x="980" y="3958"/>
                  </a:cubicBezTo>
                  <a:cubicBezTo>
                    <a:pt x="953" y="3971"/>
                    <a:pt x="937" y="3971"/>
                    <a:pt x="953" y="3998"/>
                  </a:cubicBezTo>
                  <a:cubicBezTo>
                    <a:pt x="980" y="4054"/>
                    <a:pt x="980" y="4136"/>
                    <a:pt x="1006" y="4206"/>
                  </a:cubicBezTo>
                  <a:cubicBezTo>
                    <a:pt x="1062" y="4371"/>
                    <a:pt x="1171" y="4523"/>
                    <a:pt x="1267" y="4659"/>
                  </a:cubicBezTo>
                  <a:cubicBezTo>
                    <a:pt x="1350" y="4785"/>
                    <a:pt x="1449" y="4894"/>
                    <a:pt x="1558" y="4990"/>
                  </a:cubicBezTo>
                  <a:cubicBezTo>
                    <a:pt x="1724" y="5155"/>
                    <a:pt x="1889" y="5307"/>
                    <a:pt x="2094" y="5419"/>
                  </a:cubicBezTo>
                  <a:cubicBezTo>
                    <a:pt x="2302" y="5529"/>
                    <a:pt x="2507" y="5568"/>
                    <a:pt x="2729" y="5585"/>
                  </a:cubicBezTo>
                  <a:cubicBezTo>
                    <a:pt x="2762" y="5588"/>
                    <a:pt x="2795" y="5590"/>
                    <a:pt x="2827" y="5590"/>
                  </a:cubicBezTo>
                  <a:cubicBezTo>
                    <a:pt x="2918" y="5590"/>
                    <a:pt x="3006" y="5577"/>
                    <a:pt x="3086" y="5555"/>
                  </a:cubicBezTo>
                  <a:cubicBezTo>
                    <a:pt x="3225" y="5515"/>
                    <a:pt x="3377" y="5486"/>
                    <a:pt x="3499" y="5433"/>
                  </a:cubicBezTo>
                  <a:cubicBezTo>
                    <a:pt x="3747" y="5307"/>
                    <a:pt x="3982" y="5171"/>
                    <a:pt x="4177" y="4963"/>
                  </a:cubicBezTo>
                  <a:cubicBezTo>
                    <a:pt x="4260" y="4867"/>
                    <a:pt x="4369" y="4785"/>
                    <a:pt x="4452" y="4675"/>
                  </a:cubicBezTo>
                  <a:cubicBezTo>
                    <a:pt x="4508" y="4593"/>
                    <a:pt x="4548" y="4480"/>
                    <a:pt x="4591" y="4398"/>
                  </a:cubicBezTo>
                  <a:cubicBezTo>
                    <a:pt x="4700" y="4219"/>
                    <a:pt x="4739" y="4014"/>
                    <a:pt x="4796" y="3832"/>
                  </a:cubicBezTo>
                  <a:cubicBezTo>
                    <a:pt x="4852" y="3601"/>
                    <a:pt x="4892" y="3379"/>
                    <a:pt x="4921" y="3144"/>
                  </a:cubicBezTo>
                  <a:cubicBezTo>
                    <a:pt x="4935" y="2883"/>
                    <a:pt x="4974" y="2609"/>
                    <a:pt x="4974" y="2331"/>
                  </a:cubicBezTo>
                  <a:lnTo>
                    <a:pt x="4987" y="2331"/>
                  </a:lnTo>
                  <a:lnTo>
                    <a:pt x="4987" y="2318"/>
                  </a:lnTo>
                  <a:lnTo>
                    <a:pt x="4974" y="2318"/>
                  </a:lnTo>
                  <a:cubicBezTo>
                    <a:pt x="4987" y="2304"/>
                    <a:pt x="4987" y="2278"/>
                    <a:pt x="4987" y="2261"/>
                  </a:cubicBezTo>
                  <a:cubicBezTo>
                    <a:pt x="4987" y="2113"/>
                    <a:pt x="4974" y="1961"/>
                    <a:pt x="4974" y="1822"/>
                  </a:cubicBezTo>
                  <a:cubicBezTo>
                    <a:pt x="4974" y="1752"/>
                    <a:pt x="4948" y="1726"/>
                    <a:pt x="4892" y="1699"/>
                  </a:cubicBezTo>
                  <a:cubicBezTo>
                    <a:pt x="4690" y="1578"/>
                    <a:pt x="4472" y="1529"/>
                    <a:pt x="4245" y="1529"/>
                  </a:cubicBezTo>
                  <a:cubicBezTo>
                    <a:pt x="4163" y="1529"/>
                    <a:pt x="4080" y="1536"/>
                    <a:pt x="3995" y="1547"/>
                  </a:cubicBezTo>
                  <a:cubicBezTo>
                    <a:pt x="3942" y="1560"/>
                    <a:pt x="3886" y="1560"/>
                    <a:pt x="3830" y="1574"/>
                  </a:cubicBezTo>
                  <a:cubicBezTo>
                    <a:pt x="3804" y="1574"/>
                    <a:pt x="3777" y="1574"/>
                    <a:pt x="3764" y="1534"/>
                  </a:cubicBezTo>
                  <a:cubicBezTo>
                    <a:pt x="3747" y="1491"/>
                    <a:pt x="3777" y="1491"/>
                    <a:pt x="3790" y="1464"/>
                  </a:cubicBezTo>
                  <a:cubicBezTo>
                    <a:pt x="3942" y="1326"/>
                    <a:pt x="4134" y="1312"/>
                    <a:pt x="4313" y="1256"/>
                  </a:cubicBezTo>
                  <a:cubicBezTo>
                    <a:pt x="4369" y="1243"/>
                    <a:pt x="4425" y="1243"/>
                    <a:pt x="4465" y="1243"/>
                  </a:cubicBezTo>
                  <a:cubicBezTo>
                    <a:pt x="4630" y="1256"/>
                    <a:pt x="4782" y="1286"/>
                    <a:pt x="4905" y="1369"/>
                  </a:cubicBezTo>
                  <a:cubicBezTo>
                    <a:pt x="4892" y="1269"/>
                    <a:pt x="4865" y="1187"/>
                    <a:pt x="4839" y="1091"/>
                  </a:cubicBezTo>
                  <a:cubicBezTo>
                    <a:pt x="4782" y="886"/>
                    <a:pt x="4713" y="691"/>
                    <a:pt x="4617" y="512"/>
                  </a:cubicBezTo>
                  <a:cubicBezTo>
                    <a:pt x="4548" y="360"/>
                    <a:pt x="4452" y="238"/>
                    <a:pt x="4300" y="155"/>
                  </a:cubicBezTo>
                  <a:cubicBezTo>
                    <a:pt x="4108" y="59"/>
                    <a:pt x="3886" y="16"/>
                    <a:pt x="3665" y="3"/>
                  </a:cubicBezTo>
                  <a:cubicBezTo>
                    <a:pt x="3628" y="1"/>
                    <a:pt x="3591" y="0"/>
                    <a:pt x="35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3130408" y="4540323"/>
              <a:ext cx="189055" cy="237993"/>
            </a:xfrm>
            <a:custGeom>
              <a:avLst/>
              <a:gdLst/>
              <a:ahLst/>
              <a:cxnLst/>
              <a:rect l="l" t="t" r="r" b="b"/>
              <a:pathLst>
                <a:path w="4601" h="5792" extrusionOk="0">
                  <a:moveTo>
                    <a:pt x="1897" y="1170"/>
                  </a:moveTo>
                  <a:cubicBezTo>
                    <a:pt x="2070" y="1170"/>
                    <a:pt x="2254" y="1261"/>
                    <a:pt x="2424" y="1396"/>
                  </a:cubicBezTo>
                  <a:cubicBezTo>
                    <a:pt x="2451" y="1409"/>
                    <a:pt x="2480" y="1439"/>
                    <a:pt x="2494" y="1452"/>
                  </a:cubicBezTo>
                  <a:cubicBezTo>
                    <a:pt x="2520" y="1478"/>
                    <a:pt x="2520" y="1505"/>
                    <a:pt x="2507" y="1535"/>
                  </a:cubicBezTo>
                  <a:cubicBezTo>
                    <a:pt x="2499" y="1558"/>
                    <a:pt x="2486" y="1563"/>
                    <a:pt x="2471" y="1563"/>
                  </a:cubicBezTo>
                  <a:cubicBezTo>
                    <a:pt x="2461" y="1563"/>
                    <a:pt x="2449" y="1561"/>
                    <a:pt x="2437" y="1561"/>
                  </a:cubicBezTo>
                  <a:cubicBezTo>
                    <a:pt x="2424" y="1561"/>
                    <a:pt x="2411" y="1548"/>
                    <a:pt x="2398" y="1548"/>
                  </a:cubicBezTo>
                  <a:cubicBezTo>
                    <a:pt x="2373" y="1577"/>
                    <a:pt x="2352" y="1587"/>
                    <a:pt x="2332" y="1587"/>
                  </a:cubicBezTo>
                  <a:cubicBezTo>
                    <a:pt x="2295" y="1587"/>
                    <a:pt x="2262" y="1552"/>
                    <a:pt x="2219" y="1535"/>
                  </a:cubicBezTo>
                  <a:cubicBezTo>
                    <a:pt x="2080" y="1452"/>
                    <a:pt x="1915" y="1422"/>
                    <a:pt x="1763" y="1396"/>
                  </a:cubicBezTo>
                  <a:cubicBezTo>
                    <a:pt x="1611" y="1369"/>
                    <a:pt x="1475" y="1356"/>
                    <a:pt x="1323" y="1356"/>
                  </a:cubicBezTo>
                  <a:cubicBezTo>
                    <a:pt x="1280" y="1356"/>
                    <a:pt x="1254" y="1340"/>
                    <a:pt x="1240" y="1300"/>
                  </a:cubicBezTo>
                  <a:cubicBezTo>
                    <a:pt x="1240" y="1257"/>
                    <a:pt x="1267" y="1244"/>
                    <a:pt x="1310" y="1230"/>
                  </a:cubicBezTo>
                  <a:cubicBezTo>
                    <a:pt x="1459" y="1191"/>
                    <a:pt x="1611" y="1174"/>
                    <a:pt x="1832" y="1174"/>
                  </a:cubicBezTo>
                  <a:cubicBezTo>
                    <a:pt x="1854" y="1171"/>
                    <a:pt x="1875" y="1170"/>
                    <a:pt x="1897" y="1170"/>
                  </a:cubicBezTo>
                  <a:close/>
                  <a:moveTo>
                    <a:pt x="1432" y="2279"/>
                  </a:moveTo>
                  <a:cubicBezTo>
                    <a:pt x="1502" y="2292"/>
                    <a:pt x="1584" y="2348"/>
                    <a:pt x="1667" y="2401"/>
                  </a:cubicBezTo>
                  <a:cubicBezTo>
                    <a:pt x="1680" y="2414"/>
                    <a:pt x="1693" y="2431"/>
                    <a:pt x="1680" y="2457"/>
                  </a:cubicBezTo>
                  <a:cubicBezTo>
                    <a:pt x="1661" y="2477"/>
                    <a:pt x="1640" y="2489"/>
                    <a:pt x="1625" y="2489"/>
                  </a:cubicBezTo>
                  <a:cubicBezTo>
                    <a:pt x="1619" y="2489"/>
                    <a:pt x="1614" y="2487"/>
                    <a:pt x="1611" y="2484"/>
                  </a:cubicBezTo>
                  <a:cubicBezTo>
                    <a:pt x="1528" y="2457"/>
                    <a:pt x="1445" y="2414"/>
                    <a:pt x="1363" y="2388"/>
                  </a:cubicBezTo>
                  <a:cubicBezTo>
                    <a:pt x="1336" y="2375"/>
                    <a:pt x="1336" y="2332"/>
                    <a:pt x="1336" y="2318"/>
                  </a:cubicBezTo>
                  <a:cubicBezTo>
                    <a:pt x="1350" y="2279"/>
                    <a:pt x="1376" y="2279"/>
                    <a:pt x="1432" y="2279"/>
                  </a:cubicBezTo>
                  <a:close/>
                  <a:moveTo>
                    <a:pt x="1091" y="1860"/>
                  </a:moveTo>
                  <a:cubicBezTo>
                    <a:pt x="1116" y="1860"/>
                    <a:pt x="1136" y="1872"/>
                    <a:pt x="1158" y="1892"/>
                  </a:cubicBezTo>
                  <a:cubicBezTo>
                    <a:pt x="1184" y="1918"/>
                    <a:pt x="1158" y="1948"/>
                    <a:pt x="1144" y="1961"/>
                  </a:cubicBezTo>
                  <a:cubicBezTo>
                    <a:pt x="1115" y="2001"/>
                    <a:pt x="1101" y="2031"/>
                    <a:pt x="1115" y="2070"/>
                  </a:cubicBezTo>
                  <a:cubicBezTo>
                    <a:pt x="1121" y="2084"/>
                    <a:pt x="1131" y="2088"/>
                    <a:pt x="1141" y="2088"/>
                  </a:cubicBezTo>
                  <a:cubicBezTo>
                    <a:pt x="1152" y="2088"/>
                    <a:pt x="1164" y="2084"/>
                    <a:pt x="1171" y="2084"/>
                  </a:cubicBezTo>
                  <a:cubicBezTo>
                    <a:pt x="1211" y="2070"/>
                    <a:pt x="1267" y="2084"/>
                    <a:pt x="1267" y="2017"/>
                  </a:cubicBezTo>
                  <a:cubicBezTo>
                    <a:pt x="1267" y="1974"/>
                    <a:pt x="1293" y="1961"/>
                    <a:pt x="1323" y="1935"/>
                  </a:cubicBezTo>
                  <a:cubicBezTo>
                    <a:pt x="1332" y="1923"/>
                    <a:pt x="1349" y="1913"/>
                    <a:pt x="1368" y="1913"/>
                  </a:cubicBezTo>
                  <a:cubicBezTo>
                    <a:pt x="1376" y="1913"/>
                    <a:pt x="1384" y="1914"/>
                    <a:pt x="1392" y="1918"/>
                  </a:cubicBezTo>
                  <a:cubicBezTo>
                    <a:pt x="1432" y="1948"/>
                    <a:pt x="1419" y="1974"/>
                    <a:pt x="1406" y="2001"/>
                  </a:cubicBezTo>
                  <a:cubicBezTo>
                    <a:pt x="1406" y="2017"/>
                    <a:pt x="1392" y="2031"/>
                    <a:pt x="1392" y="2057"/>
                  </a:cubicBezTo>
                  <a:cubicBezTo>
                    <a:pt x="1409" y="2055"/>
                    <a:pt x="1425" y="2055"/>
                    <a:pt x="1441" y="2055"/>
                  </a:cubicBezTo>
                  <a:cubicBezTo>
                    <a:pt x="1547" y="2055"/>
                    <a:pt x="1655" y="2091"/>
                    <a:pt x="1750" y="2140"/>
                  </a:cubicBezTo>
                  <a:cubicBezTo>
                    <a:pt x="1859" y="2196"/>
                    <a:pt x="1928" y="2292"/>
                    <a:pt x="1971" y="2414"/>
                  </a:cubicBezTo>
                  <a:cubicBezTo>
                    <a:pt x="1971" y="2457"/>
                    <a:pt x="1984" y="2497"/>
                    <a:pt x="1941" y="2514"/>
                  </a:cubicBezTo>
                  <a:cubicBezTo>
                    <a:pt x="1927" y="2521"/>
                    <a:pt x="1914" y="2524"/>
                    <a:pt x="1903" y="2524"/>
                  </a:cubicBezTo>
                  <a:cubicBezTo>
                    <a:pt x="1873" y="2524"/>
                    <a:pt x="1855" y="2502"/>
                    <a:pt x="1846" y="2471"/>
                  </a:cubicBezTo>
                  <a:cubicBezTo>
                    <a:pt x="1723" y="2249"/>
                    <a:pt x="1528" y="2209"/>
                    <a:pt x="1310" y="2196"/>
                  </a:cubicBezTo>
                  <a:cubicBezTo>
                    <a:pt x="1254" y="2196"/>
                    <a:pt x="1197" y="2209"/>
                    <a:pt x="1144" y="2209"/>
                  </a:cubicBezTo>
                  <a:cubicBezTo>
                    <a:pt x="1128" y="2214"/>
                    <a:pt x="1112" y="2216"/>
                    <a:pt x="1097" y="2216"/>
                  </a:cubicBezTo>
                  <a:cubicBezTo>
                    <a:pt x="1024" y="2216"/>
                    <a:pt x="976" y="2164"/>
                    <a:pt x="963" y="2070"/>
                  </a:cubicBezTo>
                  <a:cubicBezTo>
                    <a:pt x="936" y="2001"/>
                    <a:pt x="992" y="1892"/>
                    <a:pt x="1062" y="1865"/>
                  </a:cubicBezTo>
                  <a:cubicBezTo>
                    <a:pt x="1072" y="1862"/>
                    <a:pt x="1082" y="1860"/>
                    <a:pt x="1091" y="1860"/>
                  </a:cubicBezTo>
                  <a:close/>
                  <a:moveTo>
                    <a:pt x="3072" y="3132"/>
                  </a:moveTo>
                  <a:cubicBezTo>
                    <a:pt x="3182" y="3145"/>
                    <a:pt x="3264" y="3215"/>
                    <a:pt x="3347" y="3284"/>
                  </a:cubicBezTo>
                  <a:cubicBezTo>
                    <a:pt x="3377" y="3297"/>
                    <a:pt x="3377" y="3324"/>
                    <a:pt x="3347" y="3353"/>
                  </a:cubicBezTo>
                  <a:cubicBezTo>
                    <a:pt x="3339" y="3369"/>
                    <a:pt x="3327" y="3375"/>
                    <a:pt x="3312" y="3375"/>
                  </a:cubicBezTo>
                  <a:cubicBezTo>
                    <a:pt x="3301" y="3375"/>
                    <a:pt x="3290" y="3372"/>
                    <a:pt x="3277" y="3367"/>
                  </a:cubicBezTo>
                  <a:cubicBezTo>
                    <a:pt x="3195" y="3310"/>
                    <a:pt x="3129" y="3271"/>
                    <a:pt x="3029" y="3228"/>
                  </a:cubicBezTo>
                  <a:cubicBezTo>
                    <a:pt x="3003" y="3228"/>
                    <a:pt x="3003" y="3201"/>
                    <a:pt x="3003" y="3175"/>
                  </a:cubicBezTo>
                  <a:cubicBezTo>
                    <a:pt x="3016" y="3132"/>
                    <a:pt x="3046" y="3145"/>
                    <a:pt x="3072" y="3132"/>
                  </a:cubicBezTo>
                  <a:close/>
                  <a:moveTo>
                    <a:pt x="3099" y="2927"/>
                  </a:moveTo>
                  <a:cubicBezTo>
                    <a:pt x="3277" y="2927"/>
                    <a:pt x="3459" y="2980"/>
                    <a:pt x="3582" y="3105"/>
                  </a:cubicBezTo>
                  <a:cubicBezTo>
                    <a:pt x="3625" y="3145"/>
                    <a:pt x="3651" y="3175"/>
                    <a:pt x="3664" y="3215"/>
                  </a:cubicBezTo>
                  <a:cubicBezTo>
                    <a:pt x="3664" y="3284"/>
                    <a:pt x="3707" y="3297"/>
                    <a:pt x="3773" y="3310"/>
                  </a:cubicBezTo>
                  <a:cubicBezTo>
                    <a:pt x="3784" y="3310"/>
                    <a:pt x="3794" y="3305"/>
                    <a:pt x="3807" y="3305"/>
                  </a:cubicBezTo>
                  <a:cubicBezTo>
                    <a:pt x="3813" y="3305"/>
                    <a:pt x="3821" y="3306"/>
                    <a:pt x="3830" y="3310"/>
                  </a:cubicBezTo>
                  <a:cubicBezTo>
                    <a:pt x="3856" y="3310"/>
                    <a:pt x="3886" y="3324"/>
                    <a:pt x="3886" y="3353"/>
                  </a:cubicBezTo>
                  <a:cubicBezTo>
                    <a:pt x="3886" y="3393"/>
                    <a:pt x="3856" y="3406"/>
                    <a:pt x="3830" y="3406"/>
                  </a:cubicBezTo>
                  <a:cubicBezTo>
                    <a:pt x="3803" y="3423"/>
                    <a:pt x="3773" y="3423"/>
                    <a:pt x="3734" y="3423"/>
                  </a:cubicBezTo>
                  <a:cubicBezTo>
                    <a:pt x="3727" y="3423"/>
                    <a:pt x="3720" y="3418"/>
                    <a:pt x="3712" y="3418"/>
                  </a:cubicBezTo>
                  <a:cubicBezTo>
                    <a:pt x="3706" y="3418"/>
                    <a:pt x="3699" y="3422"/>
                    <a:pt x="3691" y="3436"/>
                  </a:cubicBezTo>
                  <a:cubicBezTo>
                    <a:pt x="3691" y="3463"/>
                    <a:pt x="3707" y="3463"/>
                    <a:pt x="3721" y="3476"/>
                  </a:cubicBezTo>
                  <a:cubicBezTo>
                    <a:pt x="3733" y="3485"/>
                    <a:pt x="3746" y="3489"/>
                    <a:pt x="3758" y="3489"/>
                  </a:cubicBezTo>
                  <a:cubicBezTo>
                    <a:pt x="3787" y="3489"/>
                    <a:pt x="3816" y="3472"/>
                    <a:pt x="3843" y="3463"/>
                  </a:cubicBezTo>
                  <a:cubicBezTo>
                    <a:pt x="3860" y="3463"/>
                    <a:pt x="3880" y="3454"/>
                    <a:pt x="3899" y="3454"/>
                  </a:cubicBezTo>
                  <a:cubicBezTo>
                    <a:pt x="3914" y="3454"/>
                    <a:pt x="3927" y="3459"/>
                    <a:pt x="3939" y="3476"/>
                  </a:cubicBezTo>
                  <a:cubicBezTo>
                    <a:pt x="3955" y="3519"/>
                    <a:pt x="3926" y="3572"/>
                    <a:pt x="3886" y="3588"/>
                  </a:cubicBezTo>
                  <a:cubicBezTo>
                    <a:pt x="3830" y="3615"/>
                    <a:pt x="3760" y="3615"/>
                    <a:pt x="3707" y="3615"/>
                  </a:cubicBezTo>
                  <a:cubicBezTo>
                    <a:pt x="3687" y="3615"/>
                    <a:pt x="3669" y="3609"/>
                    <a:pt x="3651" y="3609"/>
                  </a:cubicBezTo>
                  <a:cubicBezTo>
                    <a:pt x="3642" y="3609"/>
                    <a:pt x="3633" y="3610"/>
                    <a:pt x="3625" y="3615"/>
                  </a:cubicBezTo>
                  <a:cubicBezTo>
                    <a:pt x="3615" y="3617"/>
                    <a:pt x="3606" y="3618"/>
                    <a:pt x="3597" y="3618"/>
                  </a:cubicBezTo>
                  <a:cubicBezTo>
                    <a:pt x="3555" y="3618"/>
                    <a:pt x="3523" y="3592"/>
                    <a:pt x="3512" y="3545"/>
                  </a:cubicBezTo>
                  <a:lnTo>
                    <a:pt x="3512" y="3423"/>
                  </a:lnTo>
                  <a:cubicBezTo>
                    <a:pt x="3525" y="3228"/>
                    <a:pt x="3390" y="3145"/>
                    <a:pt x="3251" y="3105"/>
                  </a:cubicBezTo>
                  <a:cubicBezTo>
                    <a:pt x="3168" y="3092"/>
                    <a:pt x="3072" y="3062"/>
                    <a:pt x="2976" y="3062"/>
                  </a:cubicBezTo>
                  <a:cubicBezTo>
                    <a:pt x="2969" y="3064"/>
                    <a:pt x="2962" y="3065"/>
                    <a:pt x="2956" y="3065"/>
                  </a:cubicBezTo>
                  <a:cubicBezTo>
                    <a:pt x="2917" y="3065"/>
                    <a:pt x="2905" y="3032"/>
                    <a:pt x="2894" y="3010"/>
                  </a:cubicBezTo>
                  <a:cubicBezTo>
                    <a:pt x="2881" y="2953"/>
                    <a:pt x="2933" y="2953"/>
                    <a:pt x="2963" y="2940"/>
                  </a:cubicBezTo>
                  <a:cubicBezTo>
                    <a:pt x="3003" y="2927"/>
                    <a:pt x="3059" y="2927"/>
                    <a:pt x="3099" y="2927"/>
                  </a:cubicBezTo>
                  <a:close/>
                  <a:moveTo>
                    <a:pt x="2438" y="2244"/>
                  </a:moveTo>
                  <a:cubicBezTo>
                    <a:pt x="2447" y="2244"/>
                    <a:pt x="2457" y="2246"/>
                    <a:pt x="2467" y="2249"/>
                  </a:cubicBezTo>
                  <a:cubicBezTo>
                    <a:pt x="2494" y="2279"/>
                    <a:pt x="2507" y="2305"/>
                    <a:pt x="2494" y="2332"/>
                  </a:cubicBezTo>
                  <a:cubicBezTo>
                    <a:pt x="2467" y="2401"/>
                    <a:pt x="2451" y="2457"/>
                    <a:pt x="2424" y="2514"/>
                  </a:cubicBezTo>
                  <a:cubicBezTo>
                    <a:pt x="2328" y="2705"/>
                    <a:pt x="2203" y="2871"/>
                    <a:pt x="2067" y="3036"/>
                  </a:cubicBezTo>
                  <a:cubicBezTo>
                    <a:pt x="1955" y="3145"/>
                    <a:pt x="1872" y="3271"/>
                    <a:pt x="1776" y="3393"/>
                  </a:cubicBezTo>
                  <a:cubicBezTo>
                    <a:pt x="1693" y="3519"/>
                    <a:pt x="1707" y="3684"/>
                    <a:pt x="1832" y="3780"/>
                  </a:cubicBezTo>
                  <a:cubicBezTo>
                    <a:pt x="1872" y="3793"/>
                    <a:pt x="1889" y="3820"/>
                    <a:pt x="1872" y="3863"/>
                  </a:cubicBezTo>
                  <a:cubicBezTo>
                    <a:pt x="1859" y="3902"/>
                    <a:pt x="1832" y="3919"/>
                    <a:pt x="1806" y="3919"/>
                  </a:cubicBezTo>
                  <a:cubicBezTo>
                    <a:pt x="1796" y="3921"/>
                    <a:pt x="1786" y="3921"/>
                    <a:pt x="1777" y="3921"/>
                  </a:cubicBezTo>
                  <a:cubicBezTo>
                    <a:pt x="1707" y="3921"/>
                    <a:pt x="1649" y="3879"/>
                    <a:pt x="1611" y="3806"/>
                  </a:cubicBezTo>
                  <a:lnTo>
                    <a:pt x="1598" y="3806"/>
                  </a:lnTo>
                  <a:lnTo>
                    <a:pt x="1611" y="3793"/>
                  </a:lnTo>
                  <a:cubicBezTo>
                    <a:pt x="1571" y="3767"/>
                    <a:pt x="1558" y="3724"/>
                    <a:pt x="1541" y="3684"/>
                  </a:cubicBezTo>
                  <a:cubicBezTo>
                    <a:pt x="1515" y="3532"/>
                    <a:pt x="1541" y="3393"/>
                    <a:pt x="1654" y="3258"/>
                  </a:cubicBezTo>
                  <a:cubicBezTo>
                    <a:pt x="1819" y="3049"/>
                    <a:pt x="2011" y="2857"/>
                    <a:pt x="2176" y="2649"/>
                  </a:cubicBezTo>
                  <a:cubicBezTo>
                    <a:pt x="2246" y="2566"/>
                    <a:pt x="2285" y="2457"/>
                    <a:pt x="2342" y="2361"/>
                  </a:cubicBezTo>
                  <a:cubicBezTo>
                    <a:pt x="2355" y="2332"/>
                    <a:pt x="2368" y="2305"/>
                    <a:pt x="2385" y="2292"/>
                  </a:cubicBezTo>
                  <a:cubicBezTo>
                    <a:pt x="2395" y="2260"/>
                    <a:pt x="2412" y="2244"/>
                    <a:pt x="2438" y="2244"/>
                  </a:cubicBezTo>
                  <a:close/>
                  <a:moveTo>
                    <a:pt x="833" y="3623"/>
                  </a:moveTo>
                  <a:cubicBezTo>
                    <a:pt x="846" y="3623"/>
                    <a:pt x="862" y="3625"/>
                    <a:pt x="880" y="3628"/>
                  </a:cubicBezTo>
                  <a:cubicBezTo>
                    <a:pt x="979" y="3697"/>
                    <a:pt x="1045" y="3780"/>
                    <a:pt x="1128" y="3863"/>
                  </a:cubicBezTo>
                  <a:cubicBezTo>
                    <a:pt x="1310" y="4041"/>
                    <a:pt x="1528" y="4137"/>
                    <a:pt x="1776" y="4207"/>
                  </a:cubicBezTo>
                  <a:cubicBezTo>
                    <a:pt x="1941" y="4250"/>
                    <a:pt x="2107" y="4289"/>
                    <a:pt x="2285" y="4346"/>
                  </a:cubicBezTo>
                  <a:cubicBezTo>
                    <a:pt x="2328" y="4359"/>
                    <a:pt x="2368" y="4346"/>
                    <a:pt x="2411" y="4372"/>
                  </a:cubicBezTo>
                  <a:cubicBezTo>
                    <a:pt x="2451" y="4385"/>
                    <a:pt x="2507" y="4385"/>
                    <a:pt x="2520" y="4455"/>
                  </a:cubicBezTo>
                  <a:cubicBezTo>
                    <a:pt x="2533" y="4511"/>
                    <a:pt x="2507" y="4564"/>
                    <a:pt x="2451" y="4607"/>
                  </a:cubicBezTo>
                  <a:cubicBezTo>
                    <a:pt x="2368" y="4663"/>
                    <a:pt x="2315" y="4716"/>
                    <a:pt x="2232" y="4759"/>
                  </a:cubicBezTo>
                  <a:cubicBezTo>
                    <a:pt x="2080" y="4842"/>
                    <a:pt x="1955" y="4964"/>
                    <a:pt x="1776" y="4977"/>
                  </a:cubicBezTo>
                  <a:cubicBezTo>
                    <a:pt x="1654" y="4996"/>
                    <a:pt x="1531" y="5014"/>
                    <a:pt x="1408" y="5014"/>
                  </a:cubicBezTo>
                  <a:cubicBezTo>
                    <a:pt x="1338" y="5014"/>
                    <a:pt x="1268" y="5008"/>
                    <a:pt x="1197" y="4994"/>
                  </a:cubicBezTo>
                  <a:cubicBezTo>
                    <a:pt x="1062" y="4964"/>
                    <a:pt x="979" y="4868"/>
                    <a:pt x="923" y="4759"/>
                  </a:cubicBezTo>
                  <a:cubicBezTo>
                    <a:pt x="797" y="4551"/>
                    <a:pt x="758" y="4316"/>
                    <a:pt x="758" y="4084"/>
                  </a:cubicBezTo>
                  <a:cubicBezTo>
                    <a:pt x="758" y="4002"/>
                    <a:pt x="715" y="3932"/>
                    <a:pt x="715" y="3849"/>
                  </a:cubicBezTo>
                  <a:cubicBezTo>
                    <a:pt x="715" y="3793"/>
                    <a:pt x="731" y="3737"/>
                    <a:pt x="744" y="3697"/>
                  </a:cubicBezTo>
                  <a:cubicBezTo>
                    <a:pt x="765" y="3643"/>
                    <a:pt x="785" y="3623"/>
                    <a:pt x="833" y="3623"/>
                  </a:cubicBezTo>
                  <a:close/>
                  <a:moveTo>
                    <a:pt x="997" y="5028"/>
                  </a:moveTo>
                  <a:cubicBezTo>
                    <a:pt x="1004" y="5028"/>
                    <a:pt x="1012" y="5030"/>
                    <a:pt x="1019" y="5033"/>
                  </a:cubicBezTo>
                  <a:cubicBezTo>
                    <a:pt x="1045" y="5047"/>
                    <a:pt x="1075" y="5076"/>
                    <a:pt x="1101" y="5090"/>
                  </a:cubicBezTo>
                  <a:cubicBezTo>
                    <a:pt x="1158" y="5116"/>
                    <a:pt x="1184" y="5172"/>
                    <a:pt x="1240" y="5185"/>
                  </a:cubicBezTo>
                  <a:cubicBezTo>
                    <a:pt x="1254" y="5185"/>
                    <a:pt x="1267" y="5199"/>
                    <a:pt x="1267" y="5225"/>
                  </a:cubicBezTo>
                  <a:cubicBezTo>
                    <a:pt x="1267" y="5261"/>
                    <a:pt x="1240" y="5285"/>
                    <a:pt x="1199" y="5285"/>
                  </a:cubicBezTo>
                  <a:cubicBezTo>
                    <a:pt x="1190" y="5285"/>
                    <a:pt x="1181" y="5284"/>
                    <a:pt x="1171" y="5281"/>
                  </a:cubicBezTo>
                  <a:cubicBezTo>
                    <a:pt x="1088" y="5242"/>
                    <a:pt x="1006" y="5199"/>
                    <a:pt x="963" y="5116"/>
                  </a:cubicBezTo>
                  <a:cubicBezTo>
                    <a:pt x="949" y="5103"/>
                    <a:pt x="936" y="5076"/>
                    <a:pt x="949" y="5060"/>
                  </a:cubicBezTo>
                  <a:cubicBezTo>
                    <a:pt x="959" y="5040"/>
                    <a:pt x="978" y="5028"/>
                    <a:pt x="997" y="5028"/>
                  </a:cubicBezTo>
                  <a:close/>
                  <a:moveTo>
                    <a:pt x="2871" y="0"/>
                  </a:moveTo>
                  <a:cubicBezTo>
                    <a:pt x="2740" y="0"/>
                    <a:pt x="2615" y="20"/>
                    <a:pt x="2480" y="33"/>
                  </a:cubicBezTo>
                  <a:cubicBezTo>
                    <a:pt x="2189" y="73"/>
                    <a:pt x="1941" y="182"/>
                    <a:pt x="1707" y="321"/>
                  </a:cubicBezTo>
                  <a:cubicBezTo>
                    <a:pt x="1502" y="460"/>
                    <a:pt x="1350" y="625"/>
                    <a:pt x="1211" y="817"/>
                  </a:cubicBezTo>
                  <a:cubicBezTo>
                    <a:pt x="1115" y="943"/>
                    <a:pt x="1019" y="1065"/>
                    <a:pt x="936" y="1191"/>
                  </a:cubicBezTo>
                  <a:cubicBezTo>
                    <a:pt x="797" y="1383"/>
                    <a:pt x="675" y="1561"/>
                    <a:pt x="592" y="1769"/>
                  </a:cubicBezTo>
                  <a:cubicBezTo>
                    <a:pt x="496" y="1988"/>
                    <a:pt x="414" y="2196"/>
                    <a:pt x="344" y="2414"/>
                  </a:cubicBezTo>
                  <a:cubicBezTo>
                    <a:pt x="288" y="2596"/>
                    <a:pt x="205" y="2762"/>
                    <a:pt x="166" y="2953"/>
                  </a:cubicBezTo>
                  <a:cubicBezTo>
                    <a:pt x="96" y="3271"/>
                    <a:pt x="53" y="3601"/>
                    <a:pt x="14" y="3932"/>
                  </a:cubicBezTo>
                  <a:cubicBezTo>
                    <a:pt x="0" y="4098"/>
                    <a:pt x="0" y="4276"/>
                    <a:pt x="27" y="4441"/>
                  </a:cubicBezTo>
                  <a:cubicBezTo>
                    <a:pt x="53" y="4646"/>
                    <a:pt x="109" y="4868"/>
                    <a:pt x="219" y="5060"/>
                  </a:cubicBezTo>
                  <a:cubicBezTo>
                    <a:pt x="288" y="5199"/>
                    <a:pt x="384" y="5338"/>
                    <a:pt x="467" y="5460"/>
                  </a:cubicBezTo>
                  <a:cubicBezTo>
                    <a:pt x="605" y="5639"/>
                    <a:pt x="814" y="5708"/>
                    <a:pt x="1006" y="5764"/>
                  </a:cubicBezTo>
                  <a:cubicBezTo>
                    <a:pt x="1079" y="5784"/>
                    <a:pt x="1153" y="5792"/>
                    <a:pt x="1227" y="5792"/>
                  </a:cubicBezTo>
                  <a:cubicBezTo>
                    <a:pt x="1359" y="5792"/>
                    <a:pt x="1492" y="5768"/>
                    <a:pt x="1624" y="5751"/>
                  </a:cubicBezTo>
                  <a:cubicBezTo>
                    <a:pt x="1776" y="5738"/>
                    <a:pt x="1915" y="5681"/>
                    <a:pt x="2054" y="5625"/>
                  </a:cubicBezTo>
                  <a:cubicBezTo>
                    <a:pt x="2203" y="5556"/>
                    <a:pt x="2355" y="5490"/>
                    <a:pt x="2494" y="5377"/>
                  </a:cubicBezTo>
                  <a:cubicBezTo>
                    <a:pt x="2646" y="5268"/>
                    <a:pt x="2781" y="5142"/>
                    <a:pt x="2933" y="5033"/>
                  </a:cubicBezTo>
                  <a:cubicBezTo>
                    <a:pt x="3112" y="4881"/>
                    <a:pt x="3307" y="4729"/>
                    <a:pt x="3443" y="4537"/>
                  </a:cubicBezTo>
                  <a:cubicBezTo>
                    <a:pt x="3555" y="4415"/>
                    <a:pt x="3651" y="4289"/>
                    <a:pt x="3734" y="4150"/>
                  </a:cubicBezTo>
                  <a:cubicBezTo>
                    <a:pt x="3816" y="4028"/>
                    <a:pt x="3939" y="3919"/>
                    <a:pt x="3969" y="3754"/>
                  </a:cubicBezTo>
                  <a:lnTo>
                    <a:pt x="3969" y="3767"/>
                  </a:lnTo>
                  <a:cubicBezTo>
                    <a:pt x="4134" y="3558"/>
                    <a:pt x="4299" y="3353"/>
                    <a:pt x="4451" y="3145"/>
                  </a:cubicBezTo>
                  <a:cubicBezTo>
                    <a:pt x="4517" y="3062"/>
                    <a:pt x="4574" y="2980"/>
                    <a:pt x="4574" y="2871"/>
                  </a:cubicBezTo>
                  <a:cubicBezTo>
                    <a:pt x="4574" y="2828"/>
                    <a:pt x="4574" y="2788"/>
                    <a:pt x="4587" y="2762"/>
                  </a:cubicBezTo>
                  <a:cubicBezTo>
                    <a:pt x="4600" y="2705"/>
                    <a:pt x="4587" y="2679"/>
                    <a:pt x="4534" y="2662"/>
                  </a:cubicBezTo>
                  <a:cubicBezTo>
                    <a:pt x="4491" y="2662"/>
                    <a:pt x="4465" y="2636"/>
                    <a:pt x="4435" y="2609"/>
                  </a:cubicBezTo>
                  <a:cubicBezTo>
                    <a:pt x="4326" y="2471"/>
                    <a:pt x="4203" y="2348"/>
                    <a:pt x="4064" y="2236"/>
                  </a:cubicBezTo>
                  <a:lnTo>
                    <a:pt x="4064" y="2236"/>
                  </a:lnTo>
                  <a:cubicBezTo>
                    <a:pt x="4121" y="2318"/>
                    <a:pt x="4160" y="2414"/>
                    <a:pt x="4217" y="2497"/>
                  </a:cubicBezTo>
                  <a:cubicBezTo>
                    <a:pt x="4286" y="2609"/>
                    <a:pt x="4339" y="2732"/>
                    <a:pt x="4352" y="2871"/>
                  </a:cubicBezTo>
                  <a:lnTo>
                    <a:pt x="4352" y="2967"/>
                  </a:lnTo>
                  <a:cubicBezTo>
                    <a:pt x="4352" y="2993"/>
                    <a:pt x="4339" y="3010"/>
                    <a:pt x="4312" y="3010"/>
                  </a:cubicBezTo>
                  <a:cubicBezTo>
                    <a:pt x="4286" y="3010"/>
                    <a:pt x="4269" y="3010"/>
                    <a:pt x="4256" y="2980"/>
                  </a:cubicBezTo>
                  <a:cubicBezTo>
                    <a:pt x="4243" y="2967"/>
                    <a:pt x="4243" y="2940"/>
                    <a:pt x="4230" y="2927"/>
                  </a:cubicBezTo>
                  <a:cubicBezTo>
                    <a:pt x="4230" y="2871"/>
                    <a:pt x="4203" y="2844"/>
                    <a:pt x="4160" y="2814"/>
                  </a:cubicBezTo>
                  <a:cubicBezTo>
                    <a:pt x="4134" y="2801"/>
                    <a:pt x="4121" y="2788"/>
                    <a:pt x="4104" y="2762"/>
                  </a:cubicBezTo>
                  <a:cubicBezTo>
                    <a:pt x="4021" y="2623"/>
                    <a:pt x="3912" y="2497"/>
                    <a:pt x="3790" y="2401"/>
                  </a:cubicBezTo>
                  <a:cubicBezTo>
                    <a:pt x="3691" y="2318"/>
                    <a:pt x="3582" y="2223"/>
                    <a:pt x="3459" y="2183"/>
                  </a:cubicBezTo>
                  <a:cubicBezTo>
                    <a:pt x="3403" y="2153"/>
                    <a:pt x="3390" y="2100"/>
                    <a:pt x="3377" y="2057"/>
                  </a:cubicBezTo>
                  <a:cubicBezTo>
                    <a:pt x="3377" y="2017"/>
                    <a:pt x="3403" y="2017"/>
                    <a:pt x="3430" y="2001"/>
                  </a:cubicBezTo>
                  <a:cubicBezTo>
                    <a:pt x="3456" y="1991"/>
                    <a:pt x="3481" y="1987"/>
                    <a:pt x="3507" y="1987"/>
                  </a:cubicBezTo>
                  <a:cubicBezTo>
                    <a:pt x="3551" y="1987"/>
                    <a:pt x="3594" y="1999"/>
                    <a:pt x="3638" y="2017"/>
                  </a:cubicBezTo>
                  <a:cubicBezTo>
                    <a:pt x="3760" y="2044"/>
                    <a:pt x="3886" y="2084"/>
                    <a:pt x="3982" y="2183"/>
                  </a:cubicBezTo>
                  <a:cubicBezTo>
                    <a:pt x="3995" y="2196"/>
                    <a:pt x="4008" y="2196"/>
                    <a:pt x="4021" y="2196"/>
                  </a:cubicBezTo>
                  <a:cubicBezTo>
                    <a:pt x="4021" y="2196"/>
                    <a:pt x="4008" y="2183"/>
                    <a:pt x="4008" y="2166"/>
                  </a:cubicBezTo>
                  <a:cubicBezTo>
                    <a:pt x="3830" y="1948"/>
                    <a:pt x="3734" y="1670"/>
                    <a:pt x="3651" y="1396"/>
                  </a:cubicBezTo>
                  <a:cubicBezTo>
                    <a:pt x="3595" y="1191"/>
                    <a:pt x="3555" y="982"/>
                    <a:pt x="3555" y="761"/>
                  </a:cubicBezTo>
                  <a:cubicBezTo>
                    <a:pt x="3512" y="900"/>
                    <a:pt x="3486" y="1039"/>
                    <a:pt x="3473" y="1174"/>
                  </a:cubicBezTo>
                  <a:cubicBezTo>
                    <a:pt x="3473" y="1313"/>
                    <a:pt x="3443" y="1452"/>
                    <a:pt x="3542" y="1574"/>
                  </a:cubicBezTo>
                  <a:cubicBezTo>
                    <a:pt x="3568" y="1604"/>
                    <a:pt x="3555" y="1631"/>
                    <a:pt x="3542" y="1644"/>
                  </a:cubicBezTo>
                  <a:cubicBezTo>
                    <a:pt x="3532" y="1659"/>
                    <a:pt x="3519" y="1666"/>
                    <a:pt x="3502" y="1666"/>
                  </a:cubicBezTo>
                  <a:cubicBezTo>
                    <a:pt x="3490" y="1666"/>
                    <a:pt x="3476" y="1663"/>
                    <a:pt x="3459" y="1657"/>
                  </a:cubicBezTo>
                  <a:cubicBezTo>
                    <a:pt x="3446" y="1646"/>
                    <a:pt x="3426" y="1627"/>
                    <a:pt x="3405" y="1627"/>
                  </a:cubicBezTo>
                  <a:cubicBezTo>
                    <a:pt x="3400" y="1627"/>
                    <a:pt x="3395" y="1628"/>
                    <a:pt x="3390" y="1631"/>
                  </a:cubicBezTo>
                  <a:cubicBezTo>
                    <a:pt x="3372" y="1639"/>
                    <a:pt x="3357" y="1643"/>
                    <a:pt x="3342" y="1643"/>
                  </a:cubicBezTo>
                  <a:cubicBezTo>
                    <a:pt x="3289" y="1643"/>
                    <a:pt x="3256" y="1592"/>
                    <a:pt x="3224" y="1548"/>
                  </a:cubicBezTo>
                  <a:cubicBezTo>
                    <a:pt x="3046" y="1273"/>
                    <a:pt x="2990" y="956"/>
                    <a:pt x="2990" y="625"/>
                  </a:cubicBezTo>
                  <a:cubicBezTo>
                    <a:pt x="2976" y="447"/>
                    <a:pt x="2990" y="265"/>
                    <a:pt x="3029" y="99"/>
                  </a:cubicBezTo>
                  <a:cubicBezTo>
                    <a:pt x="3059" y="17"/>
                    <a:pt x="3046" y="4"/>
                    <a:pt x="2963" y="4"/>
                  </a:cubicBezTo>
                  <a:cubicBezTo>
                    <a:pt x="2932" y="1"/>
                    <a:pt x="2901" y="0"/>
                    <a:pt x="28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3324561" y="4595015"/>
              <a:ext cx="232693" cy="129475"/>
            </a:xfrm>
            <a:custGeom>
              <a:avLst/>
              <a:gdLst/>
              <a:ahLst/>
              <a:cxnLst/>
              <a:rect l="l" t="t" r="r" b="b"/>
              <a:pathLst>
                <a:path w="5663" h="3151" extrusionOk="0">
                  <a:moveTo>
                    <a:pt x="3716" y="1"/>
                  </a:moveTo>
                  <a:cubicBezTo>
                    <a:pt x="3360" y="1"/>
                    <a:pt x="3002" y="46"/>
                    <a:pt x="2646" y="134"/>
                  </a:cubicBezTo>
                  <a:cubicBezTo>
                    <a:pt x="2507" y="161"/>
                    <a:pt x="2355" y="217"/>
                    <a:pt x="2220" y="243"/>
                  </a:cubicBezTo>
                  <a:cubicBezTo>
                    <a:pt x="2025" y="286"/>
                    <a:pt x="1846" y="326"/>
                    <a:pt x="1667" y="395"/>
                  </a:cubicBezTo>
                  <a:cubicBezTo>
                    <a:pt x="1476" y="465"/>
                    <a:pt x="1281" y="521"/>
                    <a:pt x="1102" y="617"/>
                  </a:cubicBezTo>
                  <a:cubicBezTo>
                    <a:pt x="1019" y="657"/>
                    <a:pt x="1006" y="643"/>
                    <a:pt x="1019" y="739"/>
                  </a:cubicBezTo>
                  <a:lnTo>
                    <a:pt x="1019" y="1070"/>
                  </a:lnTo>
                  <a:cubicBezTo>
                    <a:pt x="993" y="1318"/>
                    <a:pt x="897" y="1540"/>
                    <a:pt x="785" y="1761"/>
                  </a:cubicBezTo>
                  <a:cubicBezTo>
                    <a:pt x="636" y="2022"/>
                    <a:pt x="454" y="2270"/>
                    <a:pt x="222" y="2475"/>
                  </a:cubicBezTo>
                  <a:cubicBezTo>
                    <a:pt x="206" y="2475"/>
                    <a:pt x="206" y="2489"/>
                    <a:pt x="206" y="2518"/>
                  </a:cubicBezTo>
                  <a:cubicBezTo>
                    <a:pt x="166" y="2654"/>
                    <a:pt x="140" y="2793"/>
                    <a:pt x="57" y="2919"/>
                  </a:cubicBezTo>
                  <a:cubicBezTo>
                    <a:pt x="40" y="2972"/>
                    <a:pt x="1" y="3015"/>
                    <a:pt x="14" y="3067"/>
                  </a:cubicBezTo>
                  <a:cubicBezTo>
                    <a:pt x="70" y="3041"/>
                    <a:pt x="123" y="3028"/>
                    <a:pt x="193" y="3001"/>
                  </a:cubicBezTo>
                  <a:cubicBezTo>
                    <a:pt x="254" y="2984"/>
                    <a:pt x="315" y="2974"/>
                    <a:pt x="374" y="2974"/>
                  </a:cubicBezTo>
                  <a:cubicBezTo>
                    <a:pt x="462" y="2974"/>
                    <a:pt x="546" y="2997"/>
                    <a:pt x="619" y="3054"/>
                  </a:cubicBezTo>
                  <a:cubicBezTo>
                    <a:pt x="642" y="3071"/>
                    <a:pt x="660" y="3080"/>
                    <a:pt x="675" y="3080"/>
                  </a:cubicBezTo>
                  <a:cubicBezTo>
                    <a:pt x="697" y="3080"/>
                    <a:pt x="714" y="3061"/>
                    <a:pt x="732" y="3028"/>
                  </a:cubicBezTo>
                  <a:cubicBezTo>
                    <a:pt x="785" y="2972"/>
                    <a:pt x="785" y="2902"/>
                    <a:pt x="785" y="2819"/>
                  </a:cubicBezTo>
                  <a:cubicBezTo>
                    <a:pt x="814" y="2601"/>
                    <a:pt x="937" y="2436"/>
                    <a:pt x="1102" y="2284"/>
                  </a:cubicBezTo>
                  <a:cubicBezTo>
                    <a:pt x="1214" y="2201"/>
                    <a:pt x="1337" y="2118"/>
                    <a:pt x="1446" y="2022"/>
                  </a:cubicBezTo>
                  <a:cubicBezTo>
                    <a:pt x="1724" y="1745"/>
                    <a:pt x="1998" y="1470"/>
                    <a:pt x="2206" y="1113"/>
                  </a:cubicBezTo>
                  <a:cubicBezTo>
                    <a:pt x="2233" y="1057"/>
                    <a:pt x="2273" y="974"/>
                    <a:pt x="2329" y="934"/>
                  </a:cubicBezTo>
                  <a:cubicBezTo>
                    <a:pt x="2412" y="865"/>
                    <a:pt x="2494" y="822"/>
                    <a:pt x="2577" y="796"/>
                  </a:cubicBezTo>
                  <a:cubicBezTo>
                    <a:pt x="2812" y="713"/>
                    <a:pt x="3073" y="670"/>
                    <a:pt x="3321" y="657"/>
                  </a:cubicBezTo>
                  <a:cubicBezTo>
                    <a:pt x="3350" y="655"/>
                    <a:pt x="3379" y="654"/>
                    <a:pt x="3408" y="654"/>
                  </a:cubicBezTo>
                  <a:cubicBezTo>
                    <a:pt x="3614" y="654"/>
                    <a:pt x="3818" y="693"/>
                    <a:pt x="4009" y="739"/>
                  </a:cubicBezTo>
                  <a:cubicBezTo>
                    <a:pt x="4257" y="796"/>
                    <a:pt x="4452" y="918"/>
                    <a:pt x="4574" y="1140"/>
                  </a:cubicBezTo>
                  <a:cubicBezTo>
                    <a:pt x="4657" y="1249"/>
                    <a:pt x="4713" y="1388"/>
                    <a:pt x="4769" y="1526"/>
                  </a:cubicBezTo>
                  <a:cubicBezTo>
                    <a:pt x="4835" y="1718"/>
                    <a:pt x="4905" y="1897"/>
                    <a:pt x="4961" y="2105"/>
                  </a:cubicBezTo>
                  <a:cubicBezTo>
                    <a:pt x="5017" y="2380"/>
                    <a:pt x="5044" y="2671"/>
                    <a:pt x="5057" y="2958"/>
                  </a:cubicBezTo>
                  <a:cubicBezTo>
                    <a:pt x="5057" y="3015"/>
                    <a:pt x="5070" y="3084"/>
                    <a:pt x="5070" y="3150"/>
                  </a:cubicBezTo>
                  <a:cubicBezTo>
                    <a:pt x="5153" y="3137"/>
                    <a:pt x="5113" y="3067"/>
                    <a:pt x="5126" y="3041"/>
                  </a:cubicBezTo>
                  <a:cubicBezTo>
                    <a:pt x="5140" y="3001"/>
                    <a:pt x="5153" y="2972"/>
                    <a:pt x="5196" y="2958"/>
                  </a:cubicBezTo>
                  <a:cubicBezTo>
                    <a:pt x="5208" y="2955"/>
                    <a:pt x="5218" y="2954"/>
                    <a:pt x="5228" y="2954"/>
                  </a:cubicBezTo>
                  <a:cubicBezTo>
                    <a:pt x="5261" y="2954"/>
                    <a:pt x="5282" y="2974"/>
                    <a:pt x="5292" y="3028"/>
                  </a:cubicBezTo>
                  <a:cubicBezTo>
                    <a:pt x="5374" y="2806"/>
                    <a:pt x="5374" y="2614"/>
                    <a:pt x="5292" y="2423"/>
                  </a:cubicBezTo>
                  <a:cubicBezTo>
                    <a:pt x="5279" y="2393"/>
                    <a:pt x="5265" y="2353"/>
                    <a:pt x="5249" y="2323"/>
                  </a:cubicBezTo>
                  <a:cubicBezTo>
                    <a:pt x="5222" y="2270"/>
                    <a:pt x="5265" y="2257"/>
                    <a:pt x="5305" y="2241"/>
                  </a:cubicBezTo>
                  <a:cubicBezTo>
                    <a:pt x="5313" y="2237"/>
                    <a:pt x="5319" y="2235"/>
                    <a:pt x="5326" y="2235"/>
                  </a:cubicBezTo>
                  <a:cubicBezTo>
                    <a:pt x="5342" y="2235"/>
                    <a:pt x="5356" y="2245"/>
                    <a:pt x="5374" y="2257"/>
                  </a:cubicBezTo>
                  <a:cubicBezTo>
                    <a:pt x="5470" y="2323"/>
                    <a:pt x="5527" y="2423"/>
                    <a:pt x="5580" y="2518"/>
                  </a:cubicBezTo>
                  <a:cubicBezTo>
                    <a:pt x="5596" y="2558"/>
                    <a:pt x="5609" y="2601"/>
                    <a:pt x="5649" y="2614"/>
                  </a:cubicBezTo>
                  <a:cubicBezTo>
                    <a:pt x="5662" y="2545"/>
                    <a:pt x="5636" y="2489"/>
                    <a:pt x="5636" y="2423"/>
                  </a:cubicBezTo>
                  <a:cubicBezTo>
                    <a:pt x="5636" y="2158"/>
                    <a:pt x="5596" y="1897"/>
                    <a:pt x="5553" y="1622"/>
                  </a:cubicBezTo>
                  <a:cubicBezTo>
                    <a:pt x="5527" y="1401"/>
                    <a:pt x="5431" y="1196"/>
                    <a:pt x="5331" y="987"/>
                  </a:cubicBezTo>
                  <a:cubicBezTo>
                    <a:pt x="5236" y="796"/>
                    <a:pt x="5070" y="643"/>
                    <a:pt x="4905" y="478"/>
                  </a:cubicBezTo>
                  <a:cubicBezTo>
                    <a:pt x="4769" y="339"/>
                    <a:pt x="4604" y="243"/>
                    <a:pt x="4409" y="161"/>
                  </a:cubicBezTo>
                  <a:cubicBezTo>
                    <a:pt x="4273" y="91"/>
                    <a:pt x="4134" y="25"/>
                    <a:pt x="3969" y="9"/>
                  </a:cubicBezTo>
                  <a:cubicBezTo>
                    <a:pt x="3885" y="4"/>
                    <a:pt x="3801" y="1"/>
                    <a:pt x="37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3141132" y="4525941"/>
              <a:ext cx="217448" cy="162922"/>
            </a:xfrm>
            <a:custGeom>
              <a:avLst/>
              <a:gdLst/>
              <a:ahLst/>
              <a:cxnLst/>
              <a:rect l="l" t="t" r="r" b="b"/>
              <a:pathLst>
                <a:path w="5292" h="3965" extrusionOk="0">
                  <a:moveTo>
                    <a:pt x="2386" y="1"/>
                  </a:moveTo>
                  <a:cubicBezTo>
                    <a:pt x="2335" y="1"/>
                    <a:pt x="2283" y="4"/>
                    <a:pt x="2233" y="10"/>
                  </a:cubicBezTo>
                  <a:cubicBezTo>
                    <a:pt x="1806" y="53"/>
                    <a:pt x="1419" y="201"/>
                    <a:pt x="1062" y="436"/>
                  </a:cubicBezTo>
                  <a:cubicBezTo>
                    <a:pt x="745" y="645"/>
                    <a:pt x="523" y="919"/>
                    <a:pt x="358" y="1250"/>
                  </a:cubicBezTo>
                  <a:cubicBezTo>
                    <a:pt x="305" y="1375"/>
                    <a:pt x="249" y="1498"/>
                    <a:pt x="166" y="1594"/>
                  </a:cubicBezTo>
                  <a:cubicBezTo>
                    <a:pt x="110" y="1663"/>
                    <a:pt x="70" y="1746"/>
                    <a:pt x="14" y="1802"/>
                  </a:cubicBezTo>
                  <a:cubicBezTo>
                    <a:pt x="1" y="1828"/>
                    <a:pt x="1" y="1842"/>
                    <a:pt x="27" y="1855"/>
                  </a:cubicBezTo>
                  <a:cubicBezTo>
                    <a:pt x="96" y="1885"/>
                    <a:pt x="139" y="1938"/>
                    <a:pt x="192" y="1981"/>
                  </a:cubicBezTo>
                  <a:cubicBezTo>
                    <a:pt x="318" y="1789"/>
                    <a:pt x="414" y="1607"/>
                    <a:pt x="553" y="1428"/>
                  </a:cubicBezTo>
                  <a:cubicBezTo>
                    <a:pt x="649" y="1306"/>
                    <a:pt x="745" y="1167"/>
                    <a:pt x="854" y="1045"/>
                  </a:cubicBezTo>
                  <a:cubicBezTo>
                    <a:pt x="993" y="879"/>
                    <a:pt x="1145" y="714"/>
                    <a:pt x="1323" y="602"/>
                  </a:cubicBezTo>
                  <a:cubicBezTo>
                    <a:pt x="1515" y="466"/>
                    <a:pt x="1737" y="383"/>
                    <a:pt x="1958" y="314"/>
                  </a:cubicBezTo>
                  <a:cubicBezTo>
                    <a:pt x="2107" y="271"/>
                    <a:pt x="2259" y="271"/>
                    <a:pt x="2411" y="244"/>
                  </a:cubicBezTo>
                  <a:cubicBezTo>
                    <a:pt x="2466" y="244"/>
                    <a:pt x="2521" y="239"/>
                    <a:pt x="2577" y="239"/>
                  </a:cubicBezTo>
                  <a:cubicBezTo>
                    <a:pt x="2604" y="239"/>
                    <a:pt x="2632" y="240"/>
                    <a:pt x="2659" y="244"/>
                  </a:cubicBezTo>
                  <a:cubicBezTo>
                    <a:pt x="2692" y="252"/>
                    <a:pt x="2723" y="260"/>
                    <a:pt x="2752" y="260"/>
                  </a:cubicBezTo>
                  <a:cubicBezTo>
                    <a:pt x="2773" y="260"/>
                    <a:pt x="2793" y="256"/>
                    <a:pt x="2811" y="244"/>
                  </a:cubicBezTo>
                  <a:cubicBezTo>
                    <a:pt x="2843" y="223"/>
                    <a:pt x="2869" y="211"/>
                    <a:pt x="2888" y="211"/>
                  </a:cubicBezTo>
                  <a:cubicBezTo>
                    <a:pt x="2919" y="211"/>
                    <a:pt x="2934" y="240"/>
                    <a:pt x="2934" y="301"/>
                  </a:cubicBezTo>
                  <a:lnTo>
                    <a:pt x="2934" y="383"/>
                  </a:lnTo>
                  <a:cubicBezTo>
                    <a:pt x="2825" y="780"/>
                    <a:pt x="2868" y="1180"/>
                    <a:pt x="2977" y="1567"/>
                  </a:cubicBezTo>
                  <a:cubicBezTo>
                    <a:pt x="3003" y="1623"/>
                    <a:pt x="3003" y="1676"/>
                    <a:pt x="3046" y="1733"/>
                  </a:cubicBezTo>
                  <a:cubicBezTo>
                    <a:pt x="3073" y="1719"/>
                    <a:pt x="3059" y="1690"/>
                    <a:pt x="3059" y="1663"/>
                  </a:cubicBezTo>
                  <a:cubicBezTo>
                    <a:pt x="3059" y="1524"/>
                    <a:pt x="3073" y="1375"/>
                    <a:pt x="3116" y="1237"/>
                  </a:cubicBezTo>
                  <a:cubicBezTo>
                    <a:pt x="3155" y="1058"/>
                    <a:pt x="3198" y="879"/>
                    <a:pt x="3294" y="727"/>
                  </a:cubicBezTo>
                  <a:cubicBezTo>
                    <a:pt x="3306" y="690"/>
                    <a:pt x="3337" y="655"/>
                    <a:pt x="3373" y="655"/>
                  </a:cubicBezTo>
                  <a:cubicBezTo>
                    <a:pt x="3379" y="655"/>
                    <a:pt x="3384" y="656"/>
                    <a:pt x="3390" y="658"/>
                  </a:cubicBezTo>
                  <a:cubicBezTo>
                    <a:pt x="3446" y="658"/>
                    <a:pt x="3446" y="714"/>
                    <a:pt x="3460" y="754"/>
                  </a:cubicBezTo>
                  <a:lnTo>
                    <a:pt x="3460" y="810"/>
                  </a:lnTo>
                  <a:cubicBezTo>
                    <a:pt x="3417" y="989"/>
                    <a:pt x="3430" y="1180"/>
                    <a:pt x="3460" y="1359"/>
                  </a:cubicBezTo>
                  <a:cubicBezTo>
                    <a:pt x="3499" y="1706"/>
                    <a:pt x="3625" y="2020"/>
                    <a:pt x="3790" y="2324"/>
                  </a:cubicBezTo>
                  <a:cubicBezTo>
                    <a:pt x="3803" y="2338"/>
                    <a:pt x="3817" y="2381"/>
                    <a:pt x="3860" y="2381"/>
                  </a:cubicBezTo>
                  <a:cubicBezTo>
                    <a:pt x="3860" y="2298"/>
                    <a:pt x="3843" y="2215"/>
                    <a:pt x="3830" y="2133"/>
                  </a:cubicBezTo>
                  <a:cubicBezTo>
                    <a:pt x="3803" y="1981"/>
                    <a:pt x="3803" y="1828"/>
                    <a:pt x="3817" y="1676"/>
                  </a:cubicBezTo>
                  <a:cubicBezTo>
                    <a:pt x="3830" y="1637"/>
                    <a:pt x="3843" y="1580"/>
                    <a:pt x="3873" y="1541"/>
                  </a:cubicBezTo>
                  <a:cubicBezTo>
                    <a:pt x="3894" y="1527"/>
                    <a:pt x="3907" y="1490"/>
                    <a:pt x="3934" y="1490"/>
                  </a:cubicBezTo>
                  <a:cubicBezTo>
                    <a:pt x="3940" y="1490"/>
                    <a:pt x="3947" y="1493"/>
                    <a:pt x="3956" y="1498"/>
                  </a:cubicBezTo>
                  <a:cubicBezTo>
                    <a:pt x="3982" y="1511"/>
                    <a:pt x="3995" y="1554"/>
                    <a:pt x="3982" y="1594"/>
                  </a:cubicBezTo>
                  <a:cubicBezTo>
                    <a:pt x="3969" y="1637"/>
                    <a:pt x="3956" y="1676"/>
                    <a:pt x="3956" y="1733"/>
                  </a:cubicBezTo>
                  <a:cubicBezTo>
                    <a:pt x="3942" y="1981"/>
                    <a:pt x="3982" y="2215"/>
                    <a:pt x="4065" y="2450"/>
                  </a:cubicBezTo>
                  <a:cubicBezTo>
                    <a:pt x="4078" y="2434"/>
                    <a:pt x="4078" y="2420"/>
                    <a:pt x="4065" y="2407"/>
                  </a:cubicBezTo>
                  <a:cubicBezTo>
                    <a:pt x="4051" y="2285"/>
                    <a:pt x="4025" y="2159"/>
                    <a:pt x="4025" y="2037"/>
                  </a:cubicBezTo>
                  <a:cubicBezTo>
                    <a:pt x="4025" y="1967"/>
                    <a:pt x="4051" y="1911"/>
                    <a:pt x="4078" y="1842"/>
                  </a:cubicBezTo>
                  <a:cubicBezTo>
                    <a:pt x="4086" y="1817"/>
                    <a:pt x="4107" y="1807"/>
                    <a:pt x="4131" y="1807"/>
                  </a:cubicBezTo>
                  <a:cubicBezTo>
                    <a:pt x="4144" y="1807"/>
                    <a:pt x="4159" y="1810"/>
                    <a:pt x="4174" y="1815"/>
                  </a:cubicBezTo>
                  <a:cubicBezTo>
                    <a:pt x="4204" y="1828"/>
                    <a:pt x="4217" y="1871"/>
                    <a:pt x="4190" y="1898"/>
                  </a:cubicBezTo>
                  <a:cubicBezTo>
                    <a:pt x="4147" y="1954"/>
                    <a:pt x="4161" y="2007"/>
                    <a:pt x="4161" y="2076"/>
                  </a:cubicBezTo>
                  <a:cubicBezTo>
                    <a:pt x="4161" y="2298"/>
                    <a:pt x="4273" y="2503"/>
                    <a:pt x="4356" y="2711"/>
                  </a:cubicBezTo>
                  <a:cubicBezTo>
                    <a:pt x="4395" y="2834"/>
                    <a:pt x="4465" y="2946"/>
                    <a:pt x="4521" y="3069"/>
                  </a:cubicBezTo>
                  <a:cubicBezTo>
                    <a:pt x="4547" y="3125"/>
                    <a:pt x="4561" y="3178"/>
                    <a:pt x="4491" y="3234"/>
                  </a:cubicBezTo>
                  <a:cubicBezTo>
                    <a:pt x="4465" y="3260"/>
                    <a:pt x="4452" y="3317"/>
                    <a:pt x="4438" y="3360"/>
                  </a:cubicBezTo>
                  <a:cubicBezTo>
                    <a:pt x="4369" y="3482"/>
                    <a:pt x="4313" y="3621"/>
                    <a:pt x="4217" y="3730"/>
                  </a:cubicBezTo>
                  <a:cubicBezTo>
                    <a:pt x="4161" y="3799"/>
                    <a:pt x="4091" y="3869"/>
                    <a:pt x="4038" y="3965"/>
                  </a:cubicBezTo>
                  <a:cubicBezTo>
                    <a:pt x="4121" y="3938"/>
                    <a:pt x="4174" y="3882"/>
                    <a:pt x="4230" y="3826"/>
                  </a:cubicBezTo>
                  <a:cubicBezTo>
                    <a:pt x="4356" y="3717"/>
                    <a:pt x="4491" y="3608"/>
                    <a:pt x="4604" y="3482"/>
                  </a:cubicBezTo>
                  <a:cubicBezTo>
                    <a:pt x="4630" y="3455"/>
                    <a:pt x="4657" y="3412"/>
                    <a:pt x="4686" y="3386"/>
                  </a:cubicBezTo>
                  <a:cubicBezTo>
                    <a:pt x="4713" y="3373"/>
                    <a:pt x="4726" y="3373"/>
                    <a:pt x="4769" y="3373"/>
                  </a:cubicBezTo>
                  <a:cubicBezTo>
                    <a:pt x="4796" y="3386"/>
                    <a:pt x="4782" y="3412"/>
                    <a:pt x="4782" y="3442"/>
                  </a:cubicBezTo>
                  <a:cubicBezTo>
                    <a:pt x="4796" y="3482"/>
                    <a:pt x="4769" y="3508"/>
                    <a:pt x="4753" y="3538"/>
                  </a:cubicBezTo>
                  <a:cubicBezTo>
                    <a:pt x="4726" y="3578"/>
                    <a:pt x="4686" y="3621"/>
                    <a:pt x="4643" y="3647"/>
                  </a:cubicBezTo>
                  <a:cubicBezTo>
                    <a:pt x="4604" y="3703"/>
                    <a:pt x="4587" y="3730"/>
                    <a:pt x="4643" y="3786"/>
                  </a:cubicBezTo>
                  <a:cubicBezTo>
                    <a:pt x="4657" y="3813"/>
                    <a:pt x="4670" y="3856"/>
                    <a:pt x="4686" y="3882"/>
                  </a:cubicBezTo>
                  <a:cubicBezTo>
                    <a:pt x="4700" y="3869"/>
                    <a:pt x="4713" y="3869"/>
                    <a:pt x="4726" y="3856"/>
                  </a:cubicBezTo>
                  <a:cubicBezTo>
                    <a:pt x="4809" y="3743"/>
                    <a:pt x="4878" y="3621"/>
                    <a:pt x="4961" y="3495"/>
                  </a:cubicBezTo>
                  <a:cubicBezTo>
                    <a:pt x="5017" y="3412"/>
                    <a:pt x="5044" y="3330"/>
                    <a:pt x="5113" y="3260"/>
                  </a:cubicBezTo>
                  <a:lnTo>
                    <a:pt x="5113" y="3247"/>
                  </a:lnTo>
                  <a:cubicBezTo>
                    <a:pt x="5182" y="3112"/>
                    <a:pt x="5235" y="2973"/>
                    <a:pt x="5265" y="2834"/>
                  </a:cubicBezTo>
                  <a:cubicBezTo>
                    <a:pt x="5292" y="2711"/>
                    <a:pt x="5278" y="2586"/>
                    <a:pt x="5278" y="2450"/>
                  </a:cubicBezTo>
                  <a:cubicBezTo>
                    <a:pt x="5292" y="2324"/>
                    <a:pt x="5278" y="2186"/>
                    <a:pt x="5249" y="2063"/>
                  </a:cubicBezTo>
                  <a:cubicBezTo>
                    <a:pt x="5209" y="1828"/>
                    <a:pt x="5083" y="1623"/>
                    <a:pt x="4961" y="1428"/>
                  </a:cubicBezTo>
                  <a:cubicBezTo>
                    <a:pt x="4726" y="1084"/>
                    <a:pt x="4409" y="797"/>
                    <a:pt x="4065" y="562"/>
                  </a:cubicBezTo>
                  <a:cubicBezTo>
                    <a:pt x="3760" y="354"/>
                    <a:pt x="3417" y="201"/>
                    <a:pt x="3059" y="106"/>
                  </a:cubicBezTo>
                  <a:cubicBezTo>
                    <a:pt x="2907" y="66"/>
                    <a:pt x="2755" y="66"/>
                    <a:pt x="2603" y="23"/>
                  </a:cubicBezTo>
                  <a:cubicBezTo>
                    <a:pt x="2531" y="7"/>
                    <a:pt x="2459" y="1"/>
                    <a:pt x="238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3043706" y="4470880"/>
              <a:ext cx="108765" cy="117148"/>
            </a:xfrm>
            <a:custGeom>
              <a:avLst/>
              <a:gdLst/>
              <a:ahLst/>
              <a:cxnLst/>
              <a:rect l="l" t="t" r="r" b="b"/>
              <a:pathLst>
                <a:path w="2647" h="2851" extrusionOk="0">
                  <a:moveTo>
                    <a:pt x="497" y="0"/>
                  </a:moveTo>
                  <a:cubicBezTo>
                    <a:pt x="470" y="14"/>
                    <a:pt x="483" y="53"/>
                    <a:pt x="483" y="83"/>
                  </a:cubicBezTo>
                  <a:cubicBezTo>
                    <a:pt x="483" y="235"/>
                    <a:pt x="457" y="401"/>
                    <a:pt x="427" y="549"/>
                  </a:cubicBezTo>
                  <a:cubicBezTo>
                    <a:pt x="374" y="897"/>
                    <a:pt x="235" y="1211"/>
                    <a:pt x="57" y="1515"/>
                  </a:cubicBezTo>
                  <a:cubicBezTo>
                    <a:pt x="14" y="1598"/>
                    <a:pt x="1" y="1611"/>
                    <a:pt x="70" y="1680"/>
                  </a:cubicBezTo>
                  <a:cubicBezTo>
                    <a:pt x="166" y="1776"/>
                    <a:pt x="249" y="1902"/>
                    <a:pt x="344" y="1998"/>
                  </a:cubicBezTo>
                  <a:cubicBezTo>
                    <a:pt x="526" y="2176"/>
                    <a:pt x="718" y="2342"/>
                    <a:pt x="923" y="2481"/>
                  </a:cubicBezTo>
                  <a:cubicBezTo>
                    <a:pt x="1022" y="2550"/>
                    <a:pt x="1131" y="2590"/>
                    <a:pt x="1241" y="2633"/>
                  </a:cubicBezTo>
                  <a:cubicBezTo>
                    <a:pt x="1475" y="2729"/>
                    <a:pt x="1710" y="2838"/>
                    <a:pt x="1971" y="2851"/>
                  </a:cubicBezTo>
                  <a:cubicBezTo>
                    <a:pt x="2097" y="2851"/>
                    <a:pt x="2193" y="2851"/>
                    <a:pt x="2276" y="2755"/>
                  </a:cubicBezTo>
                  <a:cubicBezTo>
                    <a:pt x="2299" y="2732"/>
                    <a:pt x="2319" y="2717"/>
                    <a:pt x="2339" y="2717"/>
                  </a:cubicBezTo>
                  <a:cubicBezTo>
                    <a:pt x="2354" y="2717"/>
                    <a:pt x="2368" y="2724"/>
                    <a:pt x="2385" y="2742"/>
                  </a:cubicBezTo>
                  <a:cubicBezTo>
                    <a:pt x="2391" y="2748"/>
                    <a:pt x="2398" y="2752"/>
                    <a:pt x="2405" y="2752"/>
                  </a:cubicBezTo>
                  <a:cubicBezTo>
                    <a:pt x="2412" y="2752"/>
                    <a:pt x="2419" y="2748"/>
                    <a:pt x="2428" y="2742"/>
                  </a:cubicBezTo>
                  <a:cubicBezTo>
                    <a:pt x="2454" y="2715"/>
                    <a:pt x="2441" y="2699"/>
                    <a:pt x="2428" y="2686"/>
                  </a:cubicBezTo>
                  <a:cubicBezTo>
                    <a:pt x="2372" y="2646"/>
                    <a:pt x="2372" y="2603"/>
                    <a:pt x="2372" y="2534"/>
                  </a:cubicBezTo>
                  <a:cubicBezTo>
                    <a:pt x="2372" y="2451"/>
                    <a:pt x="2385" y="2368"/>
                    <a:pt x="2385" y="2286"/>
                  </a:cubicBezTo>
                  <a:cubicBezTo>
                    <a:pt x="2411" y="2067"/>
                    <a:pt x="2467" y="1859"/>
                    <a:pt x="2524" y="1667"/>
                  </a:cubicBezTo>
                  <a:cubicBezTo>
                    <a:pt x="2550" y="1528"/>
                    <a:pt x="2606" y="1406"/>
                    <a:pt x="2646" y="1267"/>
                  </a:cubicBezTo>
                  <a:lnTo>
                    <a:pt x="2646" y="1267"/>
                  </a:lnTo>
                  <a:cubicBezTo>
                    <a:pt x="2634" y="1269"/>
                    <a:pt x="2622" y="1269"/>
                    <a:pt x="2611" y="1269"/>
                  </a:cubicBezTo>
                  <a:cubicBezTo>
                    <a:pt x="2572" y="1269"/>
                    <a:pt x="2533" y="1262"/>
                    <a:pt x="2497" y="1262"/>
                  </a:cubicBezTo>
                  <a:cubicBezTo>
                    <a:pt x="2455" y="1262"/>
                    <a:pt x="2417" y="1271"/>
                    <a:pt x="2385" y="1310"/>
                  </a:cubicBezTo>
                  <a:cubicBezTo>
                    <a:pt x="2378" y="1316"/>
                    <a:pt x="2362" y="1323"/>
                    <a:pt x="2343" y="1323"/>
                  </a:cubicBezTo>
                  <a:cubicBezTo>
                    <a:pt x="2324" y="1323"/>
                    <a:pt x="2302" y="1316"/>
                    <a:pt x="2289" y="1293"/>
                  </a:cubicBezTo>
                  <a:cubicBezTo>
                    <a:pt x="2276" y="1267"/>
                    <a:pt x="2262" y="1254"/>
                    <a:pt x="2219" y="1254"/>
                  </a:cubicBezTo>
                  <a:cubicBezTo>
                    <a:pt x="2028" y="1241"/>
                    <a:pt x="1862" y="1171"/>
                    <a:pt x="1667" y="1145"/>
                  </a:cubicBezTo>
                  <a:cubicBezTo>
                    <a:pt x="1614" y="1145"/>
                    <a:pt x="1558" y="1128"/>
                    <a:pt x="1502" y="1102"/>
                  </a:cubicBezTo>
                  <a:cubicBezTo>
                    <a:pt x="1310" y="1032"/>
                    <a:pt x="1105" y="963"/>
                    <a:pt x="923" y="867"/>
                  </a:cubicBezTo>
                  <a:cubicBezTo>
                    <a:pt x="814" y="814"/>
                    <a:pt x="718" y="731"/>
                    <a:pt x="649" y="619"/>
                  </a:cubicBezTo>
                  <a:cubicBezTo>
                    <a:pt x="622" y="566"/>
                    <a:pt x="649" y="497"/>
                    <a:pt x="635" y="440"/>
                  </a:cubicBezTo>
                  <a:cubicBezTo>
                    <a:pt x="592" y="288"/>
                    <a:pt x="540" y="136"/>
                    <a:pt x="4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3098603" y="4743187"/>
              <a:ext cx="117312" cy="93110"/>
            </a:xfrm>
            <a:custGeom>
              <a:avLst/>
              <a:gdLst/>
              <a:ahLst/>
              <a:cxnLst/>
              <a:rect l="l" t="t" r="r" b="b"/>
              <a:pathLst>
                <a:path w="2855" h="2266" extrusionOk="0">
                  <a:moveTo>
                    <a:pt x="705" y="0"/>
                  </a:moveTo>
                  <a:cubicBezTo>
                    <a:pt x="540" y="414"/>
                    <a:pt x="331" y="801"/>
                    <a:pt x="0" y="1088"/>
                  </a:cubicBezTo>
                  <a:cubicBezTo>
                    <a:pt x="43" y="1115"/>
                    <a:pt x="100" y="1158"/>
                    <a:pt x="139" y="1198"/>
                  </a:cubicBezTo>
                  <a:cubicBezTo>
                    <a:pt x="348" y="1363"/>
                    <a:pt x="579" y="1515"/>
                    <a:pt x="801" y="1667"/>
                  </a:cubicBezTo>
                  <a:cubicBezTo>
                    <a:pt x="910" y="1737"/>
                    <a:pt x="1022" y="1819"/>
                    <a:pt x="1131" y="1875"/>
                  </a:cubicBezTo>
                  <a:cubicBezTo>
                    <a:pt x="1353" y="1998"/>
                    <a:pt x="1571" y="2094"/>
                    <a:pt x="1806" y="2163"/>
                  </a:cubicBezTo>
                  <a:cubicBezTo>
                    <a:pt x="1918" y="2206"/>
                    <a:pt x="2028" y="2259"/>
                    <a:pt x="2150" y="2259"/>
                  </a:cubicBezTo>
                  <a:cubicBezTo>
                    <a:pt x="2163" y="2263"/>
                    <a:pt x="2176" y="2266"/>
                    <a:pt x="2188" y="2266"/>
                  </a:cubicBezTo>
                  <a:cubicBezTo>
                    <a:pt x="2214" y="2266"/>
                    <a:pt x="2233" y="2252"/>
                    <a:pt x="2233" y="2206"/>
                  </a:cubicBezTo>
                  <a:cubicBezTo>
                    <a:pt x="2249" y="2123"/>
                    <a:pt x="2276" y="2041"/>
                    <a:pt x="2315" y="1971"/>
                  </a:cubicBezTo>
                  <a:cubicBezTo>
                    <a:pt x="2372" y="1889"/>
                    <a:pt x="2398" y="1793"/>
                    <a:pt x="2441" y="1710"/>
                  </a:cubicBezTo>
                  <a:cubicBezTo>
                    <a:pt x="2510" y="1515"/>
                    <a:pt x="2593" y="1323"/>
                    <a:pt x="2702" y="1158"/>
                  </a:cubicBezTo>
                  <a:cubicBezTo>
                    <a:pt x="2758" y="1075"/>
                    <a:pt x="2798" y="993"/>
                    <a:pt x="2854" y="910"/>
                  </a:cubicBezTo>
                  <a:lnTo>
                    <a:pt x="2854" y="910"/>
                  </a:lnTo>
                  <a:cubicBezTo>
                    <a:pt x="2703" y="946"/>
                    <a:pt x="2563" y="1007"/>
                    <a:pt x="2413" y="1007"/>
                  </a:cubicBezTo>
                  <a:cubicBezTo>
                    <a:pt x="2399" y="1007"/>
                    <a:pt x="2386" y="1007"/>
                    <a:pt x="2372" y="1006"/>
                  </a:cubicBezTo>
                  <a:cubicBezTo>
                    <a:pt x="2358" y="1006"/>
                    <a:pt x="2358" y="1019"/>
                    <a:pt x="2345" y="1019"/>
                  </a:cubicBezTo>
                  <a:cubicBezTo>
                    <a:pt x="2233" y="1019"/>
                    <a:pt x="2137" y="1049"/>
                    <a:pt x="2028" y="1049"/>
                  </a:cubicBezTo>
                  <a:cubicBezTo>
                    <a:pt x="1889" y="1049"/>
                    <a:pt x="1753" y="1019"/>
                    <a:pt x="1614" y="979"/>
                  </a:cubicBezTo>
                  <a:cubicBezTo>
                    <a:pt x="1379" y="910"/>
                    <a:pt x="1188" y="784"/>
                    <a:pt x="1036" y="592"/>
                  </a:cubicBezTo>
                  <a:cubicBezTo>
                    <a:pt x="910" y="414"/>
                    <a:pt x="814" y="222"/>
                    <a:pt x="7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38"/>
            <p:cNvSpPr/>
            <p:nvPr/>
          </p:nvSpPr>
          <p:spPr>
            <a:xfrm>
              <a:off x="3106616" y="4607219"/>
              <a:ext cx="40268" cy="72277"/>
            </a:xfrm>
            <a:custGeom>
              <a:avLst/>
              <a:gdLst/>
              <a:ahLst/>
              <a:cxnLst/>
              <a:rect l="l" t="t" r="r" b="b"/>
              <a:pathLst>
                <a:path w="980" h="1759" extrusionOk="0">
                  <a:moveTo>
                    <a:pt x="729" y="0"/>
                  </a:moveTo>
                  <a:cubicBezTo>
                    <a:pt x="716" y="0"/>
                    <a:pt x="702" y="1"/>
                    <a:pt x="688" y="3"/>
                  </a:cubicBezTo>
                  <a:cubicBezTo>
                    <a:pt x="649" y="16"/>
                    <a:pt x="593" y="29"/>
                    <a:pt x="550" y="29"/>
                  </a:cubicBezTo>
                  <a:cubicBezTo>
                    <a:pt x="384" y="72"/>
                    <a:pt x="288" y="168"/>
                    <a:pt x="219" y="307"/>
                  </a:cubicBezTo>
                  <a:cubicBezTo>
                    <a:pt x="179" y="389"/>
                    <a:pt x="153" y="485"/>
                    <a:pt x="123" y="568"/>
                  </a:cubicBezTo>
                  <a:cubicBezTo>
                    <a:pt x="70" y="720"/>
                    <a:pt x="14" y="856"/>
                    <a:pt x="14" y="1021"/>
                  </a:cubicBezTo>
                  <a:cubicBezTo>
                    <a:pt x="1" y="1186"/>
                    <a:pt x="27" y="1339"/>
                    <a:pt x="123" y="1477"/>
                  </a:cubicBezTo>
                  <a:cubicBezTo>
                    <a:pt x="148" y="1518"/>
                    <a:pt x="163" y="1539"/>
                    <a:pt x="184" y="1539"/>
                  </a:cubicBezTo>
                  <a:cubicBezTo>
                    <a:pt x="200" y="1539"/>
                    <a:pt x="219" y="1528"/>
                    <a:pt x="249" y="1504"/>
                  </a:cubicBezTo>
                  <a:cubicBezTo>
                    <a:pt x="288" y="1477"/>
                    <a:pt x="318" y="1448"/>
                    <a:pt x="371" y="1434"/>
                  </a:cubicBezTo>
                  <a:cubicBezTo>
                    <a:pt x="401" y="1434"/>
                    <a:pt x="440" y="1434"/>
                    <a:pt x="454" y="1491"/>
                  </a:cubicBezTo>
                  <a:cubicBezTo>
                    <a:pt x="467" y="1530"/>
                    <a:pt x="440" y="1547"/>
                    <a:pt x="414" y="1560"/>
                  </a:cubicBezTo>
                  <a:cubicBezTo>
                    <a:pt x="401" y="1560"/>
                    <a:pt x="384" y="1560"/>
                    <a:pt x="384" y="1573"/>
                  </a:cubicBezTo>
                  <a:cubicBezTo>
                    <a:pt x="345" y="1600"/>
                    <a:pt x="288" y="1630"/>
                    <a:pt x="288" y="1669"/>
                  </a:cubicBezTo>
                  <a:cubicBezTo>
                    <a:pt x="302" y="1712"/>
                    <a:pt x="358" y="1725"/>
                    <a:pt x="401" y="1752"/>
                  </a:cubicBezTo>
                  <a:cubicBezTo>
                    <a:pt x="421" y="1756"/>
                    <a:pt x="436" y="1759"/>
                    <a:pt x="448" y="1759"/>
                  </a:cubicBezTo>
                  <a:cubicBezTo>
                    <a:pt x="475" y="1759"/>
                    <a:pt x="483" y="1744"/>
                    <a:pt x="483" y="1696"/>
                  </a:cubicBezTo>
                  <a:cubicBezTo>
                    <a:pt x="497" y="1600"/>
                    <a:pt x="483" y="1504"/>
                    <a:pt x="523" y="1421"/>
                  </a:cubicBezTo>
                  <a:cubicBezTo>
                    <a:pt x="579" y="1282"/>
                    <a:pt x="536" y="1160"/>
                    <a:pt x="536" y="1008"/>
                  </a:cubicBezTo>
                  <a:lnTo>
                    <a:pt x="536" y="1008"/>
                  </a:lnTo>
                  <a:cubicBezTo>
                    <a:pt x="483" y="1051"/>
                    <a:pt x="427" y="1091"/>
                    <a:pt x="401" y="1147"/>
                  </a:cubicBezTo>
                  <a:cubicBezTo>
                    <a:pt x="387" y="1179"/>
                    <a:pt x="368" y="1204"/>
                    <a:pt x="340" y="1204"/>
                  </a:cubicBezTo>
                  <a:cubicBezTo>
                    <a:pt x="333" y="1204"/>
                    <a:pt x="326" y="1203"/>
                    <a:pt x="318" y="1200"/>
                  </a:cubicBezTo>
                  <a:cubicBezTo>
                    <a:pt x="275" y="1173"/>
                    <a:pt x="262" y="1147"/>
                    <a:pt x="275" y="1104"/>
                  </a:cubicBezTo>
                  <a:cubicBezTo>
                    <a:pt x="275" y="1064"/>
                    <a:pt x="288" y="1021"/>
                    <a:pt x="331" y="995"/>
                  </a:cubicBezTo>
                  <a:cubicBezTo>
                    <a:pt x="371" y="952"/>
                    <a:pt x="414" y="899"/>
                    <a:pt x="483" y="869"/>
                  </a:cubicBezTo>
                  <a:cubicBezTo>
                    <a:pt x="536" y="843"/>
                    <a:pt x="579" y="816"/>
                    <a:pt x="566" y="747"/>
                  </a:cubicBezTo>
                  <a:lnTo>
                    <a:pt x="566" y="525"/>
                  </a:lnTo>
                  <a:cubicBezTo>
                    <a:pt x="579" y="429"/>
                    <a:pt x="536" y="346"/>
                    <a:pt x="467" y="290"/>
                  </a:cubicBezTo>
                  <a:cubicBezTo>
                    <a:pt x="440" y="264"/>
                    <a:pt x="414" y="237"/>
                    <a:pt x="440" y="194"/>
                  </a:cubicBezTo>
                  <a:cubicBezTo>
                    <a:pt x="452" y="170"/>
                    <a:pt x="470" y="163"/>
                    <a:pt x="489" y="163"/>
                  </a:cubicBezTo>
                  <a:cubicBezTo>
                    <a:pt x="512" y="163"/>
                    <a:pt x="535" y="174"/>
                    <a:pt x="550" y="181"/>
                  </a:cubicBezTo>
                  <a:cubicBezTo>
                    <a:pt x="606" y="237"/>
                    <a:pt x="675" y="290"/>
                    <a:pt x="702" y="360"/>
                  </a:cubicBezTo>
                  <a:cubicBezTo>
                    <a:pt x="745" y="472"/>
                    <a:pt x="745" y="595"/>
                    <a:pt x="745" y="704"/>
                  </a:cubicBezTo>
                  <a:cubicBezTo>
                    <a:pt x="798" y="608"/>
                    <a:pt x="827" y="499"/>
                    <a:pt x="867" y="403"/>
                  </a:cubicBezTo>
                  <a:cubicBezTo>
                    <a:pt x="910" y="333"/>
                    <a:pt x="936" y="264"/>
                    <a:pt x="963" y="194"/>
                  </a:cubicBezTo>
                  <a:cubicBezTo>
                    <a:pt x="963" y="168"/>
                    <a:pt x="979" y="125"/>
                    <a:pt x="950" y="98"/>
                  </a:cubicBezTo>
                  <a:cubicBezTo>
                    <a:pt x="889" y="38"/>
                    <a:pt x="819" y="0"/>
                    <a:pt x="7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38"/>
            <p:cNvSpPr/>
            <p:nvPr/>
          </p:nvSpPr>
          <p:spPr>
            <a:xfrm>
              <a:off x="3263418" y="4684058"/>
              <a:ext cx="64059" cy="65580"/>
            </a:xfrm>
            <a:custGeom>
              <a:avLst/>
              <a:gdLst/>
              <a:ahLst/>
              <a:cxnLst/>
              <a:rect l="l" t="t" r="r" b="b"/>
              <a:pathLst>
                <a:path w="1559" h="1596" extrusionOk="0">
                  <a:moveTo>
                    <a:pt x="1496" y="1"/>
                  </a:moveTo>
                  <a:cubicBezTo>
                    <a:pt x="1481" y="1"/>
                    <a:pt x="1472" y="15"/>
                    <a:pt x="1462" y="34"/>
                  </a:cubicBezTo>
                  <a:cubicBezTo>
                    <a:pt x="1433" y="47"/>
                    <a:pt x="1419" y="74"/>
                    <a:pt x="1393" y="90"/>
                  </a:cubicBezTo>
                  <a:cubicBezTo>
                    <a:pt x="1310" y="156"/>
                    <a:pt x="1214" y="226"/>
                    <a:pt x="1132" y="295"/>
                  </a:cubicBezTo>
                  <a:cubicBezTo>
                    <a:pt x="1158" y="322"/>
                    <a:pt x="1185" y="308"/>
                    <a:pt x="1214" y="322"/>
                  </a:cubicBezTo>
                  <a:cubicBezTo>
                    <a:pt x="1297" y="338"/>
                    <a:pt x="1337" y="391"/>
                    <a:pt x="1380" y="474"/>
                  </a:cubicBezTo>
                  <a:cubicBezTo>
                    <a:pt x="1393" y="487"/>
                    <a:pt x="1393" y="517"/>
                    <a:pt x="1363" y="543"/>
                  </a:cubicBezTo>
                  <a:cubicBezTo>
                    <a:pt x="1352" y="554"/>
                    <a:pt x="1341" y="559"/>
                    <a:pt x="1329" y="559"/>
                  </a:cubicBezTo>
                  <a:cubicBezTo>
                    <a:pt x="1314" y="559"/>
                    <a:pt x="1298" y="551"/>
                    <a:pt x="1280" y="543"/>
                  </a:cubicBezTo>
                  <a:cubicBezTo>
                    <a:pt x="1267" y="543"/>
                    <a:pt x="1254" y="530"/>
                    <a:pt x="1254" y="517"/>
                  </a:cubicBezTo>
                  <a:cubicBezTo>
                    <a:pt x="1232" y="485"/>
                    <a:pt x="1200" y="476"/>
                    <a:pt x="1166" y="476"/>
                  </a:cubicBezTo>
                  <a:cubicBezTo>
                    <a:pt x="1140" y="476"/>
                    <a:pt x="1113" y="481"/>
                    <a:pt x="1089" y="487"/>
                  </a:cubicBezTo>
                  <a:cubicBezTo>
                    <a:pt x="980" y="517"/>
                    <a:pt x="897" y="600"/>
                    <a:pt x="814" y="652"/>
                  </a:cubicBezTo>
                  <a:cubicBezTo>
                    <a:pt x="784" y="669"/>
                    <a:pt x="784" y="682"/>
                    <a:pt x="814" y="722"/>
                  </a:cubicBezTo>
                  <a:cubicBezTo>
                    <a:pt x="841" y="752"/>
                    <a:pt x="884" y="805"/>
                    <a:pt x="867" y="848"/>
                  </a:cubicBezTo>
                  <a:cubicBezTo>
                    <a:pt x="854" y="943"/>
                    <a:pt x="827" y="1026"/>
                    <a:pt x="771" y="1109"/>
                  </a:cubicBezTo>
                  <a:cubicBezTo>
                    <a:pt x="752" y="1137"/>
                    <a:pt x="733" y="1161"/>
                    <a:pt x="703" y="1161"/>
                  </a:cubicBezTo>
                  <a:cubicBezTo>
                    <a:pt x="692" y="1161"/>
                    <a:pt x="678" y="1157"/>
                    <a:pt x="662" y="1148"/>
                  </a:cubicBezTo>
                  <a:cubicBezTo>
                    <a:pt x="593" y="1122"/>
                    <a:pt x="619" y="1066"/>
                    <a:pt x="649" y="1026"/>
                  </a:cubicBezTo>
                  <a:cubicBezTo>
                    <a:pt x="675" y="970"/>
                    <a:pt x="675" y="917"/>
                    <a:pt x="702" y="861"/>
                  </a:cubicBezTo>
                  <a:cubicBezTo>
                    <a:pt x="702" y="818"/>
                    <a:pt x="689" y="805"/>
                    <a:pt x="662" y="791"/>
                  </a:cubicBezTo>
                  <a:cubicBezTo>
                    <a:pt x="656" y="785"/>
                    <a:pt x="650" y="782"/>
                    <a:pt x="645" y="782"/>
                  </a:cubicBezTo>
                  <a:cubicBezTo>
                    <a:pt x="628" y="782"/>
                    <a:pt x="616" y="808"/>
                    <a:pt x="606" y="818"/>
                  </a:cubicBezTo>
                  <a:cubicBezTo>
                    <a:pt x="510" y="900"/>
                    <a:pt x="441" y="1013"/>
                    <a:pt x="358" y="1122"/>
                  </a:cubicBezTo>
                  <a:cubicBezTo>
                    <a:pt x="262" y="1261"/>
                    <a:pt x="153" y="1370"/>
                    <a:pt x="40" y="1479"/>
                  </a:cubicBezTo>
                  <a:cubicBezTo>
                    <a:pt x="1" y="1522"/>
                    <a:pt x="27" y="1535"/>
                    <a:pt x="57" y="1549"/>
                  </a:cubicBezTo>
                  <a:cubicBezTo>
                    <a:pt x="140" y="1592"/>
                    <a:pt x="236" y="1562"/>
                    <a:pt x="331" y="1592"/>
                  </a:cubicBezTo>
                  <a:cubicBezTo>
                    <a:pt x="336" y="1594"/>
                    <a:pt x="340" y="1595"/>
                    <a:pt x="343" y="1595"/>
                  </a:cubicBezTo>
                  <a:cubicBezTo>
                    <a:pt x="358" y="1595"/>
                    <a:pt x="360" y="1573"/>
                    <a:pt x="371" y="1549"/>
                  </a:cubicBezTo>
                  <a:cubicBezTo>
                    <a:pt x="388" y="1496"/>
                    <a:pt x="401" y="1439"/>
                    <a:pt x="414" y="1383"/>
                  </a:cubicBezTo>
                  <a:cubicBezTo>
                    <a:pt x="422" y="1358"/>
                    <a:pt x="436" y="1349"/>
                    <a:pt x="456" y="1349"/>
                  </a:cubicBezTo>
                  <a:cubicBezTo>
                    <a:pt x="468" y="1349"/>
                    <a:pt x="481" y="1352"/>
                    <a:pt x="497" y="1357"/>
                  </a:cubicBezTo>
                  <a:cubicBezTo>
                    <a:pt x="536" y="1383"/>
                    <a:pt x="553" y="1413"/>
                    <a:pt x="536" y="1453"/>
                  </a:cubicBezTo>
                  <a:cubicBezTo>
                    <a:pt x="536" y="1496"/>
                    <a:pt x="510" y="1535"/>
                    <a:pt x="523" y="1592"/>
                  </a:cubicBezTo>
                  <a:cubicBezTo>
                    <a:pt x="593" y="1592"/>
                    <a:pt x="662" y="1578"/>
                    <a:pt x="718" y="1535"/>
                  </a:cubicBezTo>
                  <a:cubicBezTo>
                    <a:pt x="841" y="1453"/>
                    <a:pt x="950" y="1344"/>
                    <a:pt x="1049" y="1205"/>
                  </a:cubicBezTo>
                  <a:cubicBezTo>
                    <a:pt x="1198" y="970"/>
                    <a:pt x="1350" y="735"/>
                    <a:pt x="1446" y="487"/>
                  </a:cubicBezTo>
                  <a:cubicBezTo>
                    <a:pt x="1502" y="351"/>
                    <a:pt x="1545" y="213"/>
                    <a:pt x="1545" y="60"/>
                  </a:cubicBezTo>
                  <a:cubicBezTo>
                    <a:pt x="1558" y="34"/>
                    <a:pt x="1528" y="21"/>
                    <a:pt x="1515" y="8"/>
                  </a:cubicBezTo>
                  <a:cubicBezTo>
                    <a:pt x="1508" y="3"/>
                    <a:pt x="1502" y="1"/>
                    <a:pt x="14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38"/>
            <p:cNvSpPr/>
            <p:nvPr/>
          </p:nvSpPr>
          <p:spPr>
            <a:xfrm>
              <a:off x="3035817" y="4538803"/>
              <a:ext cx="99643" cy="63361"/>
            </a:xfrm>
            <a:custGeom>
              <a:avLst/>
              <a:gdLst/>
              <a:ahLst/>
              <a:cxnLst/>
              <a:rect l="l" t="t" r="r" b="b"/>
              <a:pathLst>
                <a:path w="2425" h="1542" extrusionOk="0">
                  <a:moveTo>
                    <a:pt x="40" y="1"/>
                  </a:moveTo>
                  <a:cubicBezTo>
                    <a:pt x="14" y="123"/>
                    <a:pt x="1" y="236"/>
                    <a:pt x="1" y="358"/>
                  </a:cubicBezTo>
                  <a:cubicBezTo>
                    <a:pt x="1" y="385"/>
                    <a:pt x="14" y="401"/>
                    <a:pt x="27" y="428"/>
                  </a:cubicBezTo>
                  <a:cubicBezTo>
                    <a:pt x="153" y="550"/>
                    <a:pt x="262" y="702"/>
                    <a:pt x="427" y="785"/>
                  </a:cubicBezTo>
                  <a:cubicBezTo>
                    <a:pt x="636" y="910"/>
                    <a:pt x="841" y="1019"/>
                    <a:pt x="1062" y="1129"/>
                  </a:cubicBezTo>
                  <a:cubicBezTo>
                    <a:pt x="1280" y="1228"/>
                    <a:pt x="1489" y="1363"/>
                    <a:pt x="1724" y="1433"/>
                  </a:cubicBezTo>
                  <a:cubicBezTo>
                    <a:pt x="1833" y="1459"/>
                    <a:pt x="1958" y="1489"/>
                    <a:pt x="2068" y="1502"/>
                  </a:cubicBezTo>
                  <a:cubicBezTo>
                    <a:pt x="2112" y="1502"/>
                    <a:pt x="2157" y="1486"/>
                    <a:pt x="2197" y="1486"/>
                  </a:cubicBezTo>
                  <a:cubicBezTo>
                    <a:pt x="2232" y="1486"/>
                    <a:pt x="2263" y="1498"/>
                    <a:pt x="2289" y="1542"/>
                  </a:cubicBezTo>
                  <a:lnTo>
                    <a:pt x="2316" y="1542"/>
                  </a:lnTo>
                  <a:cubicBezTo>
                    <a:pt x="2398" y="1542"/>
                    <a:pt x="2425" y="1489"/>
                    <a:pt x="2425" y="1393"/>
                  </a:cubicBezTo>
                  <a:lnTo>
                    <a:pt x="2425" y="1393"/>
                  </a:lnTo>
                  <a:cubicBezTo>
                    <a:pt x="2357" y="1409"/>
                    <a:pt x="2286" y="1417"/>
                    <a:pt x="2214" y="1417"/>
                  </a:cubicBezTo>
                  <a:cubicBezTo>
                    <a:pt x="2112" y="1417"/>
                    <a:pt x="2007" y="1402"/>
                    <a:pt x="1902" y="1377"/>
                  </a:cubicBezTo>
                  <a:cubicBezTo>
                    <a:pt x="1763" y="1350"/>
                    <a:pt x="1654" y="1281"/>
                    <a:pt x="1515" y="1228"/>
                  </a:cubicBezTo>
                  <a:cubicBezTo>
                    <a:pt x="1310" y="1145"/>
                    <a:pt x="1089" y="1046"/>
                    <a:pt x="897" y="910"/>
                  </a:cubicBezTo>
                  <a:cubicBezTo>
                    <a:pt x="649" y="715"/>
                    <a:pt x="414" y="510"/>
                    <a:pt x="236" y="249"/>
                  </a:cubicBezTo>
                  <a:cubicBezTo>
                    <a:pt x="222" y="219"/>
                    <a:pt x="193" y="193"/>
                    <a:pt x="166" y="193"/>
                  </a:cubicBezTo>
                  <a:cubicBezTo>
                    <a:pt x="110" y="193"/>
                    <a:pt x="83" y="153"/>
                    <a:pt x="70" y="97"/>
                  </a:cubicBezTo>
                  <a:cubicBezTo>
                    <a:pt x="57" y="70"/>
                    <a:pt x="57" y="27"/>
                    <a:pt x="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38"/>
            <p:cNvSpPr/>
            <p:nvPr/>
          </p:nvSpPr>
          <p:spPr>
            <a:xfrm>
              <a:off x="3346051" y="4794140"/>
              <a:ext cx="22189" cy="44213"/>
            </a:xfrm>
            <a:custGeom>
              <a:avLst/>
              <a:gdLst/>
              <a:ahLst/>
              <a:cxnLst/>
              <a:rect l="l" t="t" r="r" b="b"/>
              <a:pathLst>
                <a:path w="540" h="1076" extrusionOk="0">
                  <a:moveTo>
                    <a:pt x="0" y="1"/>
                  </a:moveTo>
                  <a:cubicBezTo>
                    <a:pt x="113" y="387"/>
                    <a:pt x="278" y="731"/>
                    <a:pt x="496" y="1075"/>
                  </a:cubicBezTo>
                  <a:cubicBezTo>
                    <a:pt x="510" y="1006"/>
                    <a:pt x="539" y="950"/>
                    <a:pt x="510" y="897"/>
                  </a:cubicBezTo>
                  <a:cubicBezTo>
                    <a:pt x="427" y="758"/>
                    <a:pt x="344" y="635"/>
                    <a:pt x="278" y="510"/>
                  </a:cubicBezTo>
                  <a:cubicBezTo>
                    <a:pt x="195" y="387"/>
                    <a:pt x="166" y="249"/>
                    <a:pt x="139" y="110"/>
                  </a:cubicBezTo>
                  <a:cubicBezTo>
                    <a:pt x="113" y="1"/>
                    <a:pt x="126" y="1"/>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38"/>
            <p:cNvSpPr/>
            <p:nvPr/>
          </p:nvSpPr>
          <p:spPr>
            <a:xfrm>
              <a:off x="3255529" y="4752844"/>
              <a:ext cx="15820" cy="12820"/>
            </a:xfrm>
            <a:custGeom>
              <a:avLst/>
              <a:gdLst/>
              <a:ahLst/>
              <a:cxnLst/>
              <a:rect l="l" t="t" r="r" b="b"/>
              <a:pathLst>
                <a:path w="385" h="312" extrusionOk="0">
                  <a:moveTo>
                    <a:pt x="84" y="0"/>
                  </a:moveTo>
                  <a:lnTo>
                    <a:pt x="84" y="0"/>
                  </a:lnTo>
                  <a:cubicBezTo>
                    <a:pt x="1" y="166"/>
                    <a:pt x="1" y="218"/>
                    <a:pt x="110" y="288"/>
                  </a:cubicBezTo>
                  <a:cubicBezTo>
                    <a:pt x="140" y="303"/>
                    <a:pt x="167" y="311"/>
                    <a:pt x="192" y="311"/>
                  </a:cubicBezTo>
                  <a:cubicBezTo>
                    <a:pt x="259" y="311"/>
                    <a:pt x="315" y="256"/>
                    <a:pt x="385" y="136"/>
                  </a:cubicBezTo>
                  <a:cubicBezTo>
                    <a:pt x="289" y="109"/>
                    <a:pt x="179" y="96"/>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38"/>
            <p:cNvSpPr/>
            <p:nvPr/>
          </p:nvSpPr>
          <p:spPr>
            <a:xfrm>
              <a:off x="3113396" y="4682579"/>
              <a:ext cx="12409" cy="8588"/>
            </a:xfrm>
            <a:custGeom>
              <a:avLst/>
              <a:gdLst/>
              <a:ahLst/>
              <a:cxnLst/>
              <a:rect l="l" t="t" r="r" b="b"/>
              <a:pathLst>
                <a:path w="302" h="209" extrusionOk="0">
                  <a:moveTo>
                    <a:pt x="27" y="1"/>
                  </a:moveTo>
                  <a:cubicBezTo>
                    <a:pt x="1" y="70"/>
                    <a:pt x="1" y="110"/>
                    <a:pt x="27" y="166"/>
                  </a:cubicBezTo>
                  <a:cubicBezTo>
                    <a:pt x="27" y="192"/>
                    <a:pt x="41" y="209"/>
                    <a:pt x="54" y="209"/>
                  </a:cubicBezTo>
                  <a:cubicBezTo>
                    <a:pt x="137" y="192"/>
                    <a:pt x="206" y="166"/>
                    <a:pt x="275" y="126"/>
                  </a:cubicBezTo>
                  <a:cubicBezTo>
                    <a:pt x="289" y="110"/>
                    <a:pt x="302" y="70"/>
                    <a:pt x="262" y="70"/>
                  </a:cubicBezTo>
                  <a:cubicBezTo>
                    <a:pt x="180" y="70"/>
                    <a:pt x="110" y="27"/>
                    <a:pt x="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38"/>
            <p:cNvSpPr/>
            <p:nvPr/>
          </p:nvSpPr>
          <p:spPr>
            <a:xfrm>
              <a:off x="3298468" y="4623737"/>
              <a:ext cx="2917" cy="3452"/>
            </a:xfrm>
            <a:custGeom>
              <a:avLst/>
              <a:gdLst/>
              <a:ahLst/>
              <a:cxnLst/>
              <a:rect l="l" t="t" r="r" b="b"/>
              <a:pathLst>
                <a:path w="71" h="84" extrusionOk="0">
                  <a:moveTo>
                    <a:pt x="31" y="1"/>
                  </a:moveTo>
                  <a:cubicBezTo>
                    <a:pt x="1" y="40"/>
                    <a:pt x="44" y="40"/>
                    <a:pt x="57" y="83"/>
                  </a:cubicBezTo>
                  <a:cubicBezTo>
                    <a:pt x="70" y="40"/>
                    <a:pt x="57" y="14"/>
                    <a:pt x="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38"/>
            <p:cNvSpPr/>
            <p:nvPr/>
          </p:nvSpPr>
          <p:spPr>
            <a:xfrm>
              <a:off x="3308125" y="4626613"/>
              <a:ext cx="1151" cy="2753"/>
            </a:xfrm>
            <a:custGeom>
              <a:avLst/>
              <a:gdLst/>
              <a:ahLst/>
              <a:cxnLst/>
              <a:rect l="l" t="t" r="r" b="b"/>
              <a:pathLst>
                <a:path w="28" h="67" extrusionOk="0">
                  <a:moveTo>
                    <a:pt x="1" y="0"/>
                  </a:moveTo>
                  <a:cubicBezTo>
                    <a:pt x="1" y="27"/>
                    <a:pt x="1" y="40"/>
                    <a:pt x="27" y="53"/>
                  </a:cubicBezTo>
                  <a:lnTo>
                    <a:pt x="27" y="53"/>
                  </a:lnTo>
                  <a:cubicBezTo>
                    <a:pt x="26" y="31"/>
                    <a:pt x="23" y="11"/>
                    <a:pt x="1" y="0"/>
                  </a:cubicBezTo>
                  <a:close/>
                  <a:moveTo>
                    <a:pt x="27" y="53"/>
                  </a:moveTo>
                  <a:cubicBezTo>
                    <a:pt x="27" y="57"/>
                    <a:pt x="27" y="62"/>
                    <a:pt x="27" y="66"/>
                  </a:cubicBezTo>
                  <a:lnTo>
                    <a:pt x="27" y="53"/>
                  </a:lnTo>
                  <a:cubicBezTo>
                    <a:pt x="27" y="53"/>
                    <a:pt x="27" y="53"/>
                    <a:pt x="27" y="5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38"/>
            <p:cNvSpPr/>
            <p:nvPr/>
          </p:nvSpPr>
          <p:spPr>
            <a:xfrm>
              <a:off x="3309234" y="4628791"/>
              <a:ext cx="1233" cy="1808"/>
            </a:xfrm>
            <a:custGeom>
              <a:avLst/>
              <a:gdLst/>
              <a:ahLst/>
              <a:cxnLst/>
              <a:rect l="l" t="t" r="r" b="b"/>
              <a:pathLst>
                <a:path w="30" h="44" extrusionOk="0">
                  <a:moveTo>
                    <a:pt x="0" y="0"/>
                  </a:moveTo>
                  <a:lnTo>
                    <a:pt x="0" y="13"/>
                  </a:lnTo>
                  <a:cubicBezTo>
                    <a:pt x="0" y="13"/>
                    <a:pt x="0" y="13"/>
                    <a:pt x="1" y="13"/>
                  </a:cubicBezTo>
                  <a:lnTo>
                    <a:pt x="1" y="13"/>
                  </a:lnTo>
                  <a:cubicBezTo>
                    <a:pt x="2" y="23"/>
                    <a:pt x="5" y="34"/>
                    <a:pt x="17" y="43"/>
                  </a:cubicBezTo>
                  <a:cubicBezTo>
                    <a:pt x="17" y="43"/>
                    <a:pt x="30" y="30"/>
                    <a:pt x="17" y="30"/>
                  </a:cubicBezTo>
                  <a:cubicBezTo>
                    <a:pt x="17" y="18"/>
                    <a:pt x="17" y="8"/>
                    <a:pt x="11" y="8"/>
                  </a:cubicBezTo>
                  <a:cubicBezTo>
                    <a:pt x="8" y="8"/>
                    <a:pt x="5" y="9"/>
                    <a:pt x="1" y="13"/>
                  </a:cubicBezTo>
                  <a:lnTo>
                    <a:pt x="1" y="13"/>
                  </a:lnTo>
                  <a:cubicBezTo>
                    <a:pt x="0" y="8"/>
                    <a:pt x="0" y="4"/>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38"/>
            <p:cNvSpPr/>
            <p:nvPr/>
          </p:nvSpPr>
          <p:spPr>
            <a:xfrm>
              <a:off x="3295633" y="4630558"/>
              <a:ext cx="1808" cy="1644"/>
            </a:xfrm>
            <a:custGeom>
              <a:avLst/>
              <a:gdLst/>
              <a:ahLst/>
              <a:cxnLst/>
              <a:rect l="l" t="t" r="r" b="b"/>
              <a:pathLst>
                <a:path w="44" h="40" extrusionOk="0">
                  <a:moveTo>
                    <a:pt x="0" y="0"/>
                  </a:moveTo>
                  <a:cubicBezTo>
                    <a:pt x="0" y="27"/>
                    <a:pt x="17" y="40"/>
                    <a:pt x="43" y="40"/>
                  </a:cubicBezTo>
                  <a:cubicBezTo>
                    <a:pt x="30" y="27"/>
                    <a:pt x="17" y="13"/>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38"/>
            <p:cNvSpPr/>
            <p:nvPr/>
          </p:nvSpPr>
          <p:spPr>
            <a:xfrm>
              <a:off x="3310426" y="4633393"/>
              <a:ext cx="1685" cy="2219"/>
            </a:xfrm>
            <a:custGeom>
              <a:avLst/>
              <a:gdLst/>
              <a:ahLst/>
              <a:cxnLst/>
              <a:rect l="l" t="t" r="r" b="b"/>
              <a:pathLst>
                <a:path w="41" h="54" extrusionOk="0">
                  <a:moveTo>
                    <a:pt x="1" y="0"/>
                  </a:moveTo>
                  <a:cubicBezTo>
                    <a:pt x="14" y="14"/>
                    <a:pt x="1" y="40"/>
                    <a:pt x="27" y="53"/>
                  </a:cubicBezTo>
                  <a:cubicBezTo>
                    <a:pt x="14" y="27"/>
                    <a:pt x="41" y="0"/>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38"/>
            <p:cNvSpPr/>
            <p:nvPr/>
          </p:nvSpPr>
          <p:spPr>
            <a:xfrm>
              <a:off x="3061252" y="4453910"/>
              <a:ext cx="1233" cy="575"/>
            </a:xfrm>
            <a:custGeom>
              <a:avLst/>
              <a:gdLst/>
              <a:ahLst/>
              <a:cxnLst/>
              <a:rect l="l" t="t" r="r" b="b"/>
              <a:pathLst>
                <a:path w="30" h="14" extrusionOk="0">
                  <a:moveTo>
                    <a:pt x="17" y="0"/>
                  </a:moveTo>
                  <a:cubicBezTo>
                    <a:pt x="17" y="13"/>
                    <a:pt x="17" y="13"/>
                    <a:pt x="0" y="13"/>
                  </a:cubicBezTo>
                  <a:lnTo>
                    <a:pt x="30" y="13"/>
                  </a:lnTo>
                  <a:cubicBezTo>
                    <a:pt x="30" y="0"/>
                    <a:pt x="17" y="0"/>
                    <a:pt x="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38"/>
            <p:cNvSpPr/>
            <p:nvPr/>
          </p:nvSpPr>
          <p:spPr>
            <a:xfrm>
              <a:off x="3063553" y="4465703"/>
              <a:ext cx="575" cy="1274"/>
            </a:xfrm>
            <a:custGeom>
              <a:avLst/>
              <a:gdLst/>
              <a:ahLst/>
              <a:cxnLst/>
              <a:rect l="l" t="t" r="r" b="b"/>
              <a:pathLst>
                <a:path w="14" h="31" extrusionOk="0">
                  <a:moveTo>
                    <a:pt x="14" y="1"/>
                  </a:moveTo>
                  <a:cubicBezTo>
                    <a:pt x="0" y="1"/>
                    <a:pt x="0" y="14"/>
                    <a:pt x="0" y="14"/>
                  </a:cubicBezTo>
                  <a:cubicBezTo>
                    <a:pt x="0" y="14"/>
                    <a:pt x="0" y="31"/>
                    <a:pt x="14" y="31"/>
                  </a:cubicBezTo>
                  <a:lnTo>
                    <a:pt x="14" y="14"/>
                  </a:lnTo>
                  <a:lnTo>
                    <a:pt x="1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38"/>
            <p:cNvSpPr/>
            <p:nvPr/>
          </p:nvSpPr>
          <p:spPr>
            <a:xfrm>
              <a:off x="3063553" y="4469113"/>
              <a:ext cx="575" cy="575"/>
            </a:xfrm>
            <a:custGeom>
              <a:avLst/>
              <a:gdLst/>
              <a:ahLst/>
              <a:cxnLst/>
              <a:rect l="l" t="t" r="r" b="b"/>
              <a:pathLst>
                <a:path w="14" h="14" extrusionOk="0">
                  <a:moveTo>
                    <a:pt x="0" y="0"/>
                  </a:moveTo>
                  <a:cubicBezTo>
                    <a:pt x="0" y="14"/>
                    <a:pt x="14" y="14"/>
                    <a:pt x="14" y="14"/>
                  </a:cubicBezTo>
                  <a:lnTo>
                    <a:pt x="1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38"/>
            <p:cNvSpPr/>
            <p:nvPr/>
          </p:nvSpPr>
          <p:spPr>
            <a:xfrm>
              <a:off x="3309891" y="4632161"/>
              <a:ext cx="1151" cy="1274"/>
            </a:xfrm>
            <a:custGeom>
              <a:avLst/>
              <a:gdLst/>
              <a:ahLst/>
              <a:cxnLst/>
              <a:rect l="l" t="t" r="r" b="b"/>
              <a:pathLst>
                <a:path w="28" h="31" extrusionOk="0">
                  <a:moveTo>
                    <a:pt x="14" y="1"/>
                  </a:moveTo>
                  <a:cubicBezTo>
                    <a:pt x="1" y="1"/>
                    <a:pt x="14" y="14"/>
                    <a:pt x="14" y="30"/>
                  </a:cubicBezTo>
                  <a:cubicBezTo>
                    <a:pt x="14" y="14"/>
                    <a:pt x="27" y="1"/>
                    <a:pt x="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38"/>
            <p:cNvSpPr/>
            <p:nvPr/>
          </p:nvSpPr>
          <p:spPr>
            <a:xfrm>
              <a:off x="3312603" y="4637338"/>
              <a:ext cx="41" cy="575"/>
            </a:xfrm>
            <a:custGeom>
              <a:avLst/>
              <a:gdLst/>
              <a:ahLst/>
              <a:cxnLst/>
              <a:rect l="l" t="t" r="r" b="b"/>
              <a:pathLst>
                <a:path w="1" h="14" extrusionOk="0">
                  <a:moveTo>
                    <a:pt x="1" y="14"/>
                  </a:moveTo>
                  <a:lnTo>
                    <a:pt x="1" y="1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38"/>
            <p:cNvSpPr/>
            <p:nvPr/>
          </p:nvSpPr>
          <p:spPr>
            <a:xfrm>
              <a:off x="3137188" y="4636105"/>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38"/>
            <p:cNvSpPr/>
            <p:nvPr/>
          </p:nvSpPr>
          <p:spPr>
            <a:xfrm>
              <a:off x="3311535" y="4635571"/>
              <a:ext cx="41" cy="41"/>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38"/>
            <p:cNvSpPr/>
            <p:nvPr/>
          </p:nvSpPr>
          <p:spPr>
            <a:xfrm>
              <a:off x="3293455" y="4694536"/>
              <a:ext cx="41" cy="575"/>
            </a:xfrm>
            <a:custGeom>
              <a:avLst/>
              <a:gdLst/>
              <a:ahLst/>
              <a:cxnLst/>
              <a:rect l="l" t="t" r="r" b="b"/>
              <a:pathLst>
                <a:path w="1" h="14" extrusionOk="0">
                  <a:moveTo>
                    <a:pt x="1" y="14"/>
                  </a:moveTo>
                  <a:lnTo>
                    <a:pt x="1" y="14"/>
                  </a:ln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38"/>
            <p:cNvSpPr/>
            <p:nvPr/>
          </p:nvSpPr>
          <p:spPr>
            <a:xfrm>
              <a:off x="3308659" y="4696714"/>
              <a:ext cx="41" cy="41"/>
            </a:xfrm>
            <a:custGeom>
              <a:avLst/>
              <a:gdLst/>
              <a:ahLst/>
              <a:cxnLst/>
              <a:rect l="l" t="t" r="r" b="b"/>
              <a:pathLst>
                <a:path w="1" h="1" extrusionOk="0">
                  <a:moveTo>
                    <a:pt x="1" y="0"/>
                  </a:move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38"/>
            <p:cNvSpPr/>
            <p:nvPr/>
          </p:nvSpPr>
          <p:spPr>
            <a:xfrm>
              <a:off x="3296290" y="4702426"/>
              <a:ext cx="616" cy="575"/>
            </a:xfrm>
            <a:custGeom>
              <a:avLst/>
              <a:gdLst/>
              <a:ahLst/>
              <a:cxnLst/>
              <a:rect l="l" t="t" r="r" b="b"/>
              <a:pathLst>
                <a:path w="15" h="14" extrusionOk="0">
                  <a:moveTo>
                    <a:pt x="1" y="0"/>
                  </a:moveTo>
                  <a:lnTo>
                    <a:pt x="1" y="14"/>
                  </a:lnTo>
                  <a:cubicBezTo>
                    <a:pt x="1" y="0"/>
                    <a:pt x="14" y="0"/>
                    <a:pt x="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38"/>
            <p:cNvSpPr/>
            <p:nvPr/>
          </p:nvSpPr>
          <p:spPr>
            <a:xfrm>
              <a:off x="3296290" y="4702426"/>
              <a:ext cx="41" cy="575"/>
            </a:xfrm>
            <a:custGeom>
              <a:avLst/>
              <a:gdLst/>
              <a:ahLst/>
              <a:cxnLst/>
              <a:rect l="l" t="t" r="r" b="b"/>
              <a:pathLst>
                <a:path w="1" h="14" extrusionOk="0">
                  <a:moveTo>
                    <a:pt x="1" y="0"/>
                  </a:moveTo>
                  <a:lnTo>
                    <a:pt x="1" y="14"/>
                  </a:lnTo>
                  <a:lnTo>
                    <a:pt x="1" y="14"/>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8"/>
            <p:cNvSpPr/>
            <p:nvPr/>
          </p:nvSpPr>
          <p:spPr>
            <a:xfrm>
              <a:off x="3519289" y="4684346"/>
              <a:ext cx="575" cy="575"/>
            </a:xfrm>
            <a:custGeom>
              <a:avLst/>
              <a:gdLst/>
              <a:ahLst/>
              <a:cxnLst/>
              <a:rect l="l" t="t" r="r" b="b"/>
              <a:pathLst>
                <a:path w="14" h="14" extrusionOk="0">
                  <a:moveTo>
                    <a:pt x="14" y="1"/>
                  </a:moveTo>
                  <a:cubicBezTo>
                    <a:pt x="14" y="14"/>
                    <a:pt x="1" y="14"/>
                    <a:pt x="14" y="14"/>
                  </a:cubicBezTo>
                  <a:lnTo>
                    <a:pt x="1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8"/>
            <p:cNvSpPr/>
            <p:nvPr/>
          </p:nvSpPr>
          <p:spPr>
            <a:xfrm>
              <a:off x="3324027" y="4721040"/>
              <a:ext cx="1151" cy="699"/>
            </a:xfrm>
            <a:custGeom>
              <a:avLst/>
              <a:gdLst/>
              <a:ahLst/>
              <a:cxnLst/>
              <a:rect l="l" t="t" r="r" b="b"/>
              <a:pathLst>
                <a:path w="28" h="17" extrusionOk="0">
                  <a:moveTo>
                    <a:pt x="27" y="0"/>
                  </a:moveTo>
                  <a:cubicBezTo>
                    <a:pt x="14" y="0"/>
                    <a:pt x="1" y="0"/>
                    <a:pt x="1" y="17"/>
                  </a:cubicBezTo>
                  <a:cubicBezTo>
                    <a:pt x="14" y="17"/>
                    <a:pt x="27" y="17"/>
                    <a:pt x="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8"/>
            <p:cNvSpPr/>
            <p:nvPr/>
          </p:nvSpPr>
          <p:spPr>
            <a:xfrm>
              <a:off x="3323492" y="4721697"/>
              <a:ext cx="575" cy="1151"/>
            </a:xfrm>
            <a:custGeom>
              <a:avLst/>
              <a:gdLst/>
              <a:ahLst/>
              <a:cxnLst/>
              <a:rect l="l" t="t" r="r" b="b"/>
              <a:pathLst>
                <a:path w="14" h="28" extrusionOk="0">
                  <a:moveTo>
                    <a:pt x="14" y="1"/>
                  </a:moveTo>
                  <a:lnTo>
                    <a:pt x="0" y="27"/>
                  </a:lnTo>
                  <a:cubicBezTo>
                    <a:pt x="14" y="14"/>
                    <a:pt x="14" y="14"/>
                    <a:pt x="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8"/>
            <p:cNvSpPr/>
            <p:nvPr/>
          </p:nvSpPr>
          <p:spPr>
            <a:xfrm>
              <a:off x="3322794" y="4722807"/>
              <a:ext cx="740" cy="41"/>
            </a:xfrm>
            <a:custGeom>
              <a:avLst/>
              <a:gdLst/>
              <a:ahLst/>
              <a:cxnLst/>
              <a:rect l="l" t="t" r="r" b="b"/>
              <a:pathLst>
                <a:path w="18" h="1" extrusionOk="0">
                  <a:moveTo>
                    <a:pt x="17" y="0"/>
                  </a:move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8"/>
            <p:cNvSpPr/>
            <p:nvPr/>
          </p:nvSpPr>
          <p:spPr>
            <a:xfrm>
              <a:off x="3522700" y="4723341"/>
              <a:ext cx="575" cy="575"/>
            </a:xfrm>
            <a:custGeom>
              <a:avLst/>
              <a:gdLst/>
              <a:ahLst/>
              <a:cxnLst/>
              <a:rect l="l" t="t" r="r" b="b"/>
              <a:pathLst>
                <a:path w="14" h="14" extrusionOk="0">
                  <a:moveTo>
                    <a:pt x="0" y="1"/>
                  </a:moveTo>
                  <a:lnTo>
                    <a:pt x="0" y="14"/>
                  </a:lnTo>
                  <a:lnTo>
                    <a:pt x="13" y="14"/>
                  </a:lnTo>
                  <a:lnTo>
                    <a:pt x="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8"/>
            <p:cNvSpPr/>
            <p:nvPr/>
          </p:nvSpPr>
          <p:spPr>
            <a:xfrm>
              <a:off x="3312603" y="4603356"/>
              <a:ext cx="740" cy="575"/>
            </a:xfrm>
            <a:custGeom>
              <a:avLst/>
              <a:gdLst/>
              <a:ahLst/>
              <a:cxnLst/>
              <a:rect l="l" t="t" r="r" b="b"/>
              <a:pathLst>
                <a:path w="18" h="14" extrusionOk="0">
                  <a:moveTo>
                    <a:pt x="1" y="1"/>
                  </a:moveTo>
                  <a:cubicBezTo>
                    <a:pt x="1" y="14"/>
                    <a:pt x="1" y="14"/>
                    <a:pt x="17" y="14"/>
                  </a:cubicBezTo>
                  <a:cubicBezTo>
                    <a:pt x="17" y="1"/>
                    <a:pt x="17" y="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8"/>
            <p:cNvSpPr/>
            <p:nvPr/>
          </p:nvSpPr>
          <p:spPr>
            <a:xfrm>
              <a:off x="3135421" y="4595344"/>
              <a:ext cx="575" cy="740"/>
            </a:xfrm>
            <a:custGeom>
              <a:avLst/>
              <a:gdLst/>
              <a:ahLst/>
              <a:cxnLst/>
              <a:rect l="l" t="t" r="r" b="b"/>
              <a:pathLst>
                <a:path w="14" h="18" extrusionOk="0">
                  <a:moveTo>
                    <a:pt x="1" y="1"/>
                  </a:moveTo>
                  <a:lnTo>
                    <a:pt x="1" y="17"/>
                  </a:lnTo>
                  <a:cubicBezTo>
                    <a:pt x="14" y="17"/>
                    <a:pt x="14" y="17"/>
                    <a:pt x="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8"/>
            <p:cNvSpPr/>
            <p:nvPr/>
          </p:nvSpPr>
          <p:spPr>
            <a:xfrm>
              <a:off x="3250392" y="4757323"/>
              <a:ext cx="411" cy="288"/>
            </a:xfrm>
            <a:custGeom>
              <a:avLst/>
              <a:gdLst/>
              <a:ahLst/>
              <a:cxnLst/>
              <a:rect l="l" t="t" r="r" b="b"/>
              <a:pathLst>
                <a:path w="10" h="7" extrusionOk="0">
                  <a:moveTo>
                    <a:pt x="0" y="0"/>
                  </a:moveTo>
                  <a:cubicBezTo>
                    <a:pt x="0" y="5"/>
                    <a:pt x="2" y="6"/>
                    <a:pt x="3" y="6"/>
                  </a:cubicBezTo>
                  <a:cubicBezTo>
                    <a:pt x="6" y="6"/>
                    <a:pt x="9" y="0"/>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8"/>
            <p:cNvSpPr/>
            <p:nvPr/>
          </p:nvSpPr>
          <p:spPr>
            <a:xfrm>
              <a:off x="3351188" y="4659363"/>
              <a:ext cx="1151" cy="575"/>
            </a:xfrm>
            <a:custGeom>
              <a:avLst/>
              <a:gdLst/>
              <a:ahLst/>
              <a:cxnLst/>
              <a:rect l="l" t="t" r="r" b="b"/>
              <a:pathLst>
                <a:path w="28" h="14" extrusionOk="0">
                  <a:moveTo>
                    <a:pt x="1" y="0"/>
                  </a:moveTo>
                  <a:lnTo>
                    <a:pt x="1" y="13"/>
                  </a:lnTo>
                  <a:cubicBezTo>
                    <a:pt x="1" y="13"/>
                    <a:pt x="27" y="0"/>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8"/>
            <p:cNvSpPr/>
            <p:nvPr/>
          </p:nvSpPr>
          <p:spPr>
            <a:xfrm>
              <a:off x="3052829" y="4571018"/>
              <a:ext cx="575" cy="575"/>
            </a:xfrm>
            <a:custGeom>
              <a:avLst/>
              <a:gdLst/>
              <a:ahLst/>
              <a:cxnLst/>
              <a:rect l="l" t="t" r="r" b="b"/>
              <a:pathLst>
                <a:path w="14" h="14" extrusionOk="0">
                  <a:moveTo>
                    <a:pt x="13" y="1"/>
                  </a:moveTo>
                  <a:lnTo>
                    <a:pt x="0" y="14"/>
                  </a:lnTo>
                  <a:cubicBezTo>
                    <a:pt x="13" y="14"/>
                    <a:pt x="13" y="1"/>
                    <a:pt x="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8"/>
            <p:cNvSpPr/>
            <p:nvPr/>
          </p:nvSpPr>
          <p:spPr>
            <a:xfrm>
              <a:off x="3090180" y="4826355"/>
              <a:ext cx="575" cy="329"/>
            </a:xfrm>
            <a:custGeom>
              <a:avLst/>
              <a:gdLst/>
              <a:ahLst/>
              <a:cxnLst/>
              <a:rect l="l" t="t" r="r" b="b"/>
              <a:pathLst>
                <a:path w="14" h="8" extrusionOk="0">
                  <a:moveTo>
                    <a:pt x="0" y="0"/>
                  </a:moveTo>
                  <a:cubicBezTo>
                    <a:pt x="9" y="0"/>
                    <a:pt x="12" y="8"/>
                    <a:pt x="13" y="8"/>
                  </a:cubicBezTo>
                  <a:cubicBezTo>
                    <a:pt x="14" y="8"/>
                    <a:pt x="14" y="6"/>
                    <a:pt x="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8"/>
            <p:cNvSpPr/>
            <p:nvPr/>
          </p:nvSpPr>
          <p:spPr>
            <a:xfrm>
              <a:off x="3463324" y="4860994"/>
              <a:ext cx="575" cy="288"/>
            </a:xfrm>
            <a:custGeom>
              <a:avLst/>
              <a:gdLst/>
              <a:ahLst/>
              <a:cxnLst/>
              <a:rect l="l" t="t" r="r" b="b"/>
              <a:pathLst>
                <a:path w="14" h="7" extrusionOk="0">
                  <a:moveTo>
                    <a:pt x="0" y="1"/>
                  </a:moveTo>
                  <a:cubicBezTo>
                    <a:pt x="9" y="1"/>
                    <a:pt x="12" y="6"/>
                    <a:pt x="13" y="6"/>
                  </a:cubicBezTo>
                  <a:cubicBezTo>
                    <a:pt x="13" y="6"/>
                    <a:pt x="13" y="5"/>
                    <a:pt x="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8"/>
            <p:cNvSpPr/>
            <p:nvPr/>
          </p:nvSpPr>
          <p:spPr>
            <a:xfrm>
              <a:off x="3152966" y="4506465"/>
              <a:ext cx="699" cy="616"/>
            </a:xfrm>
            <a:custGeom>
              <a:avLst/>
              <a:gdLst/>
              <a:ahLst/>
              <a:cxnLst/>
              <a:rect l="l" t="t" r="r" b="b"/>
              <a:pathLst>
                <a:path w="17" h="15" extrusionOk="0">
                  <a:moveTo>
                    <a:pt x="17" y="1"/>
                  </a:moveTo>
                  <a:cubicBezTo>
                    <a:pt x="0" y="1"/>
                    <a:pt x="17" y="14"/>
                    <a:pt x="17" y="14"/>
                  </a:cubicBezTo>
                  <a:lnTo>
                    <a:pt x="1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8"/>
            <p:cNvSpPr/>
            <p:nvPr/>
          </p:nvSpPr>
          <p:spPr>
            <a:xfrm>
              <a:off x="3494429" y="4880677"/>
              <a:ext cx="41" cy="1274"/>
            </a:xfrm>
            <a:custGeom>
              <a:avLst/>
              <a:gdLst/>
              <a:ahLst/>
              <a:cxnLst/>
              <a:rect l="l" t="t" r="r" b="b"/>
              <a:pathLst>
                <a:path w="1" h="31" extrusionOk="0">
                  <a:moveTo>
                    <a:pt x="0" y="1"/>
                  </a:moveTo>
                  <a:lnTo>
                    <a:pt x="0" y="31"/>
                  </a:lnTo>
                  <a:lnTo>
                    <a:pt x="0" y="18"/>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8"/>
            <p:cNvSpPr/>
            <p:nvPr/>
          </p:nvSpPr>
          <p:spPr>
            <a:xfrm>
              <a:off x="3064087" y="4469647"/>
              <a:ext cx="1274" cy="1274"/>
            </a:xfrm>
            <a:custGeom>
              <a:avLst/>
              <a:gdLst/>
              <a:ahLst/>
              <a:cxnLst/>
              <a:rect l="l" t="t" r="r" b="b"/>
              <a:pathLst>
                <a:path w="31" h="31" extrusionOk="0">
                  <a:moveTo>
                    <a:pt x="1" y="1"/>
                  </a:moveTo>
                  <a:lnTo>
                    <a:pt x="1" y="30"/>
                  </a:lnTo>
                  <a:cubicBezTo>
                    <a:pt x="14" y="17"/>
                    <a:pt x="30" y="17"/>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8"/>
            <p:cNvSpPr/>
            <p:nvPr/>
          </p:nvSpPr>
          <p:spPr>
            <a:xfrm>
              <a:off x="3046007" y="4263660"/>
              <a:ext cx="575" cy="575"/>
            </a:xfrm>
            <a:custGeom>
              <a:avLst/>
              <a:gdLst/>
              <a:ahLst/>
              <a:cxnLst/>
              <a:rect l="l" t="t" r="r" b="b"/>
              <a:pathLst>
                <a:path w="14" h="14" extrusionOk="0">
                  <a:moveTo>
                    <a:pt x="1" y="1"/>
                  </a:moveTo>
                  <a:lnTo>
                    <a:pt x="1" y="14"/>
                  </a:lnTo>
                  <a:lnTo>
                    <a:pt x="14" y="14"/>
                  </a:lnTo>
                  <a:cubicBezTo>
                    <a:pt x="14" y="14"/>
                    <a:pt x="1" y="14"/>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8"/>
            <p:cNvSpPr/>
            <p:nvPr/>
          </p:nvSpPr>
          <p:spPr>
            <a:xfrm>
              <a:off x="3081633" y="4316667"/>
              <a:ext cx="67963" cy="29955"/>
            </a:xfrm>
            <a:custGeom>
              <a:avLst/>
              <a:gdLst/>
              <a:ahLst/>
              <a:cxnLst/>
              <a:rect l="l" t="t" r="r" b="b"/>
              <a:pathLst>
                <a:path w="1654" h="729" extrusionOk="0">
                  <a:moveTo>
                    <a:pt x="1054" y="1"/>
                  </a:moveTo>
                  <a:cubicBezTo>
                    <a:pt x="1039" y="1"/>
                    <a:pt x="1024" y="2"/>
                    <a:pt x="1009" y="3"/>
                  </a:cubicBezTo>
                  <a:cubicBezTo>
                    <a:pt x="979" y="3"/>
                    <a:pt x="953" y="3"/>
                    <a:pt x="926" y="20"/>
                  </a:cubicBezTo>
                  <a:cubicBezTo>
                    <a:pt x="691" y="86"/>
                    <a:pt x="470" y="169"/>
                    <a:pt x="265" y="308"/>
                  </a:cubicBezTo>
                  <a:cubicBezTo>
                    <a:pt x="195" y="334"/>
                    <a:pt x="152" y="390"/>
                    <a:pt x="99" y="433"/>
                  </a:cubicBezTo>
                  <a:cubicBezTo>
                    <a:pt x="56" y="486"/>
                    <a:pt x="70" y="543"/>
                    <a:pt x="43" y="599"/>
                  </a:cubicBezTo>
                  <a:cubicBezTo>
                    <a:pt x="30" y="638"/>
                    <a:pt x="0" y="665"/>
                    <a:pt x="43" y="708"/>
                  </a:cubicBezTo>
                  <a:cubicBezTo>
                    <a:pt x="58" y="722"/>
                    <a:pt x="73" y="728"/>
                    <a:pt x="87" y="728"/>
                  </a:cubicBezTo>
                  <a:cubicBezTo>
                    <a:pt x="112" y="728"/>
                    <a:pt x="136" y="711"/>
                    <a:pt x="152" y="695"/>
                  </a:cubicBezTo>
                  <a:cubicBezTo>
                    <a:pt x="430" y="556"/>
                    <a:pt x="718" y="447"/>
                    <a:pt x="1022" y="390"/>
                  </a:cubicBezTo>
                  <a:cubicBezTo>
                    <a:pt x="1062" y="377"/>
                    <a:pt x="1118" y="377"/>
                    <a:pt x="1158" y="377"/>
                  </a:cubicBezTo>
                  <a:cubicBezTo>
                    <a:pt x="1240" y="404"/>
                    <a:pt x="1339" y="417"/>
                    <a:pt x="1406" y="460"/>
                  </a:cubicBezTo>
                  <a:cubicBezTo>
                    <a:pt x="1423" y="467"/>
                    <a:pt x="1439" y="475"/>
                    <a:pt x="1454" y="475"/>
                  </a:cubicBezTo>
                  <a:cubicBezTo>
                    <a:pt x="1466" y="475"/>
                    <a:pt x="1477" y="471"/>
                    <a:pt x="1488" y="460"/>
                  </a:cubicBezTo>
                  <a:cubicBezTo>
                    <a:pt x="1531" y="417"/>
                    <a:pt x="1488" y="390"/>
                    <a:pt x="1475" y="364"/>
                  </a:cubicBezTo>
                  <a:cubicBezTo>
                    <a:pt x="1544" y="364"/>
                    <a:pt x="1571" y="321"/>
                    <a:pt x="1558" y="268"/>
                  </a:cubicBezTo>
                  <a:cubicBezTo>
                    <a:pt x="1558" y="252"/>
                    <a:pt x="1544" y="252"/>
                    <a:pt x="1544" y="238"/>
                  </a:cubicBezTo>
                  <a:lnTo>
                    <a:pt x="1558" y="238"/>
                  </a:lnTo>
                  <a:lnTo>
                    <a:pt x="1571" y="252"/>
                  </a:lnTo>
                  <a:cubicBezTo>
                    <a:pt x="1582" y="252"/>
                    <a:pt x="1594" y="254"/>
                    <a:pt x="1606" y="254"/>
                  </a:cubicBezTo>
                  <a:cubicBezTo>
                    <a:pt x="1626" y="254"/>
                    <a:pt x="1645" y="247"/>
                    <a:pt x="1654" y="212"/>
                  </a:cubicBezTo>
                  <a:cubicBezTo>
                    <a:pt x="1654" y="185"/>
                    <a:pt x="1640" y="142"/>
                    <a:pt x="1614" y="129"/>
                  </a:cubicBezTo>
                  <a:cubicBezTo>
                    <a:pt x="1540" y="79"/>
                    <a:pt x="1476" y="18"/>
                    <a:pt x="1394" y="18"/>
                  </a:cubicBezTo>
                  <a:cubicBezTo>
                    <a:pt x="1385" y="18"/>
                    <a:pt x="1376" y="18"/>
                    <a:pt x="1366" y="20"/>
                  </a:cubicBezTo>
                  <a:cubicBezTo>
                    <a:pt x="1349" y="22"/>
                    <a:pt x="1332" y="23"/>
                    <a:pt x="1315" y="23"/>
                  </a:cubicBezTo>
                  <a:cubicBezTo>
                    <a:pt x="1224" y="23"/>
                    <a:pt x="1136" y="1"/>
                    <a:pt x="10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8"/>
            <p:cNvSpPr/>
            <p:nvPr/>
          </p:nvSpPr>
          <p:spPr>
            <a:xfrm>
              <a:off x="3144543" y="4331049"/>
              <a:ext cx="40268" cy="104656"/>
            </a:xfrm>
            <a:custGeom>
              <a:avLst/>
              <a:gdLst/>
              <a:ahLst/>
              <a:cxnLst/>
              <a:rect l="l" t="t" r="r" b="b"/>
              <a:pathLst>
                <a:path w="980" h="2547" extrusionOk="0">
                  <a:moveTo>
                    <a:pt x="635" y="1"/>
                  </a:moveTo>
                  <a:cubicBezTo>
                    <a:pt x="605" y="1"/>
                    <a:pt x="592" y="14"/>
                    <a:pt x="579" y="27"/>
                  </a:cubicBezTo>
                  <a:cubicBezTo>
                    <a:pt x="566" y="54"/>
                    <a:pt x="566" y="67"/>
                    <a:pt x="566" y="97"/>
                  </a:cubicBezTo>
                  <a:cubicBezTo>
                    <a:pt x="566" y="193"/>
                    <a:pt x="592" y="302"/>
                    <a:pt x="592" y="398"/>
                  </a:cubicBezTo>
                  <a:cubicBezTo>
                    <a:pt x="605" y="619"/>
                    <a:pt x="619" y="854"/>
                    <a:pt x="662" y="1075"/>
                  </a:cubicBezTo>
                  <a:cubicBezTo>
                    <a:pt x="701" y="1294"/>
                    <a:pt x="757" y="1515"/>
                    <a:pt x="771" y="1737"/>
                  </a:cubicBezTo>
                  <a:lnTo>
                    <a:pt x="771" y="1833"/>
                  </a:lnTo>
                  <a:cubicBezTo>
                    <a:pt x="744" y="2011"/>
                    <a:pt x="701" y="2190"/>
                    <a:pt x="675" y="2355"/>
                  </a:cubicBezTo>
                  <a:cubicBezTo>
                    <a:pt x="662" y="2425"/>
                    <a:pt x="635" y="2425"/>
                    <a:pt x="579" y="2425"/>
                  </a:cubicBezTo>
                  <a:cubicBezTo>
                    <a:pt x="414" y="2398"/>
                    <a:pt x="248" y="2382"/>
                    <a:pt x="109" y="2299"/>
                  </a:cubicBezTo>
                  <a:cubicBezTo>
                    <a:pt x="97" y="2291"/>
                    <a:pt x="88" y="2288"/>
                    <a:pt x="79" y="2288"/>
                  </a:cubicBezTo>
                  <a:cubicBezTo>
                    <a:pt x="60" y="2288"/>
                    <a:pt x="47" y="2304"/>
                    <a:pt x="27" y="2316"/>
                  </a:cubicBezTo>
                  <a:cubicBezTo>
                    <a:pt x="0" y="2368"/>
                    <a:pt x="27" y="2398"/>
                    <a:pt x="70" y="2425"/>
                  </a:cubicBezTo>
                  <a:cubicBezTo>
                    <a:pt x="152" y="2464"/>
                    <a:pt x="235" y="2494"/>
                    <a:pt x="331" y="2521"/>
                  </a:cubicBezTo>
                  <a:cubicBezTo>
                    <a:pt x="397" y="2541"/>
                    <a:pt x="462" y="2545"/>
                    <a:pt x="529" y="2545"/>
                  </a:cubicBezTo>
                  <a:cubicBezTo>
                    <a:pt x="572" y="2545"/>
                    <a:pt x="615" y="2543"/>
                    <a:pt x="660" y="2543"/>
                  </a:cubicBezTo>
                  <a:cubicBezTo>
                    <a:pt x="692" y="2543"/>
                    <a:pt x="724" y="2544"/>
                    <a:pt x="757" y="2547"/>
                  </a:cubicBezTo>
                  <a:cubicBezTo>
                    <a:pt x="800" y="2547"/>
                    <a:pt x="814" y="2521"/>
                    <a:pt x="827" y="2494"/>
                  </a:cubicBezTo>
                  <a:cubicBezTo>
                    <a:pt x="853" y="2368"/>
                    <a:pt x="896" y="2259"/>
                    <a:pt x="910" y="2150"/>
                  </a:cubicBezTo>
                  <a:cubicBezTo>
                    <a:pt x="949" y="2011"/>
                    <a:pt x="979" y="1872"/>
                    <a:pt x="949" y="1720"/>
                  </a:cubicBezTo>
                  <a:cubicBezTo>
                    <a:pt x="923" y="1555"/>
                    <a:pt x="910" y="1376"/>
                    <a:pt x="853" y="1198"/>
                  </a:cubicBezTo>
                  <a:cubicBezTo>
                    <a:pt x="784" y="963"/>
                    <a:pt x="757" y="715"/>
                    <a:pt x="731" y="467"/>
                  </a:cubicBezTo>
                  <a:cubicBezTo>
                    <a:pt x="718" y="331"/>
                    <a:pt x="688" y="179"/>
                    <a:pt x="675" y="40"/>
                  </a:cubicBezTo>
                  <a:cubicBezTo>
                    <a:pt x="662" y="14"/>
                    <a:pt x="662" y="1"/>
                    <a:pt x="6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8"/>
            <p:cNvSpPr/>
            <p:nvPr/>
          </p:nvSpPr>
          <p:spPr>
            <a:xfrm>
              <a:off x="3108260" y="4441582"/>
              <a:ext cx="74209" cy="23627"/>
            </a:xfrm>
            <a:custGeom>
              <a:avLst/>
              <a:gdLst/>
              <a:ahLst/>
              <a:cxnLst/>
              <a:rect l="l" t="t" r="r" b="b"/>
              <a:pathLst>
                <a:path w="1806" h="575" extrusionOk="0">
                  <a:moveTo>
                    <a:pt x="197" y="0"/>
                  </a:moveTo>
                  <a:cubicBezTo>
                    <a:pt x="178" y="0"/>
                    <a:pt x="160" y="7"/>
                    <a:pt x="152" y="22"/>
                  </a:cubicBezTo>
                  <a:cubicBezTo>
                    <a:pt x="96" y="65"/>
                    <a:pt x="56" y="122"/>
                    <a:pt x="14" y="188"/>
                  </a:cubicBezTo>
                  <a:cubicBezTo>
                    <a:pt x="0" y="217"/>
                    <a:pt x="14" y="244"/>
                    <a:pt x="43" y="270"/>
                  </a:cubicBezTo>
                  <a:cubicBezTo>
                    <a:pt x="54" y="282"/>
                    <a:pt x="64" y="287"/>
                    <a:pt x="74" y="287"/>
                  </a:cubicBezTo>
                  <a:cubicBezTo>
                    <a:pt x="89" y="287"/>
                    <a:pt x="103" y="275"/>
                    <a:pt x="113" y="257"/>
                  </a:cubicBezTo>
                  <a:cubicBezTo>
                    <a:pt x="129" y="241"/>
                    <a:pt x="140" y="229"/>
                    <a:pt x="153" y="229"/>
                  </a:cubicBezTo>
                  <a:cubicBezTo>
                    <a:pt x="161" y="229"/>
                    <a:pt x="169" y="234"/>
                    <a:pt x="179" y="244"/>
                  </a:cubicBezTo>
                  <a:cubicBezTo>
                    <a:pt x="262" y="327"/>
                    <a:pt x="361" y="383"/>
                    <a:pt x="457" y="436"/>
                  </a:cubicBezTo>
                  <a:cubicBezTo>
                    <a:pt x="592" y="505"/>
                    <a:pt x="731" y="561"/>
                    <a:pt x="883" y="575"/>
                  </a:cubicBezTo>
                  <a:cubicBezTo>
                    <a:pt x="971" y="575"/>
                    <a:pt x="1049" y="558"/>
                    <a:pt x="1135" y="558"/>
                  </a:cubicBezTo>
                  <a:cubicBezTo>
                    <a:pt x="1156" y="558"/>
                    <a:pt x="1178" y="559"/>
                    <a:pt x="1201" y="561"/>
                  </a:cubicBezTo>
                  <a:cubicBezTo>
                    <a:pt x="1214" y="562"/>
                    <a:pt x="1226" y="563"/>
                    <a:pt x="1239" y="563"/>
                  </a:cubicBezTo>
                  <a:cubicBezTo>
                    <a:pt x="1399" y="563"/>
                    <a:pt x="1529" y="488"/>
                    <a:pt x="1667" y="436"/>
                  </a:cubicBezTo>
                  <a:cubicBezTo>
                    <a:pt x="1710" y="409"/>
                    <a:pt x="1736" y="383"/>
                    <a:pt x="1779" y="353"/>
                  </a:cubicBezTo>
                  <a:cubicBezTo>
                    <a:pt x="1806" y="327"/>
                    <a:pt x="1793" y="300"/>
                    <a:pt x="1793" y="257"/>
                  </a:cubicBezTo>
                  <a:lnTo>
                    <a:pt x="1793" y="257"/>
                  </a:lnTo>
                  <a:cubicBezTo>
                    <a:pt x="1789" y="258"/>
                    <a:pt x="1785" y="259"/>
                    <a:pt x="1781" y="259"/>
                  </a:cubicBezTo>
                  <a:cubicBezTo>
                    <a:pt x="1753" y="259"/>
                    <a:pt x="1738" y="224"/>
                    <a:pt x="1707" y="224"/>
                  </a:cubicBezTo>
                  <a:cubicBezTo>
                    <a:pt x="1700" y="224"/>
                    <a:pt x="1692" y="226"/>
                    <a:pt x="1683" y="231"/>
                  </a:cubicBezTo>
                  <a:cubicBezTo>
                    <a:pt x="1545" y="327"/>
                    <a:pt x="1392" y="370"/>
                    <a:pt x="1214" y="383"/>
                  </a:cubicBezTo>
                  <a:cubicBezTo>
                    <a:pt x="1104" y="390"/>
                    <a:pt x="992" y="409"/>
                    <a:pt x="882" y="409"/>
                  </a:cubicBezTo>
                  <a:cubicBezTo>
                    <a:pt x="783" y="409"/>
                    <a:pt x="685" y="393"/>
                    <a:pt x="592" y="340"/>
                  </a:cubicBezTo>
                  <a:cubicBezTo>
                    <a:pt x="483" y="287"/>
                    <a:pt x="361" y="231"/>
                    <a:pt x="262" y="161"/>
                  </a:cubicBezTo>
                  <a:cubicBezTo>
                    <a:pt x="235" y="148"/>
                    <a:pt x="209" y="122"/>
                    <a:pt x="235" y="92"/>
                  </a:cubicBezTo>
                  <a:cubicBezTo>
                    <a:pt x="262" y="65"/>
                    <a:pt x="262" y="39"/>
                    <a:pt x="235" y="9"/>
                  </a:cubicBezTo>
                  <a:cubicBezTo>
                    <a:pt x="224" y="4"/>
                    <a:pt x="210" y="0"/>
                    <a:pt x="1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8"/>
            <p:cNvSpPr/>
            <p:nvPr/>
          </p:nvSpPr>
          <p:spPr>
            <a:xfrm>
              <a:off x="3091824" y="4348594"/>
              <a:ext cx="48815" cy="23421"/>
            </a:xfrm>
            <a:custGeom>
              <a:avLst/>
              <a:gdLst/>
              <a:ahLst/>
              <a:cxnLst/>
              <a:rect l="l" t="t" r="r" b="b"/>
              <a:pathLst>
                <a:path w="1188" h="570" extrusionOk="0">
                  <a:moveTo>
                    <a:pt x="1062" y="0"/>
                  </a:moveTo>
                  <a:cubicBezTo>
                    <a:pt x="926" y="0"/>
                    <a:pt x="787" y="0"/>
                    <a:pt x="648" y="27"/>
                  </a:cubicBezTo>
                  <a:cubicBezTo>
                    <a:pt x="526" y="53"/>
                    <a:pt x="414" y="123"/>
                    <a:pt x="291" y="179"/>
                  </a:cubicBezTo>
                  <a:cubicBezTo>
                    <a:pt x="208" y="219"/>
                    <a:pt x="126" y="288"/>
                    <a:pt x="56" y="344"/>
                  </a:cubicBezTo>
                  <a:cubicBezTo>
                    <a:pt x="17" y="371"/>
                    <a:pt x="0" y="400"/>
                    <a:pt x="30" y="427"/>
                  </a:cubicBezTo>
                  <a:cubicBezTo>
                    <a:pt x="45" y="442"/>
                    <a:pt x="61" y="449"/>
                    <a:pt x="77" y="449"/>
                  </a:cubicBezTo>
                  <a:cubicBezTo>
                    <a:pt x="88" y="449"/>
                    <a:pt x="100" y="446"/>
                    <a:pt x="113" y="440"/>
                  </a:cubicBezTo>
                  <a:cubicBezTo>
                    <a:pt x="165" y="414"/>
                    <a:pt x="208" y="400"/>
                    <a:pt x="248" y="371"/>
                  </a:cubicBezTo>
                  <a:cubicBezTo>
                    <a:pt x="414" y="275"/>
                    <a:pt x="579" y="219"/>
                    <a:pt x="774" y="166"/>
                  </a:cubicBezTo>
                  <a:lnTo>
                    <a:pt x="774" y="166"/>
                  </a:lnTo>
                  <a:cubicBezTo>
                    <a:pt x="761" y="205"/>
                    <a:pt x="744" y="235"/>
                    <a:pt x="731" y="262"/>
                  </a:cubicBezTo>
                  <a:cubicBezTo>
                    <a:pt x="718" y="331"/>
                    <a:pt x="691" y="400"/>
                    <a:pt x="718" y="483"/>
                  </a:cubicBezTo>
                  <a:cubicBezTo>
                    <a:pt x="734" y="542"/>
                    <a:pt x="761" y="569"/>
                    <a:pt x="799" y="569"/>
                  </a:cubicBezTo>
                  <a:cubicBezTo>
                    <a:pt x="823" y="569"/>
                    <a:pt x="851" y="558"/>
                    <a:pt x="883" y="536"/>
                  </a:cubicBezTo>
                  <a:cubicBezTo>
                    <a:pt x="992" y="453"/>
                    <a:pt x="1035" y="344"/>
                    <a:pt x="1062" y="205"/>
                  </a:cubicBezTo>
                  <a:cubicBezTo>
                    <a:pt x="1075" y="179"/>
                    <a:pt x="1075" y="152"/>
                    <a:pt x="1118" y="136"/>
                  </a:cubicBezTo>
                  <a:cubicBezTo>
                    <a:pt x="1158" y="136"/>
                    <a:pt x="1187" y="123"/>
                    <a:pt x="1187" y="83"/>
                  </a:cubicBezTo>
                  <a:cubicBezTo>
                    <a:pt x="1187" y="53"/>
                    <a:pt x="1158" y="27"/>
                    <a:pt x="1131" y="14"/>
                  </a:cubicBezTo>
                  <a:cubicBezTo>
                    <a:pt x="1105" y="14"/>
                    <a:pt x="1075" y="0"/>
                    <a:pt x="10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8"/>
            <p:cNvSpPr/>
            <p:nvPr/>
          </p:nvSpPr>
          <p:spPr>
            <a:xfrm>
              <a:off x="3179059" y="4348512"/>
              <a:ext cx="40227" cy="25065"/>
            </a:xfrm>
            <a:custGeom>
              <a:avLst/>
              <a:gdLst/>
              <a:ahLst/>
              <a:cxnLst/>
              <a:rect l="l" t="t" r="r" b="b"/>
              <a:pathLst>
                <a:path w="979" h="610" extrusionOk="0">
                  <a:moveTo>
                    <a:pt x="635" y="1"/>
                  </a:moveTo>
                  <a:cubicBezTo>
                    <a:pt x="450" y="1"/>
                    <a:pt x="274" y="62"/>
                    <a:pt x="96" y="138"/>
                  </a:cubicBezTo>
                  <a:cubicBezTo>
                    <a:pt x="70" y="138"/>
                    <a:pt x="56" y="154"/>
                    <a:pt x="43" y="168"/>
                  </a:cubicBezTo>
                  <a:cubicBezTo>
                    <a:pt x="13" y="194"/>
                    <a:pt x="0" y="221"/>
                    <a:pt x="13" y="250"/>
                  </a:cubicBezTo>
                  <a:cubicBezTo>
                    <a:pt x="35" y="270"/>
                    <a:pt x="55" y="282"/>
                    <a:pt x="75" y="282"/>
                  </a:cubicBezTo>
                  <a:cubicBezTo>
                    <a:pt x="82" y="282"/>
                    <a:pt x="89" y="280"/>
                    <a:pt x="96" y="277"/>
                  </a:cubicBezTo>
                  <a:cubicBezTo>
                    <a:pt x="139" y="264"/>
                    <a:pt x="166" y="250"/>
                    <a:pt x="208" y="237"/>
                  </a:cubicBezTo>
                  <a:cubicBezTo>
                    <a:pt x="310" y="212"/>
                    <a:pt x="423" y="160"/>
                    <a:pt x="545" y="160"/>
                  </a:cubicBezTo>
                  <a:cubicBezTo>
                    <a:pt x="570" y="160"/>
                    <a:pt x="596" y="163"/>
                    <a:pt x="622" y="168"/>
                  </a:cubicBezTo>
                  <a:cubicBezTo>
                    <a:pt x="552" y="264"/>
                    <a:pt x="539" y="373"/>
                    <a:pt x="539" y="469"/>
                  </a:cubicBezTo>
                  <a:cubicBezTo>
                    <a:pt x="539" y="544"/>
                    <a:pt x="595" y="609"/>
                    <a:pt x="658" y="609"/>
                  </a:cubicBezTo>
                  <a:cubicBezTo>
                    <a:pt x="663" y="609"/>
                    <a:pt x="669" y="609"/>
                    <a:pt x="675" y="607"/>
                  </a:cubicBezTo>
                  <a:cubicBezTo>
                    <a:pt x="771" y="581"/>
                    <a:pt x="840" y="525"/>
                    <a:pt x="883" y="416"/>
                  </a:cubicBezTo>
                  <a:cubicBezTo>
                    <a:pt x="910" y="333"/>
                    <a:pt x="896" y="237"/>
                    <a:pt x="953" y="168"/>
                  </a:cubicBezTo>
                  <a:cubicBezTo>
                    <a:pt x="979" y="125"/>
                    <a:pt x="936" y="85"/>
                    <a:pt x="896" y="55"/>
                  </a:cubicBezTo>
                  <a:cubicBezTo>
                    <a:pt x="827" y="29"/>
                    <a:pt x="757" y="16"/>
                    <a:pt x="688" y="2"/>
                  </a:cubicBezTo>
                  <a:cubicBezTo>
                    <a:pt x="670" y="1"/>
                    <a:pt x="653" y="1"/>
                    <a:pt x="6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8"/>
            <p:cNvSpPr/>
            <p:nvPr/>
          </p:nvSpPr>
          <p:spPr>
            <a:xfrm>
              <a:off x="3034050" y="4390795"/>
              <a:ext cx="23832" cy="34721"/>
            </a:xfrm>
            <a:custGeom>
              <a:avLst/>
              <a:gdLst/>
              <a:ahLst/>
              <a:cxnLst/>
              <a:rect l="l" t="t" r="r" b="b"/>
              <a:pathLst>
                <a:path w="580" h="845" extrusionOk="0">
                  <a:moveTo>
                    <a:pt x="72" y="0"/>
                  </a:moveTo>
                  <a:cubicBezTo>
                    <a:pt x="52" y="0"/>
                    <a:pt x="37" y="9"/>
                    <a:pt x="30" y="35"/>
                  </a:cubicBezTo>
                  <a:cubicBezTo>
                    <a:pt x="1" y="101"/>
                    <a:pt x="57" y="117"/>
                    <a:pt x="100" y="144"/>
                  </a:cubicBezTo>
                  <a:lnTo>
                    <a:pt x="113" y="157"/>
                  </a:lnTo>
                  <a:cubicBezTo>
                    <a:pt x="209" y="184"/>
                    <a:pt x="279" y="253"/>
                    <a:pt x="318" y="349"/>
                  </a:cubicBezTo>
                  <a:cubicBezTo>
                    <a:pt x="348" y="392"/>
                    <a:pt x="361" y="432"/>
                    <a:pt x="331" y="475"/>
                  </a:cubicBezTo>
                  <a:cubicBezTo>
                    <a:pt x="292" y="557"/>
                    <a:pt x="236" y="640"/>
                    <a:pt x="209" y="736"/>
                  </a:cubicBezTo>
                  <a:cubicBezTo>
                    <a:pt x="196" y="792"/>
                    <a:pt x="196" y="832"/>
                    <a:pt x="249" y="845"/>
                  </a:cubicBezTo>
                  <a:cubicBezTo>
                    <a:pt x="257" y="838"/>
                    <a:pt x="261" y="835"/>
                    <a:pt x="265" y="835"/>
                  </a:cubicBezTo>
                  <a:cubicBezTo>
                    <a:pt x="269" y="835"/>
                    <a:pt x="272" y="838"/>
                    <a:pt x="279" y="845"/>
                  </a:cubicBezTo>
                  <a:cubicBezTo>
                    <a:pt x="361" y="805"/>
                    <a:pt x="361" y="709"/>
                    <a:pt x="431" y="653"/>
                  </a:cubicBezTo>
                  <a:cubicBezTo>
                    <a:pt x="431" y="696"/>
                    <a:pt x="444" y="723"/>
                    <a:pt x="444" y="762"/>
                  </a:cubicBezTo>
                  <a:cubicBezTo>
                    <a:pt x="444" y="792"/>
                    <a:pt x="457" y="792"/>
                    <a:pt x="484" y="805"/>
                  </a:cubicBezTo>
                  <a:cubicBezTo>
                    <a:pt x="495" y="811"/>
                    <a:pt x="507" y="814"/>
                    <a:pt x="517" y="814"/>
                  </a:cubicBezTo>
                  <a:cubicBezTo>
                    <a:pt x="555" y="814"/>
                    <a:pt x="579" y="777"/>
                    <a:pt x="579" y="723"/>
                  </a:cubicBezTo>
                  <a:cubicBezTo>
                    <a:pt x="579" y="627"/>
                    <a:pt x="566" y="531"/>
                    <a:pt x="540" y="432"/>
                  </a:cubicBezTo>
                  <a:cubicBezTo>
                    <a:pt x="484" y="227"/>
                    <a:pt x="361" y="74"/>
                    <a:pt x="153" y="18"/>
                  </a:cubicBezTo>
                  <a:cubicBezTo>
                    <a:pt x="125" y="11"/>
                    <a:pt x="95" y="0"/>
                    <a:pt x="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8"/>
            <p:cNvSpPr/>
            <p:nvPr/>
          </p:nvSpPr>
          <p:spPr>
            <a:xfrm>
              <a:off x="3106616" y="4373454"/>
              <a:ext cx="13642" cy="5342"/>
            </a:xfrm>
            <a:custGeom>
              <a:avLst/>
              <a:gdLst/>
              <a:ahLst/>
              <a:cxnLst/>
              <a:rect l="l" t="t" r="r" b="b"/>
              <a:pathLst>
                <a:path w="332" h="130" extrusionOk="0">
                  <a:moveTo>
                    <a:pt x="249" y="0"/>
                  </a:moveTo>
                  <a:cubicBezTo>
                    <a:pt x="179" y="14"/>
                    <a:pt x="123" y="14"/>
                    <a:pt x="54" y="14"/>
                  </a:cubicBezTo>
                  <a:cubicBezTo>
                    <a:pt x="27" y="14"/>
                    <a:pt x="1" y="27"/>
                    <a:pt x="1" y="70"/>
                  </a:cubicBezTo>
                  <a:cubicBezTo>
                    <a:pt x="1" y="103"/>
                    <a:pt x="19" y="129"/>
                    <a:pt x="41" y="129"/>
                  </a:cubicBezTo>
                  <a:cubicBezTo>
                    <a:pt x="45" y="129"/>
                    <a:pt x="49" y="128"/>
                    <a:pt x="54" y="126"/>
                  </a:cubicBezTo>
                  <a:cubicBezTo>
                    <a:pt x="88" y="118"/>
                    <a:pt x="123" y="118"/>
                    <a:pt x="158" y="118"/>
                  </a:cubicBezTo>
                  <a:cubicBezTo>
                    <a:pt x="192" y="118"/>
                    <a:pt x="227" y="118"/>
                    <a:pt x="262" y="110"/>
                  </a:cubicBezTo>
                  <a:cubicBezTo>
                    <a:pt x="302" y="96"/>
                    <a:pt x="331" y="83"/>
                    <a:pt x="318" y="43"/>
                  </a:cubicBezTo>
                  <a:cubicBezTo>
                    <a:pt x="318" y="0"/>
                    <a:pt x="275" y="0"/>
                    <a:pt x="2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8"/>
            <p:cNvSpPr/>
            <p:nvPr/>
          </p:nvSpPr>
          <p:spPr>
            <a:xfrm>
              <a:off x="3044241" y="4425475"/>
              <a:ext cx="1274" cy="41"/>
            </a:xfrm>
            <a:custGeom>
              <a:avLst/>
              <a:gdLst/>
              <a:ahLst/>
              <a:cxnLst/>
              <a:rect l="l" t="t" r="r" b="b"/>
              <a:pathLst>
                <a:path w="31" h="1" extrusionOk="0">
                  <a:moveTo>
                    <a:pt x="31" y="1"/>
                  </a:move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8"/>
            <p:cNvSpPr/>
            <p:nvPr/>
          </p:nvSpPr>
          <p:spPr>
            <a:xfrm>
              <a:off x="3145611" y="4426174"/>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8"/>
            <p:cNvSpPr/>
            <p:nvPr/>
          </p:nvSpPr>
          <p:spPr>
            <a:xfrm>
              <a:off x="3153624" y="4506465"/>
              <a:ext cx="575" cy="616"/>
            </a:xfrm>
            <a:custGeom>
              <a:avLst/>
              <a:gdLst/>
              <a:ahLst/>
              <a:cxnLst/>
              <a:rect l="l" t="t" r="r" b="b"/>
              <a:pathLst>
                <a:path w="14" h="15" extrusionOk="0">
                  <a:moveTo>
                    <a:pt x="1" y="1"/>
                  </a:moveTo>
                  <a:lnTo>
                    <a:pt x="1" y="14"/>
                  </a:lnTo>
                  <a:lnTo>
                    <a:pt x="14" y="14"/>
                  </a:lnTo>
                  <a:cubicBezTo>
                    <a:pt x="14" y="1"/>
                    <a:pt x="1" y="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8"/>
            <p:cNvSpPr/>
            <p:nvPr/>
          </p:nvSpPr>
          <p:spPr>
            <a:xfrm>
              <a:off x="3270773" y="4852447"/>
              <a:ext cx="575" cy="41"/>
            </a:xfrm>
            <a:custGeom>
              <a:avLst/>
              <a:gdLst/>
              <a:ahLst/>
              <a:cxnLst/>
              <a:rect l="l" t="t" r="r" b="b"/>
              <a:pathLst>
                <a:path w="14" h="1" extrusionOk="0">
                  <a:moveTo>
                    <a:pt x="14" y="0"/>
                  </a:move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8"/>
            <p:cNvSpPr/>
            <p:nvPr/>
          </p:nvSpPr>
          <p:spPr>
            <a:xfrm>
              <a:off x="3228368" y="4890333"/>
              <a:ext cx="41" cy="41"/>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8"/>
            <p:cNvSpPr/>
            <p:nvPr/>
          </p:nvSpPr>
          <p:spPr>
            <a:xfrm>
              <a:off x="3270773" y="4902290"/>
              <a:ext cx="575" cy="452"/>
            </a:xfrm>
            <a:custGeom>
              <a:avLst/>
              <a:gdLst/>
              <a:ahLst/>
              <a:cxnLst/>
              <a:rect l="l" t="t" r="r" b="b"/>
              <a:pathLst>
                <a:path w="14" h="11" extrusionOk="0">
                  <a:moveTo>
                    <a:pt x="0" y="1"/>
                  </a:moveTo>
                  <a:cubicBezTo>
                    <a:pt x="7" y="7"/>
                    <a:pt x="10" y="11"/>
                    <a:pt x="12" y="11"/>
                  </a:cubicBezTo>
                  <a:cubicBezTo>
                    <a:pt x="14" y="11"/>
                    <a:pt x="14" y="7"/>
                    <a:pt x="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8"/>
            <p:cNvSpPr/>
            <p:nvPr/>
          </p:nvSpPr>
          <p:spPr>
            <a:xfrm>
              <a:off x="3356776" y="4877965"/>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8"/>
            <p:cNvSpPr/>
            <p:nvPr/>
          </p:nvSpPr>
          <p:spPr>
            <a:xfrm>
              <a:off x="3398236" y="4777580"/>
              <a:ext cx="82632" cy="45281"/>
            </a:xfrm>
            <a:custGeom>
              <a:avLst/>
              <a:gdLst/>
              <a:ahLst/>
              <a:cxnLst/>
              <a:rect l="l" t="t" r="r" b="b"/>
              <a:pathLst>
                <a:path w="2011" h="1102" extrusionOk="0">
                  <a:moveTo>
                    <a:pt x="838" y="207"/>
                  </a:moveTo>
                  <a:cubicBezTo>
                    <a:pt x="934" y="207"/>
                    <a:pt x="1032" y="225"/>
                    <a:pt x="1128" y="225"/>
                  </a:cubicBezTo>
                  <a:cubicBezTo>
                    <a:pt x="1253" y="225"/>
                    <a:pt x="1376" y="238"/>
                    <a:pt x="1501" y="238"/>
                  </a:cubicBezTo>
                  <a:cubicBezTo>
                    <a:pt x="1381" y="358"/>
                    <a:pt x="1261" y="412"/>
                    <a:pt x="1135" y="412"/>
                  </a:cubicBezTo>
                  <a:cubicBezTo>
                    <a:pt x="1089" y="412"/>
                    <a:pt x="1041" y="405"/>
                    <a:pt x="992" y="390"/>
                  </a:cubicBezTo>
                  <a:cubicBezTo>
                    <a:pt x="898" y="362"/>
                    <a:pt x="806" y="313"/>
                    <a:pt x="763" y="211"/>
                  </a:cubicBezTo>
                  <a:lnTo>
                    <a:pt x="763" y="211"/>
                  </a:lnTo>
                  <a:cubicBezTo>
                    <a:pt x="788" y="208"/>
                    <a:pt x="813" y="207"/>
                    <a:pt x="838" y="207"/>
                  </a:cubicBezTo>
                  <a:close/>
                  <a:moveTo>
                    <a:pt x="617" y="470"/>
                  </a:moveTo>
                  <a:cubicBezTo>
                    <a:pt x="714" y="470"/>
                    <a:pt x="810" y="489"/>
                    <a:pt x="910" y="542"/>
                  </a:cubicBezTo>
                  <a:cubicBezTo>
                    <a:pt x="974" y="574"/>
                    <a:pt x="1041" y="587"/>
                    <a:pt x="1110" y="587"/>
                  </a:cubicBezTo>
                  <a:cubicBezTo>
                    <a:pt x="1186" y="587"/>
                    <a:pt x="1263" y="570"/>
                    <a:pt x="1336" y="542"/>
                  </a:cubicBezTo>
                  <a:cubicBezTo>
                    <a:pt x="1375" y="527"/>
                    <a:pt x="1413" y="521"/>
                    <a:pt x="1449" y="521"/>
                  </a:cubicBezTo>
                  <a:cubicBezTo>
                    <a:pt x="1514" y="521"/>
                    <a:pt x="1576" y="541"/>
                    <a:pt x="1637" y="569"/>
                  </a:cubicBezTo>
                  <a:cubicBezTo>
                    <a:pt x="1667" y="595"/>
                    <a:pt x="1667" y="625"/>
                    <a:pt x="1637" y="638"/>
                  </a:cubicBezTo>
                  <a:cubicBezTo>
                    <a:pt x="1541" y="721"/>
                    <a:pt x="1419" y="804"/>
                    <a:pt x="1293" y="857"/>
                  </a:cubicBezTo>
                  <a:cubicBezTo>
                    <a:pt x="1218" y="891"/>
                    <a:pt x="1142" y="907"/>
                    <a:pt x="1067" y="907"/>
                  </a:cubicBezTo>
                  <a:cubicBezTo>
                    <a:pt x="964" y="907"/>
                    <a:pt x="861" y="878"/>
                    <a:pt x="757" y="830"/>
                  </a:cubicBezTo>
                  <a:cubicBezTo>
                    <a:pt x="632" y="774"/>
                    <a:pt x="509" y="721"/>
                    <a:pt x="413" y="638"/>
                  </a:cubicBezTo>
                  <a:cubicBezTo>
                    <a:pt x="371" y="609"/>
                    <a:pt x="331" y="569"/>
                    <a:pt x="288" y="513"/>
                  </a:cubicBezTo>
                  <a:cubicBezTo>
                    <a:pt x="403" y="492"/>
                    <a:pt x="511" y="470"/>
                    <a:pt x="617" y="470"/>
                  </a:cubicBezTo>
                  <a:close/>
                  <a:moveTo>
                    <a:pt x="285" y="1"/>
                  </a:moveTo>
                  <a:cubicBezTo>
                    <a:pt x="267" y="1"/>
                    <a:pt x="250" y="2"/>
                    <a:pt x="232" y="3"/>
                  </a:cubicBezTo>
                  <a:cubicBezTo>
                    <a:pt x="109" y="30"/>
                    <a:pt x="0" y="169"/>
                    <a:pt x="13" y="294"/>
                  </a:cubicBezTo>
                  <a:cubicBezTo>
                    <a:pt x="27" y="390"/>
                    <a:pt x="66" y="486"/>
                    <a:pt x="109" y="569"/>
                  </a:cubicBezTo>
                  <a:cubicBezTo>
                    <a:pt x="205" y="721"/>
                    <a:pt x="331" y="817"/>
                    <a:pt x="480" y="900"/>
                  </a:cubicBezTo>
                  <a:cubicBezTo>
                    <a:pt x="536" y="926"/>
                    <a:pt x="592" y="956"/>
                    <a:pt x="645" y="982"/>
                  </a:cubicBezTo>
                  <a:cubicBezTo>
                    <a:pt x="771" y="1052"/>
                    <a:pt x="910" y="1091"/>
                    <a:pt x="1045" y="1091"/>
                  </a:cubicBezTo>
                  <a:cubicBezTo>
                    <a:pt x="1067" y="1098"/>
                    <a:pt x="1087" y="1101"/>
                    <a:pt x="1108" y="1101"/>
                  </a:cubicBezTo>
                  <a:cubicBezTo>
                    <a:pt x="1129" y="1101"/>
                    <a:pt x="1149" y="1098"/>
                    <a:pt x="1171" y="1091"/>
                  </a:cubicBezTo>
                  <a:cubicBezTo>
                    <a:pt x="1293" y="1052"/>
                    <a:pt x="1432" y="995"/>
                    <a:pt x="1541" y="939"/>
                  </a:cubicBezTo>
                  <a:cubicBezTo>
                    <a:pt x="1763" y="817"/>
                    <a:pt x="1902" y="625"/>
                    <a:pt x="1984" y="390"/>
                  </a:cubicBezTo>
                  <a:cubicBezTo>
                    <a:pt x="2011" y="347"/>
                    <a:pt x="2011" y="278"/>
                    <a:pt x="1955" y="251"/>
                  </a:cubicBezTo>
                  <a:cubicBezTo>
                    <a:pt x="1902" y="225"/>
                    <a:pt x="1859" y="182"/>
                    <a:pt x="1802" y="156"/>
                  </a:cubicBezTo>
                  <a:cubicBezTo>
                    <a:pt x="1763" y="123"/>
                    <a:pt x="1721" y="108"/>
                    <a:pt x="1686" y="108"/>
                  </a:cubicBezTo>
                  <a:cubicBezTo>
                    <a:pt x="1674" y="108"/>
                    <a:pt x="1663" y="109"/>
                    <a:pt x="1654" y="113"/>
                  </a:cubicBezTo>
                  <a:cubicBezTo>
                    <a:pt x="1614" y="122"/>
                    <a:pt x="1575" y="125"/>
                    <a:pt x="1537" y="125"/>
                  </a:cubicBezTo>
                  <a:cubicBezTo>
                    <a:pt x="1451" y="125"/>
                    <a:pt x="1366" y="108"/>
                    <a:pt x="1280" y="99"/>
                  </a:cubicBezTo>
                  <a:cubicBezTo>
                    <a:pt x="1045" y="86"/>
                    <a:pt x="810" y="60"/>
                    <a:pt x="579" y="30"/>
                  </a:cubicBezTo>
                  <a:cubicBezTo>
                    <a:pt x="482" y="30"/>
                    <a:pt x="389" y="1"/>
                    <a:pt x="2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8"/>
            <p:cNvSpPr/>
            <p:nvPr/>
          </p:nvSpPr>
          <p:spPr>
            <a:xfrm>
              <a:off x="3451366" y="4703864"/>
              <a:ext cx="29503" cy="62580"/>
            </a:xfrm>
            <a:custGeom>
              <a:avLst/>
              <a:gdLst/>
              <a:ahLst/>
              <a:cxnLst/>
              <a:rect l="l" t="t" r="r" b="b"/>
              <a:pathLst>
                <a:path w="718" h="1523" extrusionOk="0">
                  <a:moveTo>
                    <a:pt x="159" y="0"/>
                  </a:moveTo>
                  <a:cubicBezTo>
                    <a:pt x="139" y="0"/>
                    <a:pt x="118" y="16"/>
                    <a:pt x="96" y="48"/>
                  </a:cubicBezTo>
                  <a:cubicBezTo>
                    <a:pt x="70" y="104"/>
                    <a:pt x="56" y="157"/>
                    <a:pt x="83" y="227"/>
                  </a:cubicBezTo>
                  <a:cubicBezTo>
                    <a:pt x="165" y="379"/>
                    <a:pt x="235" y="531"/>
                    <a:pt x="331" y="683"/>
                  </a:cubicBezTo>
                  <a:cubicBezTo>
                    <a:pt x="400" y="766"/>
                    <a:pt x="456" y="862"/>
                    <a:pt x="470" y="971"/>
                  </a:cubicBezTo>
                  <a:cubicBezTo>
                    <a:pt x="496" y="1053"/>
                    <a:pt x="470" y="1123"/>
                    <a:pt x="400" y="1162"/>
                  </a:cubicBezTo>
                  <a:cubicBezTo>
                    <a:pt x="361" y="1192"/>
                    <a:pt x="318" y="1219"/>
                    <a:pt x="278" y="1245"/>
                  </a:cubicBezTo>
                  <a:cubicBezTo>
                    <a:pt x="195" y="1275"/>
                    <a:pt x="139" y="1315"/>
                    <a:pt x="70" y="1358"/>
                  </a:cubicBezTo>
                  <a:cubicBezTo>
                    <a:pt x="30" y="1384"/>
                    <a:pt x="0" y="1427"/>
                    <a:pt x="13" y="1467"/>
                  </a:cubicBezTo>
                  <a:cubicBezTo>
                    <a:pt x="30" y="1510"/>
                    <a:pt x="56" y="1510"/>
                    <a:pt x="83" y="1523"/>
                  </a:cubicBezTo>
                  <a:cubicBezTo>
                    <a:pt x="195" y="1493"/>
                    <a:pt x="291" y="1467"/>
                    <a:pt x="387" y="1427"/>
                  </a:cubicBezTo>
                  <a:cubicBezTo>
                    <a:pt x="509" y="1371"/>
                    <a:pt x="609" y="1275"/>
                    <a:pt x="648" y="1136"/>
                  </a:cubicBezTo>
                  <a:cubicBezTo>
                    <a:pt x="718" y="944"/>
                    <a:pt x="635" y="779"/>
                    <a:pt x="539" y="640"/>
                  </a:cubicBezTo>
                  <a:cubicBezTo>
                    <a:pt x="427" y="501"/>
                    <a:pt x="331" y="379"/>
                    <a:pt x="248" y="227"/>
                  </a:cubicBezTo>
                  <a:cubicBezTo>
                    <a:pt x="222" y="187"/>
                    <a:pt x="195" y="131"/>
                    <a:pt x="208" y="75"/>
                  </a:cubicBezTo>
                  <a:cubicBezTo>
                    <a:pt x="222" y="48"/>
                    <a:pt x="208" y="22"/>
                    <a:pt x="179" y="5"/>
                  </a:cubicBezTo>
                  <a:cubicBezTo>
                    <a:pt x="172" y="2"/>
                    <a:pt x="166" y="0"/>
                    <a:pt x="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8"/>
            <p:cNvSpPr/>
            <p:nvPr/>
          </p:nvSpPr>
          <p:spPr>
            <a:xfrm>
              <a:off x="3467269" y="4708795"/>
              <a:ext cx="50417" cy="25969"/>
            </a:xfrm>
            <a:custGeom>
              <a:avLst/>
              <a:gdLst/>
              <a:ahLst/>
              <a:cxnLst/>
              <a:rect l="l" t="t" r="r" b="b"/>
              <a:pathLst>
                <a:path w="1227" h="632" extrusionOk="0">
                  <a:moveTo>
                    <a:pt x="627" y="1"/>
                  </a:moveTo>
                  <a:cubicBezTo>
                    <a:pt x="512" y="1"/>
                    <a:pt x="398" y="18"/>
                    <a:pt x="288" y="50"/>
                  </a:cubicBezTo>
                  <a:cubicBezTo>
                    <a:pt x="192" y="80"/>
                    <a:pt x="109" y="120"/>
                    <a:pt x="40" y="176"/>
                  </a:cubicBezTo>
                  <a:cubicBezTo>
                    <a:pt x="13" y="203"/>
                    <a:pt x="0" y="232"/>
                    <a:pt x="13" y="259"/>
                  </a:cubicBezTo>
                  <a:cubicBezTo>
                    <a:pt x="26" y="279"/>
                    <a:pt x="41" y="285"/>
                    <a:pt x="55" y="285"/>
                  </a:cubicBezTo>
                  <a:cubicBezTo>
                    <a:pt x="69" y="285"/>
                    <a:pt x="83" y="279"/>
                    <a:pt x="96" y="272"/>
                  </a:cubicBezTo>
                  <a:cubicBezTo>
                    <a:pt x="152" y="246"/>
                    <a:pt x="205" y="232"/>
                    <a:pt x="261" y="203"/>
                  </a:cubicBezTo>
                  <a:cubicBezTo>
                    <a:pt x="372" y="167"/>
                    <a:pt x="482" y="148"/>
                    <a:pt x="592" y="148"/>
                  </a:cubicBezTo>
                  <a:cubicBezTo>
                    <a:pt x="647" y="148"/>
                    <a:pt x="702" y="153"/>
                    <a:pt x="757" y="163"/>
                  </a:cubicBezTo>
                  <a:cubicBezTo>
                    <a:pt x="744" y="203"/>
                    <a:pt x="731" y="232"/>
                    <a:pt x="718" y="246"/>
                  </a:cubicBezTo>
                  <a:cubicBezTo>
                    <a:pt x="661" y="315"/>
                    <a:pt x="635" y="381"/>
                    <a:pt x="648" y="464"/>
                  </a:cubicBezTo>
                  <a:cubicBezTo>
                    <a:pt x="648" y="533"/>
                    <a:pt x="675" y="589"/>
                    <a:pt x="731" y="616"/>
                  </a:cubicBezTo>
                  <a:cubicBezTo>
                    <a:pt x="749" y="626"/>
                    <a:pt x="770" y="631"/>
                    <a:pt x="791" y="631"/>
                  </a:cubicBezTo>
                  <a:cubicBezTo>
                    <a:pt x="829" y="631"/>
                    <a:pt x="868" y="615"/>
                    <a:pt x="896" y="589"/>
                  </a:cubicBezTo>
                  <a:cubicBezTo>
                    <a:pt x="1005" y="507"/>
                    <a:pt x="1032" y="411"/>
                    <a:pt x="1032" y="272"/>
                  </a:cubicBezTo>
                  <a:cubicBezTo>
                    <a:pt x="1075" y="298"/>
                    <a:pt x="1101" y="315"/>
                    <a:pt x="1131" y="328"/>
                  </a:cubicBezTo>
                  <a:cubicBezTo>
                    <a:pt x="1142" y="334"/>
                    <a:pt x="1155" y="337"/>
                    <a:pt x="1168" y="337"/>
                  </a:cubicBezTo>
                  <a:cubicBezTo>
                    <a:pt x="1186" y="337"/>
                    <a:pt x="1204" y="330"/>
                    <a:pt x="1214" y="315"/>
                  </a:cubicBezTo>
                  <a:cubicBezTo>
                    <a:pt x="1227" y="298"/>
                    <a:pt x="1227" y="259"/>
                    <a:pt x="1214" y="232"/>
                  </a:cubicBezTo>
                  <a:cubicBezTo>
                    <a:pt x="1197" y="216"/>
                    <a:pt x="1197" y="203"/>
                    <a:pt x="1184" y="189"/>
                  </a:cubicBezTo>
                  <a:cubicBezTo>
                    <a:pt x="1088" y="120"/>
                    <a:pt x="979" y="50"/>
                    <a:pt x="853" y="24"/>
                  </a:cubicBezTo>
                  <a:cubicBezTo>
                    <a:pt x="778" y="8"/>
                    <a:pt x="702" y="1"/>
                    <a:pt x="6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8"/>
            <p:cNvSpPr/>
            <p:nvPr/>
          </p:nvSpPr>
          <p:spPr>
            <a:xfrm>
              <a:off x="3391990" y="4711219"/>
              <a:ext cx="49226" cy="24859"/>
            </a:xfrm>
            <a:custGeom>
              <a:avLst/>
              <a:gdLst/>
              <a:ahLst/>
              <a:cxnLst/>
              <a:rect l="l" t="t" r="r" b="b"/>
              <a:pathLst>
                <a:path w="1198" h="605" extrusionOk="0">
                  <a:moveTo>
                    <a:pt x="672" y="0"/>
                  </a:moveTo>
                  <a:cubicBezTo>
                    <a:pt x="606" y="0"/>
                    <a:pt x="542" y="11"/>
                    <a:pt x="483" y="34"/>
                  </a:cubicBezTo>
                  <a:cubicBezTo>
                    <a:pt x="344" y="91"/>
                    <a:pt x="218" y="157"/>
                    <a:pt x="109" y="256"/>
                  </a:cubicBezTo>
                  <a:lnTo>
                    <a:pt x="26" y="339"/>
                  </a:lnTo>
                  <a:cubicBezTo>
                    <a:pt x="0" y="365"/>
                    <a:pt x="0" y="392"/>
                    <a:pt x="26" y="421"/>
                  </a:cubicBezTo>
                  <a:cubicBezTo>
                    <a:pt x="40" y="441"/>
                    <a:pt x="54" y="448"/>
                    <a:pt x="68" y="448"/>
                  </a:cubicBezTo>
                  <a:cubicBezTo>
                    <a:pt x="82" y="448"/>
                    <a:pt x="96" y="441"/>
                    <a:pt x="109" y="435"/>
                  </a:cubicBezTo>
                  <a:cubicBezTo>
                    <a:pt x="136" y="405"/>
                    <a:pt x="165" y="378"/>
                    <a:pt x="192" y="365"/>
                  </a:cubicBezTo>
                  <a:cubicBezTo>
                    <a:pt x="331" y="269"/>
                    <a:pt x="466" y="173"/>
                    <a:pt x="632" y="173"/>
                  </a:cubicBezTo>
                  <a:cubicBezTo>
                    <a:pt x="644" y="170"/>
                    <a:pt x="655" y="168"/>
                    <a:pt x="667" y="168"/>
                  </a:cubicBezTo>
                  <a:cubicBezTo>
                    <a:pt x="706" y="168"/>
                    <a:pt x="739" y="187"/>
                    <a:pt x="771" y="187"/>
                  </a:cubicBezTo>
                  <a:cubicBezTo>
                    <a:pt x="827" y="187"/>
                    <a:pt x="853" y="200"/>
                    <a:pt x="814" y="256"/>
                  </a:cubicBezTo>
                  <a:cubicBezTo>
                    <a:pt x="784" y="309"/>
                    <a:pt x="771" y="378"/>
                    <a:pt x="771" y="448"/>
                  </a:cubicBezTo>
                  <a:cubicBezTo>
                    <a:pt x="782" y="531"/>
                    <a:pt x="856" y="605"/>
                    <a:pt x="930" y="605"/>
                  </a:cubicBezTo>
                  <a:cubicBezTo>
                    <a:pt x="941" y="605"/>
                    <a:pt x="952" y="603"/>
                    <a:pt x="962" y="600"/>
                  </a:cubicBezTo>
                  <a:cubicBezTo>
                    <a:pt x="1088" y="557"/>
                    <a:pt x="1157" y="461"/>
                    <a:pt x="1184" y="322"/>
                  </a:cubicBezTo>
                  <a:cubicBezTo>
                    <a:pt x="1197" y="187"/>
                    <a:pt x="1144" y="104"/>
                    <a:pt x="1005" y="61"/>
                  </a:cubicBezTo>
                  <a:cubicBezTo>
                    <a:pt x="949" y="48"/>
                    <a:pt x="896" y="34"/>
                    <a:pt x="840" y="21"/>
                  </a:cubicBezTo>
                  <a:cubicBezTo>
                    <a:pt x="783" y="8"/>
                    <a:pt x="727" y="0"/>
                    <a:pt x="6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8"/>
            <p:cNvSpPr/>
            <p:nvPr/>
          </p:nvSpPr>
          <p:spPr>
            <a:xfrm>
              <a:off x="3383937" y="4686400"/>
              <a:ext cx="59581" cy="18737"/>
            </a:xfrm>
            <a:custGeom>
              <a:avLst/>
              <a:gdLst/>
              <a:ahLst/>
              <a:cxnLst/>
              <a:rect l="l" t="t" r="r" b="b"/>
              <a:pathLst>
                <a:path w="1450" h="456" extrusionOk="0">
                  <a:moveTo>
                    <a:pt x="970" y="0"/>
                  </a:moveTo>
                  <a:cubicBezTo>
                    <a:pt x="941" y="0"/>
                    <a:pt x="913" y="1"/>
                    <a:pt x="884" y="3"/>
                  </a:cubicBezTo>
                  <a:cubicBezTo>
                    <a:pt x="745" y="17"/>
                    <a:pt x="609" y="60"/>
                    <a:pt x="470" y="116"/>
                  </a:cubicBezTo>
                  <a:cubicBezTo>
                    <a:pt x="318" y="169"/>
                    <a:pt x="196" y="265"/>
                    <a:pt x="57" y="347"/>
                  </a:cubicBezTo>
                  <a:cubicBezTo>
                    <a:pt x="31" y="364"/>
                    <a:pt x="1" y="390"/>
                    <a:pt x="31" y="430"/>
                  </a:cubicBezTo>
                  <a:cubicBezTo>
                    <a:pt x="39" y="448"/>
                    <a:pt x="56" y="455"/>
                    <a:pt x="78" y="455"/>
                  </a:cubicBezTo>
                  <a:cubicBezTo>
                    <a:pt x="93" y="455"/>
                    <a:pt x="109" y="452"/>
                    <a:pt x="127" y="447"/>
                  </a:cubicBezTo>
                  <a:cubicBezTo>
                    <a:pt x="153" y="417"/>
                    <a:pt x="196" y="404"/>
                    <a:pt x="236" y="390"/>
                  </a:cubicBezTo>
                  <a:cubicBezTo>
                    <a:pt x="553" y="265"/>
                    <a:pt x="897" y="251"/>
                    <a:pt x="1228" y="225"/>
                  </a:cubicBezTo>
                  <a:lnTo>
                    <a:pt x="1367" y="225"/>
                  </a:lnTo>
                  <a:cubicBezTo>
                    <a:pt x="1393" y="225"/>
                    <a:pt x="1436" y="225"/>
                    <a:pt x="1436" y="182"/>
                  </a:cubicBezTo>
                  <a:cubicBezTo>
                    <a:pt x="1449" y="156"/>
                    <a:pt x="1423" y="129"/>
                    <a:pt x="1393" y="99"/>
                  </a:cubicBezTo>
                  <a:cubicBezTo>
                    <a:pt x="1266" y="30"/>
                    <a:pt x="1119" y="0"/>
                    <a:pt x="9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8"/>
            <p:cNvSpPr/>
            <p:nvPr/>
          </p:nvSpPr>
          <p:spPr>
            <a:xfrm>
              <a:off x="3330807" y="4735175"/>
              <a:ext cx="30078" cy="29667"/>
            </a:xfrm>
            <a:custGeom>
              <a:avLst/>
              <a:gdLst/>
              <a:ahLst/>
              <a:cxnLst/>
              <a:rect l="l" t="t" r="r" b="b"/>
              <a:pathLst>
                <a:path w="732" h="722" extrusionOk="0">
                  <a:moveTo>
                    <a:pt x="117" y="1"/>
                  </a:moveTo>
                  <a:cubicBezTo>
                    <a:pt x="102" y="1"/>
                    <a:pt x="86" y="2"/>
                    <a:pt x="70" y="4"/>
                  </a:cubicBezTo>
                  <a:cubicBezTo>
                    <a:pt x="27" y="4"/>
                    <a:pt x="1" y="17"/>
                    <a:pt x="1" y="57"/>
                  </a:cubicBezTo>
                  <a:cubicBezTo>
                    <a:pt x="1" y="100"/>
                    <a:pt x="27" y="113"/>
                    <a:pt x="54" y="113"/>
                  </a:cubicBezTo>
                  <a:cubicBezTo>
                    <a:pt x="180" y="139"/>
                    <a:pt x="289" y="195"/>
                    <a:pt x="371" y="278"/>
                  </a:cubicBezTo>
                  <a:cubicBezTo>
                    <a:pt x="428" y="334"/>
                    <a:pt x="414" y="361"/>
                    <a:pt x="385" y="400"/>
                  </a:cubicBezTo>
                  <a:cubicBezTo>
                    <a:pt x="318" y="470"/>
                    <a:pt x="275" y="539"/>
                    <a:pt x="249" y="622"/>
                  </a:cubicBezTo>
                  <a:cubicBezTo>
                    <a:pt x="236" y="665"/>
                    <a:pt x="262" y="691"/>
                    <a:pt x="289" y="718"/>
                  </a:cubicBezTo>
                  <a:cubicBezTo>
                    <a:pt x="297" y="720"/>
                    <a:pt x="304" y="721"/>
                    <a:pt x="311" y="721"/>
                  </a:cubicBezTo>
                  <a:cubicBezTo>
                    <a:pt x="341" y="721"/>
                    <a:pt x="361" y="700"/>
                    <a:pt x="371" y="678"/>
                  </a:cubicBezTo>
                  <a:cubicBezTo>
                    <a:pt x="414" y="609"/>
                    <a:pt x="454" y="539"/>
                    <a:pt x="510" y="470"/>
                  </a:cubicBezTo>
                  <a:cubicBezTo>
                    <a:pt x="550" y="500"/>
                    <a:pt x="537" y="553"/>
                    <a:pt x="566" y="582"/>
                  </a:cubicBezTo>
                  <a:cubicBezTo>
                    <a:pt x="589" y="617"/>
                    <a:pt x="592" y="683"/>
                    <a:pt x="647" y="683"/>
                  </a:cubicBezTo>
                  <a:cubicBezTo>
                    <a:pt x="655" y="683"/>
                    <a:pt x="664" y="682"/>
                    <a:pt x="676" y="678"/>
                  </a:cubicBezTo>
                  <a:cubicBezTo>
                    <a:pt x="715" y="678"/>
                    <a:pt x="732" y="622"/>
                    <a:pt x="702" y="539"/>
                  </a:cubicBezTo>
                  <a:cubicBezTo>
                    <a:pt x="649" y="374"/>
                    <a:pt x="580" y="222"/>
                    <a:pt x="428" y="126"/>
                  </a:cubicBezTo>
                  <a:cubicBezTo>
                    <a:pt x="331" y="53"/>
                    <a:pt x="232"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8"/>
            <p:cNvSpPr/>
            <p:nvPr/>
          </p:nvSpPr>
          <p:spPr>
            <a:xfrm>
              <a:off x="3487074" y="4782676"/>
              <a:ext cx="6862" cy="10971"/>
            </a:xfrm>
            <a:custGeom>
              <a:avLst/>
              <a:gdLst/>
              <a:ahLst/>
              <a:cxnLst/>
              <a:rect l="l" t="t" r="r" b="b"/>
              <a:pathLst>
                <a:path w="167" h="267" extrusionOk="0">
                  <a:moveTo>
                    <a:pt x="63" y="0"/>
                  </a:moveTo>
                  <a:cubicBezTo>
                    <a:pt x="57" y="0"/>
                    <a:pt x="49" y="2"/>
                    <a:pt x="41" y="5"/>
                  </a:cubicBezTo>
                  <a:cubicBezTo>
                    <a:pt x="14" y="32"/>
                    <a:pt x="1" y="58"/>
                    <a:pt x="14" y="88"/>
                  </a:cubicBezTo>
                  <a:cubicBezTo>
                    <a:pt x="27" y="114"/>
                    <a:pt x="27" y="154"/>
                    <a:pt x="27" y="197"/>
                  </a:cubicBezTo>
                  <a:cubicBezTo>
                    <a:pt x="27" y="223"/>
                    <a:pt x="41" y="266"/>
                    <a:pt x="70" y="266"/>
                  </a:cubicBezTo>
                  <a:cubicBezTo>
                    <a:pt x="110" y="266"/>
                    <a:pt x="136" y="253"/>
                    <a:pt x="153" y="210"/>
                  </a:cubicBezTo>
                  <a:cubicBezTo>
                    <a:pt x="166" y="197"/>
                    <a:pt x="153" y="170"/>
                    <a:pt x="166" y="141"/>
                  </a:cubicBezTo>
                  <a:cubicBezTo>
                    <a:pt x="166" y="101"/>
                    <a:pt x="136" y="71"/>
                    <a:pt x="123" y="45"/>
                  </a:cubicBezTo>
                  <a:cubicBezTo>
                    <a:pt x="102" y="24"/>
                    <a:pt x="89" y="0"/>
                    <a:pt x="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8"/>
            <p:cNvSpPr/>
            <p:nvPr/>
          </p:nvSpPr>
          <p:spPr>
            <a:xfrm>
              <a:off x="3390224" y="4774827"/>
              <a:ext cx="8054" cy="9163"/>
            </a:xfrm>
            <a:custGeom>
              <a:avLst/>
              <a:gdLst/>
              <a:ahLst/>
              <a:cxnLst/>
              <a:rect l="l" t="t" r="r" b="b"/>
              <a:pathLst>
                <a:path w="196" h="223" extrusionOk="0">
                  <a:moveTo>
                    <a:pt x="112" y="1"/>
                  </a:moveTo>
                  <a:cubicBezTo>
                    <a:pt x="56" y="31"/>
                    <a:pt x="0" y="84"/>
                    <a:pt x="0" y="153"/>
                  </a:cubicBezTo>
                  <a:cubicBezTo>
                    <a:pt x="13" y="180"/>
                    <a:pt x="0" y="209"/>
                    <a:pt x="43" y="223"/>
                  </a:cubicBezTo>
                  <a:cubicBezTo>
                    <a:pt x="83" y="223"/>
                    <a:pt x="112" y="223"/>
                    <a:pt x="126" y="180"/>
                  </a:cubicBezTo>
                  <a:cubicBezTo>
                    <a:pt x="139" y="153"/>
                    <a:pt x="152" y="113"/>
                    <a:pt x="179" y="70"/>
                  </a:cubicBezTo>
                  <a:cubicBezTo>
                    <a:pt x="195" y="57"/>
                    <a:pt x="195" y="31"/>
                    <a:pt x="165" y="14"/>
                  </a:cubicBezTo>
                  <a:cubicBezTo>
                    <a:pt x="152" y="1"/>
                    <a:pt x="139" y="1"/>
                    <a:pt x="1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8"/>
            <p:cNvSpPr/>
            <p:nvPr/>
          </p:nvSpPr>
          <p:spPr>
            <a:xfrm>
              <a:off x="3523234" y="4723341"/>
              <a:ext cx="41" cy="575"/>
            </a:xfrm>
            <a:custGeom>
              <a:avLst/>
              <a:gdLst/>
              <a:ahLst/>
              <a:cxnLst/>
              <a:rect l="l" t="t" r="r" b="b"/>
              <a:pathLst>
                <a:path w="1" h="14" extrusionOk="0">
                  <a:moveTo>
                    <a:pt x="0" y="1"/>
                  </a:moveTo>
                  <a:lnTo>
                    <a:pt x="0" y="14"/>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8"/>
            <p:cNvSpPr/>
            <p:nvPr/>
          </p:nvSpPr>
          <p:spPr>
            <a:xfrm>
              <a:off x="3159746" y="4689194"/>
              <a:ext cx="74784" cy="57156"/>
            </a:xfrm>
            <a:custGeom>
              <a:avLst/>
              <a:gdLst/>
              <a:ahLst/>
              <a:cxnLst/>
              <a:rect l="l" t="t" r="r" b="b"/>
              <a:pathLst>
                <a:path w="1820" h="1391" extrusionOk="0">
                  <a:moveTo>
                    <a:pt x="540" y="544"/>
                  </a:moveTo>
                  <a:cubicBezTo>
                    <a:pt x="548" y="544"/>
                    <a:pt x="551" y="550"/>
                    <a:pt x="552" y="557"/>
                  </a:cubicBezTo>
                  <a:lnTo>
                    <a:pt x="552" y="557"/>
                  </a:lnTo>
                  <a:cubicBezTo>
                    <a:pt x="540" y="557"/>
                    <a:pt x="540" y="557"/>
                    <a:pt x="540" y="544"/>
                  </a:cubicBezTo>
                  <a:close/>
                  <a:moveTo>
                    <a:pt x="563" y="571"/>
                  </a:moveTo>
                  <a:lnTo>
                    <a:pt x="563" y="571"/>
                  </a:lnTo>
                  <a:cubicBezTo>
                    <a:pt x="628" y="576"/>
                    <a:pt x="682" y="628"/>
                    <a:pt x="745" y="653"/>
                  </a:cubicBezTo>
                  <a:cubicBezTo>
                    <a:pt x="870" y="709"/>
                    <a:pt x="1022" y="736"/>
                    <a:pt x="1158" y="792"/>
                  </a:cubicBezTo>
                  <a:cubicBezTo>
                    <a:pt x="1106" y="814"/>
                    <a:pt x="1054" y="823"/>
                    <a:pt x="1003" y="823"/>
                  </a:cubicBezTo>
                  <a:cubicBezTo>
                    <a:pt x="932" y="823"/>
                    <a:pt x="864" y="807"/>
                    <a:pt x="801" y="792"/>
                  </a:cubicBezTo>
                  <a:cubicBezTo>
                    <a:pt x="684" y="764"/>
                    <a:pt x="628" y="663"/>
                    <a:pt x="563" y="571"/>
                  </a:cubicBezTo>
                  <a:close/>
                  <a:moveTo>
                    <a:pt x="318" y="858"/>
                  </a:moveTo>
                  <a:cubicBezTo>
                    <a:pt x="497" y="901"/>
                    <a:pt x="692" y="928"/>
                    <a:pt x="844" y="1053"/>
                  </a:cubicBezTo>
                  <a:cubicBezTo>
                    <a:pt x="910" y="1106"/>
                    <a:pt x="979" y="1136"/>
                    <a:pt x="1062" y="1189"/>
                  </a:cubicBezTo>
                  <a:cubicBezTo>
                    <a:pt x="927" y="1205"/>
                    <a:pt x="827" y="1219"/>
                    <a:pt x="718" y="1232"/>
                  </a:cubicBezTo>
                  <a:cubicBezTo>
                    <a:pt x="702" y="1234"/>
                    <a:pt x="687" y="1235"/>
                    <a:pt x="671" y="1235"/>
                  </a:cubicBezTo>
                  <a:cubicBezTo>
                    <a:pt x="604" y="1235"/>
                    <a:pt x="540" y="1216"/>
                    <a:pt x="483" y="1205"/>
                  </a:cubicBezTo>
                  <a:cubicBezTo>
                    <a:pt x="457" y="1189"/>
                    <a:pt x="457" y="1189"/>
                    <a:pt x="444" y="1176"/>
                  </a:cubicBezTo>
                  <a:cubicBezTo>
                    <a:pt x="374" y="1093"/>
                    <a:pt x="318" y="1010"/>
                    <a:pt x="278" y="914"/>
                  </a:cubicBezTo>
                  <a:cubicBezTo>
                    <a:pt x="265" y="875"/>
                    <a:pt x="278" y="858"/>
                    <a:pt x="318" y="858"/>
                  </a:cubicBezTo>
                  <a:close/>
                  <a:moveTo>
                    <a:pt x="119" y="0"/>
                  </a:moveTo>
                  <a:cubicBezTo>
                    <a:pt x="71" y="0"/>
                    <a:pt x="51" y="20"/>
                    <a:pt x="30" y="74"/>
                  </a:cubicBezTo>
                  <a:cubicBezTo>
                    <a:pt x="17" y="114"/>
                    <a:pt x="1" y="170"/>
                    <a:pt x="1" y="226"/>
                  </a:cubicBezTo>
                  <a:cubicBezTo>
                    <a:pt x="1" y="309"/>
                    <a:pt x="44" y="379"/>
                    <a:pt x="44" y="461"/>
                  </a:cubicBezTo>
                  <a:cubicBezTo>
                    <a:pt x="44" y="693"/>
                    <a:pt x="83" y="928"/>
                    <a:pt x="209" y="1136"/>
                  </a:cubicBezTo>
                  <a:cubicBezTo>
                    <a:pt x="265" y="1245"/>
                    <a:pt x="348" y="1341"/>
                    <a:pt x="483" y="1371"/>
                  </a:cubicBezTo>
                  <a:cubicBezTo>
                    <a:pt x="554" y="1385"/>
                    <a:pt x="624" y="1391"/>
                    <a:pt x="694" y="1391"/>
                  </a:cubicBezTo>
                  <a:cubicBezTo>
                    <a:pt x="817" y="1391"/>
                    <a:pt x="940" y="1373"/>
                    <a:pt x="1062" y="1354"/>
                  </a:cubicBezTo>
                  <a:cubicBezTo>
                    <a:pt x="1241" y="1341"/>
                    <a:pt x="1366" y="1219"/>
                    <a:pt x="1518" y="1136"/>
                  </a:cubicBezTo>
                  <a:cubicBezTo>
                    <a:pt x="1601" y="1093"/>
                    <a:pt x="1654" y="1040"/>
                    <a:pt x="1737" y="984"/>
                  </a:cubicBezTo>
                  <a:cubicBezTo>
                    <a:pt x="1793" y="941"/>
                    <a:pt x="1819" y="888"/>
                    <a:pt x="1806" y="832"/>
                  </a:cubicBezTo>
                  <a:cubicBezTo>
                    <a:pt x="1793" y="762"/>
                    <a:pt x="1737" y="762"/>
                    <a:pt x="1697" y="749"/>
                  </a:cubicBezTo>
                  <a:cubicBezTo>
                    <a:pt x="1654" y="723"/>
                    <a:pt x="1614" y="736"/>
                    <a:pt x="1571" y="723"/>
                  </a:cubicBezTo>
                  <a:cubicBezTo>
                    <a:pt x="1393" y="666"/>
                    <a:pt x="1227" y="627"/>
                    <a:pt x="1062" y="584"/>
                  </a:cubicBezTo>
                  <a:cubicBezTo>
                    <a:pt x="814" y="514"/>
                    <a:pt x="596" y="418"/>
                    <a:pt x="414" y="240"/>
                  </a:cubicBezTo>
                  <a:cubicBezTo>
                    <a:pt x="331" y="157"/>
                    <a:pt x="265" y="74"/>
                    <a:pt x="166" y="5"/>
                  </a:cubicBezTo>
                  <a:cubicBezTo>
                    <a:pt x="148" y="2"/>
                    <a:pt x="132"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8"/>
            <p:cNvSpPr/>
            <p:nvPr/>
          </p:nvSpPr>
          <p:spPr>
            <a:xfrm>
              <a:off x="3192619" y="4632531"/>
              <a:ext cx="40802" cy="68949"/>
            </a:xfrm>
            <a:custGeom>
              <a:avLst/>
              <a:gdLst/>
              <a:ahLst/>
              <a:cxnLst/>
              <a:rect l="l" t="t" r="r" b="b"/>
              <a:pathLst>
                <a:path w="993" h="1678" extrusionOk="0">
                  <a:moveTo>
                    <a:pt x="924" y="0"/>
                  </a:moveTo>
                  <a:cubicBezTo>
                    <a:pt x="898" y="0"/>
                    <a:pt x="881" y="16"/>
                    <a:pt x="871" y="48"/>
                  </a:cubicBezTo>
                  <a:cubicBezTo>
                    <a:pt x="854" y="61"/>
                    <a:pt x="841" y="88"/>
                    <a:pt x="828" y="117"/>
                  </a:cubicBezTo>
                  <a:cubicBezTo>
                    <a:pt x="771" y="213"/>
                    <a:pt x="732" y="322"/>
                    <a:pt x="662" y="405"/>
                  </a:cubicBezTo>
                  <a:cubicBezTo>
                    <a:pt x="497" y="613"/>
                    <a:pt x="305" y="805"/>
                    <a:pt x="140" y="1014"/>
                  </a:cubicBezTo>
                  <a:cubicBezTo>
                    <a:pt x="27" y="1149"/>
                    <a:pt x="1" y="1288"/>
                    <a:pt x="27" y="1440"/>
                  </a:cubicBezTo>
                  <a:cubicBezTo>
                    <a:pt x="44" y="1480"/>
                    <a:pt x="57" y="1523"/>
                    <a:pt x="97" y="1549"/>
                  </a:cubicBezTo>
                  <a:lnTo>
                    <a:pt x="97" y="1562"/>
                  </a:lnTo>
                  <a:cubicBezTo>
                    <a:pt x="135" y="1635"/>
                    <a:pt x="193" y="1677"/>
                    <a:pt x="263" y="1677"/>
                  </a:cubicBezTo>
                  <a:cubicBezTo>
                    <a:pt x="272" y="1677"/>
                    <a:pt x="282" y="1677"/>
                    <a:pt x="292" y="1675"/>
                  </a:cubicBezTo>
                  <a:cubicBezTo>
                    <a:pt x="318" y="1675"/>
                    <a:pt x="345" y="1658"/>
                    <a:pt x="358" y="1619"/>
                  </a:cubicBezTo>
                  <a:cubicBezTo>
                    <a:pt x="375" y="1576"/>
                    <a:pt x="358" y="1549"/>
                    <a:pt x="318" y="1536"/>
                  </a:cubicBezTo>
                  <a:cubicBezTo>
                    <a:pt x="193" y="1440"/>
                    <a:pt x="179" y="1275"/>
                    <a:pt x="262" y="1149"/>
                  </a:cubicBezTo>
                  <a:cubicBezTo>
                    <a:pt x="358" y="1027"/>
                    <a:pt x="441" y="901"/>
                    <a:pt x="553" y="792"/>
                  </a:cubicBezTo>
                  <a:cubicBezTo>
                    <a:pt x="689" y="627"/>
                    <a:pt x="814" y="461"/>
                    <a:pt x="910" y="270"/>
                  </a:cubicBezTo>
                  <a:cubicBezTo>
                    <a:pt x="937" y="213"/>
                    <a:pt x="953" y="157"/>
                    <a:pt x="980" y="88"/>
                  </a:cubicBezTo>
                  <a:cubicBezTo>
                    <a:pt x="993" y="61"/>
                    <a:pt x="980" y="35"/>
                    <a:pt x="953" y="5"/>
                  </a:cubicBezTo>
                  <a:cubicBezTo>
                    <a:pt x="943" y="2"/>
                    <a:pt x="933" y="0"/>
                    <a:pt x="9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8"/>
            <p:cNvSpPr/>
            <p:nvPr/>
          </p:nvSpPr>
          <p:spPr>
            <a:xfrm>
              <a:off x="3269130" y="4621929"/>
              <a:ext cx="40145" cy="42076"/>
            </a:xfrm>
            <a:custGeom>
              <a:avLst/>
              <a:gdLst/>
              <a:ahLst/>
              <a:cxnLst/>
              <a:rect l="l" t="t" r="r" b="b"/>
              <a:pathLst>
                <a:path w="977" h="1024" extrusionOk="0">
                  <a:moveTo>
                    <a:pt x="131" y="1"/>
                  </a:moveTo>
                  <a:cubicBezTo>
                    <a:pt x="105" y="1"/>
                    <a:pt x="80" y="5"/>
                    <a:pt x="54" y="15"/>
                  </a:cubicBezTo>
                  <a:cubicBezTo>
                    <a:pt x="27" y="31"/>
                    <a:pt x="1" y="31"/>
                    <a:pt x="1" y="71"/>
                  </a:cubicBezTo>
                  <a:cubicBezTo>
                    <a:pt x="14" y="114"/>
                    <a:pt x="27" y="167"/>
                    <a:pt x="83" y="197"/>
                  </a:cubicBezTo>
                  <a:cubicBezTo>
                    <a:pt x="206" y="237"/>
                    <a:pt x="315" y="332"/>
                    <a:pt x="414" y="415"/>
                  </a:cubicBezTo>
                  <a:cubicBezTo>
                    <a:pt x="536" y="511"/>
                    <a:pt x="645" y="637"/>
                    <a:pt x="728" y="776"/>
                  </a:cubicBezTo>
                  <a:cubicBezTo>
                    <a:pt x="745" y="802"/>
                    <a:pt x="758" y="815"/>
                    <a:pt x="784" y="828"/>
                  </a:cubicBezTo>
                  <a:cubicBezTo>
                    <a:pt x="827" y="858"/>
                    <a:pt x="854" y="885"/>
                    <a:pt x="854" y="941"/>
                  </a:cubicBezTo>
                  <a:cubicBezTo>
                    <a:pt x="867" y="954"/>
                    <a:pt x="867" y="981"/>
                    <a:pt x="880" y="994"/>
                  </a:cubicBezTo>
                  <a:cubicBezTo>
                    <a:pt x="893" y="1024"/>
                    <a:pt x="910" y="1024"/>
                    <a:pt x="936" y="1024"/>
                  </a:cubicBezTo>
                  <a:cubicBezTo>
                    <a:pt x="963" y="1024"/>
                    <a:pt x="976" y="1007"/>
                    <a:pt x="976" y="981"/>
                  </a:cubicBezTo>
                  <a:lnTo>
                    <a:pt x="976" y="885"/>
                  </a:lnTo>
                  <a:cubicBezTo>
                    <a:pt x="963" y="746"/>
                    <a:pt x="910" y="623"/>
                    <a:pt x="841" y="511"/>
                  </a:cubicBezTo>
                  <a:cubicBezTo>
                    <a:pt x="784" y="428"/>
                    <a:pt x="745" y="332"/>
                    <a:pt x="688" y="250"/>
                  </a:cubicBezTo>
                  <a:cubicBezTo>
                    <a:pt x="662" y="250"/>
                    <a:pt x="645" y="237"/>
                    <a:pt x="645" y="210"/>
                  </a:cubicBezTo>
                  <a:cubicBezTo>
                    <a:pt x="632" y="210"/>
                    <a:pt x="619" y="210"/>
                    <a:pt x="606" y="197"/>
                  </a:cubicBezTo>
                  <a:cubicBezTo>
                    <a:pt x="510" y="98"/>
                    <a:pt x="384" y="58"/>
                    <a:pt x="262" y="31"/>
                  </a:cubicBezTo>
                  <a:cubicBezTo>
                    <a:pt x="218" y="13"/>
                    <a:pt x="175" y="1"/>
                    <a:pt x="1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8"/>
            <p:cNvSpPr/>
            <p:nvPr/>
          </p:nvSpPr>
          <p:spPr>
            <a:xfrm>
              <a:off x="3181360" y="4588358"/>
              <a:ext cx="52636" cy="17217"/>
            </a:xfrm>
            <a:custGeom>
              <a:avLst/>
              <a:gdLst/>
              <a:ahLst/>
              <a:cxnLst/>
              <a:rect l="l" t="t" r="r" b="b"/>
              <a:pathLst>
                <a:path w="1281" h="419" extrusionOk="0">
                  <a:moveTo>
                    <a:pt x="657" y="1"/>
                  </a:moveTo>
                  <a:cubicBezTo>
                    <a:pt x="635" y="1"/>
                    <a:pt x="614" y="2"/>
                    <a:pt x="592" y="5"/>
                  </a:cubicBezTo>
                  <a:cubicBezTo>
                    <a:pt x="371" y="5"/>
                    <a:pt x="219" y="22"/>
                    <a:pt x="70" y="61"/>
                  </a:cubicBezTo>
                  <a:cubicBezTo>
                    <a:pt x="27" y="75"/>
                    <a:pt x="0" y="88"/>
                    <a:pt x="0" y="131"/>
                  </a:cubicBezTo>
                  <a:cubicBezTo>
                    <a:pt x="14" y="171"/>
                    <a:pt x="40" y="187"/>
                    <a:pt x="83" y="187"/>
                  </a:cubicBezTo>
                  <a:cubicBezTo>
                    <a:pt x="235" y="187"/>
                    <a:pt x="371" y="200"/>
                    <a:pt x="523" y="227"/>
                  </a:cubicBezTo>
                  <a:cubicBezTo>
                    <a:pt x="675" y="253"/>
                    <a:pt x="840" y="283"/>
                    <a:pt x="979" y="366"/>
                  </a:cubicBezTo>
                  <a:cubicBezTo>
                    <a:pt x="1014" y="383"/>
                    <a:pt x="1049" y="418"/>
                    <a:pt x="1089" y="418"/>
                  </a:cubicBezTo>
                  <a:cubicBezTo>
                    <a:pt x="1111" y="418"/>
                    <a:pt x="1133" y="408"/>
                    <a:pt x="1158" y="379"/>
                  </a:cubicBezTo>
                  <a:cubicBezTo>
                    <a:pt x="1171" y="379"/>
                    <a:pt x="1184" y="392"/>
                    <a:pt x="1197" y="392"/>
                  </a:cubicBezTo>
                  <a:cubicBezTo>
                    <a:pt x="1209" y="392"/>
                    <a:pt x="1221" y="394"/>
                    <a:pt x="1231" y="394"/>
                  </a:cubicBezTo>
                  <a:cubicBezTo>
                    <a:pt x="1246" y="394"/>
                    <a:pt x="1259" y="389"/>
                    <a:pt x="1267" y="366"/>
                  </a:cubicBezTo>
                  <a:cubicBezTo>
                    <a:pt x="1280" y="336"/>
                    <a:pt x="1280" y="309"/>
                    <a:pt x="1254" y="283"/>
                  </a:cubicBezTo>
                  <a:cubicBezTo>
                    <a:pt x="1240" y="270"/>
                    <a:pt x="1211" y="240"/>
                    <a:pt x="1184" y="227"/>
                  </a:cubicBezTo>
                  <a:cubicBezTo>
                    <a:pt x="1014" y="92"/>
                    <a:pt x="830" y="1"/>
                    <a:pt x="6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8"/>
            <p:cNvSpPr/>
            <p:nvPr/>
          </p:nvSpPr>
          <p:spPr>
            <a:xfrm>
              <a:off x="3248749" y="4660554"/>
              <a:ext cx="44213" cy="28475"/>
            </a:xfrm>
            <a:custGeom>
              <a:avLst/>
              <a:gdLst/>
              <a:ahLst/>
              <a:cxnLst/>
              <a:rect l="l" t="t" r="r" b="b"/>
              <a:pathLst>
                <a:path w="1076" h="693" extrusionOk="0">
                  <a:moveTo>
                    <a:pt x="219" y="1"/>
                  </a:moveTo>
                  <a:cubicBezTo>
                    <a:pt x="179" y="1"/>
                    <a:pt x="123" y="1"/>
                    <a:pt x="83" y="14"/>
                  </a:cubicBezTo>
                  <a:cubicBezTo>
                    <a:pt x="53" y="27"/>
                    <a:pt x="1" y="27"/>
                    <a:pt x="14" y="84"/>
                  </a:cubicBezTo>
                  <a:cubicBezTo>
                    <a:pt x="25" y="106"/>
                    <a:pt x="37" y="139"/>
                    <a:pt x="76" y="139"/>
                  </a:cubicBezTo>
                  <a:cubicBezTo>
                    <a:pt x="82" y="139"/>
                    <a:pt x="89" y="138"/>
                    <a:pt x="96" y="136"/>
                  </a:cubicBezTo>
                  <a:cubicBezTo>
                    <a:pt x="192" y="136"/>
                    <a:pt x="288" y="166"/>
                    <a:pt x="371" y="179"/>
                  </a:cubicBezTo>
                  <a:cubicBezTo>
                    <a:pt x="510" y="219"/>
                    <a:pt x="645" y="302"/>
                    <a:pt x="632" y="497"/>
                  </a:cubicBezTo>
                  <a:lnTo>
                    <a:pt x="632" y="619"/>
                  </a:lnTo>
                  <a:cubicBezTo>
                    <a:pt x="643" y="666"/>
                    <a:pt x="675" y="692"/>
                    <a:pt x="717" y="692"/>
                  </a:cubicBezTo>
                  <a:cubicBezTo>
                    <a:pt x="726" y="692"/>
                    <a:pt x="735" y="691"/>
                    <a:pt x="745" y="689"/>
                  </a:cubicBezTo>
                  <a:cubicBezTo>
                    <a:pt x="753" y="684"/>
                    <a:pt x="762" y="683"/>
                    <a:pt x="771" y="683"/>
                  </a:cubicBezTo>
                  <a:cubicBezTo>
                    <a:pt x="789" y="683"/>
                    <a:pt x="807" y="689"/>
                    <a:pt x="827" y="689"/>
                  </a:cubicBezTo>
                  <a:cubicBezTo>
                    <a:pt x="880" y="689"/>
                    <a:pt x="950" y="689"/>
                    <a:pt x="1006" y="662"/>
                  </a:cubicBezTo>
                  <a:cubicBezTo>
                    <a:pt x="1046" y="646"/>
                    <a:pt x="1075" y="593"/>
                    <a:pt x="1059" y="550"/>
                  </a:cubicBezTo>
                  <a:cubicBezTo>
                    <a:pt x="1047" y="533"/>
                    <a:pt x="1034" y="528"/>
                    <a:pt x="1019" y="528"/>
                  </a:cubicBezTo>
                  <a:cubicBezTo>
                    <a:pt x="1000" y="528"/>
                    <a:pt x="980" y="537"/>
                    <a:pt x="963" y="537"/>
                  </a:cubicBezTo>
                  <a:cubicBezTo>
                    <a:pt x="936" y="546"/>
                    <a:pt x="907" y="563"/>
                    <a:pt x="878" y="563"/>
                  </a:cubicBezTo>
                  <a:cubicBezTo>
                    <a:pt x="866" y="563"/>
                    <a:pt x="853" y="559"/>
                    <a:pt x="841" y="550"/>
                  </a:cubicBezTo>
                  <a:cubicBezTo>
                    <a:pt x="827" y="537"/>
                    <a:pt x="811" y="537"/>
                    <a:pt x="811" y="510"/>
                  </a:cubicBezTo>
                  <a:cubicBezTo>
                    <a:pt x="819" y="496"/>
                    <a:pt x="826" y="492"/>
                    <a:pt x="832" y="492"/>
                  </a:cubicBezTo>
                  <a:cubicBezTo>
                    <a:pt x="840" y="492"/>
                    <a:pt x="847" y="497"/>
                    <a:pt x="854" y="497"/>
                  </a:cubicBezTo>
                  <a:cubicBezTo>
                    <a:pt x="893" y="497"/>
                    <a:pt x="923" y="497"/>
                    <a:pt x="950" y="480"/>
                  </a:cubicBezTo>
                  <a:cubicBezTo>
                    <a:pt x="976" y="480"/>
                    <a:pt x="1006" y="467"/>
                    <a:pt x="1006" y="427"/>
                  </a:cubicBezTo>
                  <a:cubicBezTo>
                    <a:pt x="1006" y="398"/>
                    <a:pt x="976" y="384"/>
                    <a:pt x="950" y="384"/>
                  </a:cubicBezTo>
                  <a:cubicBezTo>
                    <a:pt x="941" y="380"/>
                    <a:pt x="933" y="379"/>
                    <a:pt x="927" y="379"/>
                  </a:cubicBezTo>
                  <a:cubicBezTo>
                    <a:pt x="914" y="379"/>
                    <a:pt x="904" y="384"/>
                    <a:pt x="893" y="384"/>
                  </a:cubicBezTo>
                  <a:cubicBezTo>
                    <a:pt x="827" y="371"/>
                    <a:pt x="784" y="358"/>
                    <a:pt x="784" y="289"/>
                  </a:cubicBezTo>
                  <a:cubicBezTo>
                    <a:pt x="771" y="249"/>
                    <a:pt x="745" y="219"/>
                    <a:pt x="702" y="179"/>
                  </a:cubicBezTo>
                  <a:cubicBezTo>
                    <a:pt x="579" y="54"/>
                    <a:pt x="397" y="1"/>
                    <a:pt x="2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8"/>
            <p:cNvSpPr/>
            <p:nvPr/>
          </p:nvSpPr>
          <p:spPr>
            <a:xfrm>
              <a:off x="3168868" y="4616752"/>
              <a:ext cx="43103" cy="27325"/>
            </a:xfrm>
            <a:custGeom>
              <a:avLst/>
              <a:gdLst/>
              <a:ahLst/>
              <a:cxnLst/>
              <a:rect l="l" t="t" r="r" b="b"/>
              <a:pathLst>
                <a:path w="1049" h="665" extrusionOk="0">
                  <a:moveTo>
                    <a:pt x="155" y="0"/>
                  </a:moveTo>
                  <a:cubicBezTo>
                    <a:pt x="146" y="0"/>
                    <a:pt x="136" y="2"/>
                    <a:pt x="126" y="5"/>
                  </a:cubicBezTo>
                  <a:cubicBezTo>
                    <a:pt x="56" y="32"/>
                    <a:pt x="0" y="141"/>
                    <a:pt x="27" y="210"/>
                  </a:cubicBezTo>
                  <a:cubicBezTo>
                    <a:pt x="40" y="304"/>
                    <a:pt x="88" y="356"/>
                    <a:pt x="161" y="356"/>
                  </a:cubicBezTo>
                  <a:cubicBezTo>
                    <a:pt x="176" y="356"/>
                    <a:pt x="192" y="354"/>
                    <a:pt x="208" y="349"/>
                  </a:cubicBezTo>
                  <a:cubicBezTo>
                    <a:pt x="261" y="349"/>
                    <a:pt x="318" y="336"/>
                    <a:pt x="374" y="336"/>
                  </a:cubicBezTo>
                  <a:cubicBezTo>
                    <a:pt x="592" y="349"/>
                    <a:pt x="787" y="389"/>
                    <a:pt x="910" y="611"/>
                  </a:cubicBezTo>
                  <a:cubicBezTo>
                    <a:pt x="919" y="642"/>
                    <a:pt x="937" y="664"/>
                    <a:pt x="967" y="664"/>
                  </a:cubicBezTo>
                  <a:cubicBezTo>
                    <a:pt x="978" y="664"/>
                    <a:pt x="991" y="661"/>
                    <a:pt x="1005" y="654"/>
                  </a:cubicBezTo>
                  <a:cubicBezTo>
                    <a:pt x="1048" y="637"/>
                    <a:pt x="1035" y="597"/>
                    <a:pt x="1035" y="554"/>
                  </a:cubicBezTo>
                  <a:cubicBezTo>
                    <a:pt x="992" y="432"/>
                    <a:pt x="923" y="336"/>
                    <a:pt x="814" y="280"/>
                  </a:cubicBezTo>
                  <a:cubicBezTo>
                    <a:pt x="719" y="231"/>
                    <a:pt x="611" y="195"/>
                    <a:pt x="505" y="195"/>
                  </a:cubicBezTo>
                  <a:cubicBezTo>
                    <a:pt x="489" y="195"/>
                    <a:pt x="473" y="195"/>
                    <a:pt x="456" y="197"/>
                  </a:cubicBezTo>
                  <a:cubicBezTo>
                    <a:pt x="456" y="171"/>
                    <a:pt x="470" y="157"/>
                    <a:pt x="470" y="141"/>
                  </a:cubicBezTo>
                  <a:cubicBezTo>
                    <a:pt x="483" y="114"/>
                    <a:pt x="496" y="88"/>
                    <a:pt x="456" y="58"/>
                  </a:cubicBezTo>
                  <a:cubicBezTo>
                    <a:pt x="448" y="54"/>
                    <a:pt x="440" y="53"/>
                    <a:pt x="432" y="53"/>
                  </a:cubicBezTo>
                  <a:cubicBezTo>
                    <a:pt x="413" y="53"/>
                    <a:pt x="396" y="63"/>
                    <a:pt x="387" y="75"/>
                  </a:cubicBezTo>
                  <a:cubicBezTo>
                    <a:pt x="357" y="101"/>
                    <a:pt x="331" y="114"/>
                    <a:pt x="331" y="157"/>
                  </a:cubicBezTo>
                  <a:cubicBezTo>
                    <a:pt x="331" y="224"/>
                    <a:pt x="275" y="210"/>
                    <a:pt x="235" y="224"/>
                  </a:cubicBezTo>
                  <a:cubicBezTo>
                    <a:pt x="228" y="224"/>
                    <a:pt x="216" y="228"/>
                    <a:pt x="205" y="228"/>
                  </a:cubicBezTo>
                  <a:cubicBezTo>
                    <a:pt x="195" y="228"/>
                    <a:pt x="185" y="224"/>
                    <a:pt x="179" y="210"/>
                  </a:cubicBezTo>
                  <a:cubicBezTo>
                    <a:pt x="165" y="171"/>
                    <a:pt x="165" y="141"/>
                    <a:pt x="208" y="101"/>
                  </a:cubicBezTo>
                  <a:cubicBezTo>
                    <a:pt x="222" y="88"/>
                    <a:pt x="248" y="58"/>
                    <a:pt x="222" y="32"/>
                  </a:cubicBezTo>
                  <a:cubicBezTo>
                    <a:pt x="200" y="12"/>
                    <a:pt x="180" y="0"/>
                    <a:pt x="1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8"/>
            <p:cNvSpPr/>
            <p:nvPr/>
          </p:nvSpPr>
          <p:spPr>
            <a:xfrm>
              <a:off x="3253762" y="4668978"/>
              <a:ext cx="15409" cy="10067"/>
            </a:xfrm>
            <a:custGeom>
              <a:avLst/>
              <a:gdLst/>
              <a:ahLst/>
              <a:cxnLst/>
              <a:rect l="l" t="t" r="r" b="b"/>
              <a:pathLst>
                <a:path w="375" h="245" extrusionOk="0">
                  <a:moveTo>
                    <a:pt x="70" y="1"/>
                  </a:moveTo>
                  <a:cubicBezTo>
                    <a:pt x="44" y="14"/>
                    <a:pt x="14" y="1"/>
                    <a:pt x="1" y="44"/>
                  </a:cubicBezTo>
                  <a:cubicBezTo>
                    <a:pt x="1" y="70"/>
                    <a:pt x="1" y="97"/>
                    <a:pt x="27" y="97"/>
                  </a:cubicBezTo>
                  <a:cubicBezTo>
                    <a:pt x="127" y="140"/>
                    <a:pt x="193" y="179"/>
                    <a:pt x="275" y="236"/>
                  </a:cubicBezTo>
                  <a:cubicBezTo>
                    <a:pt x="288" y="241"/>
                    <a:pt x="299" y="244"/>
                    <a:pt x="310" y="244"/>
                  </a:cubicBezTo>
                  <a:cubicBezTo>
                    <a:pt x="325" y="244"/>
                    <a:pt x="337" y="238"/>
                    <a:pt x="345" y="222"/>
                  </a:cubicBezTo>
                  <a:cubicBezTo>
                    <a:pt x="375" y="193"/>
                    <a:pt x="375" y="166"/>
                    <a:pt x="345" y="153"/>
                  </a:cubicBezTo>
                  <a:cubicBezTo>
                    <a:pt x="262" y="84"/>
                    <a:pt x="180" y="14"/>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8"/>
            <p:cNvSpPr/>
            <p:nvPr/>
          </p:nvSpPr>
          <p:spPr>
            <a:xfrm>
              <a:off x="3168868" y="4746927"/>
              <a:ext cx="13601" cy="10560"/>
            </a:xfrm>
            <a:custGeom>
              <a:avLst/>
              <a:gdLst/>
              <a:ahLst/>
              <a:cxnLst/>
              <a:rect l="l" t="t" r="r" b="b"/>
              <a:pathLst>
                <a:path w="331" h="257" extrusionOk="0">
                  <a:moveTo>
                    <a:pt x="61" y="0"/>
                  </a:moveTo>
                  <a:cubicBezTo>
                    <a:pt x="42" y="0"/>
                    <a:pt x="23" y="12"/>
                    <a:pt x="13" y="32"/>
                  </a:cubicBezTo>
                  <a:cubicBezTo>
                    <a:pt x="0" y="48"/>
                    <a:pt x="13" y="75"/>
                    <a:pt x="27" y="88"/>
                  </a:cubicBezTo>
                  <a:cubicBezTo>
                    <a:pt x="70" y="171"/>
                    <a:pt x="152" y="214"/>
                    <a:pt x="235" y="253"/>
                  </a:cubicBezTo>
                  <a:cubicBezTo>
                    <a:pt x="245" y="256"/>
                    <a:pt x="254" y="257"/>
                    <a:pt x="263" y="257"/>
                  </a:cubicBezTo>
                  <a:cubicBezTo>
                    <a:pt x="304" y="257"/>
                    <a:pt x="331" y="233"/>
                    <a:pt x="331" y="197"/>
                  </a:cubicBezTo>
                  <a:cubicBezTo>
                    <a:pt x="331" y="171"/>
                    <a:pt x="318" y="157"/>
                    <a:pt x="304" y="157"/>
                  </a:cubicBezTo>
                  <a:cubicBezTo>
                    <a:pt x="248" y="144"/>
                    <a:pt x="222" y="88"/>
                    <a:pt x="165" y="62"/>
                  </a:cubicBezTo>
                  <a:cubicBezTo>
                    <a:pt x="139" y="48"/>
                    <a:pt x="109" y="19"/>
                    <a:pt x="83" y="5"/>
                  </a:cubicBezTo>
                  <a:cubicBezTo>
                    <a:pt x="76" y="2"/>
                    <a:pt x="68" y="0"/>
                    <a:pt x="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8"/>
            <p:cNvSpPr/>
            <p:nvPr/>
          </p:nvSpPr>
          <p:spPr>
            <a:xfrm>
              <a:off x="3185305" y="4633928"/>
              <a:ext cx="14710" cy="8670"/>
            </a:xfrm>
            <a:custGeom>
              <a:avLst/>
              <a:gdLst/>
              <a:ahLst/>
              <a:cxnLst/>
              <a:rect l="l" t="t" r="r" b="b"/>
              <a:pathLst>
                <a:path w="358" h="211" extrusionOk="0">
                  <a:moveTo>
                    <a:pt x="96" y="1"/>
                  </a:moveTo>
                  <a:cubicBezTo>
                    <a:pt x="40" y="1"/>
                    <a:pt x="14" y="1"/>
                    <a:pt x="0" y="40"/>
                  </a:cubicBezTo>
                  <a:cubicBezTo>
                    <a:pt x="0" y="54"/>
                    <a:pt x="0" y="97"/>
                    <a:pt x="27" y="110"/>
                  </a:cubicBezTo>
                  <a:cubicBezTo>
                    <a:pt x="109" y="136"/>
                    <a:pt x="192" y="179"/>
                    <a:pt x="275" y="206"/>
                  </a:cubicBezTo>
                  <a:cubicBezTo>
                    <a:pt x="278" y="209"/>
                    <a:pt x="283" y="211"/>
                    <a:pt x="289" y="211"/>
                  </a:cubicBezTo>
                  <a:cubicBezTo>
                    <a:pt x="304" y="211"/>
                    <a:pt x="325" y="199"/>
                    <a:pt x="344" y="179"/>
                  </a:cubicBezTo>
                  <a:cubicBezTo>
                    <a:pt x="357" y="153"/>
                    <a:pt x="344" y="136"/>
                    <a:pt x="331" y="123"/>
                  </a:cubicBezTo>
                  <a:cubicBezTo>
                    <a:pt x="248" y="70"/>
                    <a:pt x="166" y="14"/>
                    <a:pt x="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8"/>
            <p:cNvSpPr/>
            <p:nvPr/>
          </p:nvSpPr>
          <p:spPr>
            <a:xfrm>
              <a:off x="3166526" y="4689359"/>
              <a:ext cx="41" cy="41"/>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8"/>
            <p:cNvSpPr/>
            <p:nvPr/>
          </p:nvSpPr>
          <p:spPr>
            <a:xfrm>
              <a:off x="3196029" y="4696180"/>
              <a:ext cx="575" cy="575"/>
            </a:xfrm>
            <a:custGeom>
              <a:avLst/>
              <a:gdLst/>
              <a:ahLst/>
              <a:cxnLst/>
              <a:rect l="l" t="t" r="r" b="b"/>
              <a:pathLst>
                <a:path w="14" h="14" extrusionOk="0">
                  <a:moveTo>
                    <a:pt x="14" y="0"/>
                  </a:moveTo>
                  <a:lnTo>
                    <a:pt x="1" y="13"/>
                  </a:lnTo>
                  <a:lnTo>
                    <a:pt x="14" y="13"/>
                  </a:lnTo>
                  <a:lnTo>
                    <a:pt x="1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8"/>
            <p:cNvSpPr/>
            <p:nvPr/>
          </p:nvSpPr>
          <p:spPr>
            <a:xfrm>
              <a:off x="3351188" y="4659363"/>
              <a:ext cx="41" cy="575"/>
            </a:xfrm>
            <a:custGeom>
              <a:avLst/>
              <a:gdLst/>
              <a:ahLst/>
              <a:cxnLst/>
              <a:rect l="l" t="t" r="r" b="b"/>
              <a:pathLst>
                <a:path w="1" h="14" extrusionOk="0">
                  <a:moveTo>
                    <a:pt x="1" y="0"/>
                  </a:moveTo>
                  <a:lnTo>
                    <a:pt x="1" y="1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8"/>
            <p:cNvSpPr/>
            <p:nvPr/>
          </p:nvSpPr>
          <p:spPr>
            <a:xfrm>
              <a:off x="3145077" y="4326447"/>
              <a:ext cx="1109" cy="1274"/>
            </a:xfrm>
            <a:custGeom>
              <a:avLst/>
              <a:gdLst/>
              <a:ahLst/>
              <a:cxnLst/>
              <a:rect l="l" t="t" r="r" b="b"/>
              <a:pathLst>
                <a:path w="27" h="31" extrusionOk="0">
                  <a:moveTo>
                    <a:pt x="0" y="0"/>
                  </a:moveTo>
                  <a:cubicBezTo>
                    <a:pt x="0" y="14"/>
                    <a:pt x="14" y="14"/>
                    <a:pt x="14" y="30"/>
                  </a:cubicBezTo>
                  <a:lnTo>
                    <a:pt x="27" y="14"/>
                  </a:lnTo>
                  <a:lnTo>
                    <a:pt x="1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8"/>
            <p:cNvSpPr/>
            <p:nvPr/>
          </p:nvSpPr>
          <p:spPr>
            <a:xfrm>
              <a:off x="3044241" y="4425105"/>
              <a:ext cx="1274" cy="411"/>
            </a:xfrm>
            <a:custGeom>
              <a:avLst/>
              <a:gdLst/>
              <a:ahLst/>
              <a:cxnLst/>
              <a:rect l="l" t="t" r="r" b="b"/>
              <a:pathLst>
                <a:path w="31" h="10" extrusionOk="0">
                  <a:moveTo>
                    <a:pt x="17" y="0"/>
                  </a:moveTo>
                  <a:cubicBezTo>
                    <a:pt x="13" y="0"/>
                    <a:pt x="9" y="3"/>
                    <a:pt x="1" y="10"/>
                  </a:cubicBezTo>
                  <a:lnTo>
                    <a:pt x="31" y="10"/>
                  </a:lnTo>
                  <a:cubicBezTo>
                    <a:pt x="24" y="3"/>
                    <a:pt x="21" y="0"/>
                    <a:pt x="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8"/>
            <p:cNvSpPr/>
            <p:nvPr/>
          </p:nvSpPr>
          <p:spPr>
            <a:xfrm>
              <a:off x="3410029" y="4796893"/>
              <a:ext cx="56704" cy="17956"/>
            </a:xfrm>
            <a:custGeom>
              <a:avLst/>
              <a:gdLst/>
              <a:ahLst/>
              <a:cxnLst/>
              <a:rect l="l" t="t" r="r" b="b"/>
              <a:pathLst>
                <a:path w="1380" h="437" extrusionOk="0">
                  <a:moveTo>
                    <a:pt x="330" y="0"/>
                  </a:moveTo>
                  <a:cubicBezTo>
                    <a:pt x="224" y="0"/>
                    <a:pt x="116" y="22"/>
                    <a:pt x="1" y="43"/>
                  </a:cubicBezTo>
                  <a:cubicBezTo>
                    <a:pt x="44" y="99"/>
                    <a:pt x="84" y="139"/>
                    <a:pt x="126" y="168"/>
                  </a:cubicBezTo>
                  <a:cubicBezTo>
                    <a:pt x="222" y="251"/>
                    <a:pt x="345" y="304"/>
                    <a:pt x="470" y="360"/>
                  </a:cubicBezTo>
                  <a:cubicBezTo>
                    <a:pt x="574" y="408"/>
                    <a:pt x="677" y="437"/>
                    <a:pt x="780" y="437"/>
                  </a:cubicBezTo>
                  <a:cubicBezTo>
                    <a:pt x="855" y="437"/>
                    <a:pt x="931" y="421"/>
                    <a:pt x="1006" y="387"/>
                  </a:cubicBezTo>
                  <a:cubicBezTo>
                    <a:pt x="1132" y="334"/>
                    <a:pt x="1254" y="251"/>
                    <a:pt x="1350" y="168"/>
                  </a:cubicBezTo>
                  <a:cubicBezTo>
                    <a:pt x="1380" y="155"/>
                    <a:pt x="1380" y="125"/>
                    <a:pt x="1350" y="99"/>
                  </a:cubicBezTo>
                  <a:cubicBezTo>
                    <a:pt x="1289" y="71"/>
                    <a:pt x="1227" y="51"/>
                    <a:pt x="1162" y="51"/>
                  </a:cubicBezTo>
                  <a:cubicBezTo>
                    <a:pt x="1126" y="51"/>
                    <a:pt x="1088" y="57"/>
                    <a:pt x="1049" y="72"/>
                  </a:cubicBezTo>
                  <a:cubicBezTo>
                    <a:pt x="976" y="100"/>
                    <a:pt x="899" y="117"/>
                    <a:pt x="823" y="117"/>
                  </a:cubicBezTo>
                  <a:cubicBezTo>
                    <a:pt x="754" y="117"/>
                    <a:pt x="687" y="104"/>
                    <a:pt x="623" y="72"/>
                  </a:cubicBezTo>
                  <a:cubicBezTo>
                    <a:pt x="523" y="19"/>
                    <a:pt x="427" y="0"/>
                    <a:pt x="33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8"/>
            <p:cNvSpPr/>
            <p:nvPr/>
          </p:nvSpPr>
          <p:spPr>
            <a:xfrm>
              <a:off x="3429342" y="4785593"/>
              <a:ext cx="30612" cy="8958"/>
            </a:xfrm>
            <a:custGeom>
              <a:avLst/>
              <a:gdLst/>
              <a:ahLst/>
              <a:cxnLst/>
              <a:rect l="l" t="t" r="r" b="b"/>
              <a:pathLst>
                <a:path w="745" h="218" extrusionOk="0">
                  <a:moveTo>
                    <a:pt x="0" y="0"/>
                  </a:moveTo>
                  <a:lnTo>
                    <a:pt x="0" y="17"/>
                  </a:lnTo>
                  <a:cubicBezTo>
                    <a:pt x="2" y="16"/>
                    <a:pt x="4" y="16"/>
                    <a:pt x="6" y="16"/>
                  </a:cubicBezTo>
                  <a:lnTo>
                    <a:pt x="6" y="16"/>
                  </a:lnTo>
                  <a:cubicBezTo>
                    <a:pt x="4" y="11"/>
                    <a:pt x="2" y="6"/>
                    <a:pt x="0" y="0"/>
                  </a:cubicBezTo>
                  <a:close/>
                  <a:moveTo>
                    <a:pt x="81" y="12"/>
                  </a:moveTo>
                  <a:cubicBezTo>
                    <a:pt x="56" y="12"/>
                    <a:pt x="31" y="13"/>
                    <a:pt x="6" y="16"/>
                  </a:cubicBezTo>
                  <a:lnTo>
                    <a:pt x="6" y="16"/>
                  </a:lnTo>
                  <a:cubicBezTo>
                    <a:pt x="49" y="118"/>
                    <a:pt x="141" y="167"/>
                    <a:pt x="235" y="195"/>
                  </a:cubicBezTo>
                  <a:cubicBezTo>
                    <a:pt x="284" y="210"/>
                    <a:pt x="332" y="217"/>
                    <a:pt x="378" y="217"/>
                  </a:cubicBezTo>
                  <a:cubicBezTo>
                    <a:pt x="504" y="217"/>
                    <a:pt x="624" y="163"/>
                    <a:pt x="744" y="43"/>
                  </a:cubicBezTo>
                  <a:cubicBezTo>
                    <a:pt x="619" y="43"/>
                    <a:pt x="496" y="30"/>
                    <a:pt x="371" y="30"/>
                  </a:cubicBezTo>
                  <a:cubicBezTo>
                    <a:pt x="275" y="30"/>
                    <a:pt x="177" y="12"/>
                    <a:pt x="81" y="1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8"/>
            <p:cNvSpPr/>
            <p:nvPr/>
          </p:nvSpPr>
          <p:spPr>
            <a:xfrm>
              <a:off x="3429342" y="4785593"/>
              <a:ext cx="41" cy="699"/>
            </a:xfrm>
            <a:custGeom>
              <a:avLst/>
              <a:gdLst/>
              <a:ahLst/>
              <a:cxnLst/>
              <a:rect l="l" t="t" r="r" b="b"/>
              <a:pathLst>
                <a:path w="1" h="17" extrusionOk="0">
                  <a:moveTo>
                    <a:pt x="0" y="0"/>
                  </a:moveTo>
                  <a:lnTo>
                    <a:pt x="0" y="0"/>
                  </a:lnTo>
                  <a:lnTo>
                    <a:pt x="0" y="0"/>
                  </a:lnTo>
                  <a:lnTo>
                    <a:pt x="0" y="17"/>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8"/>
            <p:cNvSpPr/>
            <p:nvPr/>
          </p:nvSpPr>
          <p:spPr>
            <a:xfrm>
              <a:off x="3170635" y="4724450"/>
              <a:ext cx="32790" cy="15532"/>
            </a:xfrm>
            <a:custGeom>
              <a:avLst/>
              <a:gdLst/>
              <a:ahLst/>
              <a:cxnLst/>
              <a:rect l="l" t="t" r="r" b="b"/>
              <a:pathLst>
                <a:path w="798" h="378" extrusionOk="0">
                  <a:moveTo>
                    <a:pt x="53" y="0"/>
                  </a:moveTo>
                  <a:cubicBezTo>
                    <a:pt x="13" y="0"/>
                    <a:pt x="0" y="17"/>
                    <a:pt x="13" y="56"/>
                  </a:cubicBezTo>
                  <a:cubicBezTo>
                    <a:pt x="53" y="152"/>
                    <a:pt x="109" y="235"/>
                    <a:pt x="179" y="318"/>
                  </a:cubicBezTo>
                  <a:cubicBezTo>
                    <a:pt x="192" y="331"/>
                    <a:pt x="192" y="331"/>
                    <a:pt x="218" y="347"/>
                  </a:cubicBezTo>
                  <a:cubicBezTo>
                    <a:pt x="275" y="358"/>
                    <a:pt x="339" y="377"/>
                    <a:pt x="406" y="377"/>
                  </a:cubicBezTo>
                  <a:cubicBezTo>
                    <a:pt x="422" y="377"/>
                    <a:pt x="437" y="376"/>
                    <a:pt x="453" y="374"/>
                  </a:cubicBezTo>
                  <a:cubicBezTo>
                    <a:pt x="562" y="361"/>
                    <a:pt x="662" y="347"/>
                    <a:pt x="797" y="331"/>
                  </a:cubicBezTo>
                  <a:cubicBezTo>
                    <a:pt x="714" y="278"/>
                    <a:pt x="645" y="248"/>
                    <a:pt x="579" y="195"/>
                  </a:cubicBezTo>
                  <a:cubicBezTo>
                    <a:pt x="427" y="70"/>
                    <a:pt x="232" y="43"/>
                    <a:pt x="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8"/>
            <p:cNvSpPr/>
            <p:nvPr/>
          </p:nvSpPr>
          <p:spPr>
            <a:xfrm>
              <a:off x="3182428" y="4712082"/>
              <a:ext cx="24901" cy="10930"/>
            </a:xfrm>
            <a:custGeom>
              <a:avLst/>
              <a:gdLst/>
              <a:ahLst/>
              <a:cxnLst/>
              <a:rect l="l" t="t" r="r" b="b"/>
              <a:pathLst>
                <a:path w="606" h="266" extrusionOk="0">
                  <a:moveTo>
                    <a:pt x="1" y="0"/>
                  </a:moveTo>
                  <a:lnTo>
                    <a:pt x="1" y="13"/>
                  </a:lnTo>
                  <a:cubicBezTo>
                    <a:pt x="4" y="13"/>
                    <a:pt x="7" y="14"/>
                    <a:pt x="11" y="14"/>
                  </a:cubicBezTo>
                  <a:lnTo>
                    <a:pt x="11" y="14"/>
                  </a:lnTo>
                  <a:cubicBezTo>
                    <a:pt x="7" y="9"/>
                    <a:pt x="4" y="5"/>
                    <a:pt x="1" y="0"/>
                  </a:cubicBezTo>
                  <a:close/>
                  <a:moveTo>
                    <a:pt x="11" y="14"/>
                  </a:moveTo>
                  <a:cubicBezTo>
                    <a:pt x="76" y="106"/>
                    <a:pt x="132" y="207"/>
                    <a:pt x="249" y="235"/>
                  </a:cubicBezTo>
                  <a:cubicBezTo>
                    <a:pt x="312" y="250"/>
                    <a:pt x="380" y="266"/>
                    <a:pt x="451" y="266"/>
                  </a:cubicBezTo>
                  <a:cubicBezTo>
                    <a:pt x="502" y="266"/>
                    <a:pt x="554" y="257"/>
                    <a:pt x="606" y="235"/>
                  </a:cubicBezTo>
                  <a:cubicBezTo>
                    <a:pt x="470" y="179"/>
                    <a:pt x="318" y="152"/>
                    <a:pt x="193" y="96"/>
                  </a:cubicBezTo>
                  <a:cubicBezTo>
                    <a:pt x="130" y="71"/>
                    <a:pt x="76" y="19"/>
                    <a:pt x="11" y="1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8"/>
            <p:cNvSpPr/>
            <p:nvPr/>
          </p:nvSpPr>
          <p:spPr>
            <a:xfrm>
              <a:off x="3181894" y="4711507"/>
              <a:ext cx="575" cy="1151"/>
            </a:xfrm>
            <a:custGeom>
              <a:avLst/>
              <a:gdLst/>
              <a:ahLst/>
              <a:cxnLst/>
              <a:rect l="l" t="t" r="r" b="b"/>
              <a:pathLst>
                <a:path w="14" h="28" extrusionOk="0">
                  <a:moveTo>
                    <a:pt x="1" y="1"/>
                  </a:moveTo>
                  <a:cubicBezTo>
                    <a:pt x="1" y="14"/>
                    <a:pt x="1" y="14"/>
                    <a:pt x="13" y="14"/>
                  </a:cubicBezTo>
                  <a:lnTo>
                    <a:pt x="13" y="14"/>
                  </a:lnTo>
                  <a:cubicBezTo>
                    <a:pt x="12" y="7"/>
                    <a:pt x="9" y="1"/>
                    <a:pt x="1" y="1"/>
                  </a:cubicBezTo>
                  <a:close/>
                  <a:moveTo>
                    <a:pt x="13" y="14"/>
                  </a:moveTo>
                  <a:cubicBezTo>
                    <a:pt x="14" y="18"/>
                    <a:pt x="14" y="23"/>
                    <a:pt x="14" y="27"/>
                  </a:cubicBezTo>
                  <a:lnTo>
                    <a:pt x="14" y="14"/>
                  </a:lnTo>
                  <a:cubicBezTo>
                    <a:pt x="14" y="14"/>
                    <a:pt x="13" y="14"/>
                    <a:pt x="13" y="1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8" name="Google Shape;718;p38"/>
          <p:cNvGrpSpPr/>
          <p:nvPr/>
        </p:nvGrpSpPr>
        <p:grpSpPr>
          <a:xfrm>
            <a:off x="6988624" y="1250988"/>
            <a:ext cx="216732" cy="249750"/>
            <a:chOff x="2814018" y="262224"/>
            <a:chExt cx="136104" cy="156839"/>
          </a:xfrm>
        </p:grpSpPr>
        <p:sp>
          <p:nvSpPr>
            <p:cNvPr id="719" name="Google Shape;719;p38"/>
            <p:cNvSpPr/>
            <p:nvPr/>
          </p:nvSpPr>
          <p:spPr>
            <a:xfrm>
              <a:off x="2814018" y="277608"/>
              <a:ext cx="32772" cy="86275"/>
            </a:xfrm>
            <a:custGeom>
              <a:avLst/>
              <a:gdLst/>
              <a:ahLst/>
              <a:cxnLst/>
              <a:rect l="l" t="t" r="r" b="b"/>
              <a:pathLst>
                <a:path w="196" h="516" extrusionOk="0">
                  <a:moveTo>
                    <a:pt x="123" y="1"/>
                  </a:moveTo>
                  <a:cubicBezTo>
                    <a:pt x="94" y="1"/>
                    <a:pt x="70" y="16"/>
                    <a:pt x="70" y="46"/>
                  </a:cubicBezTo>
                  <a:lnTo>
                    <a:pt x="17" y="433"/>
                  </a:lnTo>
                  <a:cubicBezTo>
                    <a:pt x="0" y="459"/>
                    <a:pt x="17" y="502"/>
                    <a:pt x="56" y="515"/>
                  </a:cubicBezTo>
                  <a:cubicBezTo>
                    <a:pt x="83" y="515"/>
                    <a:pt x="126" y="502"/>
                    <a:pt x="126" y="459"/>
                  </a:cubicBezTo>
                  <a:lnTo>
                    <a:pt x="195" y="75"/>
                  </a:lnTo>
                  <a:cubicBezTo>
                    <a:pt x="195" y="46"/>
                    <a:pt x="182" y="6"/>
                    <a:pt x="152" y="6"/>
                  </a:cubicBezTo>
                  <a:cubicBezTo>
                    <a:pt x="142" y="3"/>
                    <a:pt x="132" y="1"/>
                    <a:pt x="1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8"/>
            <p:cNvSpPr/>
            <p:nvPr/>
          </p:nvSpPr>
          <p:spPr>
            <a:xfrm>
              <a:off x="2860334" y="262224"/>
              <a:ext cx="89788" cy="111857"/>
            </a:xfrm>
            <a:custGeom>
              <a:avLst/>
              <a:gdLst/>
              <a:ahLst/>
              <a:cxnLst/>
              <a:rect l="l" t="t" r="r" b="b"/>
              <a:pathLst>
                <a:path w="537" h="669" extrusionOk="0">
                  <a:moveTo>
                    <a:pt x="454" y="1"/>
                  </a:moveTo>
                  <a:cubicBezTo>
                    <a:pt x="434" y="1"/>
                    <a:pt x="417" y="12"/>
                    <a:pt x="401" y="29"/>
                  </a:cubicBezTo>
                  <a:cubicBezTo>
                    <a:pt x="275" y="207"/>
                    <a:pt x="153" y="386"/>
                    <a:pt x="27" y="568"/>
                  </a:cubicBezTo>
                  <a:cubicBezTo>
                    <a:pt x="1" y="594"/>
                    <a:pt x="14" y="634"/>
                    <a:pt x="41" y="663"/>
                  </a:cubicBezTo>
                  <a:cubicBezTo>
                    <a:pt x="48" y="667"/>
                    <a:pt x="57" y="669"/>
                    <a:pt x="66" y="669"/>
                  </a:cubicBezTo>
                  <a:cubicBezTo>
                    <a:pt x="89" y="669"/>
                    <a:pt x="114" y="656"/>
                    <a:pt x="123" y="634"/>
                  </a:cubicBezTo>
                  <a:cubicBezTo>
                    <a:pt x="262" y="455"/>
                    <a:pt x="385" y="277"/>
                    <a:pt x="510" y="98"/>
                  </a:cubicBezTo>
                  <a:cubicBezTo>
                    <a:pt x="537" y="71"/>
                    <a:pt x="510" y="29"/>
                    <a:pt x="497" y="15"/>
                  </a:cubicBezTo>
                  <a:cubicBezTo>
                    <a:pt x="481" y="5"/>
                    <a:pt x="467" y="1"/>
                    <a:pt x="45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8"/>
            <p:cNvSpPr/>
            <p:nvPr/>
          </p:nvSpPr>
          <p:spPr>
            <a:xfrm>
              <a:off x="2876386" y="398498"/>
              <a:ext cx="71563" cy="20566"/>
            </a:xfrm>
            <a:custGeom>
              <a:avLst/>
              <a:gdLst/>
              <a:ahLst/>
              <a:cxnLst/>
              <a:rect l="l" t="t" r="r" b="b"/>
              <a:pathLst>
                <a:path w="428" h="123" extrusionOk="0">
                  <a:moveTo>
                    <a:pt x="57" y="1"/>
                  </a:moveTo>
                  <a:cubicBezTo>
                    <a:pt x="27" y="1"/>
                    <a:pt x="1" y="27"/>
                    <a:pt x="1" y="67"/>
                  </a:cubicBezTo>
                  <a:cubicBezTo>
                    <a:pt x="1" y="96"/>
                    <a:pt x="27" y="123"/>
                    <a:pt x="57" y="123"/>
                  </a:cubicBezTo>
                  <a:lnTo>
                    <a:pt x="371" y="123"/>
                  </a:lnTo>
                  <a:cubicBezTo>
                    <a:pt x="401" y="123"/>
                    <a:pt x="427" y="96"/>
                    <a:pt x="427" y="67"/>
                  </a:cubicBezTo>
                  <a:cubicBezTo>
                    <a:pt x="427" y="27"/>
                    <a:pt x="401" y="1"/>
                    <a:pt x="3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23" name="Google Shape;723;p38"/>
          <p:cNvSpPr/>
          <p:nvPr/>
        </p:nvSpPr>
        <p:spPr>
          <a:xfrm>
            <a:off x="350675" y="729917"/>
            <a:ext cx="2169749" cy="723431"/>
          </a:xfrm>
          <a:custGeom>
            <a:avLst/>
            <a:gdLst/>
            <a:ahLst/>
            <a:cxnLst/>
            <a:rect l="l" t="t" r="r" b="b"/>
            <a:pathLst>
              <a:path w="11958" h="3987" extrusionOk="0">
                <a:moveTo>
                  <a:pt x="8718" y="0"/>
                </a:moveTo>
                <a:cubicBezTo>
                  <a:pt x="7747" y="0"/>
                  <a:pt x="6781" y="371"/>
                  <a:pt x="6037" y="993"/>
                </a:cubicBezTo>
                <a:cubicBezTo>
                  <a:pt x="5832" y="1171"/>
                  <a:pt x="5640" y="1376"/>
                  <a:pt x="5475" y="1598"/>
                </a:cubicBezTo>
                <a:cubicBezTo>
                  <a:pt x="5458" y="1611"/>
                  <a:pt x="5445" y="1638"/>
                  <a:pt x="5432" y="1667"/>
                </a:cubicBezTo>
                <a:cubicBezTo>
                  <a:pt x="5309" y="1406"/>
                  <a:pt x="5088" y="1184"/>
                  <a:pt x="4827" y="1059"/>
                </a:cubicBezTo>
                <a:cubicBezTo>
                  <a:pt x="4550" y="921"/>
                  <a:pt x="4244" y="869"/>
                  <a:pt x="3936" y="869"/>
                </a:cubicBezTo>
                <a:cubicBezTo>
                  <a:pt x="3691" y="869"/>
                  <a:pt x="3445" y="901"/>
                  <a:pt x="3213" y="950"/>
                </a:cubicBezTo>
                <a:cubicBezTo>
                  <a:pt x="2264" y="1158"/>
                  <a:pt x="1394" y="1707"/>
                  <a:pt x="789" y="2451"/>
                </a:cubicBezTo>
                <a:cubicBezTo>
                  <a:pt x="445" y="2878"/>
                  <a:pt x="167" y="3360"/>
                  <a:pt x="18" y="3886"/>
                </a:cubicBezTo>
                <a:cubicBezTo>
                  <a:pt x="0" y="3944"/>
                  <a:pt x="49" y="3987"/>
                  <a:pt x="100" y="3987"/>
                </a:cubicBezTo>
                <a:cubicBezTo>
                  <a:pt x="133" y="3987"/>
                  <a:pt x="167" y="3969"/>
                  <a:pt x="184" y="3926"/>
                </a:cubicBezTo>
                <a:cubicBezTo>
                  <a:pt x="445" y="3059"/>
                  <a:pt x="1010" y="2299"/>
                  <a:pt x="1738" y="1776"/>
                </a:cubicBezTo>
                <a:cubicBezTo>
                  <a:pt x="2112" y="1515"/>
                  <a:pt x="2525" y="1323"/>
                  <a:pt x="2965" y="1184"/>
                </a:cubicBezTo>
                <a:cubicBezTo>
                  <a:pt x="3272" y="1094"/>
                  <a:pt x="3601" y="1033"/>
                  <a:pt x="3928" y="1033"/>
                </a:cubicBezTo>
                <a:cubicBezTo>
                  <a:pt x="4101" y="1033"/>
                  <a:pt x="4273" y="1050"/>
                  <a:pt x="4440" y="1089"/>
                </a:cubicBezTo>
                <a:cubicBezTo>
                  <a:pt x="4714" y="1158"/>
                  <a:pt x="4962" y="1294"/>
                  <a:pt x="5144" y="1515"/>
                </a:cubicBezTo>
                <a:cubicBezTo>
                  <a:pt x="5227" y="1611"/>
                  <a:pt x="5293" y="1737"/>
                  <a:pt x="5336" y="1859"/>
                </a:cubicBezTo>
                <a:cubicBezTo>
                  <a:pt x="5266" y="2011"/>
                  <a:pt x="5266" y="2190"/>
                  <a:pt x="5375" y="2329"/>
                </a:cubicBezTo>
                <a:cubicBezTo>
                  <a:pt x="5391" y="2343"/>
                  <a:pt x="5415" y="2351"/>
                  <a:pt x="5438" y="2351"/>
                </a:cubicBezTo>
                <a:cubicBezTo>
                  <a:pt x="5476" y="2351"/>
                  <a:pt x="5514" y="2329"/>
                  <a:pt x="5514" y="2286"/>
                </a:cubicBezTo>
                <a:cubicBezTo>
                  <a:pt x="5541" y="2150"/>
                  <a:pt x="5541" y="1998"/>
                  <a:pt x="5501" y="1859"/>
                </a:cubicBezTo>
                <a:cubicBezTo>
                  <a:pt x="5541" y="1776"/>
                  <a:pt x="5610" y="1694"/>
                  <a:pt x="5653" y="1624"/>
                </a:cubicBezTo>
                <a:cubicBezTo>
                  <a:pt x="5805" y="1446"/>
                  <a:pt x="5954" y="1280"/>
                  <a:pt x="6136" y="1128"/>
                </a:cubicBezTo>
                <a:cubicBezTo>
                  <a:pt x="6480" y="827"/>
                  <a:pt x="6893" y="593"/>
                  <a:pt x="7320" y="427"/>
                </a:cubicBezTo>
                <a:cubicBezTo>
                  <a:pt x="7772" y="254"/>
                  <a:pt x="8246" y="168"/>
                  <a:pt x="8719" y="168"/>
                </a:cubicBezTo>
                <a:cubicBezTo>
                  <a:pt x="9183" y="168"/>
                  <a:pt x="9646" y="250"/>
                  <a:pt x="10088" y="414"/>
                </a:cubicBezTo>
                <a:cubicBezTo>
                  <a:pt x="10584" y="593"/>
                  <a:pt x="11040" y="880"/>
                  <a:pt x="11427" y="1241"/>
                </a:cubicBezTo>
                <a:cubicBezTo>
                  <a:pt x="11371" y="1224"/>
                  <a:pt x="11301" y="1224"/>
                  <a:pt x="11245" y="1224"/>
                </a:cubicBezTo>
                <a:cubicBezTo>
                  <a:pt x="11205" y="1224"/>
                  <a:pt x="11162" y="1267"/>
                  <a:pt x="11162" y="1307"/>
                </a:cubicBezTo>
                <a:cubicBezTo>
                  <a:pt x="11162" y="1350"/>
                  <a:pt x="11205" y="1390"/>
                  <a:pt x="11245" y="1390"/>
                </a:cubicBezTo>
                <a:cubicBezTo>
                  <a:pt x="11453" y="1406"/>
                  <a:pt x="11645" y="1433"/>
                  <a:pt x="11840" y="1502"/>
                </a:cubicBezTo>
                <a:cubicBezTo>
                  <a:pt x="11849" y="1505"/>
                  <a:pt x="11858" y="1507"/>
                  <a:pt x="11866" y="1507"/>
                </a:cubicBezTo>
                <a:cubicBezTo>
                  <a:pt x="11920" y="1507"/>
                  <a:pt x="11958" y="1438"/>
                  <a:pt x="11923" y="1390"/>
                </a:cubicBezTo>
                <a:cubicBezTo>
                  <a:pt x="11824" y="1211"/>
                  <a:pt x="11728" y="1046"/>
                  <a:pt x="11632" y="880"/>
                </a:cubicBezTo>
                <a:cubicBezTo>
                  <a:pt x="11615" y="855"/>
                  <a:pt x="11585" y="840"/>
                  <a:pt x="11560" y="840"/>
                </a:cubicBezTo>
                <a:cubicBezTo>
                  <a:pt x="11545" y="840"/>
                  <a:pt x="11532" y="844"/>
                  <a:pt x="11523" y="854"/>
                </a:cubicBezTo>
                <a:cubicBezTo>
                  <a:pt x="11480" y="867"/>
                  <a:pt x="11467" y="923"/>
                  <a:pt x="11493" y="963"/>
                </a:cubicBezTo>
                <a:cubicBezTo>
                  <a:pt x="11549" y="1075"/>
                  <a:pt x="11619" y="1184"/>
                  <a:pt x="11675" y="1280"/>
                </a:cubicBezTo>
                <a:cubicBezTo>
                  <a:pt x="11645" y="1280"/>
                  <a:pt x="11606" y="1267"/>
                  <a:pt x="11563" y="1267"/>
                </a:cubicBezTo>
                <a:cubicBezTo>
                  <a:pt x="11592" y="1224"/>
                  <a:pt x="11606" y="1184"/>
                  <a:pt x="11563" y="1142"/>
                </a:cubicBezTo>
                <a:cubicBezTo>
                  <a:pt x="10819" y="440"/>
                  <a:pt x="9813" y="27"/>
                  <a:pt x="8782" y="1"/>
                </a:cubicBezTo>
                <a:cubicBezTo>
                  <a:pt x="8760" y="0"/>
                  <a:pt x="8739" y="0"/>
                  <a:pt x="87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24" name="Google Shape;724;p38"/>
          <p:cNvGrpSpPr/>
          <p:nvPr/>
        </p:nvGrpSpPr>
        <p:grpSpPr>
          <a:xfrm flipH="1">
            <a:off x="2814021" y="3678300"/>
            <a:ext cx="172809" cy="298739"/>
            <a:chOff x="2881861" y="2793679"/>
            <a:chExt cx="97599" cy="168731"/>
          </a:xfrm>
        </p:grpSpPr>
        <p:sp>
          <p:nvSpPr>
            <p:cNvPr id="725" name="Google Shape;725;p38"/>
            <p:cNvSpPr/>
            <p:nvPr/>
          </p:nvSpPr>
          <p:spPr>
            <a:xfrm>
              <a:off x="2921112" y="2793679"/>
              <a:ext cx="43911" cy="96544"/>
            </a:xfrm>
            <a:custGeom>
              <a:avLst/>
              <a:gdLst/>
              <a:ahLst/>
              <a:cxnLst/>
              <a:rect l="l" t="t" r="r" b="b"/>
              <a:pathLst>
                <a:path w="292" h="642" extrusionOk="0">
                  <a:moveTo>
                    <a:pt x="78" y="0"/>
                  </a:moveTo>
                  <a:cubicBezTo>
                    <a:pt x="71" y="0"/>
                    <a:pt x="64" y="1"/>
                    <a:pt x="57" y="4"/>
                  </a:cubicBezTo>
                  <a:cubicBezTo>
                    <a:pt x="27" y="4"/>
                    <a:pt x="1" y="47"/>
                    <a:pt x="14" y="73"/>
                  </a:cubicBezTo>
                  <a:cubicBezTo>
                    <a:pt x="70" y="252"/>
                    <a:pt x="126" y="417"/>
                    <a:pt x="166" y="596"/>
                  </a:cubicBezTo>
                  <a:cubicBezTo>
                    <a:pt x="166" y="620"/>
                    <a:pt x="195" y="642"/>
                    <a:pt x="220" y="642"/>
                  </a:cubicBezTo>
                  <a:cubicBezTo>
                    <a:pt x="225" y="642"/>
                    <a:pt x="231" y="641"/>
                    <a:pt x="236" y="639"/>
                  </a:cubicBezTo>
                  <a:cubicBezTo>
                    <a:pt x="275" y="639"/>
                    <a:pt x="292" y="596"/>
                    <a:pt x="275" y="569"/>
                  </a:cubicBezTo>
                  <a:cubicBezTo>
                    <a:pt x="236" y="390"/>
                    <a:pt x="193" y="212"/>
                    <a:pt x="140" y="47"/>
                  </a:cubicBezTo>
                  <a:cubicBezTo>
                    <a:pt x="129" y="22"/>
                    <a:pt x="107" y="0"/>
                    <a:pt x="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8"/>
            <p:cNvSpPr/>
            <p:nvPr/>
          </p:nvSpPr>
          <p:spPr>
            <a:xfrm>
              <a:off x="2956452" y="2923010"/>
              <a:ext cx="23008" cy="20452"/>
            </a:xfrm>
            <a:custGeom>
              <a:avLst/>
              <a:gdLst/>
              <a:ahLst/>
              <a:cxnLst/>
              <a:rect l="l" t="t" r="r" b="b"/>
              <a:pathLst>
                <a:path w="153" h="136" extrusionOk="0">
                  <a:moveTo>
                    <a:pt x="70" y="15"/>
                  </a:moveTo>
                  <a:cubicBezTo>
                    <a:pt x="69" y="19"/>
                    <a:pt x="67" y="27"/>
                    <a:pt x="57" y="27"/>
                  </a:cubicBezTo>
                  <a:cubicBezTo>
                    <a:pt x="63" y="20"/>
                    <a:pt x="67" y="17"/>
                    <a:pt x="70" y="15"/>
                  </a:cubicBezTo>
                  <a:close/>
                  <a:moveTo>
                    <a:pt x="110" y="27"/>
                  </a:moveTo>
                  <a:cubicBezTo>
                    <a:pt x="110" y="40"/>
                    <a:pt x="110" y="40"/>
                    <a:pt x="123" y="40"/>
                  </a:cubicBezTo>
                  <a:lnTo>
                    <a:pt x="123" y="53"/>
                  </a:lnTo>
                  <a:cubicBezTo>
                    <a:pt x="123" y="53"/>
                    <a:pt x="123" y="40"/>
                    <a:pt x="110" y="40"/>
                  </a:cubicBezTo>
                  <a:cubicBezTo>
                    <a:pt x="110" y="33"/>
                    <a:pt x="110" y="30"/>
                    <a:pt x="108" y="27"/>
                  </a:cubicBezTo>
                  <a:close/>
                  <a:moveTo>
                    <a:pt x="94" y="117"/>
                  </a:moveTo>
                  <a:cubicBezTo>
                    <a:pt x="93" y="120"/>
                    <a:pt x="89" y="122"/>
                    <a:pt x="83" y="122"/>
                  </a:cubicBezTo>
                  <a:lnTo>
                    <a:pt x="70" y="122"/>
                  </a:lnTo>
                  <a:cubicBezTo>
                    <a:pt x="80" y="122"/>
                    <a:pt x="90" y="122"/>
                    <a:pt x="94" y="117"/>
                  </a:cubicBezTo>
                  <a:close/>
                  <a:moveTo>
                    <a:pt x="40" y="0"/>
                  </a:moveTo>
                  <a:lnTo>
                    <a:pt x="40" y="13"/>
                  </a:lnTo>
                  <a:lnTo>
                    <a:pt x="27" y="13"/>
                  </a:lnTo>
                  <a:cubicBezTo>
                    <a:pt x="27" y="27"/>
                    <a:pt x="14" y="27"/>
                    <a:pt x="14" y="40"/>
                  </a:cubicBezTo>
                  <a:cubicBezTo>
                    <a:pt x="14" y="40"/>
                    <a:pt x="14" y="40"/>
                    <a:pt x="14" y="40"/>
                  </a:cubicBezTo>
                  <a:lnTo>
                    <a:pt x="14" y="40"/>
                  </a:lnTo>
                  <a:cubicBezTo>
                    <a:pt x="14" y="40"/>
                    <a:pt x="14" y="53"/>
                    <a:pt x="1" y="53"/>
                  </a:cubicBezTo>
                  <a:lnTo>
                    <a:pt x="1" y="83"/>
                  </a:lnTo>
                  <a:lnTo>
                    <a:pt x="1" y="96"/>
                  </a:lnTo>
                  <a:cubicBezTo>
                    <a:pt x="14" y="96"/>
                    <a:pt x="14" y="96"/>
                    <a:pt x="14" y="109"/>
                  </a:cubicBezTo>
                  <a:lnTo>
                    <a:pt x="27" y="122"/>
                  </a:lnTo>
                  <a:cubicBezTo>
                    <a:pt x="27" y="122"/>
                    <a:pt x="40" y="122"/>
                    <a:pt x="40" y="136"/>
                  </a:cubicBezTo>
                  <a:lnTo>
                    <a:pt x="110" y="136"/>
                  </a:lnTo>
                  <a:lnTo>
                    <a:pt x="123" y="122"/>
                  </a:lnTo>
                  <a:lnTo>
                    <a:pt x="139" y="109"/>
                  </a:lnTo>
                  <a:cubicBezTo>
                    <a:pt x="139" y="96"/>
                    <a:pt x="139" y="96"/>
                    <a:pt x="153" y="96"/>
                  </a:cubicBezTo>
                  <a:lnTo>
                    <a:pt x="153" y="83"/>
                  </a:lnTo>
                  <a:lnTo>
                    <a:pt x="153" y="66"/>
                  </a:lnTo>
                  <a:lnTo>
                    <a:pt x="153" y="53"/>
                  </a:lnTo>
                  <a:cubicBezTo>
                    <a:pt x="139" y="53"/>
                    <a:pt x="139" y="40"/>
                    <a:pt x="139" y="40"/>
                  </a:cubicBezTo>
                  <a:lnTo>
                    <a:pt x="139" y="27"/>
                  </a:lnTo>
                  <a:lnTo>
                    <a:pt x="123" y="27"/>
                  </a:lnTo>
                  <a:lnTo>
                    <a:pt x="123" y="13"/>
                  </a:lnTo>
                  <a:lnTo>
                    <a:pt x="110" y="13"/>
                  </a:lnTo>
                  <a:cubicBezTo>
                    <a:pt x="110" y="0"/>
                    <a:pt x="96" y="0"/>
                    <a:pt x="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8"/>
            <p:cNvSpPr/>
            <p:nvPr/>
          </p:nvSpPr>
          <p:spPr>
            <a:xfrm>
              <a:off x="2881861" y="2837441"/>
              <a:ext cx="35490" cy="77145"/>
            </a:xfrm>
            <a:custGeom>
              <a:avLst/>
              <a:gdLst/>
              <a:ahLst/>
              <a:cxnLst/>
              <a:rect l="l" t="t" r="r" b="b"/>
              <a:pathLst>
                <a:path w="236" h="513" extrusionOk="0">
                  <a:moveTo>
                    <a:pt x="72" y="0"/>
                  </a:moveTo>
                  <a:cubicBezTo>
                    <a:pt x="67" y="0"/>
                    <a:pt x="62" y="1"/>
                    <a:pt x="57" y="4"/>
                  </a:cubicBezTo>
                  <a:cubicBezTo>
                    <a:pt x="14" y="17"/>
                    <a:pt x="1" y="43"/>
                    <a:pt x="14" y="73"/>
                  </a:cubicBezTo>
                  <a:cubicBezTo>
                    <a:pt x="27" y="209"/>
                    <a:pt x="70" y="334"/>
                    <a:pt x="110" y="470"/>
                  </a:cubicBezTo>
                  <a:cubicBezTo>
                    <a:pt x="110" y="500"/>
                    <a:pt x="153" y="513"/>
                    <a:pt x="179" y="513"/>
                  </a:cubicBezTo>
                  <a:cubicBezTo>
                    <a:pt x="206" y="500"/>
                    <a:pt x="235" y="470"/>
                    <a:pt x="222" y="430"/>
                  </a:cubicBezTo>
                  <a:cubicBezTo>
                    <a:pt x="179" y="305"/>
                    <a:pt x="153" y="169"/>
                    <a:pt x="123" y="43"/>
                  </a:cubicBezTo>
                  <a:cubicBezTo>
                    <a:pt x="123" y="22"/>
                    <a:pt x="96" y="0"/>
                    <a:pt x="7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8"/>
            <p:cNvSpPr/>
            <p:nvPr/>
          </p:nvSpPr>
          <p:spPr>
            <a:xfrm>
              <a:off x="2910735" y="2941357"/>
              <a:ext cx="21053" cy="21053"/>
            </a:xfrm>
            <a:custGeom>
              <a:avLst/>
              <a:gdLst/>
              <a:ahLst/>
              <a:cxnLst/>
              <a:rect l="l" t="t" r="r" b="b"/>
              <a:pathLst>
                <a:path w="140" h="140" extrusionOk="0">
                  <a:moveTo>
                    <a:pt x="70" y="14"/>
                  </a:moveTo>
                  <a:cubicBezTo>
                    <a:pt x="65" y="14"/>
                    <a:pt x="61" y="14"/>
                    <a:pt x="57" y="14"/>
                  </a:cubicBezTo>
                  <a:lnTo>
                    <a:pt x="57" y="14"/>
                  </a:lnTo>
                  <a:cubicBezTo>
                    <a:pt x="57" y="14"/>
                    <a:pt x="57" y="14"/>
                    <a:pt x="57" y="14"/>
                  </a:cubicBezTo>
                  <a:close/>
                  <a:moveTo>
                    <a:pt x="43" y="27"/>
                  </a:moveTo>
                  <a:cubicBezTo>
                    <a:pt x="30" y="27"/>
                    <a:pt x="30" y="43"/>
                    <a:pt x="30" y="43"/>
                  </a:cubicBezTo>
                  <a:lnTo>
                    <a:pt x="30" y="27"/>
                  </a:lnTo>
                  <a:close/>
                  <a:moveTo>
                    <a:pt x="30" y="44"/>
                  </a:moveTo>
                  <a:cubicBezTo>
                    <a:pt x="14" y="57"/>
                    <a:pt x="14" y="57"/>
                    <a:pt x="14" y="70"/>
                  </a:cubicBezTo>
                  <a:lnTo>
                    <a:pt x="14" y="57"/>
                  </a:lnTo>
                  <a:lnTo>
                    <a:pt x="30" y="44"/>
                  </a:lnTo>
                  <a:close/>
                  <a:moveTo>
                    <a:pt x="126" y="64"/>
                  </a:moveTo>
                  <a:cubicBezTo>
                    <a:pt x="126" y="65"/>
                    <a:pt x="126" y="67"/>
                    <a:pt x="126" y="70"/>
                  </a:cubicBezTo>
                  <a:cubicBezTo>
                    <a:pt x="126" y="70"/>
                    <a:pt x="126" y="83"/>
                    <a:pt x="113" y="83"/>
                  </a:cubicBezTo>
                  <a:lnTo>
                    <a:pt x="113" y="83"/>
                  </a:lnTo>
                  <a:cubicBezTo>
                    <a:pt x="124" y="83"/>
                    <a:pt x="126" y="74"/>
                    <a:pt x="126" y="64"/>
                  </a:cubicBezTo>
                  <a:close/>
                  <a:moveTo>
                    <a:pt x="126" y="83"/>
                  </a:moveTo>
                  <a:cubicBezTo>
                    <a:pt x="113" y="83"/>
                    <a:pt x="113" y="96"/>
                    <a:pt x="113" y="96"/>
                  </a:cubicBezTo>
                  <a:lnTo>
                    <a:pt x="113" y="83"/>
                  </a:lnTo>
                  <a:close/>
                  <a:moveTo>
                    <a:pt x="43" y="0"/>
                  </a:moveTo>
                  <a:cubicBezTo>
                    <a:pt x="30" y="0"/>
                    <a:pt x="30" y="14"/>
                    <a:pt x="14" y="14"/>
                  </a:cubicBezTo>
                  <a:cubicBezTo>
                    <a:pt x="14" y="27"/>
                    <a:pt x="0" y="27"/>
                    <a:pt x="0" y="27"/>
                  </a:cubicBezTo>
                  <a:lnTo>
                    <a:pt x="0" y="43"/>
                  </a:lnTo>
                  <a:lnTo>
                    <a:pt x="0" y="57"/>
                  </a:lnTo>
                  <a:lnTo>
                    <a:pt x="0" y="70"/>
                  </a:lnTo>
                  <a:lnTo>
                    <a:pt x="0" y="83"/>
                  </a:lnTo>
                  <a:lnTo>
                    <a:pt x="0" y="96"/>
                  </a:lnTo>
                  <a:cubicBezTo>
                    <a:pt x="0" y="110"/>
                    <a:pt x="14" y="110"/>
                    <a:pt x="14" y="110"/>
                  </a:cubicBezTo>
                  <a:cubicBezTo>
                    <a:pt x="14" y="126"/>
                    <a:pt x="30" y="126"/>
                    <a:pt x="30" y="126"/>
                  </a:cubicBezTo>
                  <a:cubicBezTo>
                    <a:pt x="43" y="139"/>
                    <a:pt x="43" y="139"/>
                    <a:pt x="57" y="139"/>
                  </a:cubicBezTo>
                  <a:lnTo>
                    <a:pt x="96" y="139"/>
                  </a:lnTo>
                  <a:cubicBezTo>
                    <a:pt x="96" y="139"/>
                    <a:pt x="113" y="139"/>
                    <a:pt x="113" y="126"/>
                  </a:cubicBezTo>
                  <a:lnTo>
                    <a:pt x="126" y="126"/>
                  </a:lnTo>
                  <a:lnTo>
                    <a:pt x="126" y="110"/>
                  </a:lnTo>
                  <a:lnTo>
                    <a:pt x="139" y="110"/>
                  </a:lnTo>
                  <a:lnTo>
                    <a:pt x="139" y="96"/>
                  </a:lnTo>
                  <a:lnTo>
                    <a:pt x="139" y="83"/>
                  </a:lnTo>
                  <a:lnTo>
                    <a:pt x="139" y="70"/>
                  </a:lnTo>
                  <a:lnTo>
                    <a:pt x="139" y="43"/>
                  </a:lnTo>
                  <a:lnTo>
                    <a:pt x="126" y="27"/>
                  </a:lnTo>
                  <a:cubicBezTo>
                    <a:pt x="120" y="27"/>
                    <a:pt x="116" y="24"/>
                    <a:pt x="113" y="21"/>
                  </a:cubicBezTo>
                  <a:lnTo>
                    <a:pt x="113" y="21"/>
                  </a:lnTo>
                  <a:lnTo>
                    <a:pt x="113" y="14"/>
                  </a:lnTo>
                  <a:lnTo>
                    <a:pt x="96" y="14"/>
                  </a:lnTo>
                  <a:cubicBezTo>
                    <a:pt x="83" y="0"/>
                    <a:pt x="70" y="0"/>
                    <a:pt x="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29" name="Google Shape;729;p38"/>
          <p:cNvSpPr/>
          <p:nvPr/>
        </p:nvSpPr>
        <p:spPr>
          <a:xfrm>
            <a:off x="1391277" y="2726037"/>
            <a:ext cx="326423" cy="654573"/>
          </a:xfrm>
          <a:custGeom>
            <a:avLst/>
            <a:gdLst/>
            <a:ahLst/>
            <a:cxnLst/>
            <a:rect l="l" t="t" r="r" b="b"/>
            <a:pathLst>
              <a:path w="1746" h="3501" extrusionOk="0">
                <a:moveTo>
                  <a:pt x="663" y="2446"/>
                </a:moveTo>
                <a:cubicBezTo>
                  <a:pt x="679" y="2446"/>
                  <a:pt x="688" y="2455"/>
                  <a:pt x="697" y="2464"/>
                </a:cubicBezTo>
                <a:cubicBezTo>
                  <a:pt x="703" y="2470"/>
                  <a:pt x="708" y="2476"/>
                  <a:pt x="712" y="2482"/>
                </a:cubicBezTo>
                <a:lnTo>
                  <a:pt x="712" y="2482"/>
                </a:lnTo>
                <a:cubicBezTo>
                  <a:pt x="703" y="2483"/>
                  <a:pt x="694" y="2484"/>
                  <a:pt x="685" y="2484"/>
                </a:cubicBezTo>
                <a:cubicBezTo>
                  <a:pt x="659" y="2484"/>
                  <a:pt x="638" y="2479"/>
                  <a:pt x="628" y="2464"/>
                </a:cubicBezTo>
                <a:lnTo>
                  <a:pt x="641" y="2451"/>
                </a:lnTo>
                <a:cubicBezTo>
                  <a:pt x="650" y="2447"/>
                  <a:pt x="657" y="2446"/>
                  <a:pt x="663" y="2446"/>
                </a:cubicBezTo>
                <a:close/>
                <a:moveTo>
                  <a:pt x="906" y="1"/>
                </a:moveTo>
                <a:cubicBezTo>
                  <a:pt x="840" y="1"/>
                  <a:pt x="794" y="105"/>
                  <a:pt x="863" y="150"/>
                </a:cubicBezTo>
                <a:cubicBezTo>
                  <a:pt x="1359" y="467"/>
                  <a:pt x="1620" y="1102"/>
                  <a:pt x="1498" y="1681"/>
                </a:cubicBezTo>
                <a:cubicBezTo>
                  <a:pt x="1441" y="1955"/>
                  <a:pt x="1276" y="2233"/>
                  <a:pt x="1015" y="2382"/>
                </a:cubicBezTo>
                <a:cubicBezTo>
                  <a:pt x="972" y="2414"/>
                  <a:pt x="922" y="2437"/>
                  <a:pt x="872" y="2452"/>
                </a:cubicBezTo>
                <a:lnTo>
                  <a:pt x="872" y="2452"/>
                </a:lnTo>
                <a:cubicBezTo>
                  <a:pt x="841" y="2364"/>
                  <a:pt x="779" y="2292"/>
                  <a:pt x="671" y="2286"/>
                </a:cubicBezTo>
                <a:cubicBezTo>
                  <a:pt x="662" y="2284"/>
                  <a:pt x="654" y="2283"/>
                  <a:pt x="645" y="2283"/>
                </a:cubicBezTo>
                <a:cubicBezTo>
                  <a:pt x="582" y="2283"/>
                  <a:pt x="514" y="2324"/>
                  <a:pt x="476" y="2382"/>
                </a:cubicBezTo>
                <a:cubicBezTo>
                  <a:pt x="436" y="2464"/>
                  <a:pt x="476" y="2564"/>
                  <a:pt x="545" y="2603"/>
                </a:cubicBezTo>
                <a:cubicBezTo>
                  <a:pt x="594" y="2634"/>
                  <a:pt x="652" y="2646"/>
                  <a:pt x="714" y="2646"/>
                </a:cubicBezTo>
                <a:cubicBezTo>
                  <a:pt x="720" y="2646"/>
                  <a:pt x="726" y="2646"/>
                  <a:pt x="732" y="2646"/>
                </a:cubicBezTo>
                <a:lnTo>
                  <a:pt x="732" y="2646"/>
                </a:lnTo>
                <a:cubicBezTo>
                  <a:pt x="730" y="2660"/>
                  <a:pt x="727" y="2673"/>
                  <a:pt x="724" y="2686"/>
                </a:cubicBezTo>
                <a:cubicBezTo>
                  <a:pt x="684" y="3003"/>
                  <a:pt x="423" y="3278"/>
                  <a:pt x="92" y="3334"/>
                </a:cubicBezTo>
                <a:cubicBezTo>
                  <a:pt x="0" y="3359"/>
                  <a:pt x="33" y="3500"/>
                  <a:pt x="120" y="3500"/>
                </a:cubicBezTo>
                <a:cubicBezTo>
                  <a:pt x="124" y="3500"/>
                  <a:pt x="128" y="3500"/>
                  <a:pt x="132" y="3499"/>
                </a:cubicBezTo>
                <a:cubicBezTo>
                  <a:pt x="519" y="3430"/>
                  <a:pt x="836" y="3113"/>
                  <a:pt x="889" y="2729"/>
                </a:cubicBezTo>
                <a:cubicBezTo>
                  <a:pt x="896" y="2696"/>
                  <a:pt x="899" y="2657"/>
                  <a:pt x="899" y="2616"/>
                </a:cubicBezTo>
                <a:lnTo>
                  <a:pt x="899" y="2616"/>
                </a:lnTo>
                <a:cubicBezTo>
                  <a:pt x="968" y="2594"/>
                  <a:pt x="1034" y="2564"/>
                  <a:pt x="1084" y="2534"/>
                </a:cubicBezTo>
                <a:cubicBezTo>
                  <a:pt x="1250" y="2451"/>
                  <a:pt x="1385" y="2299"/>
                  <a:pt x="1498" y="2134"/>
                </a:cubicBezTo>
                <a:cubicBezTo>
                  <a:pt x="1689" y="1820"/>
                  <a:pt x="1746" y="1419"/>
                  <a:pt x="1663" y="1046"/>
                </a:cubicBezTo>
                <a:cubicBezTo>
                  <a:pt x="1567" y="619"/>
                  <a:pt x="1319" y="249"/>
                  <a:pt x="945" y="14"/>
                </a:cubicBezTo>
                <a:cubicBezTo>
                  <a:pt x="932" y="5"/>
                  <a:pt x="918" y="1"/>
                  <a:pt x="9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Title 4">
            <a:extLst>
              <a:ext uri="{FF2B5EF4-FFF2-40B4-BE49-F238E27FC236}">
                <a16:creationId xmlns:a16="http://schemas.microsoft.com/office/drawing/2014/main" id="{D13062EC-4A3D-7F82-4A12-ED8D1E4FF09C}"/>
              </a:ext>
            </a:extLst>
          </p:cNvPr>
          <p:cNvSpPr>
            <a:spLocks noGrp="1"/>
          </p:cNvSpPr>
          <p:nvPr>
            <p:ph type="title"/>
          </p:nvPr>
        </p:nvSpPr>
        <p:spPr>
          <a:xfrm>
            <a:off x="2023224" y="1347522"/>
            <a:ext cx="5908491" cy="1061770"/>
          </a:xfrm>
        </p:spPr>
        <p:txBody>
          <a:bodyPr/>
          <a:lstStyle/>
          <a:p>
            <a:r>
              <a:rPr lang="en-US" sz="7200">
                <a:solidFill>
                  <a:srgbClr val="FF0000"/>
                </a:solidFill>
                <a:latin typeface="#9Slide03 SFU Futura_01" panose="00000700000000000000" pitchFamily="2" charset="0"/>
              </a:rPr>
              <a:t>LUYỆN TẬP</a:t>
            </a:r>
          </a:p>
        </p:txBody>
      </p:sp>
      <p:sp>
        <p:nvSpPr>
          <p:cNvPr id="3" name="TextBox 2">
            <a:extLst>
              <a:ext uri="{FF2B5EF4-FFF2-40B4-BE49-F238E27FC236}">
                <a16:creationId xmlns:a16="http://schemas.microsoft.com/office/drawing/2014/main" id="{264E8526-0327-D549-4DF1-2D18F56CEA32}"/>
              </a:ext>
            </a:extLst>
          </p:cNvPr>
          <p:cNvSpPr txBox="1"/>
          <p:nvPr/>
        </p:nvSpPr>
        <p:spPr>
          <a:xfrm>
            <a:off x="2633130" y="2543431"/>
            <a:ext cx="5272363" cy="830997"/>
          </a:xfrm>
          <a:prstGeom prst="rect">
            <a:avLst/>
          </a:prstGeom>
          <a:noFill/>
        </p:spPr>
        <p:txBody>
          <a:bodyPr wrap="square">
            <a:spAutoFit/>
          </a:bodyPr>
          <a:lstStyle/>
          <a:p>
            <a:pPr algn="ctr"/>
            <a:r>
              <a:rPr lang="en-US" sz="2400" kern="0">
                <a:effectLst/>
                <a:latin typeface="Calibri" panose="020F0502020204030204" pitchFamily="34" charset="0"/>
                <a:ea typeface="Calibri" panose="020F0502020204030204" pitchFamily="34" charset="0"/>
                <a:cs typeface="Calibri" panose="020F0502020204030204" pitchFamily="34" charset="0"/>
              </a:rPr>
              <a:t>Vẽ sơ đồ tư duy hệ thống những luận điểm, lí lẽ và bằng chứng trong văn bản</a:t>
            </a:r>
            <a:endParaRPr lang="en-US" sz="24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57407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8"/>
          <p:cNvSpPr/>
          <p:nvPr/>
        </p:nvSpPr>
        <p:spPr>
          <a:xfrm rot="3609270">
            <a:off x="-324355" y="2387749"/>
            <a:ext cx="2664365" cy="3299931"/>
          </a:xfrm>
          <a:custGeom>
            <a:avLst/>
            <a:gdLst/>
            <a:ahLst/>
            <a:cxnLst/>
            <a:rect l="l" t="t" r="r" b="b"/>
            <a:pathLst>
              <a:path w="7332" h="9081" extrusionOk="0">
                <a:moveTo>
                  <a:pt x="2910" y="1"/>
                </a:moveTo>
                <a:cubicBezTo>
                  <a:pt x="2753" y="1"/>
                  <a:pt x="2597" y="11"/>
                  <a:pt x="2441" y="32"/>
                </a:cubicBezTo>
                <a:cubicBezTo>
                  <a:pt x="1710" y="144"/>
                  <a:pt x="1019" y="528"/>
                  <a:pt x="635" y="1136"/>
                </a:cubicBezTo>
                <a:cubicBezTo>
                  <a:pt x="496" y="1354"/>
                  <a:pt x="400" y="1589"/>
                  <a:pt x="331" y="1837"/>
                </a:cubicBezTo>
                <a:cubicBezTo>
                  <a:pt x="57" y="2733"/>
                  <a:pt x="0" y="3699"/>
                  <a:pt x="139" y="4622"/>
                </a:cubicBezTo>
                <a:cubicBezTo>
                  <a:pt x="235" y="5187"/>
                  <a:pt x="387" y="5736"/>
                  <a:pt x="662" y="6249"/>
                </a:cubicBezTo>
                <a:cubicBezTo>
                  <a:pt x="1171" y="7198"/>
                  <a:pt x="2041" y="7915"/>
                  <a:pt x="2963" y="8464"/>
                </a:cubicBezTo>
                <a:cubicBezTo>
                  <a:pt x="3514" y="8789"/>
                  <a:pt x="4125" y="9081"/>
                  <a:pt x="4755" y="9081"/>
                </a:cubicBezTo>
                <a:cubicBezTo>
                  <a:pt x="4851" y="9081"/>
                  <a:pt x="4947" y="9074"/>
                  <a:pt x="5043" y="9059"/>
                </a:cubicBezTo>
                <a:cubicBezTo>
                  <a:pt x="5691" y="8977"/>
                  <a:pt x="6257" y="8563"/>
                  <a:pt x="6614" y="8038"/>
                </a:cubicBezTo>
                <a:cubicBezTo>
                  <a:pt x="6988" y="7502"/>
                  <a:pt x="7166" y="6867"/>
                  <a:pt x="7236" y="6219"/>
                </a:cubicBezTo>
                <a:cubicBezTo>
                  <a:pt x="7332" y="5366"/>
                  <a:pt x="7249" y="4512"/>
                  <a:pt x="7097" y="3656"/>
                </a:cubicBezTo>
                <a:cubicBezTo>
                  <a:pt x="7001" y="3051"/>
                  <a:pt x="6862" y="2446"/>
                  <a:pt x="6588" y="1907"/>
                </a:cubicBezTo>
                <a:cubicBezTo>
                  <a:pt x="6327" y="1427"/>
                  <a:pt x="5937" y="990"/>
                  <a:pt x="5434" y="776"/>
                </a:cubicBezTo>
                <a:lnTo>
                  <a:pt x="5434" y="776"/>
                </a:lnTo>
                <a:cubicBezTo>
                  <a:pt x="5195" y="561"/>
                  <a:pt x="4882" y="418"/>
                  <a:pt x="4574" y="309"/>
                </a:cubicBezTo>
                <a:cubicBezTo>
                  <a:pt x="4036" y="126"/>
                  <a:pt x="3472" y="1"/>
                  <a:pt x="29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6" name="Google Shape;616;p38"/>
          <p:cNvGrpSpPr/>
          <p:nvPr/>
        </p:nvGrpSpPr>
        <p:grpSpPr>
          <a:xfrm>
            <a:off x="0" y="2061099"/>
            <a:ext cx="2520409" cy="3082516"/>
            <a:chOff x="3022257" y="4239869"/>
            <a:chExt cx="543004" cy="664106"/>
          </a:xfrm>
        </p:grpSpPr>
        <p:sp>
          <p:nvSpPr>
            <p:cNvPr id="617" name="Google Shape;617;p38"/>
            <p:cNvSpPr/>
            <p:nvPr/>
          </p:nvSpPr>
          <p:spPr>
            <a:xfrm>
              <a:off x="3022257" y="4782881"/>
              <a:ext cx="225872" cy="121092"/>
            </a:xfrm>
            <a:custGeom>
              <a:avLst/>
              <a:gdLst/>
              <a:ahLst/>
              <a:cxnLst/>
              <a:rect l="l" t="t" r="r" b="b"/>
              <a:pathLst>
                <a:path w="5497" h="2947" extrusionOk="0">
                  <a:moveTo>
                    <a:pt x="1610" y="0"/>
                  </a:moveTo>
                  <a:lnTo>
                    <a:pt x="1019" y="523"/>
                  </a:lnTo>
                  <a:lnTo>
                    <a:pt x="0" y="205"/>
                  </a:lnTo>
                  <a:lnTo>
                    <a:pt x="0" y="2933"/>
                  </a:lnTo>
                  <a:lnTo>
                    <a:pt x="5496" y="2946"/>
                  </a:lnTo>
                  <a:lnTo>
                    <a:pt x="4091" y="2133"/>
                  </a:lnTo>
                  <a:lnTo>
                    <a:pt x="4395" y="1472"/>
                  </a:lnTo>
                  <a:cubicBezTo>
                    <a:pt x="4395" y="1472"/>
                    <a:pt x="2136" y="413"/>
                    <a:pt x="16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38"/>
            <p:cNvSpPr/>
            <p:nvPr/>
          </p:nvSpPr>
          <p:spPr>
            <a:xfrm>
              <a:off x="3022257" y="4239869"/>
              <a:ext cx="543004" cy="664097"/>
            </a:xfrm>
            <a:custGeom>
              <a:avLst/>
              <a:gdLst/>
              <a:ahLst/>
              <a:cxnLst/>
              <a:rect l="l" t="t" r="r" b="b"/>
              <a:pathLst>
                <a:path w="13215" h="16162" extrusionOk="0">
                  <a:moveTo>
                    <a:pt x="966" y="5209"/>
                  </a:moveTo>
                  <a:cubicBezTo>
                    <a:pt x="966" y="5209"/>
                    <a:pt x="979" y="5209"/>
                    <a:pt x="979" y="5222"/>
                  </a:cubicBezTo>
                  <a:lnTo>
                    <a:pt x="949" y="5222"/>
                  </a:lnTo>
                  <a:cubicBezTo>
                    <a:pt x="966" y="5222"/>
                    <a:pt x="966" y="5222"/>
                    <a:pt x="966" y="5209"/>
                  </a:cubicBezTo>
                  <a:close/>
                  <a:moveTo>
                    <a:pt x="1019" y="5497"/>
                  </a:moveTo>
                  <a:lnTo>
                    <a:pt x="1019" y="5510"/>
                  </a:lnTo>
                  <a:lnTo>
                    <a:pt x="1019" y="5527"/>
                  </a:lnTo>
                  <a:cubicBezTo>
                    <a:pt x="1005" y="5527"/>
                    <a:pt x="1005" y="5510"/>
                    <a:pt x="1005" y="5510"/>
                  </a:cubicBezTo>
                  <a:cubicBezTo>
                    <a:pt x="1005" y="5510"/>
                    <a:pt x="1005" y="5497"/>
                    <a:pt x="1019" y="5497"/>
                  </a:cubicBezTo>
                  <a:close/>
                  <a:moveTo>
                    <a:pt x="757" y="8060"/>
                  </a:moveTo>
                  <a:cubicBezTo>
                    <a:pt x="757" y="8060"/>
                    <a:pt x="757" y="8073"/>
                    <a:pt x="744" y="8073"/>
                  </a:cubicBezTo>
                  <a:lnTo>
                    <a:pt x="757" y="8060"/>
                  </a:lnTo>
                  <a:close/>
                  <a:moveTo>
                    <a:pt x="1019" y="5579"/>
                  </a:moveTo>
                  <a:lnTo>
                    <a:pt x="1019" y="5593"/>
                  </a:lnTo>
                  <a:cubicBezTo>
                    <a:pt x="1048" y="5609"/>
                    <a:pt x="1032" y="5609"/>
                    <a:pt x="1019" y="5622"/>
                  </a:cubicBezTo>
                  <a:cubicBezTo>
                    <a:pt x="1062" y="5758"/>
                    <a:pt x="1114" y="5910"/>
                    <a:pt x="1157" y="6062"/>
                  </a:cubicBezTo>
                  <a:cubicBezTo>
                    <a:pt x="1171" y="6119"/>
                    <a:pt x="1144" y="6188"/>
                    <a:pt x="1171" y="6241"/>
                  </a:cubicBezTo>
                  <a:cubicBezTo>
                    <a:pt x="1240" y="6353"/>
                    <a:pt x="1336" y="6436"/>
                    <a:pt x="1445" y="6489"/>
                  </a:cubicBezTo>
                  <a:cubicBezTo>
                    <a:pt x="1627" y="6585"/>
                    <a:pt x="1832" y="6654"/>
                    <a:pt x="2024" y="6724"/>
                  </a:cubicBezTo>
                  <a:cubicBezTo>
                    <a:pt x="2080" y="6750"/>
                    <a:pt x="2136" y="6767"/>
                    <a:pt x="2189" y="6767"/>
                  </a:cubicBezTo>
                  <a:cubicBezTo>
                    <a:pt x="2384" y="6793"/>
                    <a:pt x="2550" y="6863"/>
                    <a:pt x="2741" y="6876"/>
                  </a:cubicBezTo>
                  <a:cubicBezTo>
                    <a:pt x="2784" y="6876"/>
                    <a:pt x="2798" y="6889"/>
                    <a:pt x="2811" y="6915"/>
                  </a:cubicBezTo>
                  <a:cubicBezTo>
                    <a:pt x="2824" y="6938"/>
                    <a:pt x="2846" y="6945"/>
                    <a:pt x="2865" y="6945"/>
                  </a:cubicBezTo>
                  <a:cubicBezTo>
                    <a:pt x="2884" y="6945"/>
                    <a:pt x="2900" y="6938"/>
                    <a:pt x="2907" y="6932"/>
                  </a:cubicBezTo>
                  <a:cubicBezTo>
                    <a:pt x="2939" y="6893"/>
                    <a:pt x="2977" y="6884"/>
                    <a:pt x="3019" y="6884"/>
                  </a:cubicBezTo>
                  <a:cubicBezTo>
                    <a:pt x="3055" y="6884"/>
                    <a:pt x="3094" y="6891"/>
                    <a:pt x="3133" y="6891"/>
                  </a:cubicBezTo>
                  <a:cubicBezTo>
                    <a:pt x="3144" y="6891"/>
                    <a:pt x="3156" y="6891"/>
                    <a:pt x="3168" y="6889"/>
                  </a:cubicBezTo>
                  <a:lnTo>
                    <a:pt x="3168" y="6889"/>
                  </a:lnTo>
                  <a:cubicBezTo>
                    <a:pt x="3128" y="7028"/>
                    <a:pt x="3072" y="7150"/>
                    <a:pt x="3046" y="7289"/>
                  </a:cubicBezTo>
                  <a:cubicBezTo>
                    <a:pt x="2989" y="7481"/>
                    <a:pt x="2933" y="7689"/>
                    <a:pt x="2907" y="7908"/>
                  </a:cubicBezTo>
                  <a:cubicBezTo>
                    <a:pt x="2907" y="7990"/>
                    <a:pt x="2894" y="8073"/>
                    <a:pt x="2894" y="8156"/>
                  </a:cubicBezTo>
                  <a:cubicBezTo>
                    <a:pt x="2894" y="8212"/>
                    <a:pt x="2894" y="8268"/>
                    <a:pt x="2950" y="8308"/>
                  </a:cubicBezTo>
                  <a:cubicBezTo>
                    <a:pt x="2963" y="8321"/>
                    <a:pt x="2976" y="8337"/>
                    <a:pt x="2950" y="8364"/>
                  </a:cubicBezTo>
                  <a:cubicBezTo>
                    <a:pt x="2941" y="8370"/>
                    <a:pt x="2934" y="8374"/>
                    <a:pt x="2927" y="8374"/>
                  </a:cubicBezTo>
                  <a:cubicBezTo>
                    <a:pt x="2920" y="8374"/>
                    <a:pt x="2913" y="8370"/>
                    <a:pt x="2907" y="8364"/>
                  </a:cubicBezTo>
                  <a:cubicBezTo>
                    <a:pt x="2890" y="8346"/>
                    <a:pt x="2876" y="8339"/>
                    <a:pt x="2861" y="8339"/>
                  </a:cubicBezTo>
                  <a:cubicBezTo>
                    <a:pt x="2841" y="8339"/>
                    <a:pt x="2821" y="8354"/>
                    <a:pt x="2798" y="8377"/>
                  </a:cubicBezTo>
                  <a:cubicBezTo>
                    <a:pt x="2715" y="8473"/>
                    <a:pt x="2619" y="8473"/>
                    <a:pt x="2493" y="8473"/>
                  </a:cubicBezTo>
                  <a:cubicBezTo>
                    <a:pt x="2232" y="8460"/>
                    <a:pt x="1997" y="8351"/>
                    <a:pt x="1763" y="8255"/>
                  </a:cubicBezTo>
                  <a:cubicBezTo>
                    <a:pt x="1653" y="8212"/>
                    <a:pt x="1544" y="8172"/>
                    <a:pt x="1445" y="8103"/>
                  </a:cubicBezTo>
                  <a:cubicBezTo>
                    <a:pt x="1240" y="7964"/>
                    <a:pt x="1048" y="7798"/>
                    <a:pt x="866" y="7620"/>
                  </a:cubicBezTo>
                  <a:cubicBezTo>
                    <a:pt x="771" y="7524"/>
                    <a:pt x="688" y="7398"/>
                    <a:pt x="592" y="7302"/>
                  </a:cubicBezTo>
                  <a:cubicBezTo>
                    <a:pt x="523" y="7233"/>
                    <a:pt x="536" y="7220"/>
                    <a:pt x="579" y="7137"/>
                  </a:cubicBezTo>
                  <a:cubicBezTo>
                    <a:pt x="757" y="6833"/>
                    <a:pt x="896" y="6519"/>
                    <a:pt x="949" y="6171"/>
                  </a:cubicBezTo>
                  <a:cubicBezTo>
                    <a:pt x="979" y="6023"/>
                    <a:pt x="1005" y="5857"/>
                    <a:pt x="1005" y="5705"/>
                  </a:cubicBezTo>
                  <a:cubicBezTo>
                    <a:pt x="1005" y="5675"/>
                    <a:pt x="992" y="5636"/>
                    <a:pt x="1019" y="5622"/>
                  </a:cubicBezTo>
                  <a:lnTo>
                    <a:pt x="1019" y="5593"/>
                  </a:lnTo>
                  <a:cubicBezTo>
                    <a:pt x="1019" y="5593"/>
                    <a:pt x="1005" y="5593"/>
                    <a:pt x="1005" y="5579"/>
                  </a:cubicBezTo>
                  <a:close/>
                  <a:moveTo>
                    <a:pt x="2768" y="8652"/>
                  </a:moveTo>
                  <a:cubicBezTo>
                    <a:pt x="2768" y="8668"/>
                    <a:pt x="2768" y="8668"/>
                    <a:pt x="2755" y="8668"/>
                  </a:cubicBezTo>
                  <a:lnTo>
                    <a:pt x="2755" y="8652"/>
                  </a:lnTo>
                  <a:close/>
                  <a:moveTo>
                    <a:pt x="370" y="7276"/>
                  </a:moveTo>
                  <a:cubicBezTo>
                    <a:pt x="387" y="7302"/>
                    <a:pt x="387" y="7345"/>
                    <a:pt x="400" y="7372"/>
                  </a:cubicBezTo>
                  <a:cubicBezTo>
                    <a:pt x="413" y="7428"/>
                    <a:pt x="440" y="7468"/>
                    <a:pt x="496" y="7468"/>
                  </a:cubicBezTo>
                  <a:cubicBezTo>
                    <a:pt x="523" y="7468"/>
                    <a:pt x="552" y="7494"/>
                    <a:pt x="566" y="7524"/>
                  </a:cubicBezTo>
                  <a:cubicBezTo>
                    <a:pt x="744" y="7785"/>
                    <a:pt x="979" y="7990"/>
                    <a:pt x="1227" y="8185"/>
                  </a:cubicBezTo>
                  <a:cubicBezTo>
                    <a:pt x="1419" y="8321"/>
                    <a:pt x="1640" y="8420"/>
                    <a:pt x="1845" y="8503"/>
                  </a:cubicBezTo>
                  <a:cubicBezTo>
                    <a:pt x="1984" y="8556"/>
                    <a:pt x="2093" y="8625"/>
                    <a:pt x="2232" y="8652"/>
                  </a:cubicBezTo>
                  <a:cubicBezTo>
                    <a:pt x="2337" y="8677"/>
                    <a:pt x="2442" y="8692"/>
                    <a:pt x="2544" y="8692"/>
                  </a:cubicBezTo>
                  <a:cubicBezTo>
                    <a:pt x="2616" y="8692"/>
                    <a:pt x="2687" y="8684"/>
                    <a:pt x="2755" y="8668"/>
                  </a:cubicBezTo>
                  <a:lnTo>
                    <a:pt x="2755" y="8668"/>
                  </a:lnTo>
                  <a:cubicBezTo>
                    <a:pt x="2755" y="8764"/>
                    <a:pt x="2728" y="8817"/>
                    <a:pt x="2646" y="8817"/>
                  </a:cubicBezTo>
                  <a:lnTo>
                    <a:pt x="2619" y="8817"/>
                  </a:lnTo>
                  <a:cubicBezTo>
                    <a:pt x="2593" y="8773"/>
                    <a:pt x="2562" y="8761"/>
                    <a:pt x="2527" y="8761"/>
                  </a:cubicBezTo>
                  <a:cubicBezTo>
                    <a:pt x="2487" y="8761"/>
                    <a:pt x="2442" y="8777"/>
                    <a:pt x="2398" y="8777"/>
                  </a:cubicBezTo>
                  <a:cubicBezTo>
                    <a:pt x="2288" y="8764"/>
                    <a:pt x="2163" y="8734"/>
                    <a:pt x="2054" y="8708"/>
                  </a:cubicBezTo>
                  <a:cubicBezTo>
                    <a:pt x="1819" y="8638"/>
                    <a:pt x="1610" y="8503"/>
                    <a:pt x="1392" y="8404"/>
                  </a:cubicBezTo>
                  <a:cubicBezTo>
                    <a:pt x="1171" y="8294"/>
                    <a:pt x="966" y="8185"/>
                    <a:pt x="757" y="8060"/>
                  </a:cubicBezTo>
                  <a:cubicBezTo>
                    <a:pt x="592" y="7977"/>
                    <a:pt x="483" y="7825"/>
                    <a:pt x="357" y="7703"/>
                  </a:cubicBezTo>
                  <a:cubicBezTo>
                    <a:pt x="344" y="7676"/>
                    <a:pt x="331" y="7660"/>
                    <a:pt x="331" y="7633"/>
                  </a:cubicBezTo>
                  <a:cubicBezTo>
                    <a:pt x="331" y="7511"/>
                    <a:pt x="344" y="7398"/>
                    <a:pt x="370" y="7276"/>
                  </a:cubicBezTo>
                  <a:close/>
                  <a:moveTo>
                    <a:pt x="6753" y="9343"/>
                  </a:moveTo>
                  <a:lnTo>
                    <a:pt x="6753" y="9343"/>
                  </a:lnTo>
                  <a:cubicBezTo>
                    <a:pt x="6779" y="9356"/>
                    <a:pt x="6792" y="9382"/>
                    <a:pt x="6779" y="9425"/>
                  </a:cubicBezTo>
                  <a:cubicBezTo>
                    <a:pt x="6766" y="9382"/>
                    <a:pt x="6723" y="9382"/>
                    <a:pt x="6753" y="9343"/>
                  </a:cubicBezTo>
                  <a:close/>
                  <a:moveTo>
                    <a:pt x="6958" y="9412"/>
                  </a:moveTo>
                  <a:lnTo>
                    <a:pt x="6958" y="9412"/>
                  </a:lnTo>
                  <a:cubicBezTo>
                    <a:pt x="6980" y="9423"/>
                    <a:pt x="6983" y="9443"/>
                    <a:pt x="6984" y="9465"/>
                  </a:cubicBezTo>
                  <a:lnTo>
                    <a:pt x="6984" y="9465"/>
                  </a:lnTo>
                  <a:cubicBezTo>
                    <a:pt x="6958" y="9452"/>
                    <a:pt x="6958" y="9439"/>
                    <a:pt x="6958" y="9412"/>
                  </a:cubicBezTo>
                  <a:close/>
                  <a:moveTo>
                    <a:pt x="6995" y="9473"/>
                  </a:moveTo>
                  <a:cubicBezTo>
                    <a:pt x="7001" y="9473"/>
                    <a:pt x="7001" y="9483"/>
                    <a:pt x="7001" y="9495"/>
                  </a:cubicBezTo>
                  <a:cubicBezTo>
                    <a:pt x="7014" y="9495"/>
                    <a:pt x="7001" y="9508"/>
                    <a:pt x="7001" y="9508"/>
                  </a:cubicBezTo>
                  <a:cubicBezTo>
                    <a:pt x="6989" y="9499"/>
                    <a:pt x="6986" y="9488"/>
                    <a:pt x="6985" y="9478"/>
                  </a:cubicBezTo>
                  <a:lnTo>
                    <a:pt x="6985" y="9478"/>
                  </a:lnTo>
                  <a:cubicBezTo>
                    <a:pt x="6989" y="9474"/>
                    <a:pt x="6992" y="9473"/>
                    <a:pt x="6995" y="9473"/>
                  </a:cubicBezTo>
                  <a:close/>
                  <a:moveTo>
                    <a:pt x="7014" y="9548"/>
                  </a:moveTo>
                  <a:cubicBezTo>
                    <a:pt x="7027" y="9548"/>
                    <a:pt x="7014" y="9561"/>
                    <a:pt x="7014" y="9577"/>
                  </a:cubicBezTo>
                  <a:cubicBezTo>
                    <a:pt x="7054" y="9577"/>
                    <a:pt x="7027" y="9604"/>
                    <a:pt x="7040" y="9630"/>
                  </a:cubicBezTo>
                  <a:cubicBezTo>
                    <a:pt x="7014" y="9617"/>
                    <a:pt x="7027" y="9591"/>
                    <a:pt x="7014" y="9577"/>
                  </a:cubicBezTo>
                  <a:cubicBezTo>
                    <a:pt x="7014" y="9561"/>
                    <a:pt x="7001" y="9548"/>
                    <a:pt x="7014" y="9548"/>
                  </a:cubicBezTo>
                  <a:close/>
                  <a:moveTo>
                    <a:pt x="2782" y="8940"/>
                  </a:moveTo>
                  <a:cubicBezTo>
                    <a:pt x="2872" y="8940"/>
                    <a:pt x="2942" y="8978"/>
                    <a:pt x="3003" y="9038"/>
                  </a:cubicBezTo>
                  <a:cubicBezTo>
                    <a:pt x="3032" y="9065"/>
                    <a:pt x="3016" y="9108"/>
                    <a:pt x="3016" y="9134"/>
                  </a:cubicBezTo>
                  <a:cubicBezTo>
                    <a:pt x="2989" y="9204"/>
                    <a:pt x="2963" y="9273"/>
                    <a:pt x="2920" y="9343"/>
                  </a:cubicBezTo>
                  <a:cubicBezTo>
                    <a:pt x="2880" y="9439"/>
                    <a:pt x="2851" y="9548"/>
                    <a:pt x="2798" y="9644"/>
                  </a:cubicBezTo>
                  <a:cubicBezTo>
                    <a:pt x="2798" y="9535"/>
                    <a:pt x="2798" y="9412"/>
                    <a:pt x="2755" y="9300"/>
                  </a:cubicBezTo>
                  <a:cubicBezTo>
                    <a:pt x="2728" y="9230"/>
                    <a:pt x="2659" y="9177"/>
                    <a:pt x="2603" y="9121"/>
                  </a:cubicBezTo>
                  <a:cubicBezTo>
                    <a:pt x="2588" y="9114"/>
                    <a:pt x="2565" y="9103"/>
                    <a:pt x="2542" y="9103"/>
                  </a:cubicBezTo>
                  <a:cubicBezTo>
                    <a:pt x="2523" y="9103"/>
                    <a:pt x="2505" y="9110"/>
                    <a:pt x="2493" y="9134"/>
                  </a:cubicBezTo>
                  <a:cubicBezTo>
                    <a:pt x="2467" y="9177"/>
                    <a:pt x="2493" y="9204"/>
                    <a:pt x="2520" y="9230"/>
                  </a:cubicBezTo>
                  <a:cubicBezTo>
                    <a:pt x="2589" y="9286"/>
                    <a:pt x="2632" y="9369"/>
                    <a:pt x="2619" y="9465"/>
                  </a:cubicBezTo>
                  <a:lnTo>
                    <a:pt x="2619" y="9687"/>
                  </a:lnTo>
                  <a:cubicBezTo>
                    <a:pt x="2632" y="9756"/>
                    <a:pt x="2589" y="9783"/>
                    <a:pt x="2536" y="9809"/>
                  </a:cubicBezTo>
                  <a:cubicBezTo>
                    <a:pt x="2467" y="9839"/>
                    <a:pt x="2424" y="9892"/>
                    <a:pt x="2384" y="9935"/>
                  </a:cubicBezTo>
                  <a:cubicBezTo>
                    <a:pt x="2341" y="9961"/>
                    <a:pt x="2328" y="10004"/>
                    <a:pt x="2328" y="10044"/>
                  </a:cubicBezTo>
                  <a:cubicBezTo>
                    <a:pt x="2315" y="10087"/>
                    <a:pt x="2328" y="10113"/>
                    <a:pt x="2371" y="10140"/>
                  </a:cubicBezTo>
                  <a:cubicBezTo>
                    <a:pt x="2379" y="10143"/>
                    <a:pt x="2386" y="10144"/>
                    <a:pt x="2393" y="10144"/>
                  </a:cubicBezTo>
                  <a:cubicBezTo>
                    <a:pt x="2421" y="10144"/>
                    <a:pt x="2440" y="10119"/>
                    <a:pt x="2454" y="10087"/>
                  </a:cubicBezTo>
                  <a:cubicBezTo>
                    <a:pt x="2480" y="10031"/>
                    <a:pt x="2536" y="9991"/>
                    <a:pt x="2589" y="9948"/>
                  </a:cubicBezTo>
                  <a:lnTo>
                    <a:pt x="2589" y="9948"/>
                  </a:lnTo>
                  <a:cubicBezTo>
                    <a:pt x="2589" y="10100"/>
                    <a:pt x="2632" y="10222"/>
                    <a:pt x="2576" y="10361"/>
                  </a:cubicBezTo>
                  <a:cubicBezTo>
                    <a:pt x="2536" y="10444"/>
                    <a:pt x="2550" y="10540"/>
                    <a:pt x="2536" y="10636"/>
                  </a:cubicBezTo>
                  <a:cubicBezTo>
                    <a:pt x="2536" y="10679"/>
                    <a:pt x="2530" y="10695"/>
                    <a:pt x="2510" y="10695"/>
                  </a:cubicBezTo>
                  <a:cubicBezTo>
                    <a:pt x="2497" y="10695"/>
                    <a:pt x="2479" y="10689"/>
                    <a:pt x="2454" y="10679"/>
                  </a:cubicBezTo>
                  <a:cubicBezTo>
                    <a:pt x="2411" y="10665"/>
                    <a:pt x="2355" y="10652"/>
                    <a:pt x="2341" y="10609"/>
                  </a:cubicBezTo>
                  <a:cubicBezTo>
                    <a:pt x="2341" y="10570"/>
                    <a:pt x="2398" y="10540"/>
                    <a:pt x="2437" y="10513"/>
                  </a:cubicBezTo>
                  <a:cubicBezTo>
                    <a:pt x="2437" y="10500"/>
                    <a:pt x="2454" y="10500"/>
                    <a:pt x="2467" y="10500"/>
                  </a:cubicBezTo>
                  <a:cubicBezTo>
                    <a:pt x="2493" y="10487"/>
                    <a:pt x="2520" y="10470"/>
                    <a:pt x="2507" y="10431"/>
                  </a:cubicBezTo>
                  <a:cubicBezTo>
                    <a:pt x="2493" y="10374"/>
                    <a:pt x="2454" y="10374"/>
                    <a:pt x="2424" y="10374"/>
                  </a:cubicBezTo>
                  <a:cubicBezTo>
                    <a:pt x="2371" y="10388"/>
                    <a:pt x="2341" y="10417"/>
                    <a:pt x="2302" y="10444"/>
                  </a:cubicBezTo>
                  <a:cubicBezTo>
                    <a:pt x="2272" y="10468"/>
                    <a:pt x="2253" y="10479"/>
                    <a:pt x="2237" y="10479"/>
                  </a:cubicBezTo>
                  <a:cubicBezTo>
                    <a:pt x="2216" y="10479"/>
                    <a:pt x="2201" y="10458"/>
                    <a:pt x="2176" y="10417"/>
                  </a:cubicBezTo>
                  <a:cubicBezTo>
                    <a:pt x="2080" y="10279"/>
                    <a:pt x="2054" y="10126"/>
                    <a:pt x="2067" y="9961"/>
                  </a:cubicBezTo>
                  <a:cubicBezTo>
                    <a:pt x="2067" y="9796"/>
                    <a:pt x="2123" y="9660"/>
                    <a:pt x="2176" y="9508"/>
                  </a:cubicBezTo>
                  <a:cubicBezTo>
                    <a:pt x="2206" y="9425"/>
                    <a:pt x="2232" y="9329"/>
                    <a:pt x="2272" y="9247"/>
                  </a:cubicBezTo>
                  <a:cubicBezTo>
                    <a:pt x="2341" y="9108"/>
                    <a:pt x="2437" y="9012"/>
                    <a:pt x="2603" y="8969"/>
                  </a:cubicBezTo>
                  <a:cubicBezTo>
                    <a:pt x="2646" y="8969"/>
                    <a:pt x="2702" y="8956"/>
                    <a:pt x="2741" y="8943"/>
                  </a:cubicBezTo>
                  <a:cubicBezTo>
                    <a:pt x="2755" y="8941"/>
                    <a:pt x="2769" y="8940"/>
                    <a:pt x="2782" y="8940"/>
                  </a:cubicBezTo>
                  <a:close/>
                  <a:moveTo>
                    <a:pt x="5279" y="6963"/>
                  </a:moveTo>
                  <a:cubicBezTo>
                    <a:pt x="5352" y="6963"/>
                    <a:pt x="5424" y="6969"/>
                    <a:pt x="5496" y="6985"/>
                  </a:cubicBezTo>
                  <a:cubicBezTo>
                    <a:pt x="5648" y="7028"/>
                    <a:pt x="5800" y="7028"/>
                    <a:pt x="5952" y="7068"/>
                  </a:cubicBezTo>
                  <a:cubicBezTo>
                    <a:pt x="6310" y="7163"/>
                    <a:pt x="6653" y="7316"/>
                    <a:pt x="6958" y="7524"/>
                  </a:cubicBezTo>
                  <a:cubicBezTo>
                    <a:pt x="7302" y="7759"/>
                    <a:pt x="7619" y="8046"/>
                    <a:pt x="7854" y="8390"/>
                  </a:cubicBezTo>
                  <a:cubicBezTo>
                    <a:pt x="7976" y="8585"/>
                    <a:pt x="8102" y="8790"/>
                    <a:pt x="8142" y="9025"/>
                  </a:cubicBezTo>
                  <a:cubicBezTo>
                    <a:pt x="8171" y="9148"/>
                    <a:pt x="8185" y="9286"/>
                    <a:pt x="8171" y="9412"/>
                  </a:cubicBezTo>
                  <a:cubicBezTo>
                    <a:pt x="8171" y="9548"/>
                    <a:pt x="8185" y="9673"/>
                    <a:pt x="8158" y="9796"/>
                  </a:cubicBezTo>
                  <a:cubicBezTo>
                    <a:pt x="8128" y="9935"/>
                    <a:pt x="8075" y="10074"/>
                    <a:pt x="8006" y="10209"/>
                  </a:cubicBezTo>
                  <a:cubicBezTo>
                    <a:pt x="8032" y="10209"/>
                    <a:pt x="8006" y="10222"/>
                    <a:pt x="8006" y="10222"/>
                  </a:cubicBezTo>
                  <a:cubicBezTo>
                    <a:pt x="7937" y="10292"/>
                    <a:pt x="7910" y="10374"/>
                    <a:pt x="7854" y="10457"/>
                  </a:cubicBezTo>
                  <a:cubicBezTo>
                    <a:pt x="7771" y="10583"/>
                    <a:pt x="7702" y="10705"/>
                    <a:pt x="7619" y="10818"/>
                  </a:cubicBezTo>
                  <a:cubicBezTo>
                    <a:pt x="7606" y="10831"/>
                    <a:pt x="7593" y="10831"/>
                    <a:pt x="7579" y="10844"/>
                  </a:cubicBezTo>
                  <a:cubicBezTo>
                    <a:pt x="7563" y="10818"/>
                    <a:pt x="7550" y="10775"/>
                    <a:pt x="7536" y="10748"/>
                  </a:cubicBezTo>
                  <a:cubicBezTo>
                    <a:pt x="7480" y="10692"/>
                    <a:pt x="7497" y="10665"/>
                    <a:pt x="7536" y="10609"/>
                  </a:cubicBezTo>
                  <a:cubicBezTo>
                    <a:pt x="7579" y="10583"/>
                    <a:pt x="7619" y="10540"/>
                    <a:pt x="7646" y="10500"/>
                  </a:cubicBezTo>
                  <a:cubicBezTo>
                    <a:pt x="7662" y="10470"/>
                    <a:pt x="7689" y="10444"/>
                    <a:pt x="7675" y="10404"/>
                  </a:cubicBezTo>
                  <a:cubicBezTo>
                    <a:pt x="7675" y="10374"/>
                    <a:pt x="7689" y="10348"/>
                    <a:pt x="7662" y="10335"/>
                  </a:cubicBezTo>
                  <a:cubicBezTo>
                    <a:pt x="7619" y="10335"/>
                    <a:pt x="7606" y="10335"/>
                    <a:pt x="7579" y="10348"/>
                  </a:cubicBezTo>
                  <a:cubicBezTo>
                    <a:pt x="7550" y="10374"/>
                    <a:pt x="7523" y="10417"/>
                    <a:pt x="7497" y="10444"/>
                  </a:cubicBezTo>
                  <a:cubicBezTo>
                    <a:pt x="7384" y="10570"/>
                    <a:pt x="7249" y="10679"/>
                    <a:pt x="7123" y="10788"/>
                  </a:cubicBezTo>
                  <a:cubicBezTo>
                    <a:pt x="7067" y="10844"/>
                    <a:pt x="7014" y="10900"/>
                    <a:pt x="6931" y="10927"/>
                  </a:cubicBezTo>
                  <a:cubicBezTo>
                    <a:pt x="6984" y="10831"/>
                    <a:pt x="7054" y="10761"/>
                    <a:pt x="7110" y="10692"/>
                  </a:cubicBezTo>
                  <a:cubicBezTo>
                    <a:pt x="7206" y="10583"/>
                    <a:pt x="7262" y="10444"/>
                    <a:pt x="7331" y="10322"/>
                  </a:cubicBezTo>
                  <a:cubicBezTo>
                    <a:pt x="7345" y="10279"/>
                    <a:pt x="7358" y="10222"/>
                    <a:pt x="7384" y="10196"/>
                  </a:cubicBezTo>
                  <a:cubicBezTo>
                    <a:pt x="7454" y="10140"/>
                    <a:pt x="7440" y="10087"/>
                    <a:pt x="7414" y="10031"/>
                  </a:cubicBezTo>
                  <a:cubicBezTo>
                    <a:pt x="7358" y="9908"/>
                    <a:pt x="7288" y="9796"/>
                    <a:pt x="7249" y="9673"/>
                  </a:cubicBezTo>
                  <a:cubicBezTo>
                    <a:pt x="7166" y="9465"/>
                    <a:pt x="7054" y="9260"/>
                    <a:pt x="7054" y="9038"/>
                  </a:cubicBezTo>
                  <a:cubicBezTo>
                    <a:pt x="7054" y="8969"/>
                    <a:pt x="7040" y="8916"/>
                    <a:pt x="7083" y="8860"/>
                  </a:cubicBezTo>
                  <a:cubicBezTo>
                    <a:pt x="7083" y="8860"/>
                    <a:pt x="7067" y="8860"/>
                    <a:pt x="7067" y="8847"/>
                  </a:cubicBezTo>
                  <a:cubicBezTo>
                    <a:pt x="7083" y="8847"/>
                    <a:pt x="7083" y="8847"/>
                    <a:pt x="7083" y="8860"/>
                  </a:cubicBezTo>
                  <a:cubicBezTo>
                    <a:pt x="7110" y="8833"/>
                    <a:pt x="7097" y="8790"/>
                    <a:pt x="7067" y="8777"/>
                  </a:cubicBezTo>
                  <a:cubicBezTo>
                    <a:pt x="7052" y="8772"/>
                    <a:pt x="7037" y="8769"/>
                    <a:pt x="7024" y="8769"/>
                  </a:cubicBezTo>
                  <a:cubicBezTo>
                    <a:pt x="7000" y="8769"/>
                    <a:pt x="6979" y="8779"/>
                    <a:pt x="6971" y="8804"/>
                  </a:cubicBezTo>
                  <a:cubicBezTo>
                    <a:pt x="6944" y="8873"/>
                    <a:pt x="6918" y="8929"/>
                    <a:pt x="6918" y="8999"/>
                  </a:cubicBezTo>
                  <a:cubicBezTo>
                    <a:pt x="6918" y="9121"/>
                    <a:pt x="6944" y="9247"/>
                    <a:pt x="6958" y="9369"/>
                  </a:cubicBezTo>
                  <a:cubicBezTo>
                    <a:pt x="6971" y="9382"/>
                    <a:pt x="6971" y="9396"/>
                    <a:pt x="6958" y="9412"/>
                  </a:cubicBezTo>
                  <a:cubicBezTo>
                    <a:pt x="6875" y="9177"/>
                    <a:pt x="6835" y="8943"/>
                    <a:pt x="6849" y="8695"/>
                  </a:cubicBezTo>
                  <a:cubicBezTo>
                    <a:pt x="6849" y="8638"/>
                    <a:pt x="6862" y="8599"/>
                    <a:pt x="6875" y="8556"/>
                  </a:cubicBezTo>
                  <a:cubicBezTo>
                    <a:pt x="6888" y="8516"/>
                    <a:pt x="6875" y="8473"/>
                    <a:pt x="6849" y="8460"/>
                  </a:cubicBezTo>
                  <a:cubicBezTo>
                    <a:pt x="6840" y="8455"/>
                    <a:pt x="6833" y="8452"/>
                    <a:pt x="6827" y="8452"/>
                  </a:cubicBezTo>
                  <a:cubicBezTo>
                    <a:pt x="6800" y="8452"/>
                    <a:pt x="6787" y="8489"/>
                    <a:pt x="6766" y="8503"/>
                  </a:cubicBezTo>
                  <a:cubicBezTo>
                    <a:pt x="6736" y="8542"/>
                    <a:pt x="6723" y="8599"/>
                    <a:pt x="6710" y="8638"/>
                  </a:cubicBezTo>
                  <a:cubicBezTo>
                    <a:pt x="6696" y="8790"/>
                    <a:pt x="6696" y="8943"/>
                    <a:pt x="6723" y="9095"/>
                  </a:cubicBezTo>
                  <a:cubicBezTo>
                    <a:pt x="6736" y="9177"/>
                    <a:pt x="6753" y="9260"/>
                    <a:pt x="6753" y="9343"/>
                  </a:cubicBezTo>
                  <a:cubicBezTo>
                    <a:pt x="6710" y="9343"/>
                    <a:pt x="6696" y="9300"/>
                    <a:pt x="6683" y="9286"/>
                  </a:cubicBezTo>
                  <a:cubicBezTo>
                    <a:pt x="6518" y="8982"/>
                    <a:pt x="6392" y="8668"/>
                    <a:pt x="6353" y="8321"/>
                  </a:cubicBezTo>
                  <a:cubicBezTo>
                    <a:pt x="6323" y="8142"/>
                    <a:pt x="6310" y="7951"/>
                    <a:pt x="6353" y="7772"/>
                  </a:cubicBezTo>
                  <a:lnTo>
                    <a:pt x="6353" y="7716"/>
                  </a:lnTo>
                  <a:cubicBezTo>
                    <a:pt x="6339" y="7676"/>
                    <a:pt x="6339" y="7620"/>
                    <a:pt x="6283" y="7620"/>
                  </a:cubicBezTo>
                  <a:cubicBezTo>
                    <a:pt x="6277" y="7618"/>
                    <a:pt x="6272" y="7617"/>
                    <a:pt x="6266" y="7617"/>
                  </a:cubicBezTo>
                  <a:cubicBezTo>
                    <a:pt x="6230" y="7617"/>
                    <a:pt x="6199" y="7652"/>
                    <a:pt x="6187" y="7689"/>
                  </a:cubicBezTo>
                  <a:cubicBezTo>
                    <a:pt x="6091" y="7841"/>
                    <a:pt x="6048" y="8020"/>
                    <a:pt x="6009" y="8199"/>
                  </a:cubicBezTo>
                  <a:cubicBezTo>
                    <a:pt x="5966" y="8337"/>
                    <a:pt x="5952" y="8486"/>
                    <a:pt x="5952" y="8625"/>
                  </a:cubicBezTo>
                  <a:cubicBezTo>
                    <a:pt x="5952" y="8652"/>
                    <a:pt x="5966" y="8681"/>
                    <a:pt x="5939" y="8695"/>
                  </a:cubicBezTo>
                  <a:cubicBezTo>
                    <a:pt x="5896" y="8638"/>
                    <a:pt x="5896" y="8585"/>
                    <a:pt x="5870" y="8529"/>
                  </a:cubicBezTo>
                  <a:cubicBezTo>
                    <a:pt x="5761" y="8142"/>
                    <a:pt x="5718" y="7742"/>
                    <a:pt x="5827" y="7345"/>
                  </a:cubicBezTo>
                  <a:lnTo>
                    <a:pt x="5827" y="7263"/>
                  </a:lnTo>
                  <a:cubicBezTo>
                    <a:pt x="5827" y="7202"/>
                    <a:pt x="5812" y="7173"/>
                    <a:pt x="5781" y="7173"/>
                  </a:cubicBezTo>
                  <a:cubicBezTo>
                    <a:pt x="5762" y="7173"/>
                    <a:pt x="5736" y="7185"/>
                    <a:pt x="5704" y="7206"/>
                  </a:cubicBezTo>
                  <a:cubicBezTo>
                    <a:pt x="5686" y="7218"/>
                    <a:pt x="5666" y="7222"/>
                    <a:pt x="5645" y="7222"/>
                  </a:cubicBezTo>
                  <a:cubicBezTo>
                    <a:pt x="5616" y="7222"/>
                    <a:pt x="5585" y="7214"/>
                    <a:pt x="5552" y="7206"/>
                  </a:cubicBezTo>
                  <a:cubicBezTo>
                    <a:pt x="5525" y="7202"/>
                    <a:pt x="5497" y="7201"/>
                    <a:pt x="5470" y="7201"/>
                  </a:cubicBezTo>
                  <a:cubicBezTo>
                    <a:pt x="5414" y="7201"/>
                    <a:pt x="5359" y="7206"/>
                    <a:pt x="5304" y="7206"/>
                  </a:cubicBezTo>
                  <a:cubicBezTo>
                    <a:pt x="5152" y="7233"/>
                    <a:pt x="5000" y="7233"/>
                    <a:pt x="4851" y="7276"/>
                  </a:cubicBezTo>
                  <a:cubicBezTo>
                    <a:pt x="4630" y="7345"/>
                    <a:pt x="4408" y="7428"/>
                    <a:pt x="4216" y="7564"/>
                  </a:cubicBezTo>
                  <a:cubicBezTo>
                    <a:pt x="4038" y="7676"/>
                    <a:pt x="3886" y="7841"/>
                    <a:pt x="3747" y="8007"/>
                  </a:cubicBezTo>
                  <a:cubicBezTo>
                    <a:pt x="3638" y="8129"/>
                    <a:pt x="3542" y="8268"/>
                    <a:pt x="3446" y="8390"/>
                  </a:cubicBezTo>
                  <a:cubicBezTo>
                    <a:pt x="3307" y="8569"/>
                    <a:pt x="3211" y="8751"/>
                    <a:pt x="3085" y="8943"/>
                  </a:cubicBezTo>
                  <a:cubicBezTo>
                    <a:pt x="3032" y="8900"/>
                    <a:pt x="2989" y="8847"/>
                    <a:pt x="2920" y="8817"/>
                  </a:cubicBezTo>
                  <a:cubicBezTo>
                    <a:pt x="2894" y="8804"/>
                    <a:pt x="2894" y="8790"/>
                    <a:pt x="2907" y="8764"/>
                  </a:cubicBezTo>
                  <a:cubicBezTo>
                    <a:pt x="2963" y="8708"/>
                    <a:pt x="3003" y="8625"/>
                    <a:pt x="3059" y="8556"/>
                  </a:cubicBezTo>
                  <a:cubicBezTo>
                    <a:pt x="3142" y="8460"/>
                    <a:pt x="3198" y="8337"/>
                    <a:pt x="3251" y="8212"/>
                  </a:cubicBezTo>
                  <a:cubicBezTo>
                    <a:pt x="3416" y="7881"/>
                    <a:pt x="3638" y="7607"/>
                    <a:pt x="3955" y="7398"/>
                  </a:cubicBezTo>
                  <a:cubicBezTo>
                    <a:pt x="4312" y="7163"/>
                    <a:pt x="4699" y="7015"/>
                    <a:pt x="5126" y="6972"/>
                  </a:cubicBezTo>
                  <a:cubicBezTo>
                    <a:pt x="5176" y="6966"/>
                    <a:pt x="5228" y="6963"/>
                    <a:pt x="5279" y="6963"/>
                  </a:cubicBezTo>
                  <a:close/>
                  <a:moveTo>
                    <a:pt x="2245" y="10775"/>
                  </a:moveTo>
                  <a:cubicBezTo>
                    <a:pt x="2328" y="10801"/>
                    <a:pt x="2398" y="10844"/>
                    <a:pt x="2480" y="10844"/>
                  </a:cubicBezTo>
                  <a:cubicBezTo>
                    <a:pt x="2520" y="10844"/>
                    <a:pt x="2507" y="10884"/>
                    <a:pt x="2493" y="10900"/>
                  </a:cubicBezTo>
                  <a:cubicBezTo>
                    <a:pt x="2424" y="10940"/>
                    <a:pt x="2355" y="10966"/>
                    <a:pt x="2272" y="10983"/>
                  </a:cubicBezTo>
                  <a:cubicBezTo>
                    <a:pt x="2259" y="10983"/>
                    <a:pt x="2245" y="10966"/>
                    <a:pt x="2245" y="10940"/>
                  </a:cubicBezTo>
                  <a:cubicBezTo>
                    <a:pt x="2219" y="10884"/>
                    <a:pt x="2219" y="10844"/>
                    <a:pt x="2245" y="10775"/>
                  </a:cubicBezTo>
                  <a:close/>
                  <a:moveTo>
                    <a:pt x="7345" y="11727"/>
                  </a:moveTo>
                  <a:cubicBezTo>
                    <a:pt x="7345" y="11740"/>
                    <a:pt x="7345" y="11740"/>
                    <a:pt x="7331" y="11753"/>
                  </a:cubicBezTo>
                  <a:lnTo>
                    <a:pt x="7345" y="11727"/>
                  </a:lnTo>
                  <a:close/>
                  <a:moveTo>
                    <a:pt x="11073" y="8644"/>
                  </a:moveTo>
                  <a:cubicBezTo>
                    <a:pt x="11158" y="8644"/>
                    <a:pt x="11242" y="8647"/>
                    <a:pt x="11326" y="8652"/>
                  </a:cubicBezTo>
                  <a:cubicBezTo>
                    <a:pt x="11491" y="8668"/>
                    <a:pt x="11630" y="8734"/>
                    <a:pt x="11766" y="8804"/>
                  </a:cubicBezTo>
                  <a:cubicBezTo>
                    <a:pt x="11961" y="8886"/>
                    <a:pt x="12126" y="8982"/>
                    <a:pt x="12262" y="9121"/>
                  </a:cubicBezTo>
                  <a:cubicBezTo>
                    <a:pt x="12427" y="9286"/>
                    <a:pt x="12593" y="9439"/>
                    <a:pt x="12688" y="9630"/>
                  </a:cubicBezTo>
                  <a:cubicBezTo>
                    <a:pt x="12788" y="9839"/>
                    <a:pt x="12884" y="10044"/>
                    <a:pt x="12910" y="10265"/>
                  </a:cubicBezTo>
                  <a:cubicBezTo>
                    <a:pt x="12953" y="10540"/>
                    <a:pt x="12993" y="10801"/>
                    <a:pt x="12993" y="11066"/>
                  </a:cubicBezTo>
                  <a:cubicBezTo>
                    <a:pt x="12993" y="11132"/>
                    <a:pt x="13019" y="11188"/>
                    <a:pt x="13006" y="11257"/>
                  </a:cubicBezTo>
                  <a:cubicBezTo>
                    <a:pt x="12966" y="11244"/>
                    <a:pt x="12953" y="11201"/>
                    <a:pt x="12937" y="11161"/>
                  </a:cubicBezTo>
                  <a:cubicBezTo>
                    <a:pt x="12884" y="11066"/>
                    <a:pt x="12827" y="10966"/>
                    <a:pt x="12731" y="10900"/>
                  </a:cubicBezTo>
                  <a:cubicBezTo>
                    <a:pt x="12713" y="10888"/>
                    <a:pt x="12699" y="10878"/>
                    <a:pt x="12683" y="10878"/>
                  </a:cubicBezTo>
                  <a:cubicBezTo>
                    <a:pt x="12676" y="10878"/>
                    <a:pt x="12670" y="10880"/>
                    <a:pt x="12662" y="10884"/>
                  </a:cubicBezTo>
                  <a:cubicBezTo>
                    <a:pt x="12622" y="10900"/>
                    <a:pt x="12579" y="10913"/>
                    <a:pt x="12606" y="10966"/>
                  </a:cubicBezTo>
                  <a:cubicBezTo>
                    <a:pt x="12622" y="10996"/>
                    <a:pt x="12636" y="11036"/>
                    <a:pt x="12649" y="11066"/>
                  </a:cubicBezTo>
                  <a:cubicBezTo>
                    <a:pt x="12731" y="11257"/>
                    <a:pt x="12731" y="11449"/>
                    <a:pt x="12649" y="11671"/>
                  </a:cubicBezTo>
                  <a:cubicBezTo>
                    <a:pt x="12639" y="11617"/>
                    <a:pt x="12618" y="11597"/>
                    <a:pt x="12585" y="11597"/>
                  </a:cubicBezTo>
                  <a:cubicBezTo>
                    <a:pt x="12575" y="11597"/>
                    <a:pt x="12565" y="11598"/>
                    <a:pt x="12553" y="11601"/>
                  </a:cubicBezTo>
                  <a:cubicBezTo>
                    <a:pt x="12510" y="11615"/>
                    <a:pt x="12497" y="11644"/>
                    <a:pt x="12483" y="11684"/>
                  </a:cubicBezTo>
                  <a:cubicBezTo>
                    <a:pt x="12470" y="11710"/>
                    <a:pt x="12510" y="11780"/>
                    <a:pt x="12427" y="11793"/>
                  </a:cubicBezTo>
                  <a:cubicBezTo>
                    <a:pt x="12427" y="11727"/>
                    <a:pt x="12414" y="11658"/>
                    <a:pt x="12414" y="11601"/>
                  </a:cubicBezTo>
                  <a:cubicBezTo>
                    <a:pt x="12401" y="11314"/>
                    <a:pt x="12374" y="11023"/>
                    <a:pt x="12318" y="10748"/>
                  </a:cubicBezTo>
                  <a:cubicBezTo>
                    <a:pt x="12262" y="10540"/>
                    <a:pt x="12192" y="10361"/>
                    <a:pt x="12126" y="10169"/>
                  </a:cubicBezTo>
                  <a:cubicBezTo>
                    <a:pt x="12070" y="10031"/>
                    <a:pt x="12014" y="9892"/>
                    <a:pt x="11931" y="9783"/>
                  </a:cubicBezTo>
                  <a:cubicBezTo>
                    <a:pt x="11809" y="9561"/>
                    <a:pt x="11614" y="9439"/>
                    <a:pt x="11366" y="9382"/>
                  </a:cubicBezTo>
                  <a:cubicBezTo>
                    <a:pt x="11175" y="9336"/>
                    <a:pt x="10971" y="9297"/>
                    <a:pt x="10765" y="9297"/>
                  </a:cubicBezTo>
                  <a:cubicBezTo>
                    <a:pt x="10736" y="9297"/>
                    <a:pt x="10707" y="9298"/>
                    <a:pt x="10678" y="9300"/>
                  </a:cubicBezTo>
                  <a:cubicBezTo>
                    <a:pt x="10430" y="9313"/>
                    <a:pt x="10169" y="9356"/>
                    <a:pt x="9934" y="9439"/>
                  </a:cubicBezTo>
                  <a:cubicBezTo>
                    <a:pt x="9851" y="9465"/>
                    <a:pt x="9769" y="9508"/>
                    <a:pt x="9686" y="9577"/>
                  </a:cubicBezTo>
                  <a:cubicBezTo>
                    <a:pt x="9630" y="9617"/>
                    <a:pt x="9590" y="9700"/>
                    <a:pt x="9563" y="9756"/>
                  </a:cubicBezTo>
                  <a:cubicBezTo>
                    <a:pt x="9355" y="10113"/>
                    <a:pt x="9081" y="10388"/>
                    <a:pt x="8803" y="10665"/>
                  </a:cubicBezTo>
                  <a:cubicBezTo>
                    <a:pt x="8694" y="10761"/>
                    <a:pt x="8571" y="10844"/>
                    <a:pt x="8459" y="10927"/>
                  </a:cubicBezTo>
                  <a:cubicBezTo>
                    <a:pt x="8294" y="11079"/>
                    <a:pt x="8171" y="11244"/>
                    <a:pt x="8142" y="11462"/>
                  </a:cubicBezTo>
                  <a:cubicBezTo>
                    <a:pt x="8142" y="11545"/>
                    <a:pt x="8142" y="11615"/>
                    <a:pt x="8089" y="11671"/>
                  </a:cubicBezTo>
                  <a:cubicBezTo>
                    <a:pt x="8071" y="11704"/>
                    <a:pt x="8054" y="11723"/>
                    <a:pt x="8032" y="11723"/>
                  </a:cubicBezTo>
                  <a:cubicBezTo>
                    <a:pt x="8017" y="11723"/>
                    <a:pt x="7999" y="11714"/>
                    <a:pt x="7976" y="11697"/>
                  </a:cubicBezTo>
                  <a:cubicBezTo>
                    <a:pt x="7903" y="11640"/>
                    <a:pt x="7819" y="11617"/>
                    <a:pt x="7731" y="11617"/>
                  </a:cubicBezTo>
                  <a:cubicBezTo>
                    <a:pt x="7672" y="11617"/>
                    <a:pt x="7611" y="11627"/>
                    <a:pt x="7550" y="11644"/>
                  </a:cubicBezTo>
                  <a:cubicBezTo>
                    <a:pt x="7480" y="11671"/>
                    <a:pt x="7427" y="11684"/>
                    <a:pt x="7371" y="11710"/>
                  </a:cubicBezTo>
                  <a:cubicBezTo>
                    <a:pt x="7371" y="11727"/>
                    <a:pt x="7358" y="11727"/>
                    <a:pt x="7345" y="11727"/>
                  </a:cubicBezTo>
                  <a:cubicBezTo>
                    <a:pt x="7345" y="11710"/>
                    <a:pt x="7358" y="11710"/>
                    <a:pt x="7371" y="11710"/>
                  </a:cubicBezTo>
                  <a:cubicBezTo>
                    <a:pt x="7358" y="11658"/>
                    <a:pt x="7397" y="11601"/>
                    <a:pt x="7414" y="11562"/>
                  </a:cubicBezTo>
                  <a:cubicBezTo>
                    <a:pt x="7497" y="11436"/>
                    <a:pt x="7523" y="11297"/>
                    <a:pt x="7563" y="11161"/>
                  </a:cubicBezTo>
                  <a:cubicBezTo>
                    <a:pt x="7563" y="11132"/>
                    <a:pt x="7563" y="11118"/>
                    <a:pt x="7579" y="11118"/>
                  </a:cubicBezTo>
                  <a:cubicBezTo>
                    <a:pt x="7811" y="10913"/>
                    <a:pt x="7993" y="10665"/>
                    <a:pt x="8142" y="10404"/>
                  </a:cubicBezTo>
                  <a:cubicBezTo>
                    <a:pt x="8254" y="10183"/>
                    <a:pt x="8350" y="9961"/>
                    <a:pt x="8376" y="9713"/>
                  </a:cubicBezTo>
                  <a:lnTo>
                    <a:pt x="8376" y="9382"/>
                  </a:lnTo>
                  <a:cubicBezTo>
                    <a:pt x="8363" y="9286"/>
                    <a:pt x="8376" y="9300"/>
                    <a:pt x="8459" y="9260"/>
                  </a:cubicBezTo>
                  <a:cubicBezTo>
                    <a:pt x="8638" y="9164"/>
                    <a:pt x="8833" y="9108"/>
                    <a:pt x="9024" y="9038"/>
                  </a:cubicBezTo>
                  <a:cubicBezTo>
                    <a:pt x="9203" y="8969"/>
                    <a:pt x="9382" y="8929"/>
                    <a:pt x="9577" y="8886"/>
                  </a:cubicBezTo>
                  <a:cubicBezTo>
                    <a:pt x="9712" y="8860"/>
                    <a:pt x="9864" y="8804"/>
                    <a:pt x="10003" y="8777"/>
                  </a:cubicBezTo>
                  <a:cubicBezTo>
                    <a:pt x="10359" y="8689"/>
                    <a:pt x="10717" y="8644"/>
                    <a:pt x="11073" y="8644"/>
                  </a:cubicBezTo>
                  <a:close/>
                  <a:moveTo>
                    <a:pt x="7365" y="10811"/>
                  </a:moveTo>
                  <a:cubicBezTo>
                    <a:pt x="7371" y="10811"/>
                    <a:pt x="7377" y="10813"/>
                    <a:pt x="7384" y="10818"/>
                  </a:cubicBezTo>
                  <a:cubicBezTo>
                    <a:pt x="7397" y="10831"/>
                    <a:pt x="7427" y="10844"/>
                    <a:pt x="7414" y="10870"/>
                  </a:cubicBezTo>
                  <a:cubicBezTo>
                    <a:pt x="7414" y="11023"/>
                    <a:pt x="7371" y="11161"/>
                    <a:pt x="7315" y="11297"/>
                  </a:cubicBezTo>
                  <a:cubicBezTo>
                    <a:pt x="7219" y="11545"/>
                    <a:pt x="7067" y="11780"/>
                    <a:pt x="6918" y="12015"/>
                  </a:cubicBezTo>
                  <a:cubicBezTo>
                    <a:pt x="6819" y="12154"/>
                    <a:pt x="6710" y="12263"/>
                    <a:pt x="6587" y="12345"/>
                  </a:cubicBezTo>
                  <a:cubicBezTo>
                    <a:pt x="6531" y="12388"/>
                    <a:pt x="6462" y="12402"/>
                    <a:pt x="6392" y="12402"/>
                  </a:cubicBezTo>
                  <a:cubicBezTo>
                    <a:pt x="6379" y="12345"/>
                    <a:pt x="6405" y="12306"/>
                    <a:pt x="6405" y="12263"/>
                  </a:cubicBezTo>
                  <a:cubicBezTo>
                    <a:pt x="6422" y="12223"/>
                    <a:pt x="6405" y="12193"/>
                    <a:pt x="6366" y="12167"/>
                  </a:cubicBezTo>
                  <a:cubicBezTo>
                    <a:pt x="6350" y="12162"/>
                    <a:pt x="6337" y="12159"/>
                    <a:pt x="6325" y="12159"/>
                  </a:cubicBezTo>
                  <a:cubicBezTo>
                    <a:pt x="6305" y="12159"/>
                    <a:pt x="6291" y="12168"/>
                    <a:pt x="6283" y="12193"/>
                  </a:cubicBezTo>
                  <a:cubicBezTo>
                    <a:pt x="6270" y="12249"/>
                    <a:pt x="6257" y="12306"/>
                    <a:pt x="6240" y="12359"/>
                  </a:cubicBezTo>
                  <a:cubicBezTo>
                    <a:pt x="6229" y="12383"/>
                    <a:pt x="6227" y="12405"/>
                    <a:pt x="6212" y="12405"/>
                  </a:cubicBezTo>
                  <a:cubicBezTo>
                    <a:pt x="6209" y="12405"/>
                    <a:pt x="6205" y="12404"/>
                    <a:pt x="6200" y="12402"/>
                  </a:cubicBezTo>
                  <a:cubicBezTo>
                    <a:pt x="6105" y="12372"/>
                    <a:pt x="6009" y="12402"/>
                    <a:pt x="5926" y="12359"/>
                  </a:cubicBezTo>
                  <a:cubicBezTo>
                    <a:pt x="5896" y="12345"/>
                    <a:pt x="5870" y="12332"/>
                    <a:pt x="5909" y="12289"/>
                  </a:cubicBezTo>
                  <a:cubicBezTo>
                    <a:pt x="6022" y="12180"/>
                    <a:pt x="6131" y="12071"/>
                    <a:pt x="6227" y="11932"/>
                  </a:cubicBezTo>
                  <a:cubicBezTo>
                    <a:pt x="6310" y="11823"/>
                    <a:pt x="6379" y="11710"/>
                    <a:pt x="6475" y="11628"/>
                  </a:cubicBezTo>
                  <a:cubicBezTo>
                    <a:pt x="6485" y="11618"/>
                    <a:pt x="6497" y="11592"/>
                    <a:pt x="6514" y="11592"/>
                  </a:cubicBezTo>
                  <a:cubicBezTo>
                    <a:pt x="6519" y="11592"/>
                    <a:pt x="6525" y="11595"/>
                    <a:pt x="6531" y="11601"/>
                  </a:cubicBezTo>
                  <a:cubicBezTo>
                    <a:pt x="6558" y="11615"/>
                    <a:pt x="6571" y="11628"/>
                    <a:pt x="6571" y="11671"/>
                  </a:cubicBezTo>
                  <a:cubicBezTo>
                    <a:pt x="6544" y="11727"/>
                    <a:pt x="6544" y="11780"/>
                    <a:pt x="6518" y="11836"/>
                  </a:cubicBezTo>
                  <a:cubicBezTo>
                    <a:pt x="6488" y="11876"/>
                    <a:pt x="6462" y="11932"/>
                    <a:pt x="6531" y="11958"/>
                  </a:cubicBezTo>
                  <a:cubicBezTo>
                    <a:pt x="6547" y="11967"/>
                    <a:pt x="6561" y="11971"/>
                    <a:pt x="6572" y="11971"/>
                  </a:cubicBezTo>
                  <a:cubicBezTo>
                    <a:pt x="6602" y="11971"/>
                    <a:pt x="6621" y="11947"/>
                    <a:pt x="6640" y="11919"/>
                  </a:cubicBezTo>
                  <a:cubicBezTo>
                    <a:pt x="6696" y="11836"/>
                    <a:pt x="6723" y="11753"/>
                    <a:pt x="6736" y="11658"/>
                  </a:cubicBezTo>
                  <a:cubicBezTo>
                    <a:pt x="6753" y="11615"/>
                    <a:pt x="6710" y="11562"/>
                    <a:pt x="6683" y="11532"/>
                  </a:cubicBezTo>
                  <a:cubicBezTo>
                    <a:pt x="6653" y="11492"/>
                    <a:pt x="6653" y="11479"/>
                    <a:pt x="6683" y="11462"/>
                  </a:cubicBezTo>
                  <a:cubicBezTo>
                    <a:pt x="6766" y="11410"/>
                    <a:pt x="6849" y="11327"/>
                    <a:pt x="6958" y="11297"/>
                  </a:cubicBezTo>
                  <a:cubicBezTo>
                    <a:pt x="6982" y="11291"/>
                    <a:pt x="7009" y="11286"/>
                    <a:pt x="7035" y="11286"/>
                  </a:cubicBezTo>
                  <a:cubicBezTo>
                    <a:pt x="7069" y="11286"/>
                    <a:pt x="7101" y="11295"/>
                    <a:pt x="7123" y="11327"/>
                  </a:cubicBezTo>
                  <a:cubicBezTo>
                    <a:pt x="7123" y="11340"/>
                    <a:pt x="7136" y="11353"/>
                    <a:pt x="7149" y="11353"/>
                  </a:cubicBezTo>
                  <a:cubicBezTo>
                    <a:pt x="7167" y="11361"/>
                    <a:pt x="7183" y="11369"/>
                    <a:pt x="7198" y="11369"/>
                  </a:cubicBezTo>
                  <a:cubicBezTo>
                    <a:pt x="7210" y="11369"/>
                    <a:pt x="7221" y="11364"/>
                    <a:pt x="7232" y="11353"/>
                  </a:cubicBezTo>
                  <a:cubicBezTo>
                    <a:pt x="7262" y="11327"/>
                    <a:pt x="7262" y="11297"/>
                    <a:pt x="7249" y="11284"/>
                  </a:cubicBezTo>
                  <a:cubicBezTo>
                    <a:pt x="7206" y="11201"/>
                    <a:pt x="7166" y="11148"/>
                    <a:pt x="7083" y="11132"/>
                  </a:cubicBezTo>
                  <a:cubicBezTo>
                    <a:pt x="7054" y="11118"/>
                    <a:pt x="7027" y="11132"/>
                    <a:pt x="7001" y="11105"/>
                  </a:cubicBezTo>
                  <a:cubicBezTo>
                    <a:pt x="7083" y="11036"/>
                    <a:pt x="7179" y="10966"/>
                    <a:pt x="7262" y="10900"/>
                  </a:cubicBezTo>
                  <a:cubicBezTo>
                    <a:pt x="7288" y="10884"/>
                    <a:pt x="7302" y="10857"/>
                    <a:pt x="7331" y="10844"/>
                  </a:cubicBezTo>
                  <a:cubicBezTo>
                    <a:pt x="7341" y="10825"/>
                    <a:pt x="7350" y="10811"/>
                    <a:pt x="7365" y="10811"/>
                  </a:cubicBezTo>
                  <a:close/>
                  <a:moveTo>
                    <a:pt x="5761" y="12484"/>
                  </a:moveTo>
                  <a:lnTo>
                    <a:pt x="5761" y="12484"/>
                  </a:lnTo>
                  <a:cubicBezTo>
                    <a:pt x="5856" y="12580"/>
                    <a:pt x="5966" y="12593"/>
                    <a:pt x="6062" y="12620"/>
                  </a:cubicBezTo>
                  <a:cubicBezTo>
                    <a:pt x="5992" y="12740"/>
                    <a:pt x="5936" y="12795"/>
                    <a:pt x="5869" y="12795"/>
                  </a:cubicBezTo>
                  <a:cubicBezTo>
                    <a:pt x="5844" y="12795"/>
                    <a:pt x="5817" y="12787"/>
                    <a:pt x="5787" y="12772"/>
                  </a:cubicBezTo>
                  <a:cubicBezTo>
                    <a:pt x="5678" y="12702"/>
                    <a:pt x="5678" y="12650"/>
                    <a:pt x="5761" y="12484"/>
                  </a:cubicBezTo>
                  <a:close/>
                  <a:moveTo>
                    <a:pt x="5503" y="7312"/>
                  </a:moveTo>
                  <a:cubicBezTo>
                    <a:pt x="5533" y="7312"/>
                    <a:pt x="5564" y="7313"/>
                    <a:pt x="5595" y="7316"/>
                  </a:cubicBezTo>
                  <a:cubicBezTo>
                    <a:pt x="5678" y="7316"/>
                    <a:pt x="5691" y="7329"/>
                    <a:pt x="5661" y="7411"/>
                  </a:cubicBezTo>
                  <a:cubicBezTo>
                    <a:pt x="5622" y="7577"/>
                    <a:pt x="5608" y="7759"/>
                    <a:pt x="5622" y="7937"/>
                  </a:cubicBezTo>
                  <a:cubicBezTo>
                    <a:pt x="5622" y="8268"/>
                    <a:pt x="5678" y="8585"/>
                    <a:pt x="5856" y="8860"/>
                  </a:cubicBezTo>
                  <a:cubicBezTo>
                    <a:pt x="5888" y="8904"/>
                    <a:pt x="5921" y="8955"/>
                    <a:pt x="5974" y="8955"/>
                  </a:cubicBezTo>
                  <a:cubicBezTo>
                    <a:pt x="5989" y="8955"/>
                    <a:pt x="6004" y="8951"/>
                    <a:pt x="6022" y="8943"/>
                  </a:cubicBezTo>
                  <a:cubicBezTo>
                    <a:pt x="6027" y="8940"/>
                    <a:pt x="6032" y="8939"/>
                    <a:pt x="6037" y="8939"/>
                  </a:cubicBezTo>
                  <a:cubicBezTo>
                    <a:pt x="6058" y="8939"/>
                    <a:pt x="6078" y="8958"/>
                    <a:pt x="6091" y="8969"/>
                  </a:cubicBezTo>
                  <a:cubicBezTo>
                    <a:pt x="6108" y="8975"/>
                    <a:pt x="6122" y="8978"/>
                    <a:pt x="6134" y="8978"/>
                  </a:cubicBezTo>
                  <a:cubicBezTo>
                    <a:pt x="6151" y="8978"/>
                    <a:pt x="6164" y="8971"/>
                    <a:pt x="6174" y="8956"/>
                  </a:cubicBezTo>
                  <a:cubicBezTo>
                    <a:pt x="6187" y="8943"/>
                    <a:pt x="6200" y="8916"/>
                    <a:pt x="6174" y="8886"/>
                  </a:cubicBezTo>
                  <a:cubicBezTo>
                    <a:pt x="6075" y="8764"/>
                    <a:pt x="6105" y="8625"/>
                    <a:pt x="6105" y="8486"/>
                  </a:cubicBezTo>
                  <a:cubicBezTo>
                    <a:pt x="6118" y="8351"/>
                    <a:pt x="6144" y="8212"/>
                    <a:pt x="6187" y="8073"/>
                  </a:cubicBezTo>
                  <a:cubicBezTo>
                    <a:pt x="6187" y="8294"/>
                    <a:pt x="6227" y="8503"/>
                    <a:pt x="6283" y="8708"/>
                  </a:cubicBezTo>
                  <a:cubicBezTo>
                    <a:pt x="6366" y="8982"/>
                    <a:pt x="6462" y="9260"/>
                    <a:pt x="6640" y="9478"/>
                  </a:cubicBezTo>
                  <a:cubicBezTo>
                    <a:pt x="6640" y="9495"/>
                    <a:pt x="6653" y="9508"/>
                    <a:pt x="6653" y="9508"/>
                  </a:cubicBezTo>
                  <a:cubicBezTo>
                    <a:pt x="6670" y="9521"/>
                    <a:pt x="6683" y="9535"/>
                    <a:pt x="6696" y="9548"/>
                  </a:cubicBezTo>
                  <a:cubicBezTo>
                    <a:pt x="6835" y="9660"/>
                    <a:pt x="6958" y="9783"/>
                    <a:pt x="7067" y="9921"/>
                  </a:cubicBezTo>
                  <a:cubicBezTo>
                    <a:pt x="7097" y="9948"/>
                    <a:pt x="7123" y="9974"/>
                    <a:pt x="7166" y="9974"/>
                  </a:cubicBezTo>
                  <a:cubicBezTo>
                    <a:pt x="7219" y="9991"/>
                    <a:pt x="7232" y="10017"/>
                    <a:pt x="7219" y="10074"/>
                  </a:cubicBezTo>
                  <a:cubicBezTo>
                    <a:pt x="7206" y="10100"/>
                    <a:pt x="7206" y="10140"/>
                    <a:pt x="7206" y="10183"/>
                  </a:cubicBezTo>
                  <a:cubicBezTo>
                    <a:pt x="7206" y="10292"/>
                    <a:pt x="7149" y="10374"/>
                    <a:pt x="7083" y="10457"/>
                  </a:cubicBezTo>
                  <a:cubicBezTo>
                    <a:pt x="6931" y="10665"/>
                    <a:pt x="6766" y="10870"/>
                    <a:pt x="6601" y="11079"/>
                  </a:cubicBezTo>
                  <a:lnTo>
                    <a:pt x="6601" y="11066"/>
                  </a:lnTo>
                  <a:cubicBezTo>
                    <a:pt x="6571" y="11231"/>
                    <a:pt x="6448" y="11340"/>
                    <a:pt x="6366" y="11462"/>
                  </a:cubicBezTo>
                  <a:cubicBezTo>
                    <a:pt x="6283" y="11601"/>
                    <a:pt x="6187" y="11727"/>
                    <a:pt x="6075" y="11849"/>
                  </a:cubicBezTo>
                  <a:cubicBezTo>
                    <a:pt x="5939" y="12041"/>
                    <a:pt x="5744" y="12193"/>
                    <a:pt x="5565" y="12345"/>
                  </a:cubicBezTo>
                  <a:cubicBezTo>
                    <a:pt x="5413" y="12454"/>
                    <a:pt x="5278" y="12580"/>
                    <a:pt x="5126" y="12689"/>
                  </a:cubicBezTo>
                  <a:cubicBezTo>
                    <a:pt x="4987" y="12802"/>
                    <a:pt x="4835" y="12868"/>
                    <a:pt x="4686" y="12937"/>
                  </a:cubicBezTo>
                  <a:cubicBezTo>
                    <a:pt x="4547" y="12993"/>
                    <a:pt x="4408" y="13050"/>
                    <a:pt x="4256" y="13063"/>
                  </a:cubicBezTo>
                  <a:cubicBezTo>
                    <a:pt x="4124" y="13080"/>
                    <a:pt x="3991" y="13104"/>
                    <a:pt x="3859" y="13104"/>
                  </a:cubicBezTo>
                  <a:cubicBezTo>
                    <a:pt x="3785" y="13104"/>
                    <a:pt x="3711" y="13096"/>
                    <a:pt x="3638" y="13076"/>
                  </a:cubicBezTo>
                  <a:cubicBezTo>
                    <a:pt x="3446" y="13020"/>
                    <a:pt x="3237" y="12951"/>
                    <a:pt x="3099" y="12772"/>
                  </a:cubicBezTo>
                  <a:cubicBezTo>
                    <a:pt x="3016" y="12650"/>
                    <a:pt x="2920" y="12511"/>
                    <a:pt x="2851" y="12372"/>
                  </a:cubicBezTo>
                  <a:cubicBezTo>
                    <a:pt x="2741" y="12180"/>
                    <a:pt x="2685" y="11958"/>
                    <a:pt x="2659" y="11753"/>
                  </a:cubicBezTo>
                  <a:cubicBezTo>
                    <a:pt x="2632" y="11588"/>
                    <a:pt x="2632" y="11410"/>
                    <a:pt x="2646" y="11244"/>
                  </a:cubicBezTo>
                  <a:cubicBezTo>
                    <a:pt x="2685" y="10913"/>
                    <a:pt x="2728" y="10583"/>
                    <a:pt x="2798" y="10265"/>
                  </a:cubicBezTo>
                  <a:cubicBezTo>
                    <a:pt x="2837" y="10074"/>
                    <a:pt x="2920" y="9908"/>
                    <a:pt x="2976" y="9726"/>
                  </a:cubicBezTo>
                  <a:cubicBezTo>
                    <a:pt x="3046" y="9508"/>
                    <a:pt x="3128" y="9300"/>
                    <a:pt x="3224" y="9081"/>
                  </a:cubicBezTo>
                  <a:cubicBezTo>
                    <a:pt x="3307" y="8873"/>
                    <a:pt x="3429" y="8695"/>
                    <a:pt x="3568" y="8503"/>
                  </a:cubicBezTo>
                  <a:cubicBezTo>
                    <a:pt x="3651" y="8377"/>
                    <a:pt x="3747" y="8255"/>
                    <a:pt x="3843" y="8129"/>
                  </a:cubicBezTo>
                  <a:cubicBezTo>
                    <a:pt x="3982" y="7937"/>
                    <a:pt x="4134" y="7759"/>
                    <a:pt x="4339" y="7633"/>
                  </a:cubicBezTo>
                  <a:cubicBezTo>
                    <a:pt x="4573" y="7494"/>
                    <a:pt x="4821" y="7385"/>
                    <a:pt x="5112" y="7345"/>
                  </a:cubicBezTo>
                  <a:cubicBezTo>
                    <a:pt x="5247" y="7332"/>
                    <a:pt x="5372" y="7312"/>
                    <a:pt x="5503" y="7312"/>
                  </a:cubicBezTo>
                  <a:close/>
                  <a:moveTo>
                    <a:pt x="2563" y="12249"/>
                  </a:moveTo>
                  <a:cubicBezTo>
                    <a:pt x="2672" y="12471"/>
                    <a:pt x="2768" y="12663"/>
                    <a:pt x="2894" y="12841"/>
                  </a:cubicBezTo>
                  <a:cubicBezTo>
                    <a:pt x="3046" y="13033"/>
                    <a:pt x="3237" y="13159"/>
                    <a:pt x="3472" y="13228"/>
                  </a:cubicBezTo>
                  <a:cubicBezTo>
                    <a:pt x="3611" y="13268"/>
                    <a:pt x="3747" y="13298"/>
                    <a:pt x="3886" y="13298"/>
                  </a:cubicBezTo>
                  <a:cubicBezTo>
                    <a:pt x="3995" y="13298"/>
                    <a:pt x="4091" y="13268"/>
                    <a:pt x="4203" y="13268"/>
                  </a:cubicBezTo>
                  <a:cubicBezTo>
                    <a:pt x="4216" y="13268"/>
                    <a:pt x="4216" y="13255"/>
                    <a:pt x="4230" y="13255"/>
                  </a:cubicBezTo>
                  <a:cubicBezTo>
                    <a:pt x="4244" y="13256"/>
                    <a:pt x="4257" y="13256"/>
                    <a:pt x="4271" y="13256"/>
                  </a:cubicBezTo>
                  <a:cubicBezTo>
                    <a:pt x="4421" y="13256"/>
                    <a:pt x="4561" y="13195"/>
                    <a:pt x="4712" y="13159"/>
                  </a:cubicBezTo>
                  <a:lnTo>
                    <a:pt x="4712" y="13159"/>
                  </a:lnTo>
                  <a:cubicBezTo>
                    <a:pt x="4656" y="13242"/>
                    <a:pt x="4616" y="13324"/>
                    <a:pt x="4560" y="13407"/>
                  </a:cubicBezTo>
                  <a:cubicBezTo>
                    <a:pt x="4451" y="13572"/>
                    <a:pt x="4368" y="13764"/>
                    <a:pt x="4299" y="13959"/>
                  </a:cubicBezTo>
                  <a:cubicBezTo>
                    <a:pt x="4256" y="14042"/>
                    <a:pt x="4230" y="14138"/>
                    <a:pt x="4173" y="14220"/>
                  </a:cubicBezTo>
                  <a:cubicBezTo>
                    <a:pt x="4134" y="14290"/>
                    <a:pt x="4107" y="14372"/>
                    <a:pt x="4091" y="14455"/>
                  </a:cubicBezTo>
                  <a:cubicBezTo>
                    <a:pt x="4091" y="14501"/>
                    <a:pt x="4072" y="14515"/>
                    <a:pt x="4046" y="14515"/>
                  </a:cubicBezTo>
                  <a:cubicBezTo>
                    <a:pt x="4034" y="14515"/>
                    <a:pt x="4021" y="14512"/>
                    <a:pt x="4008" y="14508"/>
                  </a:cubicBezTo>
                  <a:cubicBezTo>
                    <a:pt x="3886" y="14508"/>
                    <a:pt x="3776" y="14455"/>
                    <a:pt x="3664" y="14412"/>
                  </a:cubicBezTo>
                  <a:cubicBezTo>
                    <a:pt x="3429" y="14343"/>
                    <a:pt x="3211" y="14247"/>
                    <a:pt x="2989" y="14124"/>
                  </a:cubicBezTo>
                  <a:cubicBezTo>
                    <a:pt x="2880" y="14068"/>
                    <a:pt x="2768" y="13986"/>
                    <a:pt x="2659" y="13916"/>
                  </a:cubicBezTo>
                  <a:cubicBezTo>
                    <a:pt x="2437" y="13764"/>
                    <a:pt x="2206" y="13612"/>
                    <a:pt x="1997" y="13447"/>
                  </a:cubicBezTo>
                  <a:cubicBezTo>
                    <a:pt x="1958" y="13407"/>
                    <a:pt x="1901" y="13364"/>
                    <a:pt x="1858" y="13337"/>
                  </a:cubicBezTo>
                  <a:cubicBezTo>
                    <a:pt x="2189" y="13050"/>
                    <a:pt x="2398" y="12663"/>
                    <a:pt x="2563" y="12249"/>
                  </a:cubicBezTo>
                  <a:close/>
                  <a:moveTo>
                    <a:pt x="7880" y="13490"/>
                  </a:moveTo>
                  <a:cubicBezTo>
                    <a:pt x="8006" y="13490"/>
                    <a:pt x="7993" y="13490"/>
                    <a:pt x="8019" y="13599"/>
                  </a:cubicBezTo>
                  <a:cubicBezTo>
                    <a:pt x="8046" y="13738"/>
                    <a:pt x="8075" y="13876"/>
                    <a:pt x="8158" y="13999"/>
                  </a:cubicBezTo>
                  <a:cubicBezTo>
                    <a:pt x="8224" y="14124"/>
                    <a:pt x="8307" y="14247"/>
                    <a:pt x="8390" y="14386"/>
                  </a:cubicBezTo>
                  <a:cubicBezTo>
                    <a:pt x="8419" y="14439"/>
                    <a:pt x="8390" y="14495"/>
                    <a:pt x="8376" y="14564"/>
                  </a:cubicBezTo>
                  <a:cubicBezTo>
                    <a:pt x="8158" y="14220"/>
                    <a:pt x="7993" y="13876"/>
                    <a:pt x="7880" y="13490"/>
                  </a:cubicBezTo>
                  <a:close/>
                  <a:moveTo>
                    <a:pt x="10759" y="9449"/>
                  </a:moveTo>
                  <a:cubicBezTo>
                    <a:pt x="10796" y="9449"/>
                    <a:pt x="10833" y="9450"/>
                    <a:pt x="10870" y="9452"/>
                  </a:cubicBezTo>
                  <a:cubicBezTo>
                    <a:pt x="11091" y="9465"/>
                    <a:pt x="11313" y="9508"/>
                    <a:pt x="11505" y="9604"/>
                  </a:cubicBezTo>
                  <a:cubicBezTo>
                    <a:pt x="11657" y="9687"/>
                    <a:pt x="11753" y="9809"/>
                    <a:pt x="11822" y="9961"/>
                  </a:cubicBezTo>
                  <a:cubicBezTo>
                    <a:pt x="11918" y="10140"/>
                    <a:pt x="11987" y="10335"/>
                    <a:pt x="12044" y="10540"/>
                  </a:cubicBezTo>
                  <a:cubicBezTo>
                    <a:pt x="12070" y="10636"/>
                    <a:pt x="12097" y="10718"/>
                    <a:pt x="12110" y="10818"/>
                  </a:cubicBezTo>
                  <a:cubicBezTo>
                    <a:pt x="11987" y="10735"/>
                    <a:pt x="11835" y="10705"/>
                    <a:pt x="11670" y="10692"/>
                  </a:cubicBezTo>
                  <a:cubicBezTo>
                    <a:pt x="11630" y="10692"/>
                    <a:pt x="11574" y="10692"/>
                    <a:pt x="11518" y="10705"/>
                  </a:cubicBezTo>
                  <a:cubicBezTo>
                    <a:pt x="11339" y="10761"/>
                    <a:pt x="11147" y="10775"/>
                    <a:pt x="10995" y="10913"/>
                  </a:cubicBezTo>
                  <a:cubicBezTo>
                    <a:pt x="10982" y="10940"/>
                    <a:pt x="10952" y="10940"/>
                    <a:pt x="10969" y="10983"/>
                  </a:cubicBezTo>
                  <a:cubicBezTo>
                    <a:pt x="10982" y="11023"/>
                    <a:pt x="11009" y="11023"/>
                    <a:pt x="11035" y="11023"/>
                  </a:cubicBezTo>
                  <a:cubicBezTo>
                    <a:pt x="11091" y="11009"/>
                    <a:pt x="11147" y="11009"/>
                    <a:pt x="11200" y="10996"/>
                  </a:cubicBezTo>
                  <a:cubicBezTo>
                    <a:pt x="11285" y="10985"/>
                    <a:pt x="11368" y="10978"/>
                    <a:pt x="11450" y="10978"/>
                  </a:cubicBezTo>
                  <a:cubicBezTo>
                    <a:pt x="11677" y="10978"/>
                    <a:pt x="11895" y="11027"/>
                    <a:pt x="12097" y="11148"/>
                  </a:cubicBezTo>
                  <a:cubicBezTo>
                    <a:pt x="12153" y="11175"/>
                    <a:pt x="12179" y="11201"/>
                    <a:pt x="12179" y="11271"/>
                  </a:cubicBezTo>
                  <a:cubicBezTo>
                    <a:pt x="12179" y="11410"/>
                    <a:pt x="12192" y="11562"/>
                    <a:pt x="12192" y="11710"/>
                  </a:cubicBezTo>
                  <a:cubicBezTo>
                    <a:pt x="12192" y="11727"/>
                    <a:pt x="12192" y="11753"/>
                    <a:pt x="12179" y="11767"/>
                  </a:cubicBezTo>
                  <a:lnTo>
                    <a:pt x="12179" y="11780"/>
                  </a:lnTo>
                  <a:cubicBezTo>
                    <a:pt x="12179" y="12058"/>
                    <a:pt x="12140" y="12332"/>
                    <a:pt x="12126" y="12593"/>
                  </a:cubicBezTo>
                  <a:cubicBezTo>
                    <a:pt x="12097" y="12828"/>
                    <a:pt x="12057" y="13050"/>
                    <a:pt x="12001" y="13281"/>
                  </a:cubicBezTo>
                  <a:cubicBezTo>
                    <a:pt x="11944" y="13463"/>
                    <a:pt x="11905" y="13668"/>
                    <a:pt x="11796" y="13847"/>
                  </a:cubicBezTo>
                  <a:cubicBezTo>
                    <a:pt x="11753" y="13929"/>
                    <a:pt x="11713" y="14042"/>
                    <a:pt x="11657" y="14124"/>
                  </a:cubicBezTo>
                  <a:cubicBezTo>
                    <a:pt x="11574" y="14234"/>
                    <a:pt x="11465" y="14316"/>
                    <a:pt x="11382" y="14412"/>
                  </a:cubicBezTo>
                  <a:cubicBezTo>
                    <a:pt x="11187" y="14620"/>
                    <a:pt x="10952" y="14756"/>
                    <a:pt x="10704" y="14882"/>
                  </a:cubicBezTo>
                  <a:cubicBezTo>
                    <a:pt x="10582" y="14935"/>
                    <a:pt x="10430" y="14964"/>
                    <a:pt x="10291" y="15004"/>
                  </a:cubicBezTo>
                  <a:cubicBezTo>
                    <a:pt x="10211" y="15026"/>
                    <a:pt x="10123" y="15039"/>
                    <a:pt x="10032" y="15039"/>
                  </a:cubicBezTo>
                  <a:cubicBezTo>
                    <a:pt x="10000" y="15039"/>
                    <a:pt x="9967" y="15037"/>
                    <a:pt x="9934" y="15034"/>
                  </a:cubicBezTo>
                  <a:cubicBezTo>
                    <a:pt x="9712" y="15017"/>
                    <a:pt x="9507" y="14978"/>
                    <a:pt x="9299" y="14868"/>
                  </a:cubicBezTo>
                  <a:cubicBezTo>
                    <a:pt x="9094" y="14756"/>
                    <a:pt x="8929" y="14604"/>
                    <a:pt x="8763" y="14439"/>
                  </a:cubicBezTo>
                  <a:cubicBezTo>
                    <a:pt x="8654" y="14343"/>
                    <a:pt x="8555" y="14234"/>
                    <a:pt x="8472" y="14108"/>
                  </a:cubicBezTo>
                  <a:cubicBezTo>
                    <a:pt x="8376" y="13972"/>
                    <a:pt x="8267" y="13820"/>
                    <a:pt x="8211" y="13655"/>
                  </a:cubicBezTo>
                  <a:cubicBezTo>
                    <a:pt x="8185" y="13585"/>
                    <a:pt x="8185" y="13503"/>
                    <a:pt x="8158" y="13447"/>
                  </a:cubicBezTo>
                  <a:cubicBezTo>
                    <a:pt x="8142" y="13420"/>
                    <a:pt x="8158" y="13420"/>
                    <a:pt x="8185" y="13407"/>
                  </a:cubicBezTo>
                  <a:cubicBezTo>
                    <a:pt x="8224" y="13380"/>
                    <a:pt x="8267" y="13324"/>
                    <a:pt x="8307" y="13298"/>
                  </a:cubicBezTo>
                  <a:cubicBezTo>
                    <a:pt x="8337" y="13268"/>
                    <a:pt x="8337" y="13228"/>
                    <a:pt x="8323" y="13185"/>
                  </a:cubicBezTo>
                  <a:cubicBezTo>
                    <a:pt x="8311" y="13168"/>
                    <a:pt x="8296" y="13163"/>
                    <a:pt x="8281" y="13163"/>
                  </a:cubicBezTo>
                  <a:cubicBezTo>
                    <a:pt x="8261" y="13163"/>
                    <a:pt x="8241" y="13172"/>
                    <a:pt x="8224" y="13172"/>
                  </a:cubicBezTo>
                  <a:cubicBezTo>
                    <a:pt x="8198" y="13185"/>
                    <a:pt x="8185" y="13199"/>
                    <a:pt x="8158" y="13215"/>
                  </a:cubicBezTo>
                  <a:cubicBezTo>
                    <a:pt x="8102" y="13268"/>
                    <a:pt x="8046" y="13298"/>
                    <a:pt x="7963" y="13298"/>
                  </a:cubicBezTo>
                  <a:cubicBezTo>
                    <a:pt x="7950" y="13242"/>
                    <a:pt x="7993" y="13199"/>
                    <a:pt x="8006" y="13159"/>
                  </a:cubicBezTo>
                  <a:cubicBezTo>
                    <a:pt x="8006" y="13132"/>
                    <a:pt x="8019" y="13089"/>
                    <a:pt x="7976" y="13063"/>
                  </a:cubicBezTo>
                  <a:cubicBezTo>
                    <a:pt x="7969" y="13061"/>
                    <a:pt x="7962" y="13060"/>
                    <a:pt x="7957" y="13060"/>
                  </a:cubicBezTo>
                  <a:cubicBezTo>
                    <a:pt x="7920" y="13060"/>
                    <a:pt x="7908" y="13093"/>
                    <a:pt x="7894" y="13116"/>
                  </a:cubicBezTo>
                  <a:cubicBezTo>
                    <a:pt x="7880" y="13159"/>
                    <a:pt x="7854" y="13185"/>
                    <a:pt x="7841" y="13228"/>
                  </a:cubicBezTo>
                  <a:cubicBezTo>
                    <a:pt x="7841" y="13253"/>
                    <a:pt x="7829" y="13263"/>
                    <a:pt x="7810" y="13263"/>
                  </a:cubicBezTo>
                  <a:cubicBezTo>
                    <a:pt x="7799" y="13263"/>
                    <a:pt x="7786" y="13260"/>
                    <a:pt x="7771" y="13255"/>
                  </a:cubicBezTo>
                  <a:cubicBezTo>
                    <a:pt x="7550" y="13185"/>
                    <a:pt x="7262" y="12951"/>
                    <a:pt x="7249" y="12663"/>
                  </a:cubicBezTo>
                  <a:cubicBezTo>
                    <a:pt x="7249" y="12537"/>
                    <a:pt x="7206" y="12402"/>
                    <a:pt x="7219" y="12276"/>
                  </a:cubicBezTo>
                  <a:cubicBezTo>
                    <a:pt x="7232" y="12001"/>
                    <a:pt x="7454" y="11780"/>
                    <a:pt x="7728" y="11753"/>
                  </a:cubicBezTo>
                  <a:cubicBezTo>
                    <a:pt x="7738" y="11752"/>
                    <a:pt x="7747" y="11752"/>
                    <a:pt x="7756" y="11752"/>
                  </a:cubicBezTo>
                  <a:cubicBezTo>
                    <a:pt x="7856" y="11752"/>
                    <a:pt x="7942" y="11815"/>
                    <a:pt x="8006" y="11876"/>
                  </a:cubicBezTo>
                  <a:cubicBezTo>
                    <a:pt x="8059" y="11919"/>
                    <a:pt x="8102" y="11975"/>
                    <a:pt x="8128" y="12028"/>
                  </a:cubicBezTo>
                  <a:cubicBezTo>
                    <a:pt x="8158" y="12084"/>
                    <a:pt x="8185" y="12140"/>
                    <a:pt x="8241" y="12167"/>
                  </a:cubicBezTo>
                  <a:cubicBezTo>
                    <a:pt x="8307" y="12206"/>
                    <a:pt x="8307" y="12289"/>
                    <a:pt x="8337" y="12345"/>
                  </a:cubicBezTo>
                  <a:cubicBezTo>
                    <a:pt x="8364" y="12393"/>
                    <a:pt x="8379" y="12414"/>
                    <a:pt x="8408" y="12414"/>
                  </a:cubicBezTo>
                  <a:cubicBezTo>
                    <a:pt x="8421" y="12414"/>
                    <a:pt x="8437" y="12410"/>
                    <a:pt x="8459" y="12402"/>
                  </a:cubicBezTo>
                  <a:cubicBezTo>
                    <a:pt x="8502" y="12388"/>
                    <a:pt x="8515" y="12345"/>
                    <a:pt x="8515" y="12306"/>
                  </a:cubicBezTo>
                  <a:cubicBezTo>
                    <a:pt x="8489" y="12140"/>
                    <a:pt x="8459" y="11975"/>
                    <a:pt x="8472" y="11810"/>
                  </a:cubicBezTo>
                  <a:cubicBezTo>
                    <a:pt x="8489" y="11628"/>
                    <a:pt x="8489" y="11449"/>
                    <a:pt x="8528" y="11271"/>
                  </a:cubicBezTo>
                  <a:cubicBezTo>
                    <a:pt x="8571" y="11132"/>
                    <a:pt x="8624" y="11009"/>
                    <a:pt x="8750" y="10913"/>
                  </a:cubicBezTo>
                  <a:cubicBezTo>
                    <a:pt x="8998" y="10748"/>
                    <a:pt x="9177" y="10513"/>
                    <a:pt x="9368" y="10279"/>
                  </a:cubicBezTo>
                  <a:cubicBezTo>
                    <a:pt x="9481" y="10140"/>
                    <a:pt x="9577" y="9991"/>
                    <a:pt x="9659" y="9839"/>
                  </a:cubicBezTo>
                  <a:cubicBezTo>
                    <a:pt x="9729" y="9673"/>
                    <a:pt x="9851" y="9591"/>
                    <a:pt x="10017" y="9548"/>
                  </a:cubicBezTo>
                  <a:cubicBezTo>
                    <a:pt x="10256" y="9487"/>
                    <a:pt x="10507" y="9449"/>
                    <a:pt x="10759" y="9449"/>
                  </a:cubicBezTo>
                  <a:close/>
                  <a:moveTo>
                    <a:pt x="10747" y="15117"/>
                  </a:moveTo>
                  <a:cubicBezTo>
                    <a:pt x="10747" y="15121"/>
                    <a:pt x="10747" y="15122"/>
                    <a:pt x="10747" y="15122"/>
                  </a:cubicBezTo>
                  <a:cubicBezTo>
                    <a:pt x="10746" y="15122"/>
                    <a:pt x="10745" y="15120"/>
                    <a:pt x="10742" y="15119"/>
                  </a:cubicBezTo>
                  <a:lnTo>
                    <a:pt x="10742" y="15119"/>
                  </a:lnTo>
                  <a:cubicBezTo>
                    <a:pt x="10744" y="15118"/>
                    <a:pt x="10746" y="15117"/>
                    <a:pt x="10747" y="15117"/>
                  </a:cubicBezTo>
                  <a:close/>
                  <a:moveTo>
                    <a:pt x="2414" y="1"/>
                  </a:moveTo>
                  <a:cubicBezTo>
                    <a:pt x="2253" y="1"/>
                    <a:pt x="2093" y="18"/>
                    <a:pt x="1928" y="54"/>
                  </a:cubicBezTo>
                  <a:cubicBezTo>
                    <a:pt x="1763" y="110"/>
                    <a:pt x="1584" y="123"/>
                    <a:pt x="1405" y="166"/>
                  </a:cubicBezTo>
                  <a:cubicBezTo>
                    <a:pt x="1197" y="206"/>
                    <a:pt x="1005" y="275"/>
                    <a:pt x="896" y="467"/>
                  </a:cubicBezTo>
                  <a:cubicBezTo>
                    <a:pt x="853" y="510"/>
                    <a:pt x="853" y="580"/>
                    <a:pt x="827" y="619"/>
                  </a:cubicBezTo>
                  <a:cubicBezTo>
                    <a:pt x="814" y="606"/>
                    <a:pt x="784" y="593"/>
                    <a:pt x="784" y="580"/>
                  </a:cubicBezTo>
                  <a:cubicBezTo>
                    <a:pt x="718" y="454"/>
                    <a:pt x="688" y="331"/>
                    <a:pt x="701" y="179"/>
                  </a:cubicBezTo>
                  <a:cubicBezTo>
                    <a:pt x="718" y="136"/>
                    <a:pt x="718" y="97"/>
                    <a:pt x="661" y="83"/>
                  </a:cubicBezTo>
                  <a:cubicBezTo>
                    <a:pt x="651" y="77"/>
                    <a:pt x="642" y="74"/>
                    <a:pt x="634" y="74"/>
                  </a:cubicBezTo>
                  <a:cubicBezTo>
                    <a:pt x="607" y="74"/>
                    <a:pt x="589" y="106"/>
                    <a:pt x="579" y="136"/>
                  </a:cubicBezTo>
                  <a:cubicBezTo>
                    <a:pt x="536" y="206"/>
                    <a:pt x="552" y="275"/>
                    <a:pt x="552" y="345"/>
                  </a:cubicBezTo>
                  <a:cubicBezTo>
                    <a:pt x="552" y="423"/>
                    <a:pt x="564" y="501"/>
                    <a:pt x="577" y="580"/>
                  </a:cubicBezTo>
                  <a:lnTo>
                    <a:pt x="577" y="580"/>
                  </a:lnTo>
                  <a:cubicBezTo>
                    <a:pt x="563" y="580"/>
                    <a:pt x="549" y="580"/>
                    <a:pt x="536" y="580"/>
                  </a:cubicBezTo>
                  <a:cubicBezTo>
                    <a:pt x="469" y="580"/>
                    <a:pt x="411" y="571"/>
                    <a:pt x="400" y="467"/>
                  </a:cubicBezTo>
                  <a:cubicBezTo>
                    <a:pt x="393" y="453"/>
                    <a:pt x="373" y="442"/>
                    <a:pt x="352" y="442"/>
                  </a:cubicBezTo>
                  <a:cubicBezTo>
                    <a:pt x="334" y="442"/>
                    <a:pt x="316" y="449"/>
                    <a:pt x="304" y="467"/>
                  </a:cubicBezTo>
                  <a:cubicBezTo>
                    <a:pt x="235" y="523"/>
                    <a:pt x="261" y="649"/>
                    <a:pt x="357" y="689"/>
                  </a:cubicBezTo>
                  <a:cubicBezTo>
                    <a:pt x="413" y="715"/>
                    <a:pt x="453" y="732"/>
                    <a:pt x="509" y="745"/>
                  </a:cubicBezTo>
                  <a:cubicBezTo>
                    <a:pt x="579" y="758"/>
                    <a:pt x="661" y="758"/>
                    <a:pt x="731" y="798"/>
                  </a:cubicBezTo>
                  <a:cubicBezTo>
                    <a:pt x="701" y="841"/>
                    <a:pt x="675" y="867"/>
                    <a:pt x="635" y="880"/>
                  </a:cubicBezTo>
                  <a:cubicBezTo>
                    <a:pt x="509" y="963"/>
                    <a:pt x="400" y="1076"/>
                    <a:pt x="304" y="1198"/>
                  </a:cubicBezTo>
                  <a:cubicBezTo>
                    <a:pt x="165" y="1376"/>
                    <a:pt x="69" y="1572"/>
                    <a:pt x="0" y="1777"/>
                  </a:cubicBezTo>
                  <a:lnTo>
                    <a:pt x="0" y="3747"/>
                  </a:lnTo>
                  <a:cubicBezTo>
                    <a:pt x="56" y="3638"/>
                    <a:pt x="83" y="3513"/>
                    <a:pt x="152" y="3404"/>
                  </a:cubicBezTo>
                  <a:cubicBezTo>
                    <a:pt x="222" y="3308"/>
                    <a:pt x="288" y="3251"/>
                    <a:pt x="400" y="3238"/>
                  </a:cubicBezTo>
                  <a:cubicBezTo>
                    <a:pt x="421" y="3236"/>
                    <a:pt x="441" y="3234"/>
                    <a:pt x="460" y="3234"/>
                  </a:cubicBezTo>
                  <a:cubicBezTo>
                    <a:pt x="633" y="3234"/>
                    <a:pt x="754" y="3336"/>
                    <a:pt x="840" y="3473"/>
                  </a:cubicBezTo>
                  <a:lnTo>
                    <a:pt x="840" y="3499"/>
                  </a:lnTo>
                  <a:cubicBezTo>
                    <a:pt x="840" y="3691"/>
                    <a:pt x="966" y="3857"/>
                    <a:pt x="979" y="4052"/>
                  </a:cubicBezTo>
                  <a:cubicBezTo>
                    <a:pt x="992" y="4121"/>
                    <a:pt x="1019" y="4161"/>
                    <a:pt x="1048" y="4217"/>
                  </a:cubicBezTo>
                  <a:cubicBezTo>
                    <a:pt x="1073" y="4276"/>
                    <a:pt x="1118" y="4303"/>
                    <a:pt x="1171" y="4303"/>
                  </a:cubicBezTo>
                  <a:cubicBezTo>
                    <a:pt x="1205" y="4303"/>
                    <a:pt x="1242" y="4292"/>
                    <a:pt x="1280" y="4270"/>
                  </a:cubicBezTo>
                  <a:cubicBezTo>
                    <a:pt x="1392" y="4217"/>
                    <a:pt x="1379" y="4121"/>
                    <a:pt x="1379" y="4038"/>
                  </a:cubicBezTo>
                  <a:cubicBezTo>
                    <a:pt x="1362" y="3774"/>
                    <a:pt x="1310" y="3526"/>
                    <a:pt x="1267" y="3278"/>
                  </a:cubicBezTo>
                  <a:cubicBezTo>
                    <a:pt x="1253" y="3156"/>
                    <a:pt x="1240" y="3046"/>
                    <a:pt x="1227" y="2921"/>
                  </a:cubicBezTo>
                  <a:cubicBezTo>
                    <a:pt x="1214" y="2865"/>
                    <a:pt x="1227" y="2798"/>
                    <a:pt x="1240" y="2742"/>
                  </a:cubicBezTo>
                  <a:cubicBezTo>
                    <a:pt x="1253" y="2646"/>
                    <a:pt x="1253" y="2534"/>
                    <a:pt x="1253" y="2438"/>
                  </a:cubicBezTo>
                  <a:cubicBezTo>
                    <a:pt x="1253" y="2233"/>
                    <a:pt x="1280" y="2025"/>
                    <a:pt x="1349" y="1820"/>
                  </a:cubicBezTo>
                  <a:cubicBezTo>
                    <a:pt x="1379" y="1707"/>
                    <a:pt x="1405" y="1598"/>
                    <a:pt x="1419" y="1476"/>
                  </a:cubicBezTo>
                  <a:cubicBezTo>
                    <a:pt x="1475" y="1145"/>
                    <a:pt x="1667" y="923"/>
                    <a:pt x="1984" y="814"/>
                  </a:cubicBezTo>
                  <a:cubicBezTo>
                    <a:pt x="2093" y="771"/>
                    <a:pt x="2189" y="715"/>
                    <a:pt x="2288" y="649"/>
                  </a:cubicBezTo>
                  <a:cubicBezTo>
                    <a:pt x="2398" y="566"/>
                    <a:pt x="2507" y="537"/>
                    <a:pt x="2632" y="523"/>
                  </a:cubicBezTo>
                  <a:cubicBezTo>
                    <a:pt x="2933" y="523"/>
                    <a:pt x="3211" y="550"/>
                    <a:pt x="3499" y="619"/>
                  </a:cubicBezTo>
                  <a:cubicBezTo>
                    <a:pt x="3747" y="689"/>
                    <a:pt x="3982" y="785"/>
                    <a:pt x="4190" y="910"/>
                  </a:cubicBezTo>
                  <a:cubicBezTo>
                    <a:pt x="4382" y="1006"/>
                    <a:pt x="4521" y="1171"/>
                    <a:pt x="4630" y="1350"/>
                  </a:cubicBezTo>
                  <a:cubicBezTo>
                    <a:pt x="4726" y="1489"/>
                    <a:pt x="4808" y="1641"/>
                    <a:pt x="4851" y="1806"/>
                  </a:cubicBezTo>
                  <a:cubicBezTo>
                    <a:pt x="4864" y="1846"/>
                    <a:pt x="4891" y="1872"/>
                    <a:pt x="4864" y="1929"/>
                  </a:cubicBezTo>
                  <a:cubicBezTo>
                    <a:pt x="4713" y="1857"/>
                    <a:pt x="4560" y="1834"/>
                    <a:pt x="4406" y="1834"/>
                  </a:cubicBezTo>
                  <a:cubicBezTo>
                    <a:pt x="4264" y="1834"/>
                    <a:pt x="4122" y="1853"/>
                    <a:pt x="3982" y="1872"/>
                  </a:cubicBezTo>
                  <a:cubicBezTo>
                    <a:pt x="3899" y="1889"/>
                    <a:pt x="3803" y="1915"/>
                    <a:pt x="3776" y="2011"/>
                  </a:cubicBezTo>
                  <a:cubicBezTo>
                    <a:pt x="3747" y="2121"/>
                    <a:pt x="3747" y="2137"/>
                    <a:pt x="3859" y="2150"/>
                  </a:cubicBezTo>
                  <a:cubicBezTo>
                    <a:pt x="3834" y="2231"/>
                    <a:pt x="3840" y="2263"/>
                    <a:pt x="3891" y="2263"/>
                  </a:cubicBezTo>
                  <a:cubicBezTo>
                    <a:pt x="3901" y="2263"/>
                    <a:pt x="3912" y="2261"/>
                    <a:pt x="3925" y="2259"/>
                  </a:cubicBezTo>
                  <a:cubicBezTo>
                    <a:pt x="3995" y="2259"/>
                    <a:pt x="4064" y="2233"/>
                    <a:pt x="4147" y="2220"/>
                  </a:cubicBezTo>
                  <a:cubicBezTo>
                    <a:pt x="4221" y="2210"/>
                    <a:pt x="4295" y="2205"/>
                    <a:pt x="4369" y="2205"/>
                  </a:cubicBezTo>
                  <a:cubicBezTo>
                    <a:pt x="4530" y="2205"/>
                    <a:pt x="4691" y="2229"/>
                    <a:pt x="4851" y="2286"/>
                  </a:cubicBezTo>
                  <a:cubicBezTo>
                    <a:pt x="4934" y="2316"/>
                    <a:pt x="4974" y="2355"/>
                    <a:pt x="4974" y="2451"/>
                  </a:cubicBezTo>
                  <a:cubicBezTo>
                    <a:pt x="5000" y="2633"/>
                    <a:pt x="5017" y="2825"/>
                    <a:pt x="5017" y="3017"/>
                  </a:cubicBezTo>
                  <a:cubicBezTo>
                    <a:pt x="5000" y="3225"/>
                    <a:pt x="4974" y="3430"/>
                    <a:pt x="4960" y="3652"/>
                  </a:cubicBezTo>
                  <a:cubicBezTo>
                    <a:pt x="4947" y="3900"/>
                    <a:pt x="4917" y="4161"/>
                    <a:pt x="4864" y="4409"/>
                  </a:cubicBezTo>
                  <a:cubicBezTo>
                    <a:pt x="4821" y="4644"/>
                    <a:pt x="4769" y="4878"/>
                    <a:pt x="4712" y="5113"/>
                  </a:cubicBezTo>
                  <a:cubicBezTo>
                    <a:pt x="4656" y="5292"/>
                    <a:pt x="4603" y="5484"/>
                    <a:pt x="4547" y="5675"/>
                  </a:cubicBezTo>
                  <a:cubicBezTo>
                    <a:pt x="4504" y="5857"/>
                    <a:pt x="4438" y="6036"/>
                    <a:pt x="4355" y="6201"/>
                  </a:cubicBezTo>
                  <a:cubicBezTo>
                    <a:pt x="4273" y="6353"/>
                    <a:pt x="4160" y="6476"/>
                    <a:pt x="3982" y="6532"/>
                  </a:cubicBezTo>
                  <a:cubicBezTo>
                    <a:pt x="3925" y="6545"/>
                    <a:pt x="3872" y="6572"/>
                    <a:pt x="3816" y="6601"/>
                  </a:cubicBezTo>
                  <a:cubicBezTo>
                    <a:pt x="3806" y="6605"/>
                    <a:pt x="3798" y="6606"/>
                    <a:pt x="3791" y="6606"/>
                  </a:cubicBezTo>
                  <a:cubicBezTo>
                    <a:pt x="3769" y="6606"/>
                    <a:pt x="3757" y="6591"/>
                    <a:pt x="3747" y="6558"/>
                  </a:cubicBezTo>
                  <a:cubicBezTo>
                    <a:pt x="3720" y="6476"/>
                    <a:pt x="3694" y="6393"/>
                    <a:pt x="3677" y="6310"/>
                  </a:cubicBezTo>
                  <a:cubicBezTo>
                    <a:pt x="3658" y="6281"/>
                    <a:pt x="3638" y="6264"/>
                    <a:pt x="3612" y="6264"/>
                  </a:cubicBezTo>
                  <a:cubicBezTo>
                    <a:pt x="3603" y="6264"/>
                    <a:pt x="3593" y="6266"/>
                    <a:pt x="3581" y="6271"/>
                  </a:cubicBezTo>
                  <a:cubicBezTo>
                    <a:pt x="3542" y="6271"/>
                    <a:pt x="3542" y="6310"/>
                    <a:pt x="3542" y="6353"/>
                  </a:cubicBezTo>
                  <a:cubicBezTo>
                    <a:pt x="3555" y="6419"/>
                    <a:pt x="3555" y="6502"/>
                    <a:pt x="3581" y="6572"/>
                  </a:cubicBezTo>
                  <a:cubicBezTo>
                    <a:pt x="3595" y="6628"/>
                    <a:pt x="3568" y="6654"/>
                    <a:pt x="3528" y="6654"/>
                  </a:cubicBezTo>
                  <a:cubicBezTo>
                    <a:pt x="3446" y="6667"/>
                    <a:pt x="3363" y="6654"/>
                    <a:pt x="3294" y="6684"/>
                  </a:cubicBezTo>
                  <a:cubicBezTo>
                    <a:pt x="3286" y="6687"/>
                    <a:pt x="3279" y="6689"/>
                    <a:pt x="3272" y="6689"/>
                  </a:cubicBezTo>
                  <a:cubicBezTo>
                    <a:pt x="3252" y="6689"/>
                    <a:pt x="3234" y="6673"/>
                    <a:pt x="3224" y="6641"/>
                  </a:cubicBezTo>
                  <a:cubicBezTo>
                    <a:pt x="3211" y="6601"/>
                    <a:pt x="3211" y="6558"/>
                    <a:pt x="3198" y="6502"/>
                  </a:cubicBezTo>
                  <a:cubicBezTo>
                    <a:pt x="3198" y="6502"/>
                    <a:pt x="3181" y="6489"/>
                    <a:pt x="3198" y="6489"/>
                  </a:cubicBezTo>
                  <a:cubicBezTo>
                    <a:pt x="3173" y="6470"/>
                    <a:pt x="3151" y="6462"/>
                    <a:pt x="3131" y="6462"/>
                  </a:cubicBezTo>
                  <a:cubicBezTo>
                    <a:pt x="3096" y="6462"/>
                    <a:pt x="3072" y="6491"/>
                    <a:pt x="3072" y="6545"/>
                  </a:cubicBezTo>
                  <a:cubicBezTo>
                    <a:pt x="3072" y="6585"/>
                    <a:pt x="3072" y="6641"/>
                    <a:pt x="3099" y="6684"/>
                  </a:cubicBezTo>
                  <a:cubicBezTo>
                    <a:pt x="3085" y="6697"/>
                    <a:pt x="3075" y="6701"/>
                    <a:pt x="3065" y="6701"/>
                  </a:cubicBezTo>
                  <a:cubicBezTo>
                    <a:pt x="3056" y="6701"/>
                    <a:pt x="3046" y="6697"/>
                    <a:pt x="3032" y="6697"/>
                  </a:cubicBezTo>
                  <a:cubicBezTo>
                    <a:pt x="2907" y="6697"/>
                    <a:pt x="2907" y="6697"/>
                    <a:pt x="2920" y="6585"/>
                  </a:cubicBezTo>
                  <a:cubicBezTo>
                    <a:pt x="2920" y="6558"/>
                    <a:pt x="2907" y="6532"/>
                    <a:pt x="2920" y="6502"/>
                  </a:cubicBezTo>
                  <a:cubicBezTo>
                    <a:pt x="2920" y="6462"/>
                    <a:pt x="2894" y="6449"/>
                    <a:pt x="2867" y="6449"/>
                  </a:cubicBezTo>
                  <a:cubicBezTo>
                    <a:pt x="2859" y="6447"/>
                    <a:pt x="2852" y="6447"/>
                    <a:pt x="2847" y="6447"/>
                  </a:cubicBezTo>
                  <a:cubicBezTo>
                    <a:pt x="2811" y="6447"/>
                    <a:pt x="2809" y="6478"/>
                    <a:pt x="2798" y="6489"/>
                  </a:cubicBezTo>
                  <a:cubicBezTo>
                    <a:pt x="2784" y="6532"/>
                    <a:pt x="2784" y="6572"/>
                    <a:pt x="2784" y="6628"/>
                  </a:cubicBezTo>
                  <a:cubicBezTo>
                    <a:pt x="2771" y="6661"/>
                    <a:pt x="2768" y="6687"/>
                    <a:pt x="2729" y="6687"/>
                  </a:cubicBezTo>
                  <a:cubicBezTo>
                    <a:pt x="2722" y="6687"/>
                    <a:pt x="2713" y="6686"/>
                    <a:pt x="2702" y="6684"/>
                  </a:cubicBezTo>
                  <a:cubicBezTo>
                    <a:pt x="2355" y="6615"/>
                    <a:pt x="2011" y="6532"/>
                    <a:pt x="1693" y="6393"/>
                  </a:cubicBezTo>
                  <a:cubicBezTo>
                    <a:pt x="1584" y="6337"/>
                    <a:pt x="1488" y="6284"/>
                    <a:pt x="1379" y="6228"/>
                  </a:cubicBezTo>
                  <a:cubicBezTo>
                    <a:pt x="1323" y="6188"/>
                    <a:pt x="1296" y="6119"/>
                    <a:pt x="1280" y="6049"/>
                  </a:cubicBezTo>
                  <a:cubicBezTo>
                    <a:pt x="1227" y="5828"/>
                    <a:pt x="1157" y="5609"/>
                    <a:pt x="1131" y="5374"/>
                  </a:cubicBezTo>
                  <a:cubicBezTo>
                    <a:pt x="1131" y="5262"/>
                    <a:pt x="1114" y="5153"/>
                    <a:pt x="1101" y="5031"/>
                  </a:cubicBezTo>
                  <a:cubicBezTo>
                    <a:pt x="1101" y="5001"/>
                    <a:pt x="1114" y="4948"/>
                    <a:pt x="1062" y="4948"/>
                  </a:cubicBezTo>
                  <a:cubicBezTo>
                    <a:pt x="1005" y="4948"/>
                    <a:pt x="979" y="4974"/>
                    <a:pt x="979" y="5031"/>
                  </a:cubicBezTo>
                  <a:cubicBezTo>
                    <a:pt x="979" y="5057"/>
                    <a:pt x="966" y="5070"/>
                    <a:pt x="936" y="5083"/>
                  </a:cubicBezTo>
                  <a:cubicBezTo>
                    <a:pt x="883" y="5083"/>
                    <a:pt x="827" y="5113"/>
                    <a:pt x="771" y="5113"/>
                  </a:cubicBezTo>
                  <a:cubicBezTo>
                    <a:pt x="749" y="5118"/>
                    <a:pt x="729" y="5120"/>
                    <a:pt x="709" y="5120"/>
                  </a:cubicBezTo>
                  <a:cubicBezTo>
                    <a:pt x="615" y="5120"/>
                    <a:pt x="535" y="5071"/>
                    <a:pt x="453" y="5014"/>
                  </a:cubicBezTo>
                  <a:cubicBezTo>
                    <a:pt x="235" y="4849"/>
                    <a:pt x="96" y="4630"/>
                    <a:pt x="56" y="4353"/>
                  </a:cubicBezTo>
                  <a:cubicBezTo>
                    <a:pt x="40" y="4270"/>
                    <a:pt x="40" y="4187"/>
                    <a:pt x="0" y="4121"/>
                  </a:cubicBezTo>
                  <a:lnTo>
                    <a:pt x="0" y="4809"/>
                  </a:lnTo>
                  <a:cubicBezTo>
                    <a:pt x="96" y="4931"/>
                    <a:pt x="179" y="5070"/>
                    <a:pt x="304" y="5166"/>
                  </a:cubicBezTo>
                  <a:cubicBezTo>
                    <a:pt x="423" y="5257"/>
                    <a:pt x="549" y="5296"/>
                    <a:pt x="682" y="5296"/>
                  </a:cubicBezTo>
                  <a:cubicBezTo>
                    <a:pt x="733" y="5296"/>
                    <a:pt x="786" y="5290"/>
                    <a:pt x="840" y="5279"/>
                  </a:cubicBezTo>
                  <a:cubicBezTo>
                    <a:pt x="853" y="5262"/>
                    <a:pt x="866" y="5262"/>
                    <a:pt x="883" y="5262"/>
                  </a:cubicBezTo>
                  <a:cubicBezTo>
                    <a:pt x="896" y="5401"/>
                    <a:pt x="896" y="5540"/>
                    <a:pt x="883" y="5675"/>
                  </a:cubicBezTo>
                  <a:cubicBezTo>
                    <a:pt x="866" y="5814"/>
                    <a:pt x="853" y="5953"/>
                    <a:pt x="827" y="6089"/>
                  </a:cubicBezTo>
                  <a:cubicBezTo>
                    <a:pt x="784" y="6337"/>
                    <a:pt x="701" y="6585"/>
                    <a:pt x="579" y="6820"/>
                  </a:cubicBezTo>
                  <a:cubicBezTo>
                    <a:pt x="552" y="6889"/>
                    <a:pt x="509" y="6972"/>
                    <a:pt x="470" y="7041"/>
                  </a:cubicBezTo>
                  <a:cubicBezTo>
                    <a:pt x="440" y="7081"/>
                    <a:pt x="413" y="7111"/>
                    <a:pt x="370" y="7124"/>
                  </a:cubicBezTo>
                  <a:cubicBezTo>
                    <a:pt x="288" y="7137"/>
                    <a:pt x="222" y="7180"/>
                    <a:pt x="205" y="7276"/>
                  </a:cubicBezTo>
                  <a:cubicBezTo>
                    <a:pt x="205" y="7295"/>
                    <a:pt x="184" y="7308"/>
                    <a:pt x="162" y="7308"/>
                  </a:cubicBezTo>
                  <a:cubicBezTo>
                    <a:pt x="154" y="7308"/>
                    <a:pt x="146" y="7306"/>
                    <a:pt x="139" y="7302"/>
                  </a:cubicBezTo>
                  <a:cubicBezTo>
                    <a:pt x="96" y="7289"/>
                    <a:pt x="40" y="7289"/>
                    <a:pt x="0" y="7289"/>
                  </a:cubicBezTo>
                  <a:lnTo>
                    <a:pt x="0" y="7428"/>
                  </a:lnTo>
                  <a:cubicBezTo>
                    <a:pt x="56" y="7441"/>
                    <a:pt x="122" y="7428"/>
                    <a:pt x="152" y="7468"/>
                  </a:cubicBezTo>
                  <a:cubicBezTo>
                    <a:pt x="192" y="7511"/>
                    <a:pt x="165" y="7564"/>
                    <a:pt x="165" y="7620"/>
                  </a:cubicBezTo>
                  <a:cubicBezTo>
                    <a:pt x="165" y="7703"/>
                    <a:pt x="192" y="7772"/>
                    <a:pt x="248" y="7825"/>
                  </a:cubicBezTo>
                  <a:cubicBezTo>
                    <a:pt x="387" y="7951"/>
                    <a:pt x="496" y="8103"/>
                    <a:pt x="648" y="8199"/>
                  </a:cubicBezTo>
                  <a:cubicBezTo>
                    <a:pt x="771" y="8268"/>
                    <a:pt x="896" y="8351"/>
                    <a:pt x="1019" y="8420"/>
                  </a:cubicBezTo>
                  <a:cubicBezTo>
                    <a:pt x="1267" y="8556"/>
                    <a:pt x="1528" y="8681"/>
                    <a:pt x="1776" y="8817"/>
                  </a:cubicBezTo>
                  <a:cubicBezTo>
                    <a:pt x="1915" y="8886"/>
                    <a:pt x="2067" y="8916"/>
                    <a:pt x="2232" y="8943"/>
                  </a:cubicBezTo>
                  <a:cubicBezTo>
                    <a:pt x="2245" y="8943"/>
                    <a:pt x="2259" y="8943"/>
                    <a:pt x="2288" y="8956"/>
                  </a:cubicBezTo>
                  <a:cubicBezTo>
                    <a:pt x="2149" y="9065"/>
                    <a:pt x="2093" y="9217"/>
                    <a:pt x="2024" y="9369"/>
                  </a:cubicBezTo>
                  <a:cubicBezTo>
                    <a:pt x="1971" y="9521"/>
                    <a:pt x="1915" y="9673"/>
                    <a:pt x="1888" y="9826"/>
                  </a:cubicBezTo>
                  <a:cubicBezTo>
                    <a:pt x="1858" y="9991"/>
                    <a:pt x="1776" y="10113"/>
                    <a:pt x="1693" y="10239"/>
                  </a:cubicBezTo>
                  <a:cubicBezTo>
                    <a:pt x="1654" y="10288"/>
                    <a:pt x="1606" y="10317"/>
                    <a:pt x="1551" y="10317"/>
                  </a:cubicBezTo>
                  <a:cubicBezTo>
                    <a:pt x="1531" y="10317"/>
                    <a:pt x="1510" y="10313"/>
                    <a:pt x="1488" y="10305"/>
                  </a:cubicBezTo>
                  <a:cubicBezTo>
                    <a:pt x="1362" y="10279"/>
                    <a:pt x="1240" y="10239"/>
                    <a:pt x="1101" y="10239"/>
                  </a:cubicBezTo>
                  <a:cubicBezTo>
                    <a:pt x="853" y="10252"/>
                    <a:pt x="635" y="10348"/>
                    <a:pt x="483" y="10570"/>
                  </a:cubicBezTo>
                  <a:cubicBezTo>
                    <a:pt x="413" y="10665"/>
                    <a:pt x="413" y="10788"/>
                    <a:pt x="453" y="10913"/>
                  </a:cubicBezTo>
                  <a:cubicBezTo>
                    <a:pt x="483" y="10966"/>
                    <a:pt x="496" y="11023"/>
                    <a:pt x="523" y="11079"/>
                  </a:cubicBezTo>
                  <a:cubicBezTo>
                    <a:pt x="536" y="11132"/>
                    <a:pt x="523" y="11148"/>
                    <a:pt x="470" y="11161"/>
                  </a:cubicBezTo>
                  <a:cubicBezTo>
                    <a:pt x="455" y="11166"/>
                    <a:pt x="441" y="11167"/>
                    <a:pt x="427" y="11167"/>
                  </a:cubicBezTo>
                  <a:cubicBezTo>
                    <a:pt x="398" y="11167"/>
                    <a:pt x="368" y="11161"/>
                    <a:pt x="331" y="11161"/>
                  </a:cubicBezTo>
                  <a:cubicBezTo>
                    <a:pt x="222" y="11175"/>
                    <a:pt x="109" y="11214"/>
                    <a:pt x="0" y="11271"/>
                  </a:cubicBezTo>
                  <a:lnTo>
                    <a:pt x="0" y="11492"/>
                  </a:lnTo>
                  <a:cubicBezTo>
                    <a:pt x="7" y="11495"/>
                    <a:pt x="14" y="11496"/>
                    <a:pt x="21" y="11496"/>
                  </a:cubicBezTo>
                  <a:cubicBezTo>
                    <a:pt x="50" y="11496"/>
                    <a:pt x="74" y="11474"/>
                    <a:pt x="96" y="11449"/>
                  </a:cubicBezTo>
                  <a:cubicBezTo>
                    <a:pt x="205" y="11367"/>
                    <a:pt x="331" y="11367"/>
                    <a:pt x="453" y="11340"/>
                  </a:cubicBezTo>
                  <a:cubicBezTo>
                    <a:pt x="523" y="11340"/>
                    <a:pt x="605" y="11340"/>
                    <a:pt x="661" y="11271"/>
                  </a:cubicBezTo>
                  <a:cubicBezTo>
                    <a:pt x="731" y="11175"/>
                    <a:pt x="718" y="11092"/>
                    <a:pt x="688" y="10996"/>
                  </a:cubicBezTo>
                  <a:cubicBezTo>
                    <a:pt x="675" y="10966"/>
                    <a:pt x="648" y="10940"/>
                    <a:pt x="648" y="10913"/>
                  </a:cubicBezTo>
                  <a:cubicBezTo>
                    <a:pt x="579" y="10705"/>
                    <a:pt x="648" y="10570"/>
                    <a:pt x="883" y="10457"/>
                  </a:cubicBezTo>
                  <a:cubicBezTo>
                    <a:pt x="960" y="10419"/>
                    <a:pt x="1040" y="10404"/>
                    <a:pt x="1121" y="10404"/>
                  </a:cubicBezTo>
                  <a:cubicBezTo>
                    <a:pt x="1212" y="10404"/>
                    <a:pt x="1304" y="10423"/>
                    <a:pt x="1392" y="10444"/>
                  </a:cubicBezTo>
                  <a:cubicBezTo>
                    <a:pt x="1453" y="10466"/>
                    <a:pt x="1507" y="10478"/>
                    <a:pt x="1556" y="10478"/>
                  </a:cubicBezTo>
                  <a:cubicBezTo>
                    <a:pt x="1662" y="10478"/>
                    <a:pt x="1744" y="10421"/>
                    <a:pt x="1819" y="10279"/>
                  </a:cubicBezTo>
                  <a:cubicBezTo>
                    <a:pt x="1832" y="10252"/>
                    <a:pt x="1858" y="10239"/>
                    <a:pt x="1888" y="10196"/>
                  </a:cubicBezTo>
                  <a:cubicBezTo>
                    <a:pt x="1915" y="10374"/>
                    <a:pt x="1984" y="10513"/>
                    <a:pt x="2093" y="10636"/>
                  </a:cubicBezTo>
                  <a:cubicBezTo>
                    <a:pt x="2123" y="10665"/>
                    <a:pt x="2107" y="10692"/>
                    <a:pt x="2093" y="10718"/>
                  </a:cubicBezTo>
                  <a:cubicBezTo>
                    <a:pt x="2040" y="10831"/>
                    <a:pt x="2040" y="10927"/>
                    <a:pt x="2093" y="11036"/>
                  </a:cubicBezTo>
                  <a:cubicBezTo>
                    <a:pt x="2132" y="11114"/>
                    <a:pt x="2204" y="11157"/>
                    <a:pt x="2281" y="11157"/>
                  </a:cubicBezTo>
                  <a:cubicBezTo>
                    <a:pt x="2315" y="11157"/>
                    <a:pt x="2350" y="11149"/>
                    <a:pt x="2384" y="11132"/>
                  </a:cubicBezTo>
                  <a:cubicBezTo>
                    <a:pt x="2411" y="11118"/>
                    <a:pt x="2424" y="11105"/>
                    <a:pt x="2467" y="11079"/>
                  </a:cubicBezTo>
                  <a:lnTo>
                    <a:pt x="2467" y="11079"/>
                  </a:lnTo>
                  <a:cubicBezTo>
                    <a:pt x="2437" y="11201"/>
                    <a:pt x="2454" y="11297"/>
                    <a:pt x="2437" y="11396"/>
                  </a:cubicBezTo>
                  <a:cubicBezTo>
                    <a:pt x="2437" y="11588"/>
                    <a:pt x="2424" y="11780"/>
                    <a:pt x="2493" y="11975"/>
                  </a:cubicBezTo>
                  <a:cubicBezTo>
                    <a:pt x="2507" y="12041"/>
                    <a:pt x="2507" y="12111"/>
                    <a:pt x="2467" y="12167"/>
                  </a:cubicBezTo>
                  <a:cubicBezTo>
                    <a:pt x="2355" y="12332"/>
                    <a:pt x="2288" y="12511"/>
                    <a:pt x="2189" y="12676"/>
                  </a:cubicBezTo>
                  <a:cubicBezTo>
                    <a:pt x="2080" y="12855"/>
                    <a:pt x="1958" y="13007"/>
                    <a:pt x="1819" y="13146"/>
                  </a:cubicBezTo>
                  <a:cubicBezTo>
                    <a:pt x="1809" y="13164"/>
                    <a:pt x="1792" y="13183"/>
                    <a:pt x="1768" y="13183"/>
                  </a:cubicBezTo>
                  <a:cubicBezTo>
                    <a:pt x="1759" y="13183"/>
                    <a:pt x="1748" y="13180"/>
                    <a:pt x="1736" y="13172"/>
                  </a:cubicBezTo>
                  <a:cubicBezTo>
                    <a:pt x="1728" y="13170"/>
                    <a:pt x="1720" y="13169"/>
                    <a:pt x="1712" y="13169"/>
                  </a:cubicBezTo>
                  <a:cubicBezTo>
                    <a:pt x="1675" y="13169"/>
                    <a:pt x="1635" y="13191"/>
                    <a:pt x="1610" y="13215"/>
                  </a:cubicBezTo>
                  <a:cubicBezTo>
                    <a:pt x="1445" y="13311"/>
                    <a:pt x="1336" y="13433"/>
                    <a:pt x="1227" y="13585"/>
                  </a:cubicBezTo>
                  <a:cubicBezTo>
                    <a:pt x="1197" y="13612"/>
                    <a:pt x="1171" y="13655"/>
                    <a:pt x="1144" y="13695"/>
                  </a:cubicBezTo>
                  <a:cubicBezTo>
                    <a:pt x="1124" y="13732"/>
                    <a:pt x="1100" y="13745"/>
                    <a:pt x="1069" y="13745"/>
                  </a:cubicBezTo>
                  <a:cubicBezTo>
                    <a:pt x="1054" y="13745"/>
                    <a:pt x="1037" y="13742"/>
                    <a:pt x="1019" y="13738"/>
                  </a:cubicBezTo>
                  <a:cubicBezTo>
                    <a:pt x="784" y="13681"/>
                    <a:pt x="579" y="13599"/>
                    <a:pt x="357" y="13529"/>
                  </a:cubicBezTo>
                  <a:cubicBezTo>
                    <a:pt x="235" y="13490"/>
                    <a:pt x="122" y="13433"/>
                    <a:pt x="0" y="13420"/>
                  </a:cubicBezTo>
                  <a:lnTo>
                    <a:pt x="0" y="13572"/>
                  </a:lnTo>
                  <a:cubicBezTo>
                    <a:pt x="96" y="13628"/>
                    <a:pt x="192" y="13642"/>
                    <a:pt x="288" y="13668"/>
                  </a:cubicBezTo>
                  <a:cubicBezTo>
                    <a:pt x="496" y="13738"/>
                    <a:pt x="701" y="13794"/>
                    <a:pt x="896" y="13847"/>
                  </a:cubicBezTo>
                  <a:cubicBezTo>
                    <a:pt x="923" y="13860"/>
                    <a:pt x="949" y="13876"/>
                    <a:pt x="979" y="13876"/>
                  </a:cubicBezTo>
                  <a:cubicBezTo>
                    <a:pt x="985" y="13876"/>
                    <a:pt x="993" y="13873"/>
                    <a:pt x="1001" y="13873"/>
                  </a:cubicBezTo>
                  <a:cubicBezTo>
                    <a:pt x="1013" y="13873"/>
                    <a:pt x="1024" y="13879"/>
                    <a:pt x="1032" y="13903"/>
                  </a:cubicBezTo>
                  <a:cubicBezTo>
                    <a:pt x="1047" y="13944"/>
                    <a:pt x="1067" y="13965"/>
                    <a:pt x="1093" y="13965"/>
                  </a:cubicBezTo>
                  <a:cubicBezTo>
                    <a:pt x="1119" y="13965"/>
                    <a:pt x="1149" y="13944"/>
                    <a:pt x="1184" y="13903"/>
                  </a:cubicBezTo>
                  <a:cubicBezTo>
                    <a:pt x="1267" y="13807"/>
                    <a:pt x="1349" y="13711"/>
                    <a:pt x="1419" y="13612"/>
                  </a:cubicBezTo>
                  <a:cubicBezTo>
                    <a:pt x="1488" y="13529"/>
                    <a:pt x="1558" y="13433"/>
                    <a:pt x="1640" y="13364"/>
                  </a:cubicBezTo>
                  <a:cubicBezTo>
                    <a:pt x="1658" y="13352"/>
                    <a:pt x="1670" y="13346"/>
                    <a:pt x="1681" y="13346"/>
                  </a:cubicBezTo>
                  <a:cubicBezTo>
                    <a:pt x="1695" y="13346"/>
                    <a:pt x="1706" y="13356"/>
                    <a:pt x="1723" y="13380"/>
                  </a:cubicBezTo>
                  <a:cubicBezTo>
                    <a:pt x="1792" y="13447"/>
                    <a:pt x="1845" y="13503"/>
                    <a:pt x="1915" y="13559"/>
                  </a:cubicBezTo>
                  <a:cubicBezTo>
                    <a:pt x="1971" y="13599"/>
                    <a:pt x="1971" y="13628"/>
                    <a:pt x="1941" y="13668"/>
                  </a:cubicBezTo>
                  <a:cubicBezTo>
                    <a:pt x="1845" y="13807"/>
                    <a:pt x="1763" y="13959"/>
                    <a:pt x="1693" y="14124"/>
                  </a:cubicBezTo>
                  <a:cubicBezTo>
                    <a:pt x="1667" y="14164"/>
                    <a:pt x="1610" y="14207"/>
                    <a:pt x="1653" y="14273"/>
                  </a:cubicBezTo>
                  <a:cubicBezTo>
                    <a:pt x="1662" y="14273"/>
                    <a:pt x="1665" y="14281"/>
                    <a:pt x="1666" y="14281"/>
                  </a:cubicBezTo>
                  <a:cubicBezTo>
                    <a:pt x="1667" y="14281"/>
                    <a:pt x="1667" y="14279"/>
                    <a:pt x="1667" y="14273"/>
                  </a:cubicBezTo>
                  <a:cubicBezTo>
                    <a:pt x="1679" y="14293"/>
                    <a:pt x="1695" y="14304"/>
                    <a:pt x="1711" y="14304"/>
                  </a:cubicBezTo>
                  <a:cubicBezTo>
                    <a:pt x="1730" y="14304"/>
                    <a:pt x="1748" y="14290"/>
                    <a:pt x="1763" y="14260"/>
                  </a:cubicBezTo>
                  <a:cubicBezTo>
                    <a:pt x="1819" y="14138"/>
                    <a:pt x="1901" y="14012"/>
                    <a:pt x="1971" y="13890"/>
                  </a:cubicBezTo>
                  <a:cubicBezTo>
                    <a:pt x="1997" y="13847"/>
                    <a:pt x="2011" y="13807"/>
                    <a:pt x="2040" y="13764"/>
                  </a:cubicBezTo>
                  <a:cubicBezTo>
                    <a:pt x="2062" y="13719"/>
                    <a:pt x="2076" y="13698"/>
                    <a:pt x="2093" y="13698"/>
                  </a:cubicBezTo>
                  <a:cubicBezTo>
                    <a:pt x="2107" y="13698"/>
                    <a:pt x="2124" y="13712"/>
                    <a:pt x="2149" y="13738"/>
                  </a:cubicBezTo>
                  <a:cubicBezTo>
                    <a:pt x="2219" y="13807"/>
                    <a:pt x="2302" y="13860"/>
                    <a:pt x="2384" y="13916"/>
                  </a:cubicBezTo>
                  <a:cubicBezTo>
                    <a:pt x="2437" y="13959"/>
                    <a:pt x="2424" y="13986"/>
                    <a:pt x="2398" y="14012"/>
                  </a:cubicBezTo>
                  <a:cubicBezTo>
                    <a:pt x="2341" y="14138"/>
                    <a:pt x="2259" y="14260"/>
                    <a:pt x="2206" y="14372"/>
                  </a:cubicBezTo>
                  <a:cubicBezTo>
                    <a:pt x="2163" y="14455"/>
                    <a:pt x="2136" y="14538"/>
                    <a:pt x="2107" y="14604"/>
                  </a:cubicBezTo>
                  <a:cubicBezTo>
                    <a:pt x="2093" y="14634"/>
                    <a:pt x="2093" y="14660"/>
                    <a:pt x="2093" y="14687"/>
                  </a:cubicBezTo>
                  <a:cubicBezTo>
                    <a:pt x="2107" y="14716"/>
                    <a:pt x="2107" y="14743"/>
                    <a:pt x="2149" y="14756"/>
                  </a:cubicBezTo>
                  <a:cubicBezTo>
                    <a:pt x="2189" y="14756"/>
                    <a:pt x="2206" y="14743"/>
                    <a:pt x="2219" y="14703"/>
                  </a:cubicBezTo>
                  <a:cubicBezTo>
                    <a:pt x="2232" y="14660"/>
                    <a:pt x="2245" y="14620"/>
                    <a:pt x="2259" y="14591"/>
                  </a:cubicBezTo>
                  <a:cubicBezTo>
                    <a:pt x="2341" y="14425"/>
                    <a:pt x="2437" y="14260"/>
                    <a:pt x="2520" y="14095"/>
                  </a:cubicBezTo>
                  <a:cubicBezTo>
                    <a:pt x="2537" y="14064"/>
                    <a:pt x="2554" y="14051"/>
                    <a:pt x="2573" y="14051"/>
                  </a:cubicBezTo>
                  <a:cubicBezTo>
                    <a:pt x="2586" y="14051"/>
                    <a:pt x="2601" y="14057"/>
                    <a:pt x="2619" y="14068"/>
                  </a:cubicBezTo>
                  <a:cubicBezTo>
                    <a:pt x="2715" y="14151"/>
                    <a:pt x="2824" y="14207"/>
                    <a:pt x="2920" y="14290"/>
                  </a:cubicBezTo>
                  <a:cubicBezTo>
                    <a:pt x="2950" y="14303"/>
                    <a:pt x="2963" y="14316"/>
                    <a:pt x="2933" y="14356"/>
                  </a:cubicBezTo>
                  <a:cubicBezTo>
                    <a:pt x="2867" y="14482"/>
                    <a:pt x="2798" y="14591"/>
                    <a:pt x="2741" y="14730"/>
                  </a:cubicBezTo>
                  <a:cubicBezTo>
                    <a:pt x="2702" y="14799"/>
                    <a:pt x="2685" y="14868"/>
                    <a:pt x="2672" y="14935"/>
                  </a:cubicBezTo>
                  <a:cubicBezTo>
                    <a:pt x="2672" y="14978"/>
                    <a:pt x="2672" y="15004"/>
                    <a:pt x="2715" y="15017"/>
                  </a:cubicBezTo>
                  <a:cubicBezTo>
                    <a:pt x="2723" y="15020"/>
                    <a:pt x="2730" y="15022"/>
                    <a:pt x="2737" y="15022"/>
                  </a:cubicBezTo>
                  <a:cubicBezTo>
                    <a:pt x="2766" y="15022"/>
                    <a:pt x="2787" y="14996"/>
                    <a:pt x="2798" y="14964"/>
                  </a:cubicBezTo>
                  <a:cubicBezTo>
                    <a:pt x="2851" y="14786"/>
                    <a:pt x="2950" y="14634"/>
                    <a:pt x="3032" y="14468"/>
                  </a:cubicBezTo>
                  <a:cubicBezTo>
                    <a:pt x="3064" y="14412"/>
                    <a:pt x="3081" y="14383"/>
                    <a:pt x="3107" y="14383"/>
                  </a:cubicBezTo>
                  <a:cubicBezTo>
                    <a:pt x="3125" y="14383"/>
                    <a:pt x="3147" y="14397"/>
                    <a:pt x="3181" y="14425"/>
                  </a:cubicBezTo>
                  <a:cubicBezTo>
                    <a:pt x="3264" y="14482"/>
                    <a:pt x="3363" y="14508"/>
                    <a:pt x="3472" y="14538"/>
                  </a:cubicBezTo>
                  <a:cubicBezTo>
                    <a:pt x="3403" y="14647"/>
                    <a:pt x="3347" y="14756"/>
                    <a:pt x="3294" y="14868"/>
                  </a:cubicBezTo>
                  <a:cubicBezTo>
                    <a:pt x="3251" y="14951"/>
                    <a:pt x="3237" y="15034"/>
                    <a:pt x="3224" y="15130"/>
                  </a:cubicBezTo>
                  <a:cubicBezTo>
                    <a:pt x="3211" y="15143"/>
                    <a:pt x="3211" y="15169"/>
                    <a:pt x="3224" y="15199"/>
                  </a:cubicBezTo>
                  <a:cubicBezTo>
                    <a:pt x="3237" y="15212"/>
                    <a:pt x="3251" y="15239"/>
                    <a:pt x="3280" y="15239"/>
                  </a:cubicBezTo>
                  <a:cubicBezTo>
                    <a:pt x="3307" y="15226"/>
                    <a:pt x="3320" y="15212"/>
                    <a:pt x="3333" y="15183"/>
                  </a:cubicBezTo>
                  <a:cubicBezTo>
                    <a:pt x="3363" y="15130"/>
                    <a:pt x="3376" y="15074"/>
                    <a:pt x="3403" y="15034"/>
                  </a:cubicBezTo>
                  <a:cubicBezTo>
                    <a:pt x="3446" y="14895"/>
                    <a:pt x="3512" y="14769"/>
                    <a:pt x="3568" y="14660"/>
                  </a:cubicBezTo>
                  <a:cubicBezTo>
                    <a:pt x="3585" y="14623"/>
                    <a:pt x="3610" y="14605"/>
                    <a:pt x="3636" y="14605"/>
                  </a:cubicBezTo>
                  <a:cubicBezTo>
                    <a:pt x="3649" y="14605"/>
                    <a:pt x="3664" y="14610"/>
                    <a:pt x="3677" y="14620"/>
                  </a:cubicBezTo>
                  <a:cubicBezTo>
                    <a:pt x="3720" y="14634"/>
                    <a:pt x="3760" y="14647"/>
                    <a:pt x="3790" y="14673"/>
                  </a:cubicBezTo>
                  <a:cubicBezTo>
                    <a:pt x="3694" y="14839"/>
                    <a:pt x="3664" y="15017"/>
                    <a:pt x="3624" y="15199"/>
                  </a:cubicBezTo>
                  <a:cubicBezTo>
                    <a:pt x="3611" y="15239"/>
                    <a:pt x="3568" y="15295"/>
                    <a:pt x="3651" y="15322"/>
                  </a:cubicBezTo>
                  <a:cubicBezTo>
                    <a:pt x="3661" y="15328"/>
                    <a:pt x="3671" y="15331"/>
                    <a:pt x="3680" y="15331"/>
                  </a:cubicBezTo>
                  <a:cubicBezTo>
                    <a:pt x="3708" y="15331"/>
                    <a:pt x="3730" y="15301"/>
                    <a:pt x="3760" y="15239"/>
                  </a:cubicBezTo>
                  <a:cubicBezTo>
                    <a:pt x="3803" y="15087"/>
                    <a:pt x="3859" y="14935"/>
                    <a:pt x="3899" y="14786"/>
                  </a:cubicBezTo>
                  <a:cubicBezTo>
                    <a:pt x="3916" y="14722"/>
                    <a:pt x="3929" y="14699"/>
                    <a:pt x="3962" y="14699"/>
                  </a:cubicBezTo>
                  <a:cubicBezTo>
                    <a:pt x="3980" y="14699"/>
                    <a:pt x="4004" y="14706"/>
                    <a:pt x="4038" y="14716"/>
                  </a:cubicBezTo>
                  <a:lnTo>
                    <a:pt x="4064" y="14716"/>
                  </a:lnTo>
                  <a:cubicBezTo>
                    <a:pt x="4230" y="14769"/>
                    <a:pt x="4243" y="14769"/>
                    <a:pt x="4160" y="14921"/>
                  </a:cubicBezTo>
                  <a:cubicBezTo>
                    <a:pt x="4091" y="15060"/>
                    <a:pt x="4024" y="15183"/>
                    <a:pt x="3955" y="15308"/>
                  </a:cubicBezTo>
                  <a:cubicBezTo>
                    <a:pt x="3925" y="15348"/>
                    <a:pt x="3912" y="15404"/>
                    <a:pt x="3912" y="15447"/>
                  </a:cubicBezTo>
                  <a:cubicBezTo>
                    <a:pt x="3899" y="15487"/>
                    <a:pt x="3912" y="15513"/>
                    <a:pt x="3955" y="15530"/>
                  </a:cubicBezTo>
                  <a:cubicBezTo>
                    <a:pt x="3964" y="15535"/>
                    <a:pt x="3976" y="15538"/>
                    <a:pt x="3988" y="15538"/>
                  </a:cubicBezTo>
                  <a:cubicBezTo>
                    <a:pt x="4008" y="15538"/>
                    <a:pt x="4029" y="15528"/>
                    <a:pt x="4038" y="15500"/>
                  </a:cubicBezTo>
                  <a:cubicBezTo>
                    <a:pt x="4052" y="15478"/>
                    <a:pt x="4067" y="15468"/>
                    <a:pt x="4086" y="15468"/>
                  </a:cubicBezTo>
                  <a:cubicBezTo>
                    <a:pt x="4102" y="15468"/>
                    <a:pt x="4122" y="15475"/>
                    <a:pt x="4147" y="15487"/>
                  </a:cubicBezTo>
                  <a:cubicBezTo>
                    <a:pt x="4368" y="15652"/>
                    <a:pt x="4587" y="15804"/>
                    <a:pt x="4835" y="15943"/>
                  </a:cubicBezTo>
                  <a:cubicBezTo>
                    <a:pt x="4947" y="16009"/>
                    <a:pt x="5056" y="16079"/>
                    <a:pt x="5165" y="16161"/>
                  </a:cubicBezTo>
                  <a:lnTo>
                    <a:pt x="5496" y="16161"/>
                  </a:lnTo>
                  <a:cubicBezTo>
                    <a:pt x="5347" y="16039"/>
                    <a:pt x="5182" y="15927"/>
                    <a:pt x="5017" y="15831"/>
                  </a:cubicBezTo>
                  <a:cubicBezTo>
                    <a:pt x="4835" y="15722"/>
                    <a:pt x="4643" y="15626"/>
                    <a:pt x="4464" y="15513"/>
                  </a:cubicBezTo>
                  <a:cubicBezTo>
                    <a:pt x="4395" y="15460"/>
                    <a:pt x="4312" y="15417"/>
                    <a:pt x="4230" y="15378"/>
                  </a:cubicBezTo>
                  <a:cubicBezTo>
                    <a:pt x="4190" y="15348"/>
                    <a:pt x="4160" y="15335"/>
                    <a:pt x="4190" y="15265"/>
                  </a:cubicBezTo>
                  <a:cubicBezTo>
                    <a:pt x="4256" y="15143"/>
                    <a:pt x="4325" y="15017"/>
                    <a:pt x="4368" y="14882"/>
                  </a:cubicBezTo>
                  <a:cubicBezTo>
                    <a:pt x="4395" y="14825"/>
                    <a:pt x="4395" y="14756"/>
                    <a:pt x="4395" y="14687"/>
                  </a:cubicBezTo>
                  <a:cubicBezTo>
                    <a:pt x="4395" y="14660"/>
                    <a:pt x="4382" y="14604"/>
                    <a:pt x="4325" y="14604"/>
                  </a:cubicBezTo>
                  <a:cubicBezTo>
                    <a:pt x="4243" y="14604"/>
                    <a:pt x="4230" y="14551"/>
                    <a:pt x="4256" y="14482"/>
                  </a:cubicBezTo>
                  <a:cubicBezTo>
                    <a:pt x="4286" y="14372"/>
                    <a:pt x="4339" y="14260"/>
                    <a:pt x="4395" y="14151"/>
                  </a:cubicBezTo>
                  <a:cubicBezTo>
                    <a:pt x="4438" y="14025"/>
                    <a:pt x="4464" y="13903"/>
                    <a:pt x="4521" y="13777"/>
                  </a:cubicBezTo>
                  <a:cubicBezTo>
                    <a:pt x="4560" y="13695"/>
                    <a:pt x="4603" y="13612"/>
                    <a:pt x="4656" y="13529"/>
                  </a:cubicBezTo>
                  <a:cubicBezTo>
                    <a:pt x="4712" y="13447"/>
                    <a:pt x="4769" y="13351"/>
                    <a:pt x="4808" y="13255"/>
                  </a:cubicBezTo>
                  <a:cubicBezTo>
                    <a:pt x="4864" y="13132"/>
                    <a:pt x="4960" y="13033"/>
                    <a:pt x="5083" y="12967"/>
                  </a:cubicBezTo>
                  <a:cubicBezTo>
                    <a:pt x="5248" y="12855"/>
                    <a:pt x="5413" y="12732"/>
                    <a:pt x="5552" y="12593"/>
                  </a:cubicBezTo>
                  <a:cubicBezTo>
                    <a:pt x="5561" y="12593"/>
                    <a:pt x="5558" y="12599"/>
                    <a:pt x="5555" y="12599"/>
                  </a:cubicBezTo>
                  <a:cubicBezTo>
                    <a:pt x="5554" y="12599"/>
                    <a:pt x="5552" y="12598"/>
                    <a:pt x="5552" y="12593"/>
                  </a:cubicBezTo>
                  <a:lnTo>
                    <a:pt x="5552" y="12593"/>
                  </a:lnTo>
                  <a:cubicBezTo>
                    <a:pt x="5526" y="12702"/>
                    <a:pt x="5539" y="12802"/>
                    <a:pt x="5635" y="12855"/>
                  </a:cubicBezTo>
                  <a:cubicBezTo>
                    <a:pt x="5706" y="12906"/>
                    <a:pt x="5787" y="12958"/>
                    <a:pt x="5874" y="12958"/>
                  </a:cubicBezTo>
                  <a:cubicBezTo>
                    <a:pt x="5903" y="12958"/>
                    <a:pt x="5934" y="12952"/>
                    <a:pt x="5966" y="12937"/>
                  </a:cubicBezTo>
                  <a:cubicBezTo>
                    <a:pt x="6035" y="12911"/>
                    <a:pt x="6091" y="12868"/>
                    <a:pt x="6131" y="12815"/>
                  </a:cubicBezTo>
                  <a:cubicBezTo>
                    <a:pt x="6144" y="12802"/>
                    <a:pt x="6174" y="12772"/>
                    <a:pt x="6174" y="12745"/>
                  </a:cubicBezTo>
                  <a:cubicBezTo>
                    <a:pt x="6227" y="12636"/>
                    <a:pt x="6323" y="12636"/>
                    <a:pt x="6435" y="12636"/>
                  </a:cubicBezTo>
                  <a:cubicBezTo>
                    <a:pt x="6462" y="12636"/>
                    <a:pt x="6475" y="12650"/>
                    <a:pt x="6462" y="12676"/>
                  </a:cubicBezTo>
                  <a:cubicBezTo>
                    <a:pt x="6435" y="12802"/>
                    <a:pt x="6475" y="12924"/>
                    <a:pt x="6518" y="13033"/>
                  </a:cubicBezTo>
                  <a:cubicBezTo>
                    <a:pt x="6601" y="13185"/>
                    <a:pt x="6670" y="13337"/>
                    <a:pt x="6723" y="13503"/>
                  </a:cubicBezTo>
                  <a:cubicBezTo>
                    <a:pt x="6766" y="13599"/>
                    <a:pt x="6806" y="13724"/>
                    <a:pt x="6779" y="13833"/>
                  </a:cubicBezTo>
                  <a:cubicBezTo>
                    <a:pt x="6753" y="13943"/>
                    <a:pt x="6683" y="14025"/>
                    <a:pt x="6601" y="14095"/>
                  </a:cubicBezTo>
                  <a:cubicBezTo>
                    <a:pt x="6488" y="14220"/>
                    <a:pt x="6353" y="14329"/>
                    <a:pt x="6240" y="14455"/>
                  </a:cubicBezTo>
                  <a:cubicBezTo>
                    <a:pt x="6131" y="14591"/>
                    <a:pt x="6022" y="14716"/>
                    <a:pt x="6062" y="14908"/>
                  </a:cubicBezTo>
                  <a:cubicBezTo>
                    <a:pt x="6091" y="15047"/>
                    <a:pt x="6144" y="15169"/>
                    <a:pt x="6214" y="15295"/>
                  </a:cubicBezTo>
                  <a:cubicBezTo>
                    <a:pt x="6270" y="15391"/>
                    <a:pt x="6227" y="15626"/>
                    <a:pt x="6157" y="15722"/>
                  </a:cubicBezTo>
                  <a:cubicBezTo>
                    <a:pt x="6062" y="15818"/>
                    <a:pt x="5979" y="15913"/>
                    <a:pt x="5856" y="15996"/>
                  </a:cubicBezTo>
                  <a:cubicBezTo>
                    <a:pt x="5800" y="16026"/>
                    <a:pt x="5761" y="16079"/>
                    <a:pt x="5787" y="16161"/>
                  </a:cubicBezTo>
                  <a:lnTo>
                    <a:pt x="5992" y="16161"/>
                  </a:lnTo>
                  <a:cubicBezTo>
                    <a:pt x="6009" y="16135"/>
                    <a:pt x="6035" y="16148"/>
                    <a:pt x="6048" y="16122"/>
                  </a:cubicBezTo>
                  <a:lnTo>
                    <a:pt x="6062" y="16122"/>
                  </a:lnTo>
                  <a:cubicBezTo>
                    <a:pt x="6283" y="15970"/>
                    <a:pt x="6435" y="15761"/>
                    <a:pt x="6475" y="15487"/>
                  </a:cubicBezTo>
                  <a:cubicBezTo>
                    <a:pt x="6488" y="15378"/>
                    <a:pt x="6475" y="15282"/>
                    <a:pt x="6422" y="15169"/>
                  </a:cubicBezTo>
                  <a:cubicBezTo>
                    <a:pt x="6379" y="15100"/>
                    <a:pt x="6339" y="15017"/>
                    <a:pt x="6310" y="14951"/>
                  </a:cubicBezTo>
                  <a:cubicBezTo>
                    <a:pt x="6270" y="14852"/>
                    <a:pt x="6283" y="14769"/>
                    <a:pt x="6339" y="14687"/>
                  </a:cubicBezTo>
                  <a:cubicBezTo>
                    <a:pt x="6435" y="14564"/>
                    <a:pt x="6544" y="14468"/>
                    <a:pt x="6653" y="14343"/>
                  </a:cubicBezTo>
                  <a:cubicBezTo>
                    <a:pt x="6723" y="14273"/>
                    <a:pt x="6806" y="14207"/>
                    <a:pt x="6862" y="14108"/>
                  </a:cubicBezTo>
                  <a:cubicBezTo>
                    <a:pt x="6984" y="13929"/>
                    <a:pt x="7001" y="13751"/>
                    <a:pt x="6931" y="13559"/>
                  </a:cubicBezTo>
                  <a:cubicBezTo>
                    <a:pt x="6862" y="13337"/>
                    <a:pt x="6753" y="13132"/>
                    <a:pt x="6640" y="12937"/>
                  </a:cubicBezTo>
                  <a:cubicBezTo>
                    <a:pt x="6614" y="12884"/>
                    <a:pt x="6601" y="12828"/>
                    <a:pt x="6601" y="12759"/>
                  </a:cubicBezTo>
                  <a:cubicBezTo>
                    <a:pt x="6571" y="12650"/>
                    <a:pt x="6614" y="12580"/>
                    <a:pt x="6710" y="12537"/>
                  </a:cubicBezTo>
                  <a:cubicBezTo>
                    <a:pt x="6819" y="12484"/>
                    <a:pt x="6901" y="12402"/>
                    <a:pt x="6984" y="12306"/>
                  </a:cubicBezTo>
                  <a:cubicBezTo>
                    <a:pt x="6984" y="12289"/>
                    <a:pt x="7001" y="12276"/>
                    <a:pt x="7040" y="12263"/>
                  </a:cubicBezTo>
                  <a:lnTo>
                    <a:pt x="7040" y="12263"/>
                  </a:lnTo>
                  <a:cubicBezTo>
                    <a:pt x="7040" y="12359"/>
                    <a:pt x="7027" y="12454"/>
                    <a:pt x="7040" y="12537"/>
                  </a:cubicBezTo>
                  <a:cubicBezTo>
                    <a:pt x="7067" y="12802"/>
                    <a:pt x="7110" y="13050"/>
                    <a:pt x="7331" y="13228"/>
                  </a:cubicBezTo>
                  <a:cubicBezTo>
                    <a:pt x="7358" y="13255"/>
                    <a:pt x="7397" y="13298"/>
                    <a:pt x="7440" y="13324"/>
                  </a:cubicBezTo>
                  <a:cubicBezTo>
                    <a:pt x="7497" y="13351"/>
                    <a:pt x="7536" y="13380"/>
                    <a:pt x="7523" y="13463"/>
                  </a:cubicBezTo>
                  <a:cubicBezTo>
                    <a:pt x="7510" y="13503"/>
                    <a:pt x="7550" y="13516"/>
                    <a:pt x="7593" y="13546"/>
                  </a:cubicBezTo>
                  <a:cubicBezTo>
                    <a:pt x="7606" y="13546"/>
                    <a:pt x="7619" y="13559"/>
                    <a:pt x="7646" y="13559"/>
                  </a:cubicBezTo>
                  <a:cubicBezTo>
                    <a:pt x="7659" y="13555"/>
                    <a:pt x="7672" y="13554"/>
                    <a:pt x="7683" y="13554"/>
                  </a:cubicBezTo>
                  <a:cubicBezTo>
                    <a:pt x="7761" y="13554"/>
                    <a:pt x="7773" y="13639"/>
                    <a:pt x="7784" y="13711"/>
                  </a:cubicBezTo>
                  <a:cubicBezTo>
                    <a:pt x="7854" y="13959"/>
                    <a:pt x="7937" y="14207"/>
                    <a:pt x="8059" y="14425"/>
                  </a:cubicBezTo>
                  <a:cubicBezTo>
                    <a:pt x="8128" y="14551"/>
                    <a:pt x="8185" y="14687"/>
                    <a:pt x="8280" y="14799"/>
                  </a:cubicBezTo>
                  <a:cubicBezTo>
                    <a:pt x="8294" y="14825"/>
                    <a:pt x="8280" y="14951"/>
                    <a:pt x="8254" y="14964"/>
                  </a:cubicBezTo>
                  <a:cubicBezTo>
                    <a:pt x="8248" y="14976"/>
                    <a:pt x="8242" y="14980"/>
                    <a:pt x="8236" y="14980"/>
                  </a:cubicBezTo>
                  <a:cubicBezTo>
                    <a:pt x="8227" y="14980"/>
                    <a:pt x="8219" y="14972"/>
                    <a:pt x="8211" y="14964"/>
                  </a:cubicBezTo>
                  <a:cubicBezTo>
                    <a:pt x="8155" y="14949"/>
                    <a:pt x="8103" y="14941"/>
                    <a:pt x="8057" y="14941"/>
                  </a:cubicBezTo>
                  <a:cubicBezTo>
                    <a:pt x="7933" y="14941"/>
                    <a:pt x="7841" y="14997"/>
                    <a:pt x="7771" y="15117"/>
                  </a:cubicBezTo>
                  <a:cubicBezTo>
                    <a:pt x="7689" y="15226"/>
                    <a:pt x="7632" y="15365"/>
                    <a:pt x="7579" y="15500"/>
                  </a:cubicBezTo>
                  <a:cubicBezTo>
                    <a:pt x="7510" y="15665"/>
                    <a:pt x="7440" y="15831"/>
                    <a:pt x="7371" y="15996"/>
                  </a:cubicBezTo>
                  <a:cubicBezTo>
                    <a:pt x="7358" y="16039"/>
                    <a:pt x="7345" y="16052"/>
                    <a:pt x="7302" y="16052"/>
                  </a:cubicBezTo>
                  <a:cubicBezTo>
                    <a:pt x="7136" y="16052"/>
                    <a:pt x="6958" y="16066"/>
                    <a:pt x="6779" y="16079"/>
                  </a:cubicBezTo>
                  <a:cubicBezTo>
                    <a:pt x="6670" y="16109"/>
                    <a:pt x="6558" y="16122"/>
                    <a:pt x="6435" y="16161"/>
                  </a:cubicBezTo>
                  <a:lnTo>
                    <a:pt x="7523" y="16161"/>
                  </a:lnTo>
                  <a:cubicBezTo>
                    <a:pt x="7632" y="15887"/>
                    <a:pt x="7728" y="15596"/>
                    <a:pt x="7841" y="15322"/>
                  </a:cubicBezTo>
                  <a:cubicBezTo>
                    <a:pt x="7880" y="15226"/>
                    <a:pt x="7910" y="15117"/>
                    <a:pt x="8019" y="15060"/>
                  </a:cubicBezTo>
                  <a:cubicBezTo>
                    <a:pt x="8041" y="15052"/>
                    <a:pt x="8059" y="15049"/>
                    <a:pt x="8077" y="15049"/>
                  </a:cubicBezTo>
                  <a:cubicBezTo>
                    <a:pt x="8115" y="15049"/>
                    <a:pt x="8146" y="15064"/>
                    <a:pt x="8185" y="15074"/>
                  </a:cubicBezTo>
                  <a:cubicBezTo>
                    <a:pt x="8211" y="15087"/>
                    <a:pt x="8211" y="15100"/>
                    <a:pt x="8211" y="15117"/>
                  </a:cubicBezTo>
                  <a:cubicBezTo>
                    <a:pt x="8185" y="15183"/>
                    <a:pt x="8185" y="15252"/>
                    <a:pt x="8128" y="15308"/>
                  </a:cubicBezTo>
                  <a:cubicBezTo>
                    <a:pt x="8102" y="15295"/>
                    <a:pt x="8089" y="15265"/>
                    <a:pt x="8075" y="15252"/>
                  </a:cubicBezTo>
                  <a:cubicBezTo>
                    <a:pt x="8049" y="15236"/>
                    <a:pt x="8034" y="15224"/>
                    <a:pt x="8020" y="15224"/>
                  </a:cubicBezTo>
                  <a:cubicBezTo>
                    <a:pt x="8011" y="15224"/>
                    <a:pt x="8003" y="15229"/>
                    <a:pt x="7993" y="15239"/>
                  </a:cubicBezTo>
                  <a:cubicBezTo>
                    <a:pt x="7950" y="15265"/>
                    <a:pt x="7950" y="15308"/>
                    <a:pt x="7976" y="15335"/>
                  </a:cubicBezTo>
                  <a:cubicBezTo>
                    <a:pt x="8006" y="15391"/>
                    <a:pt x="8046" y="15431"/>
                    <a:pt x="8089" y="15460"/>
                  </a:cubicBezTo>
                  <a:cubicBezTo>
                    <a:pt x="8115" y="15487"/>
                    <a:pt x="8128" y="15500"/>
                    <a:pt x="8142" y="15530"/>
                  </a:cubicBezTo>
                  <a:cubicBezTo>
                    <a:pt x="8171" y="15583"/>
                    <a:pt x="8254" y="15583"/>
                    <a:pt x="8307" y="15613"/>
                  </a:cubicBezTo>
                  <a:cubicBezTo>
                    <a:pt x="8433" y="15695"/>
                    <a:pt x="8571" y="15748"/>
                    <a:pt x="8720" y="15791"/>
                  </a:cubicBezTo>
                  <a:cubicBezTo>
                    <a:pt x="8942" y="15844"/>
                    <a:pt x="9163" y="15913"/>
                    <a:pt x="9398" y="15913"/>
                  </a:cubicBezTo>
                  <a:cubicBezTo>
                    <a:pt x="9438" y="15913"/>
                    <a:pt x="9481" y="15913"/>
                    <a:pt x="9521" y="15900"/>
                  </a:cubicBezTo>
                  <a:lnTo>
                    <a:pt x="9521" y="15900"/>
                  </a:lnTo>
                  <a:cubicBezTo>
                    <a:pt x="9534" y="15996"/>
                    <a:pt x="9507" y="16079"/>
                    <a:pt x="9494" y="16161"/>
                  </a:cubicBezTo>
                  <a:lnTo>
                    <a:pt x="9712" y="16161"/>
                  </a:lnTo>
                  <a:cubicBezTo>
                    <a:pt x="9712" y="16066"/>
                    <a:pt x="9742" y="15970"/>
                    <a:pt x="9729" y="15874"/>
                  </a:cubicBezTo>
                  <a:cubicBezTo>
                    <a:pt x="9729" y="15756"/>
                    <a:pt x="9679" y="15688"/>
                    <a:pt x="9588" y="15688"/>
                  </a:cubicBezTo>
                  <a:cubicBezTo>
                    <a:pt x="9571" y="15688"/>
                    <a:pt x="9553" y="15691"/>
                    <a:pt x="9534" y="15695"/>
                  </a:cubicBezTo>
                  <a:cubicBezTo>
                    <a:pt x="9481" y="15711"/>
                    <a:pt x="9429" y="15716"/>
                    <a:pt x="9377" y="15716"/>
                  </a:cubicBezTo>
                  <a:cubicBezTo>
                    <a:pt x="9298" y="15716"/>
                    <a:pt x="9218" y="15703"/>
                    <a:pt x="9134" y="15695"/>
                  </a:cubicBezTo>
                  <a:cubicBezTo>
                    <a:pt x="8955" y="15652"/>
                    <a:pt x="8776" y="15626"/>
                    <a:pt x="8598" y="15570"/>
                  </a:cubicBezTo>
                  <a:cubicBezTo>
                    <a:pt x="8502" y="15530"/>
                    <a:pt x="8419" y="15474"/>
                    <a:pt x="8323" y="15431"/>
                  </a:cubicBezTo>
                  <a:cubicBezTo>
                    <a:pt x="8294" y="15417"/>
                    <a:pt x="8294" y="15404"/>
                    <a:pt x="8307" y="15378"/>
                  </a:cubicBezTo>
                  <a:cubicBezTo>
                    <a:pt x="8363" y="15212"/>
                    <a:pt x="8406" y="15047"/>
                    <a:pt x="8459" y="14895"/>
                  </a:cubicBezTo>
                  <a:cubicBezTo>
                    <a:pt x="8502" y="14786"/>
                    <a:pt x="8515" y="14660"/>
                    <a:pt x="8542" y="14551"/>
                  </a:cubicBezTo>
                  <a:cubicBezTo>
                    <a:pt x="8707" y="14730"/>
                    <a:pt x="8886" y="14882"/>
                    <a:pt x="9094" y="15017"/>
                  </a:cubicBezTo>
                  <a:cubicBezTo>
                    <a:pt x="9177" y="15074"/>
                    <a:pt x="9272" y="15100"/>
                    <a:pt x="9368" y="15143"/>
                  </a:cubicBezTo>
                  <a:cubicBezTo>
                    <a:pt x="9540" y="15216"/>
                    <a:pt x="9731" y="15268"/>
                    <a:pt x="9916" y="15268"/>
                  </a:cubicBezTo>
                  <a:cubicBezTo>
                    <a:pt x="9941" y="15268"/>
                    <a:pt x="9965" y="15267"/>
                    <a:pt x="9990" y="15265"/>
                  </a:cubicBezTo>
                  <a:cubicBezTo>
                    <a:pt x="10225" y="15252"/>
                    <a:pt x="10473" y="15226"/>
                    <a:pt x="10691" y="15130"/>
                  </a:cubicBezTo>
                  <a:cubicBezTo>
                    <a:pt x="10698" y="15123"/>
                    <a:pt x="10705" y="15123"/>
                    <a:pt x="10714" y="15123"/>
                  </a:cubicBezTo>
                  <a:cubicBezTo>
                    <a:pt x="10720" y="15123"/>
                    <a:pt x="10725" y="15123"/>
                    <a:pt x="10732" y="15122"/>
                  </a:cubicBezTo>
                  <a:lnTo>
                    <a:pt x="10732" y="15122"/>
                  </a:lnTo>
                  <a:cubicBezTo>
                    <a:pt x="10691" y="15230"/>
                    <a:pt x="10689" y="15366"/>
                    <a:pt x="10569" y="15431"/>
                  </a:cubicBezTo>
                  <a:cubicBezTo>
                    <a:pt x="10569" y="15431"/>
                    <a:pt x="10556" y="15460"/>
                    <a:pt x="10569" y="15460"/>
                  </a:cubicBezTo>
                  <a:cubicBezTo>
                    <a:pt x="10595" y="15570"/>
                    <a:pt x="10526" y="15652"/>
                    <a:pt x="10499" y="15735"/>
                  </a:cubicBezTo>
                  <a:cubicBezTo>
                    <a:pt x="10499" y="15778"/>
                    <a:pt x="10430" y="16039"/>
                    <a:pt x="10430" y="16066"/>
                  </a:cubicBezTo>
                  <a:cubicBezTo>
                    <a:pt x="10430" y="16109"/>
                    <a:pt x="10430" y="16135"/>
                    <a:pt x="10473" y="16135"/>
                  </a:cubicBezTo>
                  <a:cubicBezTo>
                    <a:pt x="10483" y="16140"/>
                    <a:pt x="10492" y="16143"/>
                    <a:pt x="10502" y="16143"/>
                  </a:cubicBezTo>
                  <a:cubicBezTo>
                    <a:pt x="10519" y="16143"/>
                    <a:pt x="10537" y="16134"/>
                    <a:pt x="10556" y="16109"/>
                  </a:cubicBezTo>
                  <a:cubicBezTo>
                    <a:pt x="10595" y="16039"/>
                    <a:pt x="10678" y="15722"/>
                    <a:pt x="10704" y="15652"/>
                  </a:cubicBezTo>
                  <a:cubicBezTo>
                    <a:pt x="10747" y="15530"/>
                    <a:pt x="10734" y="15530"/>
                    <a:pt x="10856" y="15530"/>
                  </a:cubicBezTo>
                  <a:cubicBezTo>
                    <a:pt x="10916" y="15530"/>
                    <a:pt x="10970" y="15525"/>
                    <a:pt x="11025" y="15525"/>
                  </a:cubicBezTo>
                  <a:cubicBezTo>
                    <a:pt x="11074" y="15525"/>
                    <a:pt x="11122" y="15529"/>
                    <a:pt x="11174" y="15543"/>
                  </a:cubicBezTo>
                  <a:cubicBezTo>
                    <a:pt x="11270" y="15556"/>
                    <a:pt x="11339" y="15626"/>
                    <a:pt x="11339" y="15735"/>
                  </a:cubicBezTo>
                  <a:cubicBezTo>
                    <a:pt x="11339" y="15831"/>
                    <a:pt x="11339" y="15943"/>
                    <a:pt x="11326" y="16052"/>
                  </a:cubicBezTo>
                  <a:cubicBezTo>
                    <a:pt x="11313" y="16079"/>
                    <a:pt x="11313" y="16122"/>
                    <a:pt x="11326" y="16161"/>
                  </a:cubicBezTo>
                  <a:lnTo>
                    <a:pt x="11518" y="16161"/>
                  </a:lnTo>
                  <a:cubicBezTo>
                    <a:pt x="11505" y="16109"/>
                    <a:pt x="11518" y="16039"/>
                    <a:pt x="11518" y="15983"/>
                  </a:cubicBezTo>
                  <a:cubicBezTo>
                    <a:pt x="11518" y="15861"/>
                    <a:pt x="11531" y="15735"/>
                    <a:pt x="11491" y="15626"/>
                  </a:cubicBezTo>
                  <a:lnTo>
                    <a:pt x="11491" y="15613"/>
                  </a:lnTo>
                  <a:lnTo>
                    <a:pt x="11491" y="15596"/>
                  </a:lnTo>
                  <a:cubicBezTo>
                    <a:pt x="11409" y="15447"/>
                    <a:pt x="11283" y="15391"/>
                    <a:pt x="11118" y="15391"/>
                  </a:cubicBezTo>
                  <a:cubicBezTo>
                    <a:pt x="11096" y="15387"/>
                    <a:pt x="11072" y="15385"/>
                    <a:pt x="11047" y="15385"/>
                  </a:cubicBezTo>
                  <a:cubicBezTo>
                    <a:pt x="10998" y="15385"/>
                    <a:pt x="10946" y="15391"/>
                    <a:pt x="10899" y="15391"/>
                  </a:cubicBezTo>
                  <a:cubicBezTo>
                    <a:pt x="10817" y="15391"/>
                    <a:pt x="10817" y="15378"/>
                    <a:pt x="10830" y="15308"/>
                  </a:cubicBezTo>
                  <a:cubicBezTo>
                    <a:pt x="10856" y="15226"/>
                    <a:pt x="10886" y="15156"/>
                    <a:pt x="10913" y="15074"/>
                  </a:cubicBezTo>
                  <a:cubicBezTo>
                    <a:pt x="10926" y="15034"/>
                    <a:pt x="10939" y="15017"/>
                    <a:pt x="10982" y="14991"/>
                  </a:cubicBezTo>
                  <a:cubicBezTo>
                    <a:pt x="11078" y="14951"/>
                    <a:pt x="11174" y="14882"/>
                    <a:pt x="11270" y="14812"/>
                  </a:cubicBezTo>
                  <a:cubicBezTo>
                    <a:pt x="11339" y="14756"/>
                    <a:pt x="11396" y="14703"/>
                    <a:pt x="11465" y="14634"/>
                  </a:cubicBezTo>
                  <a:cubicBezTo>
                    <a:pt x="11614" y="14508"/>
                    <a:pt x="11753" y="14386"/>
                    <a:pt x="11862" y="14220"/>
                  </a:cubicBezTo>
                  <a:cubicBezTo>
                    <a:pt x="11892" y="14177"/>
                    <a:pt x="11931" y="14138"/>
                    <a:pt x="11961" y="14081"/>
                  </a:cubicBezTo>
                  <a:cubicBezTo>
                    <a:pt x="12070" y="13820"/>
                    <a:pt x="12179" y="13546"/>
                    <a:pt x="12249" y="13268"/>
                  </a:cubicBezTo>
                  <a:cubicBezTo>
                    <a:pt x="12318" y="12967"/>
                    <a:pt x="12345" y="12663"/>
                    <a:pt x="12374" y="12345"/>
                  </a:cubicBezTo>
                  <a:cubicBezTo>
                    <a:pt x="12388" y="12306"/>
                    <a:pt x="12401" y="12249"/>
                    <a:pt x="12427" y="12223"/>
                  </a:cubicBezTo>
                  <a:cubicBezTo>
                    <a:pt x="12457" y="12180"/>
                    <a:pt x="12483" y="12140"/>
                    <a:pt x="12510" y="12084"/>
                  </a:cubicBezTo>
                  <a:cubicBezTo>
                    <a:pt x="12519" y="12065"/>
                    <a:pt x="12531" y="12051"/>
                    <a:pt x="12551" y="12051"/>
                  </a:cubicBezTo>
                  <a:cubicBezTo>
                    <a:pt x="12559" y="12051"/>
                    <a:pt x="12568" y="12053"/>
                    <a:pt x="12579" y="12058"/>
                  </a:cubicBezTo>
                  <a:cubicBezTo>
                    <a:pt x="12588" y="12059"/>
                    <a:pt x="12596" y="12060"/>
                    <a:pt x="12604" y="12060"/>
                  </a:cubicBezTo>
                  <a:cubicBezTo>
                    <a:pt x="12658" y="12060"/>
                    <a:pt x="12691" y="12021"/>
                    <a:pt x="12705" y="11975"/>
                  </a:cubicBezTo>
                  <a:cubicBezTo>
                    <a:pt x="12771" y="11810"/>
                    <a:pt x="12827" y="11658"/>
                    <a:pt x="12854" y="11479"/>
                  </a:cubicBezTo>
                  <a:cubicBezTo>
                    <a:pt x="12864" y="11454"/>
                    <a:pt x="12877" y="11439"/>
                    <a:pt x="12891" y="11439"/>
                  </a:cubicBezTo>
                  <a:cubicBezTo>
                    <a:pt x="12901" y="11439"/>
                    <a:pt x="12912" y="11446"/>
                    <a:pt x="12923" y="11462"/>
                  </a:cubicBezTo>
                  <a:cubicBezTo>
                    <a:pt x="12953" y="11492"/>
                    <a:pt x="12979" y="11519"/>
                    <a:pt x="13006" y="11562"/>
                  </a:cubicBezTo>
                  <a:cubicBezTo>
                    <a:pt x="13043" y="11584"/>
                    <a:pt x="13068" y="11617"/>
                    <a:pt x="13110" y="11617"/>
                  </a:cubicBezTo>
                  <a:cubicBezTo>
                    <a:pt x="13117" y="11617"/>
                    <a:pt x="13124" y="11616"/>
                    <a:pt x="13132" y="11615"/>
                  </a:cubicBezTo>
                  <a:cubicBezTo>
                    <a:pt x="13185" y="11588"/>
                    <a:pt x="13214" y="11545"/>
                    <a:pt x="13214" y="11492"/>
                  </a:cubicBezTo>
                  <a:cubicBezTo>
                    <a:pt x="13214" y="11327"/>
                    <a:pt x="13201" y="11161"/>
                    <a:pt x="13185" y="10996"/>
                  </a:cubicBezTo>
                  <a:cubicBezTo>
                    <a:pt x="13171" y="10761"/>
                    <a:pt x="13145" y="10540"/>
                    <a:pt x="13102" y="10322"/>
                  </a:cubicBezTo>
                  <a:cubicBezTo>
                    <a:pt x="13062" y="9974"/>
                    <a:pt x="12937" y="9673"/>
                    <a:pt x="12745" y="9382"/>
                  </a:cubicBezTo>
                  <a:cubicBezTo>
                    <a:pt x="12579" y="9148"/>
                    <a:pt x="12374" y="8956"/>
                    <a:pt x="12140" y="8804"/>
                  </a:cubicBezTo>
                  <a:cubicBezTo>
                    <a:pt x="11918" y="8652"/>
                    <a:pt x="11670" y="8529"/>
                    <a:pt x="11396" y="8503"/>
                  </a:cubicBezTo>
                  <a:cubicBezTo>
                    <a:pt x="11291" y="8487"/>
                    <a:pt x="11186" y="8480"/>
                    <a:pt x="11082" y="8480"/>
                  </a:cubicBezTo>
                  <a:cubicBezTo>
                    <a:pt x="10911" y="8480"/>
                    <a:pt x="10740" y="8497"/>
                    <a:pt x="10569" y="8516"/>
                  </a:cubicBezTo>
                  <a:cubicBezTo>
                    <a:pt x="10334" y="8542"/>
                    <a:pt x="10099" y="8599"/>
                    <a:pt x="9864" y="8668"/>
                  </a:cubicBezTo>
                  <a:cubicBezTo>
                    <a:pt x="9563" y="8734"/>
                    <a:pt x="9246" y="8804"/>
                    <a:pt x="8955" y="8943"/>
                  </a:cubicBezTo>
                  <a:cubicBezTo>
                    <a:pt x="8776" y="9012"/>
                    <a:pt x="8571" y="9012"/>
                    <a:pt x="8390" y="9121"/>
                  </a:cubicBezTo>
                  <a:cubicBezTo>
                    <a:pt x="8385" y="9124"/>
                    <a:pt x="8380" y="9125"/>
                    <a:pt x="8375" y="9125"/>
                  </a:cubicBezTo>
                  <a:cubicBezTo>
                    <a:pt x="8354" y="9125"/>
                    <a:pt x="8337" y="9103"/>
                    <a:pt x="8337" y="9081"/>
                  </a:cubicBezTo>
                  <a:cubicBezTo>
                    <a:pt x="8337" y="8999"/>
                    <a:pt x="8307" y="8929"/>
                    <a:pt x="8280" y="8860"/>
                  </a:cubicBezTo>
                  <a:cubicBezTo>
                    <a:pt x="8185" y="8612"/>
                    <a:pt x="8059" y="8390"/>
                    <a:pt x="7894" y="8199"/>
                  </a:cubicBezTo>
                  <a:cubicBezTo>
                    <a:pt x="7728" y="7977"/>
                    <a:pt x="7550" y="7798"/>
                    <a:pt x="7345" y="7633"/>
                  </a:cubicBezTo>
                  <a:cubicBezTo>
                    <a:pt x="7179" y="7494"/>
                    <a:pt x="7001" y="7372"/>
                    <a:pt x="6819" y="7276"/>
                  </a:cubicBezTo>
                  <a:cubicBezTo>
                    <a:pt x="6640" y="7163"/>
                    <a:pt x="6448" y="7097"/>
                    <a:pt x="6257" y="7028"/>
                  </a:cubicBezTo>
                  <a:cubicBezTo>
                    <a:pt x="6009" y="6932"/>
                    <a:pt x="5744" y="6915"/>
                    <a:pt x="5496" y="6863"/>
                  </a:cubicBezTo>
                  <a:cubicBezTo>
                    <a:pt x="5456" y="6863"/>
                    <a:pt x="5413" y="6849"/>
                    <a:pt x="5374" y="6849"/>
                  </a:cubicBezTo>
                  <a:cubicBezTo>
                    <a:pt x="5182" y="6849"/>
                    <a:pt x="4987" y="6863"/>
                    <a:pt x="4795" y="6889"/>
                  </a:cubicBezTo>
                  <a:cubicBezTo>
                    <a:pt x="4521" y="6945"/>
                    <a:pt x="4273" y="7054"/>
                    <a:pt x="4024" y="7163"/>
                  </a:cubicBezTo>
                  <a:cubicBezTo>
                    <a:pt x="3829" y="7246"/>
                    <a:pt x="3664" y="7385"/>
                    <a:pt x="3512" y="7537"/>
                  </a:cubicBezTo>
                  <a:cubicBezTo>
                    <a:pt x="3403" y="7646"/>
                    <a:pt x="3294" y="7759"/>
                    <a:pt x="3211" y="7894"/>
                  </a:cubicBezTo>
                  <a:cubicBezTo>
                    <a:pt x="3168" y="7977"/>
                    <a:pt x="3128" y="8073"/>
                    <a:pt x="3059" y="8172"/>
                  </a:cubicBezTo>
                  <a:cubicBezTo>
                    <a:pt x="3046" y="8129"/>
                    <a:pt x="3046" y="8103"/>
                    <a:pt x="3046" y="8089"/>
                  </a:cubicBezTo>
                  <a:cubicBezTo>
                    <a:pt x="3072" y="7894"/>
                    <a:pt x="3099" y="7703"/>
                    <a:pt x="3142" y="7524"/>
                  </a:cubicBezTo>
                  <a:cubicBezTo>
                    <a:pt x="3181" y="7329"/>
                    <a:pt x="3237" y="7137"/>
                    <a:pt x="3280" y="6945"/>
                  </a:cubicBezTo>
                  <a:cubicBezTo>
                    <a:pt x="3294" y="6889"/>
                    <a:pt x="3307" y="6863"/>
                    <a:pt x="3347" y="6863"/>
                  </a:cubicBezTo>
                  <a:cubicBezTo>
                    <a:pt x="3436" y="6863"/>
                    <a:pt x="3524" y="6827"/>
                    <a:pt x="3617" y="6827"/>
                  </a:cubicBezTo>
                  <a:cubicBezTo>
                    <a:pt x="3655" y="6827"/>
                    <a:pt x="3693" y="6833"/>
                    <a:pt x="3733" y="6849"/>
                  </a:cubicBezTo>
                  <a:cubicBezTo>
                    <a:pt x="3747" y="6849"/>
                    <a:pt x="3760" y="6833"/>
                    <a:pt x="3776" y="6833"/>
                  </a:cubicBezTo>
                  <a:cubicBezTo>
                    <a:pt x="3859" y="6767"/>
                    <a:pt x="3968" y="6737"/>
                    <a:pt x="4064" y="6710"/>
                  </a:cubicBezTo>
                  <a:cubicBezTo>
                    <a:pt x="4216" y="6667"/>
                    <a:pt x="4355" y="6585"/>
                    <a:pt x="4438" y="6449"/>
                  </a:cubicBezTo>
                  <a:cubicBezTo>
                    <a:pt x="4560" y="6271"/>
                    <a:pt x="4643" y="6076"/>
                    <a:pt x="4712" y="5884"/>
                  </a:cubicBezTo>
                  <a:cubicBezTo>
                    <a:pt x="4808" y="5510"/>
                    <a:pt x="4904" y="5140"/>
                    <a:pt x="4987" y="4766"/>
                  </a:cubicBezTo>
                  <a:cubicBezTo>
                    <a:pt x="5069" y="4422"/>
                    <a:pt x="5126" y="4078"/>
                    <a:pt x="5152" y="3734"/>
                  </a:cubicBezTo>
                  <a:cubicBezTo>
                    <a:pt x="5182" y="3542"/>
                    <a:pt x="5182" y="3334"/>
                    <a:pt x="5208" y="3142"/>
                  </a:cubicBezTo>
                  <a:cubicBezTo>
                    <a:pt x="5235" y="2990"/>
                    <a:pt x="5265" y="2825"/>
                    <a:pt x="5278" y="2660"/>
                  </a:cubicBezTo>
                  <a:cubicBezTo>
                    <a:pt x="5304" y="2507"/>
                    <a:pt x="5304" y="2355"/>
                    <a:pt x="5265" y="2190"/>
                  </a:cubicBezTo>
                  <a:cubicBezTo>
                    <a:pt x="5248" y="2107"/>
                    <a:pt x="5208" y="2038"/>
                    <a:pt x="5195" y="1972"/>
                  </a:cubicBezTo>
                  <a:cubicBezTo>
                    <a:pt x="5317" y="1915"/>
                    <a:pt x="5430" y="1859"/>
                    <a:pt x="5526" y="1777"/>
                  </a:cubicBezTo>
                  <a:cubicBezTo>
                    <a:pt x="5595" y="1737"/>
                    <a:pt x="5648" y="1681"/>
                    <a:pt x="5635" y="1598"/>
                  </a:cubicBezTo>
                  <a:cubicBezTo>
                    <a:pt x="5622" y="1515"/>
                    <a:pt x="5565" y="1459"/>
                    <a:pt x="5483" y="1433"/>
                  </a:cubicBezTo>
                  <a:cubicBezTo>
                    <a:pt x="5443" y="1419"/>
                    <a:pt x="5400" y="1406"/>
                    <a:pt x="5360" y="1363"/>
                  </a:cubicBezTo>
                  <a:cubicBezTo>
                    <a:pt x="5387" y="1337"/>
                    <a:pt x="5400" y="1324"/>
                    <a:pt x="5430" y="1294"/>
                  </a:cubicBezTo>
                  <a:cubicBezTo>
                    <a:pt x="5483" y="1241"/>
                    <a:pt x="5513" y="1158"/>
                    <a:pt x="5483" y="1128"/>
                  </a:cubicBezTo>
                  <a:cubicBezTo>
                    <a:pt x="5465" y="1104"/>
                    <a:pt x="5441" y="1097"/>
                    <a:pt x="5416" y="1097"/>
                  </a:cubicBezTo>
                  <a:cubicBezTo>
                    <a:pt x="5386" y="1097"/>
                    <a:pt x="5354" y="1108"/>
                    <a:pt x="5331" y="1115"/>
                  </a:cubicBezTo>
                  <a:cubicBezTo>
                    <a:pt x="5309" y="1119"/>
                    <a:pt x="5288" y="1120"/>
                    <a:pt x="5268" y="1120"/>
                  </a:cubicBezTo>
                  <a:cubicBezTo>
                    <a:pt x="5213" y="1120"/>
                    <a:pt x="5167" y="1108"/>
                    <a:pt x="5126" y="1089"/>
                  </a:cubicBezTo>
                  <a:cubicBezTo>
                    <a:pt x="4987" y="1033"/>
                    <a:pt x="4864" y="950"/>
                    <a:pt x="4769" y="828"/>
                  </a:cubicBezTo>
                  <a:cubicBezTo>
                    <a:pt x="4656" y="715"/>
                    <a:pt x="4560" y="580"/>
                    <a:pt x="4438" y="484"/>
                  </a:cubicBezTo>
                  <a:cubicBezTo>
                    <a:pt x="4256" y="345"/>
                    <a:pt x="4064" y="249"/>
                    <a:pt x="3843" y="206"/>
                  </a:cubicBezTo>
                  <a:cubicBezTo>
                    <a:pt x="3664" y="179"/>
                    <a:pt x="3472" y="166"/>
                    <a:pt x="3294" y="110"/>
                  </a:cubicBezTo>
                  <a:cubicBezTo>
                    <a:pt x="3211" y="70"/>
                    <a:pt x="3099" y="70"/>
                    <a:pt x="3003" y="40"/>
                  </a:cubicBezTo>
                  <a:cubicBezTo>
                    <a:pt x="2894" y="27"/>
                    <a:pt x="2768" y="27"/>
                    <a:pt x="2659" y="14"/>
                  </a:cubicBezTo>
                  <a:cubicBezTo>
                    <a:pt x="2576" y="5"/>
                    <a:pt x="2495" y="1"/>
                    <a:pt x="24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3022257" y="4261359"/>
              <a:ext cx="206149" cy="253854"/>
            </a:xfrm>
            <a:custGeom>
              <a:avLst/>
              <a:gdLst/>
              <a:ahLst/>
              <a:cxnLst/>
              <a:rect l="l" t="t" r="r" b="b"/>
              <a:pathLst>
                <a:path w="5017" h="6178" extrusionOk="0">
                  <a:moveTo>
                    <a:pt x="2499" y="1347"/>
                  </a:moveTo>
                  <a:cubicBezTo>
                    <a:pt x="2581" y="1347"/>
                    <a:pt x="2669" y="1369"/>
                    <a:pt x="2760" y="1369"/>
                  </a:cubicBezTo>
                  <a:cubicBezTo>
                    <a:pt x="2777" y="1369"/>
                    <a:pt x="2794" y="1368"/>
                    <a:pt x="2811" y="1366"/>
                  </a:cubicBezTo>
                  <a:cubicBezTo>
                    <a:pt x="2821" y="1364"/>
                    <a:pt x="2830" y="1364"/>
                    <a:pt x="2839" y="1364"/>
                  </a:cubicBezTo>
                  <a:cubicBezTo>
                    <a:pt x="2921" y="1364"/>
                    <a:pt x="2985" y="1425"/>
                    <a:pt x="3059" y="1475"/>
                  </a:cubicBezTo>
                  <a:cubicBezTo>
                    <a:pt x="3085" y="1488"/>
                    <a:pt x="3099" y="1531"/>
                    <a:pt x="3099" y="1558"/>
                  </a:cubicBezTo>
                  <a:cubicBezTo>
                    <a:pt x="3090" y="1593"/>
                    <a:pt x="3071" y="1600"/>
                    <a:pt x="3051" y="1600"/>
                  </a:cubicBezTo>
                  <a:cubicBezTo>
                    <a:pt x="3039" y="1600"/>
                    <a:pt x="3027" y="1598"/>
                    <a:pt x="3016" y="1598"/>
                  </a:cubicBezTo>
                  <a:lnTo>
                    <a:pt x="3003" y="1614"/>
                  </a:lnTo>
                  <a:cubicBezTo>
                    <a:pt x="3016" y="1667"/>
                    <a:pt x="2989" y="1710"/>
                    <a:pt x="2920" y="1710"/>
                  </a:cubicBezTo>
                  <a:cubicBezTo>
                    <a:pt x="2933" y="1736"/>
                    <a:pt x="2976" y="1763"/>
                    <a:pt x="2933" y="1806"/>
                  </a:cubicBezTo>
                  <a:cubicBezTo>
                    <a:pt x="2922" y="1817"/>
                    <a:pt x="2911" y="1821"/>
                    <a:pt x="2899" y="1821"/>
                  </a:cubicBezTo>
                  <a:cubicBezTo>
                    <a:pt x="2884" y="1821"/>
                    <a:pt x="2868" y="1813"/>
                    <a:pt x="2851" y="1806"/>
                  </a:cubicBezTo>
                  <a:cubicBezTo>
                    <a:pt x="2784" y="1763"/>
                    <a:pt x="2685" y="1750"/>
                    <a:pt x="2603" y="1723"/>
                  </a:cubicBezTo>
                  <a:cubicBezTo>
                    <a:pt x="2563" y="1723"/>
                    <a:pt x="2507" y="1723"/>
                    <a:pt x="2467" y="1736"/>
                  </a:cubicBezTo>
                  <a:cubicBezTo>
                    <a:pt x="2163" y="1793"/>
                    <a:pt x="1875" y="1902"/>
                    <a:pt x="1597" y="2041"/>
                  </a:cubicBezTo>
                  <a:cubicBezTo>
                    <a:pt x="1581" y="2057"/>
                    <a:pt x="1557" y="2074"/>
                    <a:pt x="1532" y="2074"/>
                  </a:cubicBezTo>
                  <a:cubicBezTo>
                    <a:pt x="1518" y="2074"/>
                    <a:pt x="1503" y="2068"/>
                    <a:pt x="1488" y="2054"/>
                  </a:cubicBezTo>
                  <a:cubicBezTo>
                    <a:pt x="1445" y="2011"/>
                    <a:pt x="1475" y="1984"/>
                    <a:pt x="1488" y="1945"/>
                  </a:cubicBezTo>
                  <a:cubicBezTo>
                    <a:pt x="1515" y="1889"/>
                    <a:pt x="1501" y="1832"/>
                    <a:pt x="1544" y="1779"/>
                  </a:cubicBezTo>
                  <a:cubicBezTo>
                    <a:pt x="1597" y="1736"/>
                    <a:pt x="1640" y="1680"/>
                    <a:pt x="1710" y="1654"/>
                  </a:cubicBezTo>
                  <a:cubicBezTo>
                    <a:pt x="1915" y="1515"/>
                    <a:pt x="2136" y="1432"/>
                    <a:pt x="2371" y="1366"/>
                  </a:cubicBezTo>
                  <a:cubicBezTo>
                    <a:pt x="2398" y="1349"/>
                    <a:pt x="2424" y="1349"/>
                    <a:pt x="2454" y="1349"/>
                  </a:cubicBezTo>
                  <a:cubicBezTo>
                    <a:pt x="2469" y="1348"/>
                    <a:pt x="2484" y="1347"/>
                    <a:pt x="2499" y="1347"/>
                  </a:cubicBezTo>
                  <a:close/>
                  <a:moveTo>
                    <a:pt x="2755" y="2123"/>
                  </a:moveTo>
                  <a:cubicBezTo>
                    <a:pt x="2768" y="2123"/>
                    <a:pt x="2798" y="2137"/>
                    <a:pt x="2824" y="2137"/>
                  </a:cubicBezTo>
                  <a:cubicBezTo>
                    <a:pt x="2851" y="2150"/>
                    <a:pt x="2880" y="2176"/>
                    <a:pt x="2880" y="2206"/>
                  </a:cubicBezTo>
                  <a:cubicBezTo>
                    <a:pt x="2880" y="2246"/>
                    <a:pt x="2851" y="2259"/>
                    <a:pt x="2811" y="2259"/>
                  </a:cubicBezTo>
                  <a:cubicBezTo>
                    <a:pt x="2768" y="2275"/>
                    <a:pt x="2768" y="2302"/>
                    <a:pt x="2755" y="2342"/>
                  </a:cubicBezTo>
                  <a:cubicBezTo>
                    <a:pt x="2728" y="2467"/>
                    <a:pt x="2685" y="2576"/>
                    <a:pt x="2576" y="2659"/>
                  </a:cubicBezTo>
                  <a:cubicBezTo>
                    <a:pt x="2544" y="2681"/>
                    <a:pt x="2516" y="2692"/>
                    <a:pt x="2492" y="2692"/>
                  </a:cubicBezTo>
                  <a:cubicBezTo>
                    <a:pt x="2454" y="2692"/>
                    <a:pt x="2427" y="2665"/>
                    <a:pt x="2411" y="2606"/>
                  </a:cubicBezTo>
                  <a:cubicBezTo>
                    <a:pt x="2384" y="2523"/>
                    <a:pt x="2411" y="2454"/>
                    <a:pt x="2424" y="2385"/>
                  </a:cubicBezTo>
                  <a:cubicBezTo>
                    <a:pt x="2437" y="2358"/>
                    <a:pt x="2454" y="2328"/>
                    <a:pt x="2467" y="2289"/>
                  </a:cubicBezTo>
                  <a:lnTo>
                    <a:pt x="2467" y="2289"/>
                  </a:lnTo>
                  <a:cubicBezTo>
                    <a:pt x="2272" y="2342"/>
                    <a:pt x="2107" y="2398"/>
                    <a:pt x="1941" y="2494"/>
                  </a:cubicBezTo>
                  <a:cubicBezTo>
                    <a:pt x="1901" y="2523"/>
                    <a:pt x="1858" y="2537"/>
                    <a:pt x="1806" y="2563"/>
                  </a:cubicBezTo>
                  <a:cubicBezTo>
                    <a:pt x="1794" y="2573"/>
                    <a:pt x="1783" y="2578"/>
                    <a:pt x="1773" y="2578"/>
                  </a:cubicBezTo>
                  <a:cubicBezTo>
                    <a:pt x="1756" y="2578"/>
                    <a:pt x="1739" y="2566"/>
                    <a:pt x="1723" y="2550"/>
                  </a:cubicBezTo>
                  <a:cubicBezTo>
                    <a:pt x="1693" y="2523"/>
                    <a:pt x="1710" y="2494"/>
                    <a:pt x="1749" y="2467"/>
                  </a:cubicBezTo>
                  <a:cubicBezTo>
                    <a:pt x="1819" y="2411"/>
                    <a:pt x="1901" y="2342"/>
                    <a:pt x="1984" y="2302"/>
                  </a:cubicBezTo>
                  <a:cubicBezTo>
                    <a:pt x="2107" y="2246"/>
                    <a:pt x="2219" y="2176"/>
                    <a:pt x="2341" y="2150"/>
                  </a:cubicBezTo>
                  <a:cubicBezTo>
                    <a:pt x="2480" y="2123"/>
                    <a:pt x="2619" y="2123"/>
                    <a:pt x="2755" y="2123"/>
                  </a:cubicBezTo>
                  <a:close/>
                  <a:moveTo>
                    <a:pt x="4451" y="2122"/>
                  </a:moveTo>
                  <a:cubicBezTo>
                    <a:pt x="4469" y="2122"/>
                    <a:pt x="4486" y="2122"/>
                    <a:pt x="4504" y="2123"/>
                  </a:cubicBezTo>
                  <a:cubicBezTo>
                    <a:pt x="4573" y="2137"/>
                    <a:pt x="4643" y="2150"/>
                    <a:pt x="4712" y="2176"/>
                  </a:cubicBezTo>
                  <a:cubicBezTo>
                    <a:pt x="4752" y="2206"/>
                    <a:pt x="4795" y="2246"/>
                    <a:pt x="4769" y="2289"/>
                  </a:cubicBezTo>
                  <a:cubicBezTo>
                    <a:pt x="4712" y="2358"/>
                    <a:pt x="4726" y="2454"/>
                    <a:pt x="4699" y="2537"/>
                  </a:cubicBezTo>
                  <a:cubicBezTo>
                    <a:pt x="4656" y="2646"/>
                    <a:pt x="4587" y="2702"/>
                    <a:pt x="4491" y="2728"/>
                  </a:cubicBezTo>
                  <a:cubicBezTo>
                    <a:pt x="4485" y="2730"/>
                    <a:pt x="4479" y="2730"/>
                    <a:pt x="4474" y="2730"/>
                  </a:cubicBezTo>
                  <a:cubicBezTo>
                    <a:pt x="4411" y="2730"/>
                    <a:pt x="4355" y="2665"/>
                    <a:pt x="4355" y="2590"/>
                  </a:cubicBezTo>
                  <a:cubicBezTo>
                    <a:pt x="4355" y="2494"/>
                    <a:pt x="4368" y="2385"/>
                    <a:pt x="4438" y="2289"/>
                  </a:cubicBezTo>
                  <a:cubicBezTo>
                    <a:pt x="4412" y="2284"/>
                    <a:pt x="4386" y="2281"/>
                    <a:pt x="4361" y="2281"/>
                  </a:cubicBezTo>
                  <a:cubicBezTo>
                    <a:pt x="4239" y="2281"/>
                    <a:pt x="4126" y="2333"/>
                    <a:pt x="4024" y="2358"/>
                  </a:cubicBezTo>
                  <a:cubicBezTo>
                    <a:pt x="3982" y="2371"/>
                    <a:pt x="3955" y="2385"/>
                    <a:pt x="3912" y="2398"/>
                  </a:cubicBezTo>
                  <a:cubicBezTo>
                    <a:pt x="3905" y="2401"/>
                    <a:pt x="3898" y="2403"/>
                    <a:pt x="3891" y="2403"/>
                  </a:cubicBezTo>
                  <a:cubicBezTo>
                    <a:pt x="3871" y="2403"/>
                    <a:pt x="3851" y="2391"/>
                    <a:pt x="3829" y="2371"/>
                  </a:cubicBezTo>
                  <a:cubicBezTo>
                    <a:pt x="3816" y="2342"/>
                    <a:pt x="3829" y="2315"/>
                    <a:pt x="3859" y="2289"/>
                  </a:cubicBezTo>
                  <a:cubicBezTo>
                    <a:pt x="3872" y="2275"/>
                    <a:pt x="3886" y="2259"/>
                    <a:pt x="3912" y="2259"/>
                  </a:cubicBezTo>
                  <a:cubicBezTo>
                    <a:pt x="4090" y="2183"/>
                    <a:pt x="4266" y="2122"/>
                    <a:pt x="4451" y="2122"/>
                  </a:cubicBezTo>
                  <a:close/>
                  <a:moveTo>
                    <a:pt x="2302" y="2728"/>
                  </a:moveTo>
                  <a:cubicBezTo>
                    <a:pt x="2328" y="2728"/>
                    <a:pt x="2371" y="2728"/>
                    <a:pt x="2371" y="2771"/>
                  </a:cubicBezTo>
                  <a:cubicBezTo>
                    <a:pt x="2384" y="2811"/>
                    <a:pt x="2355" y="2824"/>
                    <a:pt x="2315" y="2838"/>
                  </a:cubicBezTo>
                  <a:cubicBezTo>
                    <a:pt x="2280" y="2846"/>
                    <a:pt x="2245" y="2846"/>
                    <a:pt x="2211" y="2846"/>
                  </a:cubicBezTo>
                  <a:cubicBezTo>
                    <a:pt x="2176" y="2846"/>
                    <a:pt x="2141" y="2846"/>
                    <a:pt x="2107" y="2854"/>
                  </a:cubicBezTo>
                  <a:cubicBezTo>
                    <a:pt x="2102" y="2856"/>
                    <a:pt x="2098" y="2857"/>
                    <a:pt x="2094" y="2857"/>
                  </a:cubicBezTo>
                  <a:cubicBezTo>
                    <a:pt x="2072" y="2857"/>
                    <a:pt x="2054" y="2831"/>
                    <a:pt x="2054" y="2798"/>
                  </a:cubicBezTo>
                  <a:cubicBezTo>
                    <a:pt x="2054" y="2755"/>
                    <a:pt x="2080" y="2742"/>
                    <a:pt x="2107" y="2742"/>
                  </a:cubicBezTo>
                  <a:cubicBezTo>
                    <a:pt x="2176" y="2742"/>
                    <a:pt x="2232" y="2742"/>
                    <a:pt x="2302" y="2728"/>
                  </a:cubicBezTo>
                  <a:close/>
                  <a:moveTo>
                    <a:pt x="359" y="3150"/>
                  </a:moveTo>
                  <a:cubicBezTo>
                    <a:pt x="382" y="3150"/>
                    <a:pt x="412" y="3161"/>
                    <a:pt x="440" y="3168"/>
                  </a:cubicBezTo>
                  <a:cubicBezTo>
                    <a:pt x="648" y="3224"/>
                    <a:pt x="771" y="3377"/>
                    <a:pt x="827" y="3582"/>
                  </a:cubicBezTo>
                  <a:cubicBezTo>
                    <a:pt x="853" y="3681"/>
                    <a:pt x="866" y="3777"/>
                    <a:pt x="866" y="3873"/>
                  </a:cubicBezTo>
                  <a:cubicBezTo>
                    <a:pt x="866" y="3927"/>
                    <a:pt x="842" y="3964"/>
                    <a:pt x="804" y="3964"/>
                  </a:cubicBezTo>
                  <a:cubicBezTo>
                    <a:pt x="794" y="3964"/>
                    <a:pt x="782" y="3961"/>
                    <a:pt x="771" y="3955"/>
                  </a:cubicBezTo>
                  <a:cubicBezTo>
                    <a:pt x="744" y="3942"/>
                    <a:pt x="731" y="3942"/>
                    <a:pt x="731" y="3912"/>
                  </a:cubicBezTo>
                  <a:cubicBezTo>
                    <a:pt x="731" y="3873"/>
                    <a:pt x="718" y="3846"/>
                    <a:pt x="718" y="3803"/>
                  </a:cubicBezTo>
                  <a:cubicBezTo>
                    <a:pt x="648" y="3859"/>
                    <a:pt x="648" y="3955"/>
                    <a:pt x="566" y="3995"/>
                  </a:cubicBezTo>
                  <a:lnTo>
                    <a:pt x="536" y="3995"/>
                  </a:lnTo>
                  <a:cubicBezTo>
                    <a:pt x="483" y="3982"/>
                    <a:pt x="483" y="3942"/>
                    <a:pt x="496" y="3886"/>
                  </a:cubicBezTo>
                  <a:cubicBezTo>
                    <a:pt x="523" y="3790"/>
                    <a:pt x="579" y="3707"/>
                    <a:pt x="618" y="3625"/>
                  </a:cubicBezTo>
                  <a:cubicBezTo>
                    <a:pt x="648" y="3582"/>
                    <a:pt x="635" y="3542"/>
                    <a:pt x="605" y="3499"/>
                  </a:cubicBezTo>
                  <a:cubicBezTo>
                    <a:pt x="566" y="3403"/>
                    <a:pt x="496" y="3334"/>
                    <a:pt x="400" y="3307"/>
                  </a:cubicBezTo>
                  <a:lnTo>
                    <a:pt x="387" y="3294"/>
                  </a:lnTo>
                  <a:cubicBezTo>
                    <a:pt x="344" y="3267"/>
                    <a:pt x="288" y="3251"/>
                    <a:pt x="317" y="3185"/>
                  </a:cubicBezTo>
                  <a:cubicBezTo>
                    <a:pt x="324" y="3159"/>
                    <a:pt x="339" y="3150"/>
                    <a:pt x="359" y="3150"/>
                  </a:cubicBezTo>
                  <a:close/>
                  <a:moveTo>
                    <a:pt x="3611" y="1697"/>
                  </a:moveTo>
                  <a:cubicBezTo>
                    <a:pt x="3638" y="1697"/>
                    <a:pt x="3638" y="1710"/>
                    <a:pt x="3651" y="1736"/>
                  </a:cubicBezTo>
                  <a:cubicBezTo>
                    <a:pt x="3664" y="1875"/>
                    <a:pt x="3694" y="2027"/>
                    <a:pt x="3707" y="2163"/>
                  </a:cubicBezTo>
                  <a:cubicBezTo>
                    <a:pt x="3733" y="2411"/>
                    <a:pt x="3760" y="2659"/>
                    <a:pt x="3829" y="2894"/>
                  </a:cubicBezTo>
                  <a:cubicBezTo>
                    <a:pt x="3886" y="3072"/>
                    <a:pt x="3899" y="3251"/>
                    <a:pt x="3925" y="3416"/>
                  </a:cubicBezTo>
                  <a:cubicBezTo>
                    <a:pt x="3955" y="3568"/>
                    <a:pt x="3925" y="3707"/>
                    <a:pt x="3886" y="3846"/>
                  </a:cubicBezTo>
                  <a:cubicBezTo>
                    <a:pt x="3872" y="3955"/>
                    <a:pt x="3829" y="4064"/>
                    <a:pt x="3803" y="4190"/>
                  </a:cubicBezTo>
                  <a:cubicBezTo>
                    <a:pt x="3790" y="4217"/>
                    <a:pt x="3776" y="4243"/>
                    <a:pt x="3733" y="4243"/>
                  </a:cubicBezTo>
                  <a:cubicBezTo>
                    <a:pt x="3700" y="4240"/>
                    <a:pt x="3668" y="4239"/>
                    <a:pt x="3636" y="4239"/>
                  </a:cubicBezTo>
                  <a:cubicBezTo>
                    <a:pt x="3591" y="4239"/>
                    <a:pt x="3548" y="4241"/>
                    <a:pt x="3505" y="4241"/>
                  </a:cubicBezTo>
                  <a:cubicBezTo>
                    <a:pt x="3438" y="4241"/>
                    <a:pt x="3373" y="4237"/>
                    <a:pt x="3307" y="4217"/>
                  </a:cubicBezTo>
                  <a:cubicBezTo>
                    <a:pt x="3211" y="4190"/>
                    <a:pt x="3128" y="4160"/>
                    <a:pt x="3046" y="4121"/>
                  </a:cubicBezTo>
                  <a:cubicBezTo>
                    <a:pt x="3003" y="4094"/>
                    <a:pt x="2976" y="4064"/>
                    <a:pt x="3003" y="4012"/>
                  </a:cubicBezTo>
                  <a:cubicBezTo>
                    <a:pt x="3023" y="4000"/>
                    <a:pt x="3036" y="3984"/>
                    <a:pt x="3055" y="3984"/>
                  </a:cubicBezTo>
                  <a:cubicBezTo>
                    <a:pt x="3064" y="3984"/>
                    <a:pt x="3073" y="3987"/>
                    <a:pt x="3085" y="3995"/>
                  </a:cubicBezTo>
                  <a:cubicBezTo>
                    <a:pt x="3224" y="4078"/>
                    <a:pt x="3390" y="4094"/>
                    <a:pt x="3555" y="4121"/>
                  </a:cubicBezTo>
                  <a:cubicBezTo>
                    <a:pt x="3611" y="4121"/>
                    <a:pt x="3638" y="4121"/>
                    <a:pt x="3651" y="4051"/>
                  </a:cubicBezTo>
                  <a:cubicBezTo>
                    <a:pt x="3677" y="3886"/>
                    <a:pt x="3720" y="3707"/>
                    <a:pt x="3747" y="3529"/>
                  </a:cubicBezTo>
                  <a:lnTo>
                    <a:pt x="3747" y="3433"/>
                  </a:lnTo>
                  <a:cubicBezTo>
                    <a:pt x="3733" y="3211"/>
                    <a:pt x="3677" y="2990"/>
                    <a:pt x="3638" y="2771"/>
                  </a:cubicBezTo>
                  <a:cubicBezTo>
                    <a:pt x="3595" y="2550"/>
                    <a:pt x="3581" y="2328"/>
                    <a:pt x="3568" y="2094"/>
                  </a:cubicBezTo>
                  <a:cubicBezTo>
                    <a:pt x="3568" y="1998"/>
                    <a:pt x="3542" y="1889"/>
                    <a:pt x="3542" y="1793"/>
                  </a:cubicBezTo>
                  <a:cubicBezTo>
                    <a:pt x="3542" y="1763"/>
                    <a:pt x="3542" y="1750"/>
                    <a:pt x="3555" y="1723"/>
                  </a:cubicBezTo>
                  <a:cubicBezTo>
                    <a:pt x="3568" y="1710"/>
                    <a:pt x="3581" y="1697"/>
                    <a:pt x="3611" y="1697"/>
                  </a:cubicBezTo>
                  <a:close/>
                  <a:moveTo>
                    <a:pt x="2290" y="4386"/>
                  </a:moveTo>
                  <a:cubicBezTo>
                    <a:pt x="2303" y="4386"/>
                    <a:pt x="2317" y="4390"/>
                    <a:pt x="2328" y="4395"/>
                  </a:cubicBezTo>
                  <a:cubicBezTo>
                    <a:pt x="2355" y="4425"/>
                    <a:pt x="2355" y="4451"/>
                    <a:pt x="2328" y="4478"/>
                  </a:cubicBezTo>
                  <a:cubicBezTo>
                    <a:pt x="2302" y="4508"/>
                    <a:pt x="2328" y="4534"/>
                    <a:pt x="2355" y="4547"/>
                  </a:cubicBezTo>
                  <a:cubicBezTo>
                    <a:pt x="2454" y="4617"/>
                    <a:pt x="2576" y="4673"/>
                    <a:pt x="2685" y="4726"/>
                  </a:cubicBezTo>
                  <a:cubicBezTo>
                    <a:pt x="2778" y="4779"/>
                    <a:pt x="2876" y="4795"/>
                    <a:pt x="2975" y="4795"/>
                  </a:cubicBezTo>
                  <a:cubicBezTo>
                    <a:pt x="3085" y="4795"/>
                    <a:pt x="3197" y="4776"/>
                    <a:pt x="3307" y="4769"/>
                  </a:cubicBezTo>
                  <a:cubicBezTo>
                    <a:pt x="3485" y="4756"/>
                    <a:pt x="3638" y="4713"/>
                    <a:pt x="3776" y="4617"/>
                  </a:cubicBezTo>
                  <a:cubicBezTo>
                    <a:pt x="3785" y="4612"/>
                    <a:pt x="3793" y="4610"/>
                    <a:pt x="3800" y="4610"/>
                  </a:cubicBezTo>
                  <a:cubicBezTo>
                    <a:pt x="3831" y="4610"/>
                    <a:pt x="3846" y="4645"/>
                    <a:pt x="3874" y="4645"/>
                  </a:cubicBezTo>
                  <a:cubicBezTo>
                    <a:pt x="3878" y="4645"/>
                    <a:pt x="3882" y="4644"/>
                    <a:pt x="3886" y="4643"/>
                  </a:cubicBezTo>
                  <a:lnTo>
                    <a:pt x="3886" y="4643"/>
                  </a:lnTo>
                  <a:cubicBezTo>
                    <a:pt x="3886" y="4686"/>
                    <a:pt x="3899" y="4713"/>
                    <a:pt x="3872" y="4739"/>
                  </a:cubicBezTo>
                  <a:cubicBezTo>
                    <a:pt x="3829" y="4769"/>
                    <a:pt x="3803" y="4795"/>
                    <a:pt x="3760" y="4822"/>
                  </a:cubicBezTo>
                  <a:cubicBezTo>
                    <a:pt x="3622" y="4874"/>
                    <a:pt x="3492" y="4949"/>
                    <a:pt x="3332" y="4949"/>
                  </a:cubicBezTo>
                  <a:cubicBezTo>
                    <a:pt x="3319" y="4949"/>
                    <a:pt x="3307" y="4948"/>
                    <a:pt x="3294" y="4947"/>
                  </a:cubicBezTo>
                  <a:cubicBezTo>
                    <a:pt x="3271" y="4945"/>
                    <a:pt x="3249" y="4944"/>
                    <a:pt x="3228" y="4944"/>
                  </a:cubicBezTo>
                  <a:cubicBezTo>
                    <a:pt x="3142" y="4944"/>
                    <a:pt x="3064" y="4961"/>
                    <a:pt x="2976" y="4961"/>
                  </a:cubicBezTo>
                  <a:cubicBezTo>
                    <a:pt x="2824" y="4947"/>
                    <a:pt x="2685" y="4891"/>
                    <a:pt x="2550" y="4822"/>
                  </a:cubicBezTo>
                  <a:cubicBezTo>
                    <a:pt x="2454" y="4769"/>
                    <a:pt x="2355" y="4713"/>
                    <a:pt x="2272" y="4630"/>
                  </a:cubicBezTo>
                  <a:cubicBezTo>
                    <a:pt x="2262" y="4620"/>
                    <a:pt x="2254" y="4615"/>
                    <a:pt x="2246" y="4615"/>
                  </a:cubicBezTo>
                  <a:cubicBezTo>
                    <a:pt x="2233" y="4615"/>
                    <a:pt x="2222" y="4627"/>
                    <a:pt x="2206" y="4643"/>
                  </a:cubicBezTo>
                  <a:cubicBezTo>
                    <a:pt x="2196" y="4661"/>
                    <a:pt x="2182" y="4673"/>
                    <a:pt x="2167" y="4673"/>
                  </a:cubicBezTo>
                  <a:cubicBezTo>
                    <a:pt x="2157" y="4673"/>
                    <a:pt x="2147" y="4668"/>
                    <a:pt x="2136" y="4656"/>
                  </a:cubicBezTo>
                  <a:cubicBezTo>
                    <a:pt x="2107" y="4630"/>
                    <a:pt x="2093" y="4603"/>
                    <a:pt x="2107" y="4574"/>
                  </a:cubicBezTo>
                  <a:cubicBezTo>
                    <a:pt x="2149" y="4508"/>
                    <a:pt x="2189" y="4451"/>
                    <a:pt x="2245" y="4408"/>
                  </a:cubicBezTo>
                  <a:cubicBezTo>
                    <a:pt x="2253" y="4393"/>
                    <a:pt x="2271" y="4386"/>
                    <a:pt x="2290" y="4386"/>
                  </a:cubicBezTo>
                  <a:close/>
                  <a:moveTo>
                    <a:pt x="2632" y="0"/>
                  </a:moveTo>
                  <a:cubicBezTo>
                    <a:pt x="2507" y="14"/>
                    <a:pt x="2398" y="43"/>
                    <a:pt x="2288" y="126"/>
                  </a:cubicBezTo>
                  <a:cubicBezTo>
                    <a:pt x="2189" y="192"/>
                    <a:pt x="2093" y="248"/>
                    <a:pt x="1984" y="291"/>
                  </a:cubicBezTo>
                  <a:cubicBezTo>
                    <a:pt x="1667" y="400"/>
                    <a:pt x="1475" y="622"/>
                    <a:pt x="1419" y="953"/>
                  </a:cubicBezTo>
                  <a:cubicBezTo>
                    <a:pt x="1405" y="1075"/>
                    <a:pt x="1379" y="1184"/>
                    <a:pt x="1349" y="1297"/>
                  </a:cubicBezTo>
                  <a:cubicBezTo>
                    <a:pt x="1280" y="1502"/>
                    <a:pt x="1253" y="1710"/>
                    <a:pt x="1253" y="1915"/>
                  </a:cubicBezTo>
                  <a:cubicBezTo>
                    <a:pt x="1253" y="2011"/>
                    <a:pt x="1253" y="2123"/>
                    <a:pt x="1240" y="2219"/>
                  </a:cubicBezTo>
                  <a:cubicBezTo>
                    <a:pt x="1227" y="2275"/>
                    <a:pt x="1214" y="2342"/>
                    <a:pt x="1227" y="2398"/>
                  </a:cubicBezTo>
                  <a:cubicBezTo>
                    <a:pt x="1240" y="2523"/>
                    <a:pt x="1253" y="2633"/>
                    <a:pt x="1267" y="2755"/>
                  </a:cubicBezTo>
                  <a:cubicBezTo>
                    <a:pt x="1310" y="3003"/>
                    <a:pt x="1362" y="3251"/>
                    <a:pt x="1379" y="3515"/>
                  </a:cubicBezTo>
                  <a:cubicBezTo>
                    <a:pt x="1379" y="3598"/>
                    <a:pt x="1392" y="3694"/>
                    <a:pt x="1280" y="3747"/>
                  </a:cubicBezTo>
                  <a:cubicBezTo>
                    <a:pt x="1242" y="3769"/>
                    <a:pt x="1205" y="3780"/>
                    <a:pt x="1171" y="3780"/>
                  </a:cubicBezTo>
                  <a:cubicBezTo>
                    <a:pt x="1118" y="3780"/>
                    <a:pt x="1073" y="3753"/>
                    <a:pt x="1048" y="3694"/>
                  </a:cubicBezTo>
                  <a:cubicBezTo>
                    <a:pt x="1019" y="3638"/>
                    <a:pt x="992" y="3598"/>
                    <a:pt x="979" y="3529"/>
                  </a:cubicBezTo>
                  <a:cubicBezTo>
                    <a:pt x="966" y="3334"/>
                    <a:pt x="840" y="3168"/>
                    <a:pt x="840" y="2976"/>
                  </a:cubicBezTo>
                  <a:lnTo>
                    <a:pt x="840" y="2950"/>
                  </a:lnTo>
                  <a:cubicBezTo>
                    <a:pt x="754" y="2813"/>
                    <a:pt x="633" y="2711"/>
                    <a:pt x="460" y="2711"/>
                  </a:cubicBezTo>
                  <a:cubicBezTo>
                    <a:pt x="441" y="2711"/>
                    <a:pt x="421" y="2713"/>
                    <a:pt x="400" y="2715"/>
                  </a:cubicBezTo>
                  <a:cubicBezTo>
                    <a:pt x="288" y="2728"/>
                    <a:pt x="222" y="2785"/>
                    <a:pt x="152" y="2881"/>
                  </a:cubicBezTo>
                  <a:cubicBezTo>
                    <a:pt x="83" y="2990"/>
                    <a:pt x="56" y="3115"/>
                    <a:pt x="0" y="3224"/>
                  </a:cubicBezTo>
                  <a:lnTo>
                    <a:pt x="0" y="3529"/>
                  </a:lnTo>
                  <a:cubicBezTo>
                    <a:pt x="0" y="3542"/>
                    <a:pt x="0" y="3542"/>
                    <a:pt x="13" y="3542"/>
                  </a:cubicBezTo>
                  <a:lnTo>
                    <a:pt x="0" y="3555"/>
                  </a:lnTo>
                  <a:lnTo>
                    <a:pt x="0" y="3598"/>
                  </a:lnTo>
                  <a:cubicBezTo>
                    <a:pt x="40" y="3664"/>
                    <a:pt x="40" y="3747"/>
                    <a:pt x="56" y="3830"/>
                  </a:cubicBezTo>
                  <a:cubicBezTo>
                    <a:pt x="96" y="4107"/>
                    <a:pt x="235" y="4326"/>
                    <a:pt x="453" y="4491"/>
                  </a:cubicBezTo>
                  <a:cubicBezTo>
                    <a:pt x="535" y="4548"/>
                    <a:pt x="615" y="4597"/>
                    <a:pt x="709" y="4597"/>
                  </a:cubicBezTo>
                  <a:cubicBezTo>
                    <a:pt x="729" y="4597"/>
                    <a:pt x="749" y="4595"/>
                    <a:pt x="771" y="4590"/>
                  </a:cubicBezTo>
                  <a:cubicBezTo>
                    <a:pt x="827" y="4590"/>
                    <a:pt x="883" y="4560"/>
                    <a:pt x="936" y="4560"/>
                  </a:cubicBezTo>
                  <a:cubicBezTo>
                    <a:pt x="966" y="4547"/>
                    <a:pt x="979" y="4534"/>
                    <a:pt x="979" y="4508"/>
                  </a:cubicBezTo>
                  <a:cubicBezTo>
                    <a:pt x="979" y="4451"/>
                    <a:pt x="1005" y="4425"/>
                    <a:pt x="1062" y="4425"/>
                  </a:cubicBezTo>
                  <a:cubicBezTo>
                    <a:pt x="1114" y="4425"/>
                    <a:pt x="1101" y="4478"/>
                    <a:pt x="1101" y="4508"/>
                  </a:cubicBezTo>
                  <a:cubicBezTo>
                    <a:pt x="1114" y="4630"/>
                    <a:pt x="1131" y="4739"/>
                    <a:pt x="1131" y="4851"/>
                  </a:cubicBezTo>
                  <a:cubicBezTo>
                    <a:pt x="1157" y="5086"/>
                    <a:pt x="1227" y="5305"/>
                    <a:pt x="1280" y="5526"/>
                  </a:cubicBezTo>
                  <a:cubicBezTo>
                    <a:pt x="1296" y="5596"/>
                    <a:pt x="1323" y="5665"/>
                    <a:pt x="1379" y="5705"/>
                  </a:cubicBezTo>
                  <a:cubicBezTo>
                    <a:pt x="1488" y="5761"/>
                    <a:pt x="1584" y="5814"/>
                    <a:pt x="1693" y="5870"/>
                  </a:cubicBezTo>
                  <a:cubicBezTo>
                    <a:pt x="2011" y="6009"/>
                    <a:pt x="2355" y="6092"/>
                    <a:pt x="2702" y="6161"/>
                  </a:cubicBezTo>
                  <a:cubicBezTo>
                    <a:pt x="2713" y="6163"/>
                    <a:pt x="2722" y="6164"/>
                    <a:pt x="2729" y="6164"/>
                  </a:cubicBezTo>
                  <a:cubicBezTo>
                    <a:pt x="2768" y="6164"/>
                    <a:pt x="2771" y="6138"/>
                    <a:pt x="2784" y="6105"/>
                  </a:cubicBezTo>
                  <a:cubicBezTo>
                    <a:pt x="2784" y="6049"/>
                    <a:pt x="2784" y="6009"/>
                    <a:pt x="2798" y="5966"/>
                  </a:cubicBezTo>
                  <a:cubicBezTo>
                    <a:pt x="2809" y="5955"/>
                    <a:pt x="2811" y="5924"/>
                    <a:pt x="2847" y="5924"/>
                  </a:cubicBezTo>
                  <a:cubicBezTo>
                    <a:pt x="2852" y="5924"/>
                    <a:pt x="2859" y="5924"/>
                    <a:pt x="2867" y="5926"/>
                  </a:cubicBezTo>
                  <a:cubicBezTo>
                    <a:pt x="2894" y="5926"/>
                    <a:pt x="2920" y="5939"/>
                    <a:pt x="2920" y="5979"/>
                  </a:cubicBezTo>
                  <a:cubicBezTo>
                    <a:pt x="2907" y="6009"/>
                    <a:pt x="2920" y="6035"/>
                    <a:pt x="2920" y="6062"/>
                  </a:cubicBezTo>
                  <a:cubicBezTo>
                    <a:pt x="2907" y="6174"/>
                    <a:pt x="2907" y="6174"/>
                    <a:pt x="3032" y="6174"/>
                  </a:cubicBezTo>
                  <a:cubicBezTo>
                    <a:pt x="3046" y="6174"/>
                    <a:pt x="3056" y="6178"/>
                    <a:pt x="3065" y="6178"/>
                  </a:cubicBezTo>
                  <a:cubicBezTo>
                    <a:pt x="3075" y="6178"/>
                    <a:pt x="3085" y="6174"/>
                    <a:pt x="3099" y="6161"/>
                  </a:cubicBezTo>
                  <a:cubicBezTo>
                    <a:pt x="3072" y="6118"/>
                    <a:pt x="3072" y="6062"/>
                    <a:pt x="3072" y="6022"/>
                  </a:cubicBezTo>
                  <a:cubicBezTo>
                    <a:pt x="3072" y="5968"/>
                    <a:pt x="3096" y="5939"/>
                    <a:pt x="3131" y="5939"/>
                  </a:cubicBezTo>
                  <a:cubicBezTo>
                    <a:pt x="3151" y="5939"/>
                    <a:pt x="3173" y="5947"/>
                    <a:pt x="3198" y="5966"/>
                  </a:cubicBezTo>
                  <a:cubicBezTo>
                    <a:pt x="3198" y="5966"/>
                    <a:pt x="3211" y="5966"/>
                    <a:pt x="3211" y="5979"/>
                  </a:cubicBezTo>
                  <a:lnTo>
                    <a:pt x="3198" y="5979"/>
                  </a:lnTo>
                  <a:cubicBezTo>
                    <a:pt x="3211" y="6035"/>
                    <a:pt x="3211" y="6078"/>
                    <a:pt x="3224" y="6118"/>
                  </a:cubicBezTo>
                  <a:cubicBezTo>
                    <a:pt x="3234" y="6150"/>
                    <a:pt x="3252" y="6166"/>
                    <a:pt x="3272" y="6166"/>
                  </a:cubicBezTo>
                  <a:cubicBezTo>
                    <a:pt x="3279" y="6166"/>
                    <a:pt x="3286" y="6164"/>
                    <a:pt x="3294" y="6161"/>
                  </a:cubicBezTo>
                  <a:cubicBezTo>
                    <a:pt x="3363" y="6144"/>
                    <a:pt x="3446" y="6144"/>
                    <a:pt x="3528" y="6131"/>
                  </a:cubicBezTo>
                  <a:cubicBezTo>
                    <a:pt x="3568" y="6131"/>
                    <a:pt x="3595" y="6105"/>
                    <a:pt x="3581" y="6049"/>
                  </a:cubicBezTo>
                  <a:cubicBezTo>
                    <a:pt x="3555" y="5979"/>
                    <a:pt x="3555" y="5896"/>
                    <a:pt x="3542" y="5830"/>
                  </a:cubicBezTo>
                  <a:cubicBezTo>
                    <a:pt x="3542" y="5787"/>
                    <a:pt x="3542" y="5748"/>
                    <a:pt x="3581" y="5748"/>
                  </a:cubicBezTo>
                  <a:cubicBezTo>
                    <a:pt x="3593" y="5743"/>
                    <a:pt x="3603" y="5741"/>
                    <a:pt x="3612" y="5741"/>
                  </a:cubicBezTo>
                  <a:cubicBezTo>
                    <a:pt x="3638" y="5741"/>
                    <a:pt x="3658" y="5758"/>
                    <a:pt x="3677" y="5787"/>
                  </a:cubicBezTo>
                  <a:cubicBezTo>
                    <a:pt x="3694" y="5870"/>
                    <a:pt x="3720" y="5953"/>
                    <a:pt x="3747" y="6035"/>
                  </a:cubicBezTo>
                  <a:cubicBezTo>
                    <a:pt x="3757" y="6068"/>
                    <a:pt x="3769" y="6083"/>
                    <a:pt x="3791" y="6083"/>
                  </a:cubicBezTo>
                  <a:cubicBezTo>
                    <a:pt x="3798" y="6083"/>
                    <a:pt x="3806" y="6082"/>
                    <a:pt x="3816" y="6078"/>
                  </a:cubicBezTo>
                  <a:cubicBezTo>
                    <a:pt x="3872" y="6049"/>
                    <a:pt x="3925" y="6022"/>
                    <a:pt x="3982" y="6009"/>
                  </a:cubicBezTo>
                  <a:cubicBezTo>
                    <a:pt x="4160" y="5953"/>
                    <a:pt x="4273" y="5830"/>
                    <a:pt x="4355" y="5678"/>
                  </a:cubicBezTo>
                  <a:cubicBezTo>
                    <a:pt x="4438" y="5513"/>
                    <a:pt x="4504" y="5334"/>
                    <a:pt x="4547" y="5152"/>
                  </a:cubicBezTo>
                  <a:cubicBezTo>
                    <a:pt x="4603" y="4961"/>
                    <a:pt x="4656" y="4769"/>
                    <a:pt x="4712" y="4590"/>
                  </a:cubicBezTo>
                  <a:cubicBezTo>
                    <a:pt x="4769" y="4355"/>
                    <a:pt x="4821" y="4121"/>
                    <a:pt x="4864" y="3886"/>
                  </a:cubicBezTo>
                  <a:cubicBezTo>
                    <a:pt x="4917" y="3638"/>
                    <a:pt x="4947" y="3377"/>
                    <a:pt x="4960" y="3129"/>
                  </a:cubicBezTo>
                  <a:cubicBezTo>
                    <a:pt x="4974" y="2907"/>
                    <a:pt x="5000" y="2702"/>
                    <a:pt x="5017" y="2494"/>
                  </a:cubicBezTo>
                  <a:cubicBezTo>
                    <a:pt x="5017" y="2302"/>
                    <a:pt x="5000" y="2110"/>
                    <a:pt x="4974" y="1928"/>
                  </a:cubicBezTo>
                  <a:cubicBezTo>
                    <a:pt x="4974" y="1832"/>
                    <a:pt x="4934" y="1793"/>
                    <a:pt x="4851" y="1763"/>
                  </a:cubicBezTo>
                  <a:cubicBezTo>
                    <a:pt x="4691" y="1706"/>
                    <a:pt x="4530" y="1682"/>
                    <a:pt x="4369" y="1682"/>
                  </a:cubicBezTo>
                  <a:cubicBezTo>
                    <a:pt x="4295" y="1682"/>
                    <a:pt x="4221" y="1687"/>
                    <a:pt x="4147" y="1697"/>
                  </a:cubicBezTo>
                  <a:cubicBezTo>
                    <a:pt x="4064" y="1710"/>
                    <a:pt x="3995" y="1736"/>
                    <a:pt x="3925" y="1736"/>
                  </a:cubicBezTo>
                  <a:cubicBezTo>
                    <a:pt x="3912" y="1738"/>
                    <a:pt x="3901" y="1740"/>
                    <a:pt x="3891" y="1740"/>
                  </a:cubicBezTo>
                  <a:cubicBezTo>
                    <a:pt x="3840" y="1740"/>
                    <a:pt x="3834" y="1708"/>
                    <a:pt x="3859" y="1627"/>
                  </a:cubicBezTo>
                  <a:cubicBezTo>
                    <a:pt x="3747" y="1614"/>
                    <a:pt x="3747" y="1598"/>
                    <a:pt x="3776" y="1488"/>
                  </a:cubicBezTo>
                  <a:cubicBezTo>
                    <a:pt x="3803" y="1392"/>
                    <a:pt x="3899" y="1366"/>
                    <a:pt x="3982" y="1349"/>
                  </a:cubicBezTo>
                  <a:cubicBezTo>
                    <a:pt x="4122" y="1330"/>
                    <a:pt x="4264" y="1311"/>
                    <a:pt x="4406" y="1311"/>
                  </a:cubicBezTo>
                  <a:cubicBezTo>
                    <a:pt x="4560" y="1311"/>
                    <a:pt x="4713" y="1334"/>
                    <a:pt x="4864" y="1406"/>
                  </a:cubicBezTo>
                  <a:cubicBezTo>
                    <a:pt x="4891" y="1349"/>
                    <a:pt x="4864" y="1323"/>
                    <a:pt x="4851" y="1283"/>
                  </a:cubicBezTo>
                  <a:cubicBezTo>
                    <a:pt x="4808" y="1118"/>
                    <a:pt x="4726" y="966"/>
                    <a:pt x="4630" y="827"/>
                  </a:cubicBezTo>
                  <a:cubicBezTo>
                    <a:pt x="4521" y="648"/>
                    <a:pt x="4382" y="483"/>
                    <a:pt x="4190" y="387"/>
                  </a:cubicBezTo>
                  <a:cubicBezTo>
                    <a:pt x="3982" y="262"/>
                    <a:pt x="3747" y="166"/>
                    <a:pt x="3499" y="96"/>
                  </a:cubicBezTo>
                  <a:cubicBezTo>
                    <a:pt x="3211" y="27"/>
                    <a:pt x="2933" y="0"/>
                    <a:pt x="26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3022257" y="4658787"/>
              <a:ext cx="103013" cy="145869"/>
            </a:xfrm>
            <a:custGeom>
              <a:avLst/>
              <a:gdLst/>
              <a:ahLst/>
              <a:cxnLst/>
              <a:rect l="l" t="t" r="r" b="b"/>
              <a:pathLst>
                <a:path w="2507" h="3550" extrusionOk="0">
                  <a:moveTo>
                    <a:pt x="1888" y="1"/>
                  </a:moveTo>
                  <a:cubicBezTo>
                    <a:pt x="1858" y="44"/>
                    <a:pt x="1832" y="57"/>
                    <a:pt x="1819" y="84"/>
                  </a:cubicBezTo>
                  <a:cubicBezTo>
                    <a:pt x="1744" y="226"/>
                    <a:pt x="1662" y="283"/>
                    <a:pt x="1556" y="283"/>
                  </a:cubicBezTo>
                  <a:cubicBezTo>
                    <a:pt x="1507" y="283"/>
                    <a:pt x="1453" y="271"/>
                    <a:pt x="1392" y="249"/>
                  </a:cubicBezTo>
                  <a:cubicBezTo>
                    <a:pt x="1304" y="228"/>
                    <a:pt x="1212" y="209"/>
                    <a:pt x="1121" y="209"/>
                  </a:cubicBezTo>
                  <a:cubicBezTo>
                    <a:pt x="1040" y="209"/>
                    <a:pt x="960" y="224"/>
                    <a:pt x="883" y="262"/>
                  </a:cubicBezTo>
                  <a:cubicBezTo>
                    <a:pt x="648" y="375"/>
                    <a:pt x="579" y="510"/>
                    <a:pt x="648" y="718"/>
                  </a:cubicBezTo>
                  <a:cubicBezTo>
                    <a:pt x="648" y="745"/>
                    <a:pt x="675" y="771"/>
                    <a:pt x="688" y="801"/>
                  </a:cubicBezTo>
                  <a:cubicBezTo>
                    <a:pt x="718" y="897"/>
                    <a:pt x="731" y="980"/>
                    <a:pt x="661" y="1076"/>
                  </a:cubicBezTo>
                  <a:cubicBezTo>
                    <a:pt x="605" y="1145"/>
                    <a:pt x="523" y="1145"/>
                    <a:pt x="453" y="1145"/>
                  </a:cubicBezTo>
                  <a:cubicBezTo>
                    <a:pt x="331" y="1172"/>
                    <a:pt x="205" y="1172"/>
                    <a:pt x="96" y="1254"/>
                  </a:cubicBezTo>
                  <a:cubicBezTo>
                    <a:pt x="74" y="1279"/>
                    <a:pt x="50" y="1301"/>
                    <a:pt x="21" y="1301"/>
                  </a:cubicBezTo>
                  <a:cubicBezTo>
                    <a:pt x="14" y="1301"/>
                    <a:pt x="7" y="1300"/>
                    <a:pt x="0" y="1297"/>
                  </a:cubicBezTo>
                  <a:lnTo>
                    <a:pt x="0" y="3225"/>
                  </a:lnTo>
                  <a:cubicBezTo>
                    <a:pt x="122" y="3238"/>
                    <a:pt x="235" y="3295"/>
                    <a:pt x="357" y="3334"/>
                  </a:cubicBezTo>
                  <a:cubicBezTo>
                    <a:pt x="579" y="3404"/>
                    <a:pt x="784" y="3486"/>
                    <a:pt x="1019" y="3543"/>
                  </a:cubicBezTo>
                  <a:cubicBezTo>
                    <a:pt x="1037" y="3547"/>
                    <a:pt x="1054" y="3550"/>
                    <a:pt x="1069" y="3550"/>
                  </a:cubicBezTo>
                  <a:cubicBezTo>
                    <a:pt x="1100" y="3550"/>
                    <a:pt x="1124" y="3537"/>
                    <a:pt x="1144" y="3500"/>
                  </a:cubicBezTo>
                  <a:cubicBezTo>
                    <a:pt x="1171" y="3460"/>
                    <a:pt x="1197" y="3417"/>
                    <a:pt x="1227" y="3390"/>
                  </a:cubicBezTo>
                  <a:cubicBezTo>
                    <a:pt x="1336" y="3238"/>
                    <a:pt x="1445" y="3116"/>
                    <a:pt x="1610" y="3020"/>
                  </a:cubicBezTo>
                  <a:cubicBezTo>
                    <a:pt x="1635" y="2996"/>
                    <a:pt x="1675" y="2974"/>
                    <a:pt x="1712" y="2974"/>
                  </a:cubicBezTo>
                  <a:cubicBezTo>
                    <a:pt x="1720" y="2974"/>
                    <a:pt x="1728" y="2975"/>
                    <a:pt x="1736" y="2977"/>
                  </a:cubicBezTo>
                  <a:cubicBezTo>
                    <a:pt x="1748" y="2985"/>
                    <a:pt x="1759" y="2988"/>
                    <a:pt x="1768" y="2988"/>
                  </a:cubicBezTo>
                  <a:cubicBezTo>
                    <a:pt x="1792" y="2988"/>
                    <a:pt x="1809" y="2969"/>
                    <a:pt x="1819" y="2951"/>
                  </a:cubicBezTo>
                  <a:cubicBezTo>
                    <a:pt x="1958" y="2812"/>
                    <a:pt x="2080" y="2660"/>
                    <a:pt x="2189" y="2481"/>
                  </a:cubicBezTo>
                  <a:cubicBezTo>
                    <a:pt x="2288" y="2316"/>
                    <a:pt x="2355" y="2137"/>
                    <a:pt x="2467" y="1972"/>
                  </a:cubicBezTo>
                  <a:cubicBezTo>
                    <a:pt x="2507" y="1916"/>
                    <a:pt x="2507" y="1846"/>
                    <a:pt x="2493" y="1780"/>
                  </a:cubicBezTo>
                  <a:cubicBezTo>
                    <a:pt x="2424" y="1585"/>
                    <a:pt x="2437" y="1393"/>
                    <a:pt x="2437" y="1201"/>
                  </a:cubicBezTo>
                  <a:cubicBezTo>
                    <a:pt x="2454" y="1102"/>
                    <a:pt x="2437" y="1006"/>
                    <a:pt x="2467" y="884"/>
                  </a:cubicBezTo>
                  <a:lnTo>
                    <a:pt x="2467" y="884"/>
                  </a:lnTo>
                  <a:cubicBezTo>
                    <a:pt x="2424" y="910"/>
                    <a:pt x="2411" y="923"/>
                    <a:pt x="2384" y="937"/>
                  </a:cubicBezTo>
                  <a:cubicBezTo>
                    <a:pt x="2350" y="954"/>
                    <a:pt x="2315" y="962"/>
                    <a:pt x="2281" y="962"/>
                  </a:cubicBezTo>
                  <a:cubicBezTo>
                    <a:pt x="2204" y="962"/>
                    <a:pt x="2132" y="919"/>
                    <a:pt x="2093" y="841"/>
                  </a:cubicBezTo>
                  <a:cubicBezTo>
                    <a:pt x="2040" y="732"/>
                    <a:pt x="2040" y="636"/>
                    <a:pt x="2093" y="523"/>
                  </a:cubicBezTo>
                  <a:cubicBezTo>
                    <a:pt x="2107" y="497"/>
                    <a:pt x="2123" y="470"/>
                    <a:pt x="2093" y="441"/>
                  </a:cubicBezTo>
                  <a:cubicBezTo>
                    <a:pt x="1984" y="318"/>
                    <a:pt x="1915" y="179"/>
                    <a:pt x="188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3193194" y="4757323"/>
              <a:ext cx="108724" cy="146650"/>
            </a:xfrm>
            <a:custGeom>
              <a:avLst/>
              <a:gdLst/>
              <a:ahLst/>
              <a:cxnLst/>
              <a:rect l="l" t="t" r="r" b="b"/>
              <a:pathLst>
                <a:path w="2646" h="3569" extrusionOk="0">
                  <a:moveTo>
                    <a:pt x="1392" y="0"/>
                  </a:moveTo>
                  <a:lnTo>
                    <a:pt x="1392" y="0"/>
                  </a:lnTo>
                  <a:cubicBezTo>
                    <a:pt x="1253" y="139"/>
                    <a:pt x="1088" y="262"/>
                    <a:pt x="923" y="374"/>
                  </a:cubicBezTo>
                  <a:cubicBezTo>
                    <a:pt x="800" y="440"/>
                    <a:pt x="704" y="539"/>
                    <a:pt x="648" y="662"/>
                  </a:cubicBezTo>
                  <a:cubicBezTo>
                    <a:pt x="609" y="758"/>
                    <a:pt x="552" y="854"/>
                    <a:pt x="496" y="936"/>
                  </a:cubicBezTo>
                  <a:cubicBezTo>
                    <a:pt x="443" y="1019"/>
                    <a:pt x="400" y="1102"/>
                    <a:pt x="361" y="1184"/>
                  </a:cubicBezTo>
                  <a:cubicBezTo>
                    <a:pt x="304" y="1310"/>
                    <a:pt x="278" y="1432"/>
                    <a:pt x="235" y="1558"/>
                  </a:cubicBezTo>
                  <a:cubicBezTo>
                    <a:pt x="179" y="1667"/>
                    <a:pt x="126" y="1779"/>
                    <a:pt x="96" y="1889"/>
                  </a:cubicBezTo>
                  <a:cubicBezTo>
                    <a:pt x="70" y="1958"/>
                    <a:pt x="83" y="2011"/>
                    <a:pt x="165" y="2011"/>
                  </a:cubicBezTo>
                  <a:cubicBezTo>
                    <a:pt x="222" y="2011"/>
                    <a:pt x="235" y="2067"/>
                    <a:pt x="235" y="2094"/>
                  </a:cubicBezTo>
                  <a:cubicBezTo>
                    <a:pt x="235" y="2163"/>
                    <a:pt x="235" y="2232"/>
                    <a:pt x="208" y="2289"/>
                  </a:cubicBezTo>
                  <a:cubicBezTo>
                    <a:pt x="165" y="2424"/>
                    <a:pt x="96" y="2550"/>
                    <a:pt x="30" y="2672"/>
                  </a:cubicBezTo>
                  <a:cubicBezTo>
                    <a:pt x="0" y="2742"/>
                    <a:pt x="30" y="2755"/>
                    <a:pt x="70" y="2785"/>
                  </a:cubicBezTo>
                  <a:cubicBezTo>
                    <a:pt x="152" y="2824"/>
                    <a:pt x="235" y="2867"/>
                    <a:pt x="304" y="2920"/>
                  </a:cubicBezTo>
                  <a:cubicBezTo>
                    <a:pt x="483" y="3033"/>
                    <a:pt x="675" y="3129"/>
                    <a:pt x="857" y="3238"/>
                  </a:cubicBezTo>
                  <a:cubicBezTo>
                    <a:pt x="1022" y="3334"/>
                    <a:pt x="1187" y="3446"/>
                    <a:pt x="1336" y="3568"/>
                  </a:cubicBezTo>
                  <a:lnTo>
                    <a:pt x="1627" y="3568"/>
                  </a:lnTo>
                  <a:cubicBezTo>
                    <a:pt x="1601" y="3486"/>
                    <a:pt x="1640" y="3433"/>
                    <a:pt x="1696" y="3403"/>
                  </a:cubicBezTo>
                  <a:cubicBezTo>
                    <a:pt x="1819" y="3320"/>
                    <a:pt x="1902" y="3225"/>
                    <a:pt x="1997" y="3129"/>
                  </a:cubicBezTo>
                  <a:cubicBezTo>
                    <a:pt x="2067" y="3033"/>
                    <a:pt x="2110" y="2798"/>
                    <a:pt x="2054" y="2702"/>
                  </a:cubicBezTo>
                  <a:cubicBezTo>
                    <a:pt x="1984" y="2576"/>
                    <a:pt x="1931" y="2454"/>
                    <a:pt x="1902" y="2315"/>
                  </a:cubicBezTo>
                  <a:cubicBezTo>
                    <a:pt x="1862" y="2123"/>
                    <a:pt x="1971" y="1998"/>
                    <a:pt x="2080" y="1875"/>
                  </a:cubicBezTo>
                  <a:cubicBezTo>
                    <a:pt x="2193" y="1736"/>
                    <a:pt x="2328" y="1627"/>
                    <a:pt x="2441" y="1502"/>
                  </a:cubicBezTo>
                  <a:cubicBezTo>
                    <a:pt x="2523" y="1432"/>
                    <a:pt x="2593" y="1350"/>
                    <a:pt x="2619" y="1240"/>
                  </a:cubicBezTo>
                  <a:cubicBezTo>
                    <a:pt x="2646" y="1131"/>
                    <a:pt x="2606" y="1006"/>
                    <a:pt x="2563" y="910"/>
                  </a:cubicBezTo>
                  <a:cubicBezTo>
                    <a:pt x="2510" y="744"/>
                    <a:pt x="2441" y="592"/>
                    <a:pt x="2358" y="440"/>
                  </a:cubicBezTo>
                  <a:cubicBezTo>
                    <a:pt x="2315" y="331"/>
                    <a:pt x="2275" y="209"/>
                    <a:pt x="2302" y="83"/>
                  </a:cubicBezTo>
                  <a:cubicBezTo>
                    <a:pt x="2315" y="57"/>
                    <a:pt x="2302" y="43"/>
                    <a:pt x="2275" y="43"/>
                  </a:cubicBezTo>
                  <a:cubicBezTo>
                    <a:pt x="2163" y="43"/>
                    <a:pt x="2067" y="43"/>
                    <a:pt x="2014" y="152"/>
                  </a:cubicBezTo>
                  <a:cubicBezTo>
                    <a:pt x="1997" y="179"/>
                    <a:pt x="1984" y="209"/>
                    <a:pt x="1971" y="222"/>
                  </a:cubicBezTo>
                  <a:cubicBezTo>
                    <a:pt x="1931" y="275"/>
                    <a:pt x="1875" y="318"/>
                    <a:pt x="1806" y="344"/>
                  </a:cubicBezTo>
                  <a:cubicBezTo>
                    <a:pt x="1774" y="359"/>
                    <a:pt x="1743" y="365"/>
                    <a:pt x="1714" y="365"/>
                  </a:cubicBezTo>
                  <a:cubicBezTo>
                    <a:pt x="1627" y="365"/>
                    <a:pt x="1546" y="313"/>
                    <a:pt x="1475" y="262"/>
                  </a:cubicBezTo>
                  <a:cubicBezTo>
                    <a:pt x="1379" y="209"/>
                    <a:pt x="1366" y="109"/>
                    <a:pt x="13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3022257" y="4545090"/>
              <a:ext cx="94055" cy="157909"/>
            </a:xfrm>
            <a:custGeom>
              <a:avLst/>
              <a:gdLst/>
              <a:ahLst/>
              <a:cxnLst/>
              <a:rect l="l" t="t" r="r" b="b"/>
              <a:pathLst>
                <a:path w="2289" h="3843" extrusionOk="0">
                  <a:moveTo>
                    <a:pt x="0" y="0"/>
                  </a:moveTo>
                  <a:lnTo>
                    <a:pt x="0" y="3843"/>
                  </a:lnTo>
                  <a:cubicBezTo>
                    <a:pt x="109" y="3786"/>
                    <a:pt x="222" y="3747"/>
                    <a:pt x="331" y="3733"/>
                  </a:cubicBezTo>
                  <a:cubicBezTo>
                    <a:pt x="368" y="3733"/>
                    <a:pt x="398" y="3739"/>
                    <a:pt x="427" y="3739"/>
                  </a:cubicBezTo>
                  <a:cubicBezTo>
                    <a:pt x="441" y="3739"/>
                    <a:pt x="455" y="3738"/>
                    <a:pt x="470" y="3733"/>
                  </a:cubicBezTo>
                  <a:cubicBezTo>
                    <a:pt x="523" y="3720"/>
                    <a:pt x="536" y="3704"/>
                    <a:pt x="523" y="3651"/>
                  </a:cubicBezTo>
                  <a:cubicBezTo>
                    <a:pt x="496" y="3595"/>
                    <a:pt x="483" y="3538"/>
                    <a:pt x="453" y="3485"/>
                  </a:cubicBezTo>
                  <a:cubicBezTo>
                    <a:pt x="413" y="3360"/>
                    <a:pt x="413" y="3237"/>
                    <a:pt x="483" y="3142"/>
                  </a:cubicBezTo>
                  <a:cubicBezTo>
                    <a:pt x="635" y="2920"/>
                    <a:pt x="853" y="2824"/>
                    <a:pt x="1101" y="2811"/>
                  </a:cubicBezTo>
                  <a:cubicBezTo>
                    <a:pt x="1240" y="2811"/>
                    <a:pt x="1362" y="2851"/>
                    <a:pt x="1488" y="2877"/>
                  </a:cubicBezTo>
                  <a:cubicBezTo>
                    <a:pt x="1510" y="2885"/>
                    <a:pt x="1531" y="2889"/>
                    <a:pt x="1551" y="2889"/>
                  </a:cubicBezTo>
                  <a:cubicBezTo>
                    <a:pt x="1606" y="2889"/>
                    <a:pt x="1654" y="2860"/>
                    <a:pt x="1693" y="2811"/>
                  </a:cubicBezTo>
                  <a:cubicBezTo>
                    <a:pt x="1776" y="2685"/>
                    <a:pt x="1858" y="2563"/>
                    <a:pt x="1888" y="2398"/>
                  </a:cubicBezTo>
                  <a:cubicBezTo>
                    <a:pt x="1915" y="2245"/>
                    <a:pt x="1971" y="2093"/>
                    <a:pt x="2024" y="1941"/>
                  </a:cubicBezTo>
                  <a:cubicBezTo>
                    <a:pt x="2093" y="1789"/>
                    <a:pt x="2149" y="1637"/>
                    <a:pt x="2288" y="1528"/>
                  </a:cubicBezTo>
                  <a:cubicBezTo>
                    <a:pt x="2259" y="1515"/>
                    <a:pt x="2245" y="1515"/>
                    <a:pt x="2232" y="1515"/>
                  </a:cubicBezTo>
                  <a:cubicBezTo>
                    <a:pt x="2067" y="1488"/>
                    <a:pt x="1915" y="1458"/>
                    <a:pt x="1776" y="1389"/>
                  </a:cubicBezTo>
                  <a:cubicBezTo>
                    <a:pt x="1528" y="1253"/>
                    <a:pt x="1267" y="1128"/>
                    <a:pt x="1019" y="992"/>
                  </a:cubicBezTo>
                  <a:cubicBezTo>
                    <a:pt x="896" y="923"/>
                    <a:pt x="771" y="840"/>
                    <a:pt x="648" y="771"/>
                  </a:cubicBezTo>
                  <a:cubicBezTo>
                    <a:pt x="496" y="675"/>
                    <a:pt x="387" y="523"/>
                    <a:pt x="248" y="397"/>
                  </a:cubicBezTo>
                  <a:cubicBezTo>
                    <a:pt x="192" y="344"/>
                    <a:pt x="165" y="275"/>
                    <a:pt x="165" y="192"/>
                  </a:cubicBezTo>
                  <a:cubicBezTo>
                    <a:pt x="165" y="136"/>
                    <a:pt x="192" y="83"/>
                    <a:pt x="152" y="40"/>
                  </a:cubicBezTo>
                  <a:cubicBezTo>
                    <a:pt x="122" y="0"/>
                    <a:pt x="56" y="13"/>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3363022" y="4837778"/>
              <a:ext cx="125201" cy="66196"/>
            </a:xfrm>
            <a:custGeom>
              <a:avLst/>
              <a:gdLst/>
              <a:ahLst/>
              <a:cxnLst/>
              <a:rect l="l" t="t" r="r" b="b"/>
              <a:pathLst>
                <a:path w="3047" h="1611" extrusionOk="0">
                  <a:moveTo>
                    <a:pt x="2441" y="566"/>
                  </a:moveTo>
                  <a:cubicBezTo>
                    <a:pt x="2440" y="567"/>
                    <a:pt x="2440" y="569"/>
                    <a:pt x="2439" y="571"/>
                  </a:cubicBezTo>
                  <a:lnTo>
                    <a:pt x="2439" y="571"/>
                  </a:lnTo>
                  <a:cubicBezTo>
                    <a:pt x="2444" y="570"/>
                    <a:pt x="2449" y="568"/>
                    <a:pt x="2454" y="566"/>
                  </a:cubicBezTo>
                  <a:close/>
                  <a:moveTo>
                    <a:pt x="249" y="0"/>
                  </a:moveTo>
                  <a:cubicBezTo>
                    <a:pt x="222" y="109"/>
                    <a:pt x="209" y="235"/>
                    <a:pt x="166" y="344"/>
                  </a:cubicBezTo>
                  <a:cubicBezTo>
                    <a:pt x="113" y="496"/>
                    <a:pt x="70" y="661"/>
                    <a:pt x="14" y="827"/>
                  </a:cubicBezTo>
                  <a:cubicBezTo>
                    <a:pt x="1" y="853"/>
                    <a:pt x="1" y="866"/>
                    <a:pt x="30" y="880"/>
                  </a:cubicBezTo>
                  <a:cubicBezTo>
                    <a:pt x="126" y="923"/>
                    <a:pt x="209" y="979"/>
                    <a:pt x="305" y="1019"/>
                  </a:cubicBezTo>
                  <a:cubicBezTo>
                    <a:pt x="483" y="1075"/>
                    <a:pt x="662" y="1101"/>
                    <a:pt x="841" y="1144"/>
                  </a:cubicBezTo>
                  <a:cubicBezTo>
                    <a:pt x="925" y="1152"/>
                    <a:pt x="1005" y="1165"/>
                    <a:pt x="1084" y="1165"/>
                  </a:cubicBezTo>
                  <a:cubicBezTo>
                    <a:pt x="1136" y="1165"/>
                    <a:pt x="1188" y="1160"/>
                    <a:pt x="1241" y="1144"/>
                  </a:cubicBezTo>
                  <a:cubicBezTo>
                    <a:pt x="1260" y="1140"/>
                    <a:pt x="1278" y="1137"/>
                    <a:pt x="1295" y="1137"/>
                  </a:cubicBezTo>
                  <a:cubicBezTo>
                    <a:pt x="1386" y="1137"/>
                    <a:pt x="1436" y="1205"/>
                    <a:pt x="1436" y="1323"/>
                  </a:cubicBezTo>
                  <a:cubicBezTo>
                    <a:pt x="1449" y="1419"/>
                    <a:pt x="1419" y="1515"/>
                    <a:pt x="1419" y="1610"/>
                  </a:cubicBezTo>
                  <a:lnTo>
                    <a:pt x="2315" y="1610"/>
                  </a:lnTo>
                  <a:cubicBezTo>
                    <a:pt x="2398" y="1541"/>
                    <a:pt x="2454" y="1445"/>
                    <a:pt x="2550" y="1392"/>
                  </a:cubicBezTo>
                  <a:cubicBezTo>
                    <a:pt x="2593" y="1349"/>
                    <a:pt x="2646" y="1323"/>
                    <a:pt x="2702" y="1310"/>
                  </a:cubicBezTo>
                  <a:cubicBezTo>
                    <a:pt x="2772" y="1310"/>
                    <a:pt x="2812" y="1323"/>
                    <a:pt x="2841" y="1376"/>
                  </a:cubicBezTo>
                  <a:cubicBezTo>
                    <a:pt x="2894" y="1445"/>
                    <a:pt x="2924" y="1528"/>
                    <a:pt x="2937" y="1610"/>
                  </a:cubicBezTo>
                  <a:lnTo>
                    <a:pt x="3033" y="1610"/>
                  </a:lnTo>
                  <a:cubicBezTo>
                    <a:pt x="3020" y="1571"/>
                    <a:pt x="3020" y="1528"/>
                    <a:pt x="3033" y="1501"/>
                  </a:cubicBezTo>
                  <a:cubicBezTo>
                    <a:pt x="3046" y="1392"/>
                    <a:pt x="3046" y="1280"/>
                    <a:pt x="3046" y="1184"/>
                  </a:cubicBezTo>
                  <a:cubicBezTo>
                    <a:pt x="3046" y="1075"/>
                    <a:pt x="2977" y="1005"/>
                    <a:pt x="2881" y="992"/>
                  </a:cubicBezTo>
                  <a:cubicBezTo>
                    <a:pt x="2829" y="978"/>
                    <a:pt x="2781" y="974"/>
                    <a:pt x="2732" y="974"/>
                  </a:cubicBezTo>
                  <a:cubicBezTo>
                    <a:pt x="2677" y="974"/>
                    <a:pt x="2623" y="979"/>
                    <a:pt x="2563" y="979"/>
                  </a:cubicBezTo>
                  <a:cubicBezTo>
                    <a:pt x="2441" y="979"/>
                    <a:pt x="2454" y="979"/>
                    <a:pt x="2411" y="1101"/>
                  </a:cubicBezTo>
                  <a:cubicBezTo>
                    <a:pt x="2385" y="1171"/>
                    <a:pt x="2302" y="1488"/>
                    <a:pt x="2263" y="1558"/>
                  </a:cubicBezTo>
                  <a:cubicBezTo>
                    <a:pt x="2244" y="1583"/>
                    <a:pt x="2226" y="1592"/>
                    <a:pt x="2209" y="1592"/>
                  </a:cubicBezTo>
                  <a:cubicBezTo>
                    <a:pt x="2199" y="1592"/>
                    <a:pt x="2190" y="1589"/>
                    <a:pt x="2180" y="1584"/>
                  </a:cubicBezTo>
                  <a:cubicBezTo>
                    <a:pt x="2137" y="1584"/>
                    <a:pt x="2137" y="1558"/>
                    <a:pt x="2137" y="1515"/>
                  </a:cubicBezTo>
                  <a:cubicBezTo>
                    <a:pt x="2137" y="1488"/>
                    <a:pt x="2206" y="1227"/>
                    <a:pt x="2206" y="1184"/>
                  </a:cubicBezTo>
                  <a:cubicBezTo>
                    <a:pt x="2233" y="1101"/>
                    <a:pt x="2302" y="1019"/>
                    <a:pt x="2276" y="909"/>
                  </a:cubicBezTo>
                  <a:cubicBezTo>
                    <a:pt x="2263" y="909"/>
                    <a:pt x="2276" y="880"/>
                    <a:pt x="2276" y="880"/>
                  </a:cubicBezTo>
                  <a:cubicBezTo>
                    <a:pt x="2396" y="815"/>
                    <a:pt x="2398" y="679"/>
                    <a:pt x="2439" y="571"/>
                  </a:cubicBezTo>
                  <a:lnTo>
                    <a:pt x="2439" y="571"/>
                  </a:lnTo>
                  <a:cubicBezTo>
                    <a:pt x="2432" y="572"/>
                    <a:pt x="2427" y="572"/>
                    <a:pt x="2421" y="572"/>
                  </a:cubicBezTo>
                  <a:cubicBezTo>
                    <a:pt x="2412" y="572"/>
                    <a:pt x="2405" y="572"/>
                    <a:pt x="2398" y="579"/>
                  </a:cubicBezTo>
                  <a:cubicBezTo>
                    <a:pt x="2180" y="675"/>
                    <a:pt x="1932" y="701"/>
                    <a:pt x="1697" y="714"/>
                  </a:cubicBezTo>
                  <a:cubicBezTo>
                    <a:pt x="1672" y="716"/>
                    <a:pt x="1648" y="717"/>
                    <a:pt x="1623" y="717"/>
                  </a:cubicBezTo>
                  <a:cubicBezTo>
                    <a:pt x="1438" y="717"/>
                    <a:pt x="1247" y="665"/>
                    <a:pt x="1075" y="592"/>
                  </a:cubicBezTo>
                  <a:cubicBezTo>
                    <a:pt x="979" y="549"/>
                    <a:pt x="884" y="523"/>
                    <a:pt x="801" y="466"/>
                  </a:cubicBezTo>
                  <a:cubicBezTo>
                    <a:pt x="593" y="331"/>
                    <a:pt x="414" y="179"/>
                    <a:pt x="2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3331382" y="4858200"/>
              <a:ext cx="82632" cy="45774"/>
            </a:xfrm>
            <a:custGeom>
              <a:avLst/>
              <a:gdLst/>
              <a:ahLst/>
              <a:cxnLst/>
              <a:rect l="l" t="t" r="r" b="b"/>
              <a:pathLst>
                <a:path w="2011" h="1114" extrusionOk="0">
                  <a:moveTo>
                    <a:pt x="554" y="1"/>
                  </a:moveTo>
                  <a:cubicBezTo>
                    <a:pt x="536" y="1"/>
                    <a:pt x="518" y="4"/>
                    <a:pt x="496" y="12"/>
                  </a:cubicBezTo>
                  <a:cubicBezTo>
                    <a:pt x="387" y="69"/>
                    <a:pt x="357" y="178"/>
                    <a:pt x="318" y="274"/>
                  </a:cubicBezTo>
                  <a:cubicBezTo>
                    <a:pt x="205" y="548"/>
                    <a:pt x="109" y="839"/>
                    <a:pt x="0" y="1113"/>
                  </a:cubicBezTo>
                  <a:lnTo>
                    <a:pt x="1515" y="1113"/>
                  </a:lnTo>
                  <a:cubicBezTo>
                    <a:pt x="1558" y="1044"/>
                    <a:pt x="1627" y="1004"/>
                    <a:pt x="1693" y="978"/>
                  </a:cubicBezTo>
                  <a:cubicBezTo>
                    <a:pt x="1727" y="959"/>
                    <a:pt x="1757" y="949"/>
                    <a:pt x="1783" y="949"/>
                  </a:cubicBezTo>
                  <a:cubicBezTo>
                    <a:pt x="1835" y="949"/>
                    <a:pt x="1873" y="986"/>
                    <a:pt x="1902" y="1061"/>
                  </a:cubicBezTo>
                  <a:lnTo>
                    <a:pt x="1902" y="1113"/>
                  </a:lnTo>
                  <a:lnTo>
                    <a:pt x="1971" y="1113"/>
                  </a:lnTo>
                  <a:cubicBezTo>
                    <a:pt x="1984" y="1031"/>
                    <a:pt x="2011" y="948"/>
                    <a:pt x="1998" y="852"/>
                  </a:cubicBezTo>
                  <a:lnTo>
                    <a:pt x="1998" y="852"/>
                  </a:lnTo>
                  <a:cubicBezTo>
                    <a:pt x="1958" y="865"/>
                    <a:pt x="1915" y="865"/>
                    <a:pt x="1875" y="865"/>
                  </a:cubicBezTo>
                  <a:cubicBezTo>
                    <a:pt x="1640" y="865"/>
                    <a:pt x="1419" y="796"/>
                    <a:pt x="1197" y="743"/>
                  </a:cubicBezTo>
                  <a:cubicBezTo>
                    <a:pt x="1048" y="700"/>
                    <a:pt x="910" y="647"/>
                    <a:pt x="784" y="565"/>
                  </a:cubicBezTo>
                  <a:cubicBezTo>
                    <a:pt x="731" y="535"/>
                    <a:pt x="648" y="535"/>
                    <a:pt x="619" y="482"/>
                  </a:cubicBezTo>
                  <a:cubicBezTo>
                    <a:pt x="605" y="452"/>
                    <a:pt x="592" y="439"/>
                    <a:pt x="566" y="412"/>
                  </a:cubicBezTo>
                  <a:cubicBezTo>
                    <a:pt x="523" y="383"/>
                    <a:pt x="483" y="343"/>
                    <a:pt x="453" y="287"/>
                  </a:cubicBezTo>
                  <a:cubicBezTo>
                    <a:pt x="427" y="260"/>
                    <a:pt x="427" y="217"/>
                    <a:pt x="470" y="191"/>
                  </a:cubicBezTo>
                  <a:cubicBezTo>
                    <a:pt x="480" y="181"/>
                    <a:pt x="488" y="176"/>
                    <a:pt x="497" y="176"/>
                  </a:cubicBezTo>
                  <a:cubicBezTo>
                    <a:pt x="511" y="176"/>
                    <a:pt x="526" y="188"/>
                    <a:pt x="552" y="204"/>
                  </a:cubicBezTo>
                  <a:cubicBezTo>
                    <a:pt x="566" y="217"/>
                    <a:pt x="579" y="247"/>
                    <a:pt x="605" y="260"/>
                  </a:cubicBezTo>
                  <a:cubicBezTo>
                    <a:pt x="662" y="204"/>
                    <a:pt x="662" y="135"/>
                    <a:pt x="688" y="69"/>
                  </a:cubicBezTo>
                  <a:cubicBezTo>
                    <a:pt x="688" y="52"/>
                    <a:pt x="688" y="39"/>
                    <a:pt x="662" y="26"/>
                  </a:cubicBezTo>
                  <a:cubicBezTo>
                    <a:pt x="623" y="16"/>
                    <a:pt x="592" y="1"/>
                    <a:pt x="5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3458146" y="4891566"/>
              <a:ext cx="25599" cy="12409"/>
            </a:xfrm>
            <a:custGeom>
              <a:avLst/>
              <a:gdLst/>
              <a:ahLst/>
              <a:cxnLst/>
              <a:rect l="l" t="t" r="r" b="b"/>
              <a:pathLst>
                <a:path w="623" h="302" extrusionOk="0">
                  <a:moveTo>
                    <a:pt x="387" y="1"/>
                  </a:moveTo>
                  <a:cubicBezTo>
                    <a:pt x="331" y="14"/>
                    <a:pt x="278" y="40"/>
                    <a:pt x="235" y="83"/>
                  </a:cubicBezTo>
                  <a:cubicBezTo>
                    <a:pt x="139" y="136"/>
                    <a:pt x="83" y="232"/>
                    <a:pt x="0" y="301"/>
                  </a:cubicBezTo>
                  <a:lnTo>
                    <a:pt x="196" y="301"/>
                  </a:lnTo>
                  <a:cubicBezTo>
                    <a:pt x="235" y="232"/>
                    <a:pt x="291" y="206"/>
                    <a:pt x="344" y="166"/>
                  </a:cubicBezTo>
                  <a:cubicBezTo>
                    <a:pt x="361" y="160"/>
                    <a:pt x="375" y="156"/>
                    <a:pt x="386" y="156"/>
                  </a:cubicBezTo>
                  <a:cubicBezTo>
                    <a:pt x="404" y="156"/>
                    <a:pt x="414" y="166"/>
                    <a:pt x="414" y="192"/>
                  </a:cubicBezTo>
                  <a:cubicBezTo>
                    <a:pt x="427" y="232"/>
                    <a:pt x="444" y="262"/>
                    <a:pt x="457" y="301"/>
                  </a:cubicBezTo>
                  <a:lnTo>
                    <a:pt x="622" y="301"/>
                  </a:lnTo>
                  <a:cubicBezTo>
                    <a:pt x="609" y="219"/>
                    <a:pt x="579" y="136"/>
                    <a:pt x="526" y="67"/>
                  </a:cubicBezTo>
                  <a:cubicBezTo>
                    <a:pt x="497" y="14"/>
                    <a:pt x="457" y="1"/>
                    <a:pt x="3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3393593" y="4897195"/>
              <a:ext cx="15943" cy="6780"/>
            </a:xfrm>
            <a:custGeom>
              <a:avLst/>
              <a:gdLst/>
              <a:ahLst/>
              <a:cxnLst/>
              <a:rect l="l" t="t" r="r" b="b"/>
              <a:pathLst>
                <a:path w="388" h="165" extrusionOk="0">
                  <a:moveTo>
                    <a:pt x="269" y="0"/>
                  </a:moveTo>
                  <a:cubicBezTo>
                    <a:pt x="243" y="0"/>
                    <a:pt x="213" y="10"/>
                    <a:pt x="179" y="29"/>
                  </a:cubicBezTo>
                  <a:cubicBezTo>
                    <a:pt x="113" y="55"/>
                    <a:pt x="44" y="95"/>
                    <a:pt x="1" y="164"/>
                  </a:cubicBezTo>
                  <a:lnTo>
                    <a:pt x="222" y="164"/>
                  </a:lnTo>
                  <a:cubicBezTo>
                    <a:pt x="229" y="151"/>
                    <a:pt x="235" y="145"/>
                    <a:pt x="242" y="145"/>
                  </a:cubicBezTo>
                  <a:cubicBezTo>
                    <a:pt x="249" y="145"/>
                    <a:pt x="255" y="151"/>
                    <a:pt x="262" y="164"/>
                  </a:cubicBezTo>
                  <a:lnTo>
                    <a:pt x="388" y="164"/>
                  </a:lnTo>
                  <a:lnTo>
                    <a:pt x="388" y="112"/>
                  </a:lnTo>
                  <a:cubicBezTo>
                    <a:pt x="359" y="37"/>
                    <a:pt x="321" y="0"/>
                    <a:pt x="2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3466159" y="4897935"/>
              <a:ext cx="10766" cy="6040"/>
            </a:xfrm>
            <a:custGeom>
              <a:avLst/>
              <a:gdLst/>
              <a:ahLst/>
              <a:cxnLst/>
              <a:rect l="l" t="t" r="r" b="b"/>
              <a:pathLst>
                <a:path w="262" h="147" extrusionOk="0">
                  <a:moveTo>
                    <a:pt x="191" y="1"/>
                  </a:moveTo>
                  <a:cubicBezTo>
                    <a:pt x="180" y="1"/>
                    <a:pt x="166" y="5"/>
                    <a:pt x="149" y="11"/>
                  </a:cubicBezTo>
                  <a:cubicBezTo>
                    <a:pt x="96" y="51"/>
                    <a:pt x="40" y="77"/>
                    <a:pt x="1" y="146"/>
                  </a:cubicBezTo>
                  <a:lnTo>
                    <a:pt x="262" y="146"/>
                  </a:lnTo>
                  <a:cubicBezTo>
                    <a:pt x="249" y="107"/>
                    <a:pt x="232" y="77"/>
                    <a:pt x="219" y="37"/>
                  </a:cubicBezTo>
                  <a:cubicBezTo>
                    <a:pt x="219" y="11"/>
                    <a:pt x="209"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3402715" y="4903112"/>
              <a:ext cx="1644" cy="863"/>
            </a:xfrm>
            <a:custGeom>
              <a:avLst/>
              <a:gdLst/>
              <a:ahLst/>
              <a:cxnLst/>
              <a:rect l="l" t="t" r="r" b="b"/>
              <a:pathLst>
                <a:path w="40" h="21" extrusionOk="0">
                  <a:moveTo>
                    <a:pt x="20" y="1"/>
                  </a:moveTo>
                  <a:cubicBezTo>
                    <a:pt x="13" y="1"/>
                    <a:pt x="7" y="7"/>
                    <a:pt x="0" y="20"/>
                  </a:cubicBezTo>
                  <a:lnTo>
                    <a:pt x="40" y="20"/>
                  </a:lnTo>
                  <a:cubicBezTo>
                    <a:pt x="33" y="7"/>
                    <a:pt x="27" y="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3022257" y="4406327"/>
              <a:ext cx="575" cy="1151"/>
            </a:xfrm>
            <a:custGeom>
              <a:avLst/>
              <a:gdLst/>
              <a:ahLst/>
              <a:cxnLst/>
              <a:rect l="l" t="t" r="r" b="b"/>
              <a:pathLst>
                <a:path w="14" h="28" extrusionOk="0">
                  <a:moveTo>
                    <a:pt x="0" y="1"/>
                  </a:moveTo>
                  <a:lnTo>
                    <a:pt x="0" y="27"/>
                  </a:lnTo>
                  <a:lnTo>
                    <a:pt x="13" y="14"/>
                  </a:lnTo>
                  <a:cubicBezTo>
                    <a:pt x="0" y="14"/>
                    <a:pt x="0" y="14"/>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3494429" y="4880677"/>
              <a:ext cx="41" cy="1274"/>
            </a:xfrm>
            <a:custGeom>
              <a:avLst/>
              <a:gdLst/>
              <a:ahLst/>
              <a:cxnLst/>
              <a:rect l="l" t="t" r="r" b="b"/>
              <a:pathLst>
                <a:path w="1" h="31" extrusionOk="0">
                  <a:moveTo>
                    <a:pt x="0" y="1"/>
                  </a:moveTo>
                  <a:lnTo>
                    <a:pt x="0" y="31"/>
                  </a:lnTo>
                  <a:lnTo>
                    <a:pt x="0" y="3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3318315" y="4628134"/>
              <a:ext cx="204957" cy="229693"/>
            </a:xfrm>
            <a:custGeom>
              <a:avLst/>
              <a:gdLst/>
              <a:ahLst/>
              <a:cxnLst/>
              <a:rect l="l" t="t" r="r" b="b"/>
              <a:pathLst>
                <a:path w="4988" h="5590" extrusionOk="0">
                  <a:moveTo>
                    <a:pt x="2567" y="1418"/>
                  </a:moveTo>
                  <a:cubicBezTo>
                    <a:pt x="2716" y="1418"/>
                    <a:pt x="2863" y="1448"/>
                    <a:pt x="2990" y="1517"/>
                  </a:cubicBezTo>
                  <a:cubicBezTo>
                    <a:pt x="3020" y="1547"/>
                    <a:pt x="3046" y="1574"/>
                    <a:pt x="3033" y="1600"/>
                  </a:cubicBezTo>
                  <a:cubicBezTo>
                    <a:pt x="3033" y="1643"/>
                    <a:pt x="2990" y="1643"/>
                    <a:pt x="2964" y="1643"/>
                  </a:cubicBezTo>
                  <a:lnTo>
                    <a:pt x="2825" y="1643"/>
                  </a:lnTo>
                  <a:cubicBezTo>
                    <a:pt x="2494" y="1669"/>
                    <a:pt x="2150" y="1683"/>
                    <a:pt x="1833" y="1808"/>
                  </a:cubicBezTo>
                  <a:cubicBezTo>
                    <a:pt x="1793" y="1822"/>
                    <a:pt x="1750" y="1835"/>
                    <a:pt x="1724" y="1865"/>
                  </a:cubicBezTo>
                  <a:cubicBezTo>
                    <a:pt x="1706" y="1870"/>
                    <a:pt x="1690" y="1873"/>
                    <a:pt x="1675" y="1873"/>
                  </a:cubicBezTo>
                  <a:cubicBezTo>
                    <a:pt x="1653" y="1873"/>
                    <a:pt x="1636" y="1866"/>
                    <a:pt x="1628" y="1848"/>
                  </a:cubicBezTo>
                  <a:cubicBezTo>
                    <a:pt x="1598" y="1808"/>
                    <a:pt x="1628" y="1782"/>
                    <a:pt x="1654" y="1765"/>
                  </a:cubicBezTo>
                  <a:cubicBezTo>
                    <a:pt x="1793" y="1683"/>
                    <a:pt x="1915" y="1587"/>
                    <a:pt x="2067" y="1534"/>
                  </a:cubicBezTo>
                  <a:cubicBezTo>
                    <a:pt x="2206" y="1478"/>
                    <a:pt x="2342" y="1435"/>
                    <a:pt x="2481" y="1421"/>
                  </a:cubicBezTo>
                  <a:cubicBezTo>
                    <a:pt x="2510" y="1419"/>
                    <a:pt x="2538" y="1418"/>
                    <a:pt x="2567" y="1418"/>
                  </a:cubicBezTo>
                  <a:close/>
                  <a:moveTo>
                    <a:pt x="4252" y="1964"/>
                  </a:moveTo>
                  <a:cubicBezTo>
                    <a:pt x="4327" y="1964"/>
                    <a:pt x="4403" y="1971"/>
                    <a:pt x="4478" y="1987"/>
                  </a:cubicBezTo>
                  <a:cubicBezTo>
                    <a:pt x="4604" y="2013"/>
                    <a:pt x="4713" y="2083"/>
                    <a:pt x="4809" y="2152"/>
                  </a:cubicBezTo>
                  <a:cubicBezTo>
                    <a:pt x="4822" y="2166"/>
                    <a:pt x="4822" y="2179"/>
                    <a:pt x="4839" y="2195"/>
                  </a:cubicBezTo>
                  <a:cubicBezTo>
                    <a:pt x="4852" y="2222"/>
                    <a:pt x="4852" y="2261"/>
                    <a:pt x="4839" y="2278"/>
                  </a:cubicBezTo>
                  <a:cubicBezTo>
                    <a:pt x="4829" y="2293"/>
                    <a:pt x="4811" y="2300"/>
                    <a:pt x="4793" y="2300"/>
                  </a:cubicBezTo>
                  <a:cubicBezTo>
                    <a:pt x="4780" y="2300"/>
                    <a:pt x="4767" y="2297"/>
                    <a:pt x="4756" y="2291"/>
                  </a:cubicBezTo>
                  <a:cubicBezTo>
                    <a:pt x="4726" y="2278"/>
                    <a:pt x="4700" y="2261"/>
                    <a:pt x="4657" y="2235"/>
                  </a:cubicBezTo>
                  <a:cubicBezTo>
                    <a:pt x="4657" y="2374"/>
                    <a:pt x="4630" y="2470"/>
                    <a:pt x="4521" y="2552"/>
                  </a:cubicBezTo>
                  <a:cubicBezTo>
                    <a:pt x="4493" y="2578"/>
                    <a:pt x="4454" y="2594"/>
                    <a:pt x="4416" y="2594"/>
                  </a:cubicBezTo>
                  <a:cubicBezTo>
                    <a:pt x="4395" y="2594"/>
                    <a:pt x="4374" y="2589"/>
                    <a:pt x="4356" y="2579"/>
                  </a:cubicBezTo>
                  <a:cubicBezTo>
                    <a:pt x="4300" y="2552"/>
                    <a:pt x="4273" y="2496"/>
                    <a:pt x="4273" y="2427"/>
                  </a:cubicBezTo>
                  <a:cubicBezTo>
                    <a:pt x="4260" y="2344"/>
                    <a:pt x="4286" y="2278"/>
                    <a:pt x="4343" y="2209"/>
                  </a:cubicBezTo>
                  <a:cubicBezTo>
                    <a:pt x="4356" y="2195"/>
                    <a:pt x="4369" y="2166"/>
                    <a:pt x="4382" y="2126"/>
                  </a:cubicBezTo>
                  <a:cubicBezTo>
                    <a:pt x="4327" y="2116"/>
                    <a:pt x="4272" y="2111"/>
                    <a:pt x="4217" y="2111"/>
                  </a:cubicBezTo>
                  <a:cubicBezTo>
                    <a:pt x="4107" y="2111"/>
                    <a:pt x="3997" y="2130"/>
                    <a:pt x="3886" y="2166"/>
                  </a:cubicBezTo>
                  <a:cubicBezTo>
                    <a:pt x="3830" y="2195"/>
                    <a:pt x="3777" y="2209"/>
                    <a:pt x="3721" y="2235"/>
                  </a:cubicBezTo>
                  <a:cubicBezTo>
                    <a:pt x="3708" y="2242"/>
                    <a:pt x="3694" y="2248"/>
                    <a:pt x="3680" y="2248"/>
                  </a:cubicBezTo>
                  <a:cubicBezTo>
                    <a:pt x="3666" y="2248"/>
                    <a:pt x="3651" y="2242"/>
                    <a:pt x="3638" y="2222"/>
                  </a:cubicBezTo>
                  <a:cubicBezTo>
                    <a:pt x="3625" y="2195"/>
                    <a:pt x="3638" y="2166"/>
                    <a:pt x="3665" y="2139"/>
                  </a:cubicBezTo>
                  <a:cubicBezTo>
                    <a:pt x="3734" y="2083"/>
                    <a:pt x="3817" y="2043"/>
                    <a:pt x="3913" y="2013"/>
                  </a:cubicBezTo>
                  <a:cubicBezTo>
                    <a:pt x="4023" y="1981"/>
                    <a:pt x="4137" y="1964"/>
                    <a:pt x="4252" y="1964"/>
                  </a:cubicBezTo>
                  <a:close/>
                  <a:moveTo>
                    <a:pt x="2465" y="2022"/>
                  </a:moveTo>
                  <a:cubicBezTo>
                    <a:pt x="2520" y="2022"/>
                    <a:pt x="2576" y="2030"/>
                    <a:pt x="2633" y="2043"/>
                  </a:cubicBezTo>
                  <a:cubicBezTo>
                    <a:pt x="2689" y="2056"/>
                    <a:pt x="2742" y="2070"/>
                    <a:pt x="2798" y="2083"/>
                  </a:cubicBezTo>
                  <a:cubicBezTo>
                    <a:pt x="2937" y="2126"/>
                    <a:pt x="2990" y="2209"/>
                    <a:pt x="2977" y="2344"/>
                  </a:cubicBezTo>
                  <a:cubicBezTo>
                    <a:pt x="2950" y="2483"/>
                    <a:pt x="2881" y="2579"/>
                    <a:pt x="2755" y="2622"/>
                  </a:cubicBezTo>
                  <a:cubicBezTo>
                    <a:pt x="2745" y="2625"/>
                    <a:pt x="2734" y="2627"/>
                    <a:pt x="2723" y="2627"/>
                  </a:cubicBezTo>
                  <a:cubicBezTo>
                    <a:pt x="2649" y="2627"/>
                    <a:pt x="2575" y="2553"/>
                    <a:pt x="2564" y="2470"/>
                  </a:cubicBezTo>
                  <a:cubicBezTo>
                    <a:pt x="2564" y="2400"/>
                    <a:pt x="2577" y="2331"/>
                    <a:pt x="2607" y="2278"/>
                  </a:cubicBezTo>
                  <a:cubicBezTo>
                    <a:pt x="2646" y="2222"/>
                    <a:pt x="2620" y="2209"/>
                    <a:pt x="2564" y="2209"/>
                  </a:cubicBezTo>
                  <a:cubicBezTo>
                    <a:pt x="2532" y="2209"/>
                    <a:pt x="2499" y="2190"/>
                    <a:pt x="2460" y="2190"/>
                  </a:cubicBezTo>
                  <a:cubicBezTo>
                    <a:pt x="2448" y="2190"/>
                    <a:pt x="2437" y="2192"/>
                    <a:pt x="2425" y="2195"/>
                  </a:cubicBezTo>
                  <a:cubicBezTo>
                    <a:pt x="2259" y="2195"/>
                    <a:pt x="2124" y="2291"/>
                    <a:pt x="1985" y="2387"/>
                  </a:cubicBezTo>
                  <a:cubicBezTo>
                    <a:pt x="1958" y="2400"/>
                    <a:pt x="1929" y="2427"/>
                    <a:pt x="1902" y="2457"/>
                  </a:cubicBezTo>
                  <a:cubicBezTo>
                    <a:pt x="1889" y="2463"/>
                    <a:pt x="1875" y="2470"/>
                    <a:pt x="1861" y="2470"/>
                  </a:cubicBezTo>
                  <a:cubicBezTo>
                    <a:pt x="1847" y="2470"/>
                    <a:pt x="1833" y="2463"/>
                    <a:pt x="1819" y="2443"/>
                  </a:cubicBezTo>
                  <a:cubicBezTo>
                    <a:pt x="1793" y="2414"/>
                    <a:pt x="1793" y="2387"/>
                    <a:pt x="1819" y="2361"/>
                  </a:cubicBezTo>
                  <a:lnTo>
                    <a:pt x="1902" y="2278"/>
                  </a:lnTo>
                  <a:cubicBezTo>
                    <a:pt x="2011" y="2179"/>
                    <a:pt x="2137" y="2113"/>
                    <a:pt x="2276" y="2056"/>
                  </a:cubicBezTo>
                  <a:cubicBezTo>
                    <a:pt x="2335" y="2033"/>
                    <a:pt x="2399" y="2022"/>
                    <a:pt x="2465" y="2022"/>
                  </a:cubicBezTo>
                  <a:close/>
                  <a:moveTo>
                    <a:pt x="421" y="2606"/>
                  </a:moveTo>
                  <a:cubicBezTo>
                    <a:pt x="536" y="2606"/>
                    <a:pt x="635" y="2658"/>
                    <a:pt x="732" y="2731"/>
                  </a:cubicBezTo>
                  <a:cubicBezTo>
                    <a:pt x="884" y="2827"/>
                    <a:pt x="953" y="2979"/>
                    <a:pt x="1006" y="3144"/>
                  </a:cubicBezTo>
                  <a:cubicBezTo>
                    <a:pt x="1036" y="3227"/>
                    <a:pt x="1019" y="3283"/>
                    <a:pt x="980" y="3283"/>
                  </a:cubicBezTo>
                  <a:cubicBezTo>
                    <a:pt x="968" y="3287"/>
                    <a:pt x="959" y="3288"/>
                    <a:pt x="951" y="3288"/>
                  </a:cubicBezTo>
                  <a:cubicBezTo>
                    <a:pt x="896" y="3288"/>
                    <a:pt x="893" y="3222"/>
                    <a:pt x="870" y="3187"/>
                  </a:cubicBezTo>
                  <a:cubicBezTo>
                    <a:pt x="841" y="3158"/>
                    <a:pt x="854" y="3105"/>
                    <a:pt x="814" y="3075"/>
                  </a:cubicBezTo>
                  <a:cubicBezTo>
                    <a:pt x="758" y="3144"/>
                    <a:pt x="718" y="3214"/>
                    <a:pt x="675" y="3283"/>
                  </a:cubicBezTo>
                  <a:cubicBezTo>
                    <a:pt x="665" y="3305"/>
                    <a:pt x="645" y="3326"/>
                    <a:pt x="615" y="3326"/>
                  </a:cubicBezTo>
                  <a:cubicBezTo>
                    <a:pt x="608" y="3326"/>
                    <a:pt x="601" y="3325"/>
                    <a:pt x="593" y="3323"/>
                  </a:cubicBezTo>
                  <a:cubicBezTo>
                    <a:pt x="566" y="3296"/>
                    <a:pt x="540" y="3270"/>
                    <a:pt x="553" y="3227"/>
                  </a:cubicBezTo>
                  <a:cubicBezTo>
                    <a:pt x="579" y="3144"/>
                    <a:pt x="622" y="3075"/>
                    <a:pt x="689" y="3005"/>
                  </a:cubicBezTo>
                  <a:cubicBezTo>
                    <a:pt x="718" y="2966"/>
                    <a:pt x="732" y="2939"/>
                    <a:pt x="675" y="2883"/>
                  </a:cubicBezTo>
                  <a:cubicBezTo>
                    <a:pt x="593" y="2800"/>
                    <a:pt x="484" y="2744"/>
                    <a:pt x="358" y="2718"/>
                  </a:cubicBezTo>
                  <a:cubicBezTo>
                    <a:pt x="331" y="2718"/>
                    <a:pt x="305" y="2705"/>
                    <a:pt x="305" y="2662"/>
                  </a:cubicBezTo>
                  <a:cubicBezTo>
                    <a:pt x="305" y="2622"/>
                    <a:pt x="331" y="2609"/>
                    <a:pt x="374" y="2609"/>
                  </a:cubicBezTo>
                  <a:cubicBezTo>
                    <a:pt x="390" y="2607"/>
                    <a:pt x="406" y="2606"/>
                    <a:pt x="421" y="2606"/>
                  </a:cubicBezTo>
                  <a:close/>
                  <a:moveTo>
                    <a:pt x="3397" y="1843"/>
                  </a:moveTo>
                  <a:cubicBezTo>
                    <a:pt x="3404" y="1843"/>
                    <a:pt x="3410" y="1845"/>
                    <a:pt x="3417" y="1848"/>
                  </a:cubicBezTo>
                  <a:cubicBezTo>
                    <a:pt x="3446" y="1865"/>
                    <a:pt x="3460" y="1891"/>
                    <a:pt x="3446" y="1918"/>
                  </a:cubicBezTo>
                  <a:cubicBezTo>
                    <a:pt x="3433" y="1974"/>
                    <a:pt x="3460" y="2030"/>
                    <a:pt x="3486" y="2070"/>
                  </a:cubicBezTo>
                  <a:cubicBezTo>
                    <a:pt x="3569" y="2222"/>
                    <a:pt x="3665" y="2344"/>
                    <a:pt x="3777" y="2483"/>
                  </a:cubicBezTo>
                  <a:cubicBezTo>
                    <a:pt x="3873" y="2622"/>
                    <a:pt x="3956" y="2787"/>
                    <a:pt x="3886" y="2979"/>
                  </a:cubicBezTo>
                  <a:cubicBezTo>
                    <a:pt x="3847" y="3118"/>
                    <a:pt x="3747" y="3214"/>
                    <a:pt x="3625" y="3270"/>
                  </a:cubicBezTo>
                  <a:cubicBezTo>
                    <a:pt x="3529" y="3310"/>
                    <a:pt x="3433" y="3336"/>
                    <a:pt x="3321" y="3366"/>
                  </a:cubicBezTo>
                  <a:cubicBezTo>
                    <a:pt x="3294" y="3353"/>
                    <a:pt x="3268" y="3353"/>
                    <a:pt x="3251" y="3310"/>
                  </a:cubicBezTo>
                  <a:cubicBezTo>
                    <a:pt x="3238" y="3270"/>
                    <a:pt x="3268" y="3227"/>
                    <a:pt x="3308" y="3201"/>
                  </a:cubicBezTo>
                  <a:cubicBezTo>
                    <a:pt x="3377" y="3158"/>
                    <a:pt x="3433" y="3118"/>
                    <a:pt x="3516" y="3088"/>
                  </a:cubicBezTo>
                  <a:cubicBezTo>
                    <a:pt x="3556" y="3062"/>
                    <a:pt x="3599" y="3035"/>
                    <a:pt x="3638" y="3005"/>
                  </a:cubicBezTo>
                  <a:cubicBezTo>
                    <a:pt x="3708" y="2966"/>
                    <a:pt x="3734" y="2896"/>
                    <a:pt x="3708" y="2814"/>
                  </a:cubicBezTo>
                  <a:cubicBezTo>
                    <a:pt x="3694" y="2705"/>
                    <a:pt x="3638" y="2609"/>
                    <a:pt x="3569" y="2526"/>
                  </a:cubicBezTo>
                  <a:cubicBezTo>
                    <a:pt x="3473" y="2374"/>
                    <a:pt x="3403" y="2222"/>
                    <a:pt x="3321" y="2070"/>
                  </a:cubicBezTo>
                  <a:cubicBezTo>
                    <a:pt x="3294" y="2000"/>
                    <a:pt x="3308" y="1947"/>
                    <a:pt x="3334" y="1891"/>
                  </a:cubicBezTo>
                  <a:cubicBezTo>
                    <a:pt x="3356" y="1859"/>
                    <a:pt x="3377" y="1843"/>
                    <a:pt x="3397" y="1843"/>
                  </a:cubicBezTo>
                  <a:close/>
                  <a:moveTo>
                    <a:pt x="1862" y="3571"/>
                  </a:moveTo>
                  <a:cubicBezTo>
                    <a:pt x="1889" y="3571"/>
                    <a:pt x="1902" y="3571"/>
                    <a:pt x="1915" y="3584"/>
                  </a:cubicBezTo>
                  <a:cubicBezTo>
                    <a:pt x="1945" y="3601"/>
                    <a:pt x="1945" y="3627"/>
                    <a:pt x="1929" y="3640"/>
                  </a:cubicBezTo>
                  <a:cubicBezTo>
                    <a:pt x="1902" y="3683"/>
                    <a:pt x="1889" y="3723"/>
                    <a:pt x="1876" y="3750"/>
                  </a:cubicBezTo>
                  <a:cubicBezTo>
                    <a:pt x="1862" y="3793"/>
                    <a:pt x="1833" y="3793"/>
                    <a:pt x="1793" y="3793"/>
                  </a:cubicBezTo>
                  <a:cubicBezTo>
                    <a:pt x="1750" y="3779"/>
                    <a:pt x="1763" y="3750"/>
                    <a:pt x="1750" y="3723"/>
                  </a:cubicBezTo>
                  <a:cubicBezTo>
                    <a:pt x="1750" y="3654"/>
                    <a:pt x="1806" y="3601"/>
                    <a:pt x="1862" y="3571"/>
                  </a:cubicBezTo>
                  <a:close/>
                  <a:moveTo>
                    <a:pt x="4170" y="3761"/>
                  </a:moveTo>
                  <a:cubicBezTo>
                    <a:pt x="4196" y="3761"/>
                    <a:pt x="4209" y="3785"/>
                    <a:pt x="4230" y="3806"/>
                  </a:cubicBezTo>
                  <a:cubicBezTo>
                    <a:pt x="4243" y="3832"/>
                    <a:pt x="4273" y="3862"/>
                    <a:pt x="4273" y="3902"/>
                  </a:cubicBezTo>
                  <a:cubicBezTo>
                    <a:pt x="4260" y="3931"/>
                    <a:pt x="4273" y="3958"/>
                    <a:pt x="4260" y="3971"/>
                  </a:cubicBezTo>
                  <a:cubicBezTo>
                    <a:pt x="4243" y="4014"/>
                    <a:pt x="4217" y="4027"/>
                    <a:pt x="4177" y="4027"/>
                  </a:cubicBezTo>
                  <a:cubicBezTo>
                    <a:pt x="4148" y="4027"/>
                    <a:pt x="4134" y="3984"/>
                    <a:pt x="4134" y="3958"/>
                  </a:cubicBezTo>
                  <a:cubicBezTo>
                    <a:pt x="4134" y="3915"/>
                    <a:pt x="4134" y="3875"/>
                    <a:pt x="4121" y="3849"/>
                  </a:cubicBezTo>
                  <a:cubicBezTo>
                    <a:pt x="4108" y="3819"/>
                    <a:pt x="4121" y="3793"/>
                    <a:pt x="4148" y="3766"/>
                  </a:cubicBezTo>
                  <a:cubicBezTo>
                    <a:pt x="4156" y="3763"/>
                    <a:pt x="4164" y="3761"/>
                    <a:pt x="4170" y="3761"/>
                  </a:cubicBezTo>
                  <a:close/>
                  <a:moveTo>
                    <a:pt x="2230" y="3638"/>
                  </a:moveTo>
                  <a:cubicBezTo>
                    <a:pt x="2334" y="3638"/>
                    <a:pt x="2427" y="3667"/>
                    <a:pt x="2524" y="3667"/>
                  </a:cubicBezTo>
                  <a:cubicBezTo>
                    <a:pt x="2755" y="3697"/>
                    <a:pt x="2990" y="3723"/>
                    <a:pt x="3225" y="3736"/>
                  </a:cubicBezTo>
                  <a:cubicBezTo>
                    <a:pt x="3311" y="3745"/>
                    <a:pt x="3396" y="3762"/>
                    <a:pt x="3482" y="3762"/>
                  </a:cubicBezTo>
                  <a:cubicBezTo>
                    <a:pt x="3520" y="3762"/>
                    <a:pt x="3559" y="3759"/>
                    <a:pt x="3599" y="3750"/>
                  </a:cubicBezTo>
                  <a:cubicBezTo>
                    <a:pt x="3608" y="3746"/>
                    <a:pt x="3619" y="3745"/>
                    <a:pt x="3631" y="3745"/>
                  </a:cubicBezTo>
                  <a:cubicBezTo>
                    <a:pt x="3666" y="3745"/>
                    <a:pt x="3708" y="3760"/>
                    <a:pt x="3747" y="3793"/>
                  </a:cubicBezTo>
                  <a:cubicBezTo>
                    <a:pt x="3804" y="3819"/>
                    <a:pt x="3847" y="3862"/>
                    <a:pt x="3900" y="3888"/>
                  </a:cubicBezTo>
                  <a:cubicBezTo>
                    <a:pt x="3956" y="3915"/>
                    <a:pt x="3956" y="3984"/>
                    <a:pt x="3929" y="4027"/>
                  </a:cubicBezTo>
                  <a:cubicBezTo>
                    <a:pt x="3847" y="4262"/>
                    <a:pt x="3708" y="4454"/>
                    <a:pt x="3486" y="4576"/>
                  </a:cubicBezTo>
                  <a:cubicBezTo>
                    <a:pt x="3377" y="4632"/>
                    <a:pt x="3238" y="4689"/>
                    <a:pt x="3116" y="4728"/>
                  </a:cubicBezTo>
                  <a:cubicBezTo>
                    <a:pt x="3094" y="4735"/>
                    <a:pt x="3074" y="4738"/>
                    <a:pt x="3053" y="4738"/>
                  </a:cubicBezTo>
                  <a:cubicBezTo>
                    <a:pt x="3032" y="4738"/>
                    <a:pt x="3012" y="4735"/>
                    <a:pt x="2990" y="4728"/>
                  </a:cubicBezTo>
                  <a:cubicBezTo>
                    <a:pt x="2855" y="4728"/>
                    <a:pt x="2716" y="4689"/>
                    <a:pt x="2590" y="4619"/>
                  </a:cubicBezTo>
                  <a:cubicBezTo>
                    <a:pt x="2537" y="4593"/>
                    <a:pt x="2481" y="4563"/>
                    <a:pt x="2425" y="4537"/>
                  </a:cubicBezTo>
                  <a:cubicBezTo>
                    <a:pt x="2276" y="4454"/>
                    <a:pt x="2150" y="4358"/>
                    <a:pt x="2054" y="4206"/>
                  </a:cubicBezTo>
                  <a:cubicBezTo>
                    <a:pt x="2011" y="4123"/>
                    <a:pt x="1972" y="4027"/>
                    <a:pt x="1958" y="3931"/>
                  </a:cubicBezTo>
                  <a:cubicBezTo>
                    <a:pt x="1945" y="3806"/>
                    <a:pt x="2054" y="3667"/>
                    <a:pt x="2177" y="3640"/>
                  </a:cubicBezTo>
                  <a:cubicBezTo>
                    <a:pt x="2195" y="3639"/>
                    <a:pt x="2212" y="3638"/>
                    <a:pt x="2230" y="3638"/>
                  </a:cubicBezTo>
                  <a:close/>
                  <a:moveTo>
                    <a:pt x="3554" y="0"/>
                  </a:moveTo>
                  <a:cubicBezTo>
                    <a:pt x="3302" y="0"/>
                    <a:pt x="3051" y="38"/>
                    <a:pt x="2812" y="99"/>
                  </a:cubicBezTo>
                  <a:cubicBezTo>
                    <a:pt x="2646" y="142"/>
                    <a:pt x="2524" y="224"/>
                    <a:pt x="2454" y="390"/>
                  </a:cubicBezTo>
                  <a:cubicBezTo>
                    <a:pt x="2372" y="542"/>
                    <a:pt x="2276" y="691"/>
                    <a:pt x="2163" y="830"/>
                  </a:cubicBezTo>
                  <a:cubicBezTo>
                    <a:pt x="1972" y="1064"/>
                    <a:pt x="1793" y="1299"/>
                    <a:pt x="1545" y="1464"/>
                  </a:cubicBezTo>
                  <a:cubicBezTo>
                    <a:pt x="1419" y="1560"/>
                    <a:pt x="1366" y="1683"/>
                    <a:pt x="1323" y="1822"/>
                  </a:cubicBezTo>
                  <a:cubicBezTo>
                    <a:pt x="1284" y="2000"/>
                    <a:pt x="1284" y="2179"/>
                    <a:pt x="1267" y="2361"/>
                  </a:cubicBezTo>
                  <a:cubicBezTo>
                    <a:pt x="1254" y="2526"/>
                    <a:pt x="1284" y="2691"/>
                    <a:pt x="1310" y="2857"/>
                  </a:cubicBezTo>
                  <a:cubicBezTo>
                    <a:pt x="1310" y="2896"/>
                    <a:pt x="1297" y="2939"/>
                    <a:pt x="1254" y="2953"/>
                  </a:cubicBezTo>
                  <a:cubicBezTo>
                    <a:pt x="1232" y="2961"/>
                    <a:pt x="1216" y="2965"/>
                    <a:pt x="1203" y="2965"/>
                  </a:cubicBezTo>
                  <a:cubicBezTo>
                    <a:pt x="1174" y="2965"/>
                    <a:pt x="1159" y="2944"/>
                    <a:pt x="1132" y="2896"/>
                  </a:cubicBezTo>
                  <a:cubicBezTo>
                    <a:pt x="1102" y="2840"/>
                    <a:pt x="1102" y="2757"/>
                    <a:pt x="1036" y="2718"/>
                  </a:cubicBezTo>
                  <a:cubicBezTo>
                    <a:pt x="980" y="2691"/>
                    <a:pt x="953" y="2635"/>
                    <a:pt x="923" y="2579"/>
                  </a:cubicBezTo>
                  <a:cubicBezTo>
                    <a:pt x="897" y="2526"/>
                    <a:pt x="854" y="2470"/>
                    <a:pt x="801" y="2427"/>
                  </a:cubicBezTo>
                  <a:cubicBezTo>
                    <a:pt x="737" y="2366"/>
                    <a:pt x="651" y="2303"/>
                    <a:pt x="551" y="2303"/>
                  </a:cubicBezTo>
                  <a:cubicBezTo>
                    <a:pt x="542" y="2303"/>
                    <a:pt x="533" y="2303"/>
                    <a:pt x="523" y="2304"/>
                  </a:cubicBezTo>
                  <a:cubicBezTo>
                    <a:pt x="249" y="2331"/>
                    <a:pt x="27" y="2552"/>
                    <a:pt x="14" y="2827"/>
                  </a:cubicBezTo>
                  <a:cubicBezTo>
                    <a:pt x="1" y="2953"/>
                    <a:pt x="44" y="3088"/>
                    <a:pt x="44" y="3214"/>
                  </a:cubicBezTo>
                  <a:cubicBezTo>
                    <a:pt x="57" y="3502"/>
                    <a:pt x="345" y="3736"/>
                    <a:pt x="566" y="3806"/>
                  </a:cubicBezTo>
                  <a:cubicBezTo>
                    <a:pt x="581" y="3811"/>
                    <a:pt x="594" y="3814"/>
                    <a:pt x="605" y="3814"/>
                  </a:cubicBezTo>
                  <a:cubicBezTo>
                    <a:pt x="624" y="3814"/>
                    <a:pt x="636" y="3804"/>
                    <a:pt x="636" y="3779"/>
                  </a:cubicBezTo>
                  <a:cubicBezTo>
                    <a:pt x="649" y="3736"/>
                    <a:pt x="675" y="3710"/>
                    <a:pt x="689" y="3667"/>
                  </a:cubicBezTo>
                  <a:cubicBezTo>
                    <a:pt x="703" y="3644"/>
                    <a:pt x="715" y="3611"/>
                    <a:pt x="752" y="3611"/>
                  </a:cubicBezTo>
                  <a:cubicBezTo>
                    <a:pt x="757" y="3611"/>
                    <a:pt x="764" y="3612"/>
                    <a:pt x="771" y="3614"/>
                  </a:cubicBezTo>
                  <a:cubicBezTo>
                    <a:pt x="814" y="3640"/>
                    <a:pt x="801" y="3683"/>
                    <a:pt x="801" y="3710"/>
                  </a:cubicBezTo>
                  <a:cubicBezTo>
                    <a:pt x="788" y="3750"/>
                    <a:pt x="745" y="3793"/>
                    <a:pt x="758" y="3849"/>
                  </a:cubicBezTo>
                  <a:cubicBezTo>
                    <a:pt x="841" y="3849"/>
                    <a:pt x="897" y="3819"/>
                    <a:pt x="953" y="3766"/>
                  </a:cubicBezTo>
                  <a:cubicBezTo>
                    <a:pt x="980" y="3750"/>
                    <a:pt x="993" y="3736"/>
                    <a:pt x="1019" y="3723"/>
                  </a:cubicBezTo>
                  <a:cubicBezTo>
                    <a:pt x="1036" y="3723"/>
                    <a:pt x="1056" y="3714"/>
                    <a:pt x="1076" y="3714"/>
                  </a:cubicBezTo>
                  <a:cubicBezTo>
                    <a:pt x="1091" y="3714"/>
                    <a:pt x="1106" y="3719"/>
                    <a:pt x="1118" y="3736"/>
                  </a:cubicBezTo>
                  <a:cubicBezTo>
                    <a:pt x="1132" y="3779"/>
                    <a:pt x="1132" y="3819"/>
                    <a:pt x="1102" y="3849"/>
                  </a:cubicBezTo>
                  <a:cubicBezTo>
                    <a:pt x="1062" y="3875"/>
                    <a:pt x="1019" y="3931"/>
                    <a:pt x="980" y="3958"/>
                  </a:cubicBezTo>
                  <a:cubicBezTo>
                    <a:pt x="953" y="3971"/>
                    <a:pt x="937" y="3971"/>
                    <a:pt x="953" y="3998"/>
                  </a:cubicBezTo>
                  <a:cubicBezTo>
                    <a:pt x="980" y="4054"/>
                    <a:pt x="980" y="4136"/>
                    <a:pt x="1006" y="4206"/>
                  </a:cubicBezTo>
                  <a:cubicBezTo>
                    <a:pt x="1062" y="4371"/>
                    <a:pt x="1171" y="4523"/>
                    <a:pt x="1267" y="4659"/>
                  </a:cubicBezTo>
                  <a:cubicBezTo>
                    <a:pt x="1350" y="4785"/>
                    <a:pt x="1449" y="4894"/>
                    <a:pt x="1558" y="4990"/>
                  </a:cubicBezTo>
                  <a:cubicBezTo>
                    <a:pt x="1724" y="5155"/>
                    <a:pt x="1889" y="5307"/>
                    <a:pt x="2094" y="5419"/>
                  </a:cubicBezTo>
                  <a:cubicBezTo>
                    <a:pt x="2302" y="5529"/>
                    <a:pt x="2507" y="5568"/>
                    <a:pt x="2729" y="5585"/>
                  </a:cubicBezTo>
                  <a:cubicBezTo>
                    <a:pt x="2762" y="5588"/>
                    <a:pt x="2795" y="5590"/>
                    <a:pt x="2827" y="5590"/>
                  </a:cubicBezTo>
                  <a:cubicBezTo>
                    <a:pt x="2918" y="5590"/>
                    <a:pt x="3006" y="5577"/>
                    <a:pt x="3086" y="5555"/>
                  </a:cubicBezTo>
                  <a:cubicBezTo>
                    <a:pt x="3225" y="5515"/>
                    <a:pt x="3377" y="5486"/>
                    <a:pt x="3499" y="5433"/>
                  </a:cubicBezTo>
                  <a:cubicBezTo>
                    <a:pt x="3747" y="5307"/>
                    <a:pt x="3982" y="5171"/>
                    <a:pt x="4177" y="4963"/>
                  </a:cubicBezTo>
                  <a:cubicBezTo>
                    <a:pt x="4260" y="4867"/>
                    <a:pt x="4369" y="4785"/>
                    <a:pt x="4452" y="4675"/>
                  </a:cubicBezTo>
                  <a:cubicBezTo>
                    <a:pt x="4508" y="4593"/>
                    <a:pt x="4548" y="4480"/>
                    <a:pt x="4591" y="4398"/>
                  </a:cubicBezTo>
                  <a:cubicBezTo>
                    <a:pt x="4700" y="4219"/>
                    <a:pt x="4739" y="4014"/>
                    <a:pt x="4796" y="3832"/>
                  </a:cubicBezTo>
                  <a:cubicBezTo>
                    <a:pt x="4852" y="3601"/>
                    <a:pt x="4892" y="3379"/>
                    <a:pt x="4921" y="3144"/>
                  </a:cubicBezTo>
                  <a:cubicBezTo>
                    <a:pt x="4935" y="2883"/>
                    <a:pt x="4974" y="2609"/>
                    <a:pt x="4974" y="2331"/>
                  </a:cubicBezTo>
                  <a:lnTo>
                    <a:pt x="4987" y="2331"/>
                  </a:lnTo>
                  <a:lnTo>
                    <a:pt x="4987" y="2318"/>
                  </a:lnTo>
                  <a:lnTo>
                    <a:pt x="4974" y="2318"/>
                  </a:lnTo>
                  <a:cubicBezTo>
                    <a:pt x="4987" y="2304"/>
                    <a:pt x="4987" y="2278"/>
                    <a:pt x="4987" y="2261"/>
                  </a:cubicBezTo>
                  <a:cubicBezTo>
                    <a:pt x="4987" y="2113"/>
                    <a:pt x="4974" y="1961"/>
                    <a:pt x="4974" y="1822"/>
                  </a:cubicBezTo>
                  <a:cubicBezTo>
                    <a:pt x="4974" y="1752"/>
                    <a:pt x="4948" y="1726"/>
                    <a:pt x="4892" y="1699"/>
                  </a:cubicBezTo>
                  <a:cubicBezTo>
                    <a:pt x="4690" y="1578"/>
                    <a:pt x="4472" y="1529"/>
                    <a:pt x="4245" y="1529"/>
                  </a:cubicBezTo>
                  <a:cubicBezTo>
                    <a:pt x="4163" y="1529"/>
                    <a:pt x="4080" y="1536"/>
                    <a:pt x="3995" y="1547"/>
                  </a:cubicBezTo>
                  <a:cubicBezTo>
                    <a:pt x="3942" y="1560"/>
                    <a:pt x="3886" y="1560"/>
                    <a:pt x="3830" y="1574"/>
                  </a:cubicBezTo>
                  <a:cubicBezTo>
                    <a:pt x="3804" y="1574"/>
                    <a:pt x="3777" y="1574"/>
                    <a:pt x="3764" y="1534"/>
                  </a:cubicBezTo>
                  <a:cubicBezTo>
                    <a:pt x="3747" y="1491"/>
                    <a:pt x="3777" y="1491"/>
                    <a:pt x="3790" y="1464"/>
                  </a:cubicBezTo>
                  <a:cubicBezTo>
                    <a:pt x="3942" y="1326"/>
                    <a:pt x="4134" y="1312"/>
                    <a:pt x="4313" y="1256"/>
                  </a:cubicBezTo>
                  <a:cubicBezTo>
                    <a:pt x="4369" y="1243"/>
                    <a:pt x="4425" y="1243"/>
                    <a:pt x="4465" y="1243"/>
                  </a:cubicBezTo>
                  <a:cubicBezTo>
                    <a:pt x="4630" y="1256"/>
                    <a:pt x="4782" y="1286"/>
                    <a:pt x="4905" y="1369"/>
                  </a:cubicBezTo>
                  <a:cubicBezTo>
                    <a:pt x="4892" y="1269"/>
                    <a:pt x="4865" y="1187"/>
                    <a:pt x="4839" y="1091"/>
                  </a:cubicBezTo>
                  <a:cubicBezTo>
                    <a:pt x="4782" y="886"/>
                    <a:pt x="4713" y="691"/>
                    <a:pt x="4617" y="512"/>
                  </a:cubicBezTo>
                  <a:cubicBezTo>
                    <a:pt x="4548" y="360"/>
                    <a:pt x="4452" y="238"/>
                    <a:pt x="4300" y="155"/>
                  </a:cubicBezTo>
                  <a:cubicBezTo>
                    <a:pt x="4108" y="59"/>
                    <a:pt x="3886" y="16"/>
                    <a:pt x="3665" y="3"/>
                  </a:cubicBezTo>
                  <a:cubicBezTo>
                    <a:pt x="3628" y="1"/>
                    <a:pt x="3591" y="0"/>
                    <a:pt x="35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3130408" y="4540323"/>
              <a:ext cx="189055" cy="237993"/>
            </a:xfrm>
            <a:custGeom>
              <a:avLst/>
              <a:gdLst/>
              <a:ahLst/>
              <a:cxnLst/>
              <a:rect l="l" t="t" r="r" b="b"/>
              <a:pathLst>
                <a:path w="4601" h="5792" extrusionOk="0">
                  <a:moveTo>
                    <a:pt x="1897" y="1170"/>
                  </a:moveTo>
                  <a:cubicBezTo>
                    <a:pt x="2070" y="1170"/>
                    <a:pt x="2254" y="1261"/>
                    <a:pt x="2424" y="1396"/>
                  </a:cubicBezTo>
                  <a:cubicBezTo>
                    <a:pt x="2451" y="1409"/>
                    <a:pt x="2480" y="1439"/>
                    <a:pt x="2494" y="1452"/>
                  </a:cubicBezTo>
                  <a:cubicBezTo>
                    <a:pt x="2520" y="1478"/>
                    <a:pt x="2520" y="1505"/>
                    <a:pt x="2507" y="1535"/>
                  </a:cubicBezTo>
                  <a:cubicBezTo>
                    <a:pt x="2499" y="1558"/>
                    <a:pt x="2486" y="1563"/>
                    <a:pt x="2471" y="1563"/>
                  </a:cubicBezTo>
                  <a:cubicBezTo>
                    <a:pt x="2461" y="1563"/>
                    <a:pt x="2449" y="1561"/>
                    <a:pt x="2437" y="1561"/>
                  </a:cubicBezTo>
                  <a:cubicBezTo>
                    <a:pt x="2424" y="1561"/>
                    <a:pt x="2411" y="1548"/>
                    <a:pt x="2398" y="1548"/>
                  </a:cubicBezTo>
                  <a:cubicBezTo>
                    <a:pt x="2373" y="1577"/>
                    <a:pt x="2352" y="1587"/>
                    <a:pt x="2332" y="1587"/>
                  </a:cubicBezTo>
                  <a:cubicBezTo>
                    <a:pt x="2295" y="1587"/>
                    <a:pt x="2262" y="1552"/>
                    <a:pt x="2219" y="1535"/>
                  </a:cubicBezTo>
                  <a:cubicBezTo>
                    <a:pt x="2080" y="1452"/>
                    <a:pt x="1915" y="1422"/>
                    <a:pt x="1763" y="1396"/>
                  </a:cubicBezTo>
                  <a:cubicBezTo>
                    <a:pt x="1611" y="1369"/>
                    <a:pt x="1475" y="1356"/>
                    <a:pt x="1323" y="1356"/>
                  </a:cubicBezTo>
                  <a:cubicBezTo>
                    <a:pt x="1280" y="1356"/>
                    <a:pt x="1254" y="1340"/>
                    <a:pt x="1240" y="1300"/>
                  </a:cubicBezTo>
                  <a:cubicBezTo>
                    <a:pt x="1240" y="1257"/>
                    <a:pt x="1267" y="1244"/>
                    <a:pt x="1310" y="1230"/>
                  </a:cubicBezTo>
                  <a:cubicBezTo>
                    <a:pt x="1459" y="1191"/>
                    <a:pt x="1611" y="1174"/>
                    <a:pt x="1832" y="1174"/>
                  </a:cubicBezTo>
                  <a:cubicBezTo>
                    <a:pt x="1854" y="1171"/>
                    <a:pt x="1875" y="1170"/>
                    <a:pt x="1897" y="1170"/>
                  </a:cubicBezTo>
                  <a:close/>
                  <a:moveTo>
                    <a:pt x="1432" y="2279"/>
                  </a:moveTo>
                  <a:cubicBezTo>
                    <a:pt x="1502" y="2292"/>
                    <a:pt x="1584" y="2348"/>
                    <a:pt x="1667" y="2401"/>
                  </a:cubicBezTo>
                  <a:cubicBezTo>
                    <a:pt x="1680" y="2414"/>
                    <a:pt x="1693" y="2431"/>
                    <a:pt x="1680" y="2457"/>
                  </a:cubicBezTo>
                  <a:cubicBezTo>
                    <a:pt x="1661" y="2477"/>
                    <a:pt x="1640" y="2489"/>
                    <a:pt x="1625" y="2489"/>
                  </a:cubicBezTo>
                  <a:cubicBezTo>
                    <a:pt x="1619" y="2489"/>
                    <a:pt x="1614" y="2487"/>
                    <a:pt x="1611" y="2484"/>
                  </a:cubicBezTo>
                  <a:cubicBezTo>
                    <a:pt x="1528" y="2457"/>
                    <a:pt x="1445" y="2414"/>
                    <a:pt x="1363" y="2388"/>
                  </a:cubicBezTo>
                  <a:cubicBezTo>
                    <a:pt x="1336" y="2375"/>
                    <a:pt x="1336" y="2332"/>
                    <a:pt x="1336" y="2318"/>
                  </a:cubicBezTo>
                  <a:cubicBezTo>
                    <a:pt x="1350" y="2279"/>
                    <a:pt x="1376" y="2279"/>
                    <a:pt x="1432" y="2279"/>
                  </a:cubicBezTo>
                  <a:close/>
                  <a:moveTo>
                    <a:pt x="1091" y="1860"/>
                  </a:moveTo>
                  <a:cubicBezTo>
                    <a:pt x="1116" y="1860"/>
                    <a:pt x="1136" y="1872"/>
                    <a:pt x="1158" y="1892"/>
                  </a:cubicBezTo>
                  <a:cubicBezTo>
                    <a:pt x="1184" y="1918"/>
                    <a:pt x="1158" y="1948"/>
                    <a:pt x="1144" y="1961"/>
                  </a:cubicBezTo>
                  <a:cubicBezTo>
                    <a:pt x="1115" y="2001"/>
                    <a:pt x="1101" y="2031"/>
                    <a:pt x="1115" y="2070"/>
                  </a:cubicBezTo>
                  <a:cubicBezTo>
                    <a:pt x="1121" y="2084"/>
                    <a:pt x="1131" y="2088"/>
                    <a:pt x="1141" y="2088"/>
                  </a:cubicBezTo>
                  <a:cubicBezTo>
                    <a:pt x="1152" y="2088"/>
                    <a:pt x="1164" y="2084"/>
                    <a:pt x="1171" y="2084"/>
                  </a:cubicBezTo>
                  <a:cubicBezTo>
                    <a:pt x="1211" y="2070"/>
                    <a:pt x="1267" y="2084"/>
                    <a:pt x="1267" y="2017"/>
                  </a:cubicBezTo>
                  <a:cubicBezTo>
                    <a:pt x="1267" y="1974"/>
                    <a:pt x="1293" y="1961"/>
                    <a:pt x="1323" y="1935"/>
                  </a:cubicBezTo>
                  <a:cubicBezTo>
                    <a:pt x="1332" y="1923"/>
                    <a:pt x="1349" y="1913"/>
                    <a:pt x="1368" y="1913"/>
                  </a:cubicBezTo>
                  <a:cubicBezTo>
                    <a:pt x="1376" y="1913"/>
                    <a:pt x="1384" y="1914"/>
                    <a:pt x="1392" y="1918"/>
                  </a:cubicBezTo>
                  <a:cubicBezTo>
                    <a:pt x="1432" y="1948"/>
                    <a:pt x="1419" y="1974"/>
                    <a:pt x="1406" y="2001"/>
                  </a:cubicBezTo>
                  <a:cubicBezTo>
                    <a:pt x="1406" y="2017"/>
                    <a:pt x="1392" y="2031"/>
                    <a:pt x="1392" y="2057"/>
                  </a:cubicBezTo>
                  <a:cubicBezTo>
                    <a:pt x="1409" y="2055"/>
                    <a:pt x="1425" y="2055"/>
                    <a:pt x="1441" y="2055"/>
                  </a:cubicBezTo>
                  <a:cubicBezTo>
                    <a:pt x="1547" y="2055"/>
                    <a:pt x="1655" y="2091"/>
                    <a:pt x="1750" y="2140"/>
                  </a:cubicBezTo>
                  <a:cubicBezTo>
                    <a:pt x="1859" y="2196"/>
                    <a:pt x="1928" y="2292"/>
                    <a:pt x="1971" y="2414"/>
                  </a:cubicBezTo>
                  <a:cubicBezTo>
                    <a:pt x="1971" y="2457"/>
                    <a:pt x="1984" y="2497"/>
                    <a:pt x="1941" y="2514"/>
                  </a:cubicBezTo>
                  <a:cubicBezTo>
                    <a:pt x="1927" y="2521"/>
                    <a:pt x="1914" y="2524"/>
                    <a:pt x="1903" y="2524"/>
                  </a:cubicBezTo>
                  <a:cubicBezTo>
                    <a:pt x="1873" y="2524"/>
                    <a:pt x="1855" y="2502"/>
                    <a:pt x="1846" y="2471"/>
                  </a:cubicBezTo>
                  <a:cubicBezTo>
                    <a:pt x="1723" y="2249"/>
                    <a:pt x="1528" y="2209"/>
                    <a:pt x="1310" y="2196"/>
                  </a:cubicBezTo>
                  <a:cubicBezTo>
                    <a:pt x="1254" y="2196"/>
                    <a:pt x="1197" y="2209"/>
                    <a:pt x="1144" y="2209"/>
                  </a:cubicBezTo>
                  <a:cubicBezTo>
                    <a:pt x="1128" y="2214"/>
                    <a:pt x="1112" y="2216"/>
                    <a:pt x="1097" y="2216"/>
                  </a:cubicBezTo>
                  <a:cubicBezTo>
                    <a:pt x="1024" y="2216"/>
                    <a:pt x="976" y="2164"/>
                    <a:pt x="963" y="2070"/>
                  </a:cubicBezTo>
                  <a:cubicBezTo>
                    <a:pt x="936" y="2001"/>
                    <a:pt x="992" y="1892"/>
                    <a:pt x="1062" y="1865"/>
                  </a:cubicBezTo>
                  <a:cubicBezTo>
                    <a:pt x="1072" y="1862"/>
                    <a:pt x="1082" y="1860"/>
                    <a:pt x="1091" y="1860"/>
                  </a:cubicBezTo>
                  <a:close/>
                  <a:moveTo>
                    <a:pt x="3072" y="3132"/>
                  </a:moveTo>
                  <a:cubicBezTo>
                    <a:pt x="3182" y="3145"/>
                    <a:pt x="3264" y="3215"/>
                    <a:pt x="3347" y="3284"/>
                  </a:cubicBezTo>
                  <a:cubicBezTo>
                    <a:pt x="3377" y="3297"/>
                    <a:pt x="3377" y="3324"/>
                    <a:pt x="3347" y="3353"/>
                  </a:cubicBezTo>
                  <a:cubicBezTo>
                    <a:pt x="3339" y="3369"/>
                    <a:pt x="3327" y="3375"/>
                    <a:pt x="3312" y="3375"/>
                  </a:cubicBezTo>
                  <a:cubicBezTo>
                    <a:pt x="3301" y="3375"/>
                    <a:pt x="3290" y="3372"/>
                    <a:pt x="3277" y="3367"/>
                  </a:cubicBezTo>
                  <a:cubicBezTo>
                    <a:pt x="3195" y="3310"/>
                    <a:pt x="3129" y="3271"/>
                    <a:pt x="3029" y="3228"/>
                  </a:cubicBezTo>
                  <a:cubicBezTo>
                    <a:pt x="3003" y="3228"/>
                    <a:pt x="3003" y="3201"/>
                    <a:pt x="3003" y="3175"/>
                  </a:cubicBezTo>
                  <a:cubicBezTo>
                    <a:pt x="3016" y="3132"/>
                    <a:pt x="3046" y="3145"/>
                    <a:pt x="3072" y="3132"/>
                  </a:cubicBezTo>
                  <a:close/>
                  <a:moveTo>
                    <a:pt x="3099" y="2927"/>
                  </a:moveTo>
                  <a:cubicBezTo>
                    <a:pt x="3277" y="2927"/>
                    <a:pt x="3459" y="2980"/>
                    <a:pt x="3582" y="3105"/>
                  </a:cubicBezTo>
                  <a:cubicBezTo>
                    <a:pt x="3625" y="3145"/>
                    <a:pt x="3651" y="3175"/>
                    <a:pt x="3664" y="3215"/>
                  </a:cubicBezTo>
                  <a:cubicBezTo>
                    <a:pt x="3664" y="3284"/>
                    <a:pt x="3707" y="3297"/>
                    <a:pt x="3773" y="3310"/>
                  </a:cubicBezTo>
                  <a:cubicBezTo>
                    <a:pt x="3784" y="3310"/>
                    <a:pt x="3794" y="3305"/>
                    <a:pt x="3807" y="3305"/>
                  </a:cubicBezTo>
                  <a:cubicBezTo>
                    <a:pt x="3813" y="3305"/>
                    <a:pt x="3821" y="3306"/>
                    <a:pt x="3830" y="3310"/>
                  </a:cubicBezTo>
                  <a:cubicBezTo>
                    <a:pt x="3856" y="3310"/>
                    <a:pt x="3886" y="3324"/>
                    <a:pt x="3886" y="3353"/>
                  </a:cubicBezTo>
                  <a:cubicBezTo>
                    <a:pt x="3886" y="3393"/>
                    <a:pt x="3856" y="3406"/>
                    <a:pt x="3830" y="3406"/>
                  </a:cubicBezTo>
                  <a:cubicBezTo>
                    <a:pt x="3803" y="3423"/>
                    <a:pt x="3773" y="3423"/>
                    <a:pt x="3734" y="3423"/>
                  </a:cubicBezTo>
                  <a:cubicBezTo>
                    <a:pt x="3727" y="3423"/>
                    <a:pt x="3720" y="3418"/>
                    <a:pt x="3712" y="3418"/>
                  </a:cubicBezTo>
                  <a:cubicBezTo>
                    <a:pt x="3706" y="3418"/>
                    <a:pt x="3699" y="3422"/>
                    <a:pt x="3691" y="3436"/>
                  </a:cubicBezTo>
                  <a:cubicBezTo>
                    <a:pt x="3691" y="3463"/>
                    <a:pt x="3707" y="3463"/>
                    <a:pt x="3721" y="3476"/>
                  </a:cubicBezTo>
                  <a:cubicBezTo>
                    <a:pt x="3733" y="3485"/>
                    <a:pt x="3746" y="3489"/>
                    <a:pt x="3758" y="3489"/>
                  </a:cubicBezTo>
                  <a:cubicBezTo>
                    <a:pt x="3787" y="3489"/>
                    <a:pt x="3816" y="3472"/>
                    <a:pt x="3843" y="3463"/>
                  </a:cubicBezTo>
                  <a:cubicBezTo>
                    <a:pt x="3860" y="3463"/>
                    <a:pt x="3880" y="3454"/>
                    <a:pt x="3899" y="3454"/>
                  </a:cubicBezTo>
                  <a:cubicBezTo>
                    <a:pt x="3914" y="3454"/>
                    <a:pt x="3927" y="3459"/>
                    <a:pt x="3939" y="3476"/>
                  </a:cubicBezTo>
                  <a:cubicBezTo>
                    <a:pt x="3955" y="3519"/>
                    <a:pt x="3926" y="3572"/>
                    <a:pt x="3886" y="3588"/>
                  </a:cubicBezTo>
                  <a:cubicBezTo>
                    <a:pt x="3830" y="3615"/>
                    <a:pt x="3760" y="3615"/>
                    <a:pt x="3707" y="3615"/>
                  </a:cubicBezTo>
                  <a:cubicBezTo>
                    <a:pt x="3687" y="3615"/>
                    <a:pt x="3669" y="3609"/>
                    <a:pt x="3651" y="3609"/>
                  </a:cubicBezTo>
                  <a:cubicBezTo>
                    <a:pt x="3642" y="3609"/>
                    <a:pt x="3633" y="3610"/>
                    <a:pt x="3625" y="3615"/>
                  </a:cubicBezTo>
                  <a:cubicBezTo>
                    <a:pt x="3615" y="3617"/>
                    <a:pt x="3606" y="3618"/>
                    <a:pt x="3597" y="3618"/>
                  </a:cubicBezTo>
                  <a:cubicBezTo>
                    <a:pt x="3555" y="3618"/>
                    <a:pt x="3523" y="3592"/>
                    <a:pt x="3512" y="3545"/>
                  </a:cubicBezTo>
                  <a:lnTo>
                    <a:pt x="3512" y="3423"/>
                  </a:lnTo>
                  <a:cubicBezTo>
                    <a:pt x="3525" y="3228"/>
                    <a:pt x="3390" y="3145"/>
                    <a:pt x="3251" y="3105"/>
                  </a:cubicBezTo>
                  <a:cubicBezTo>
                    <a:pt x="3168" y="3092"/>
                    <a:pt x="3072" y="3062"/>
                    <a:pt x="2976" y="3062"/>
                  </a:cubicBezTo>
                  <a:cubicBezTo>
                    <a:pt x="2969" y="3064"/>
                    <a:pt x="2962" y="3065"/>
                    <a:pt x="2956" y="3065"/>
                  </a:cubicBezTo>
                  <a:cubicBezTo>
                    <a:pt x="2917" y="3065"/>
                    <a:pt x="2905" y="3032"/>
                    <a:pt x="2894" y="3010"/>
                  </a:cubicBezTo>
                  <a:cubicBezTo>
                    <a:pt x="2881" y="2953"/>
                    <a:pt x="2933" y="2953"/>
                    <a:pt x="2963" y="2940"/>
                  </a:cubicBezTo>
                  <a:cubicBezTo>
                    <a:pt x="3003" y="2927"/>
                    <a:pt x="3059" y="2927"/>
                    <a:pt x="3099" y="2927"/>
                  </a:cubicBezTo>
                  <a:close/>
                  <a:moveTo>
                    <a:pt x="2438" y="2244"/>
                  </a:moveTo>
                  <a:cubicBezTo>
                    <a:pt x="2447" y="2244"/>
                    <a:pt x="2457" y="2246"/>
                    <a:pt x="2467" y="2249"/>
                  </a:cubicBezTo>
                  <a:cubicBezTo>
                    <a:pt x="2494" y="2279"/>
                    <a:pt x="2507" y="2305"/>
                    <a:pt x="2494" y="2332"/>
                  </a:cubicBezTo>
                  <a:cubicBezTo>
                    <a:pt x="2467" y="2401"/>
                    <a:pt x="2451" y="2457"/>
                    <a:pt x="2424" y="2514"/>
                  </a:cubicBezTo>
                  <a:cubicBezTo>
                    <a:pt x="2328" y="2705"/>
                    <a:pt x="2203" y="2871"/>
                    <a:pt x="2067" y="3036"/>
                  </a:cubicBezTo>
                  <a:cubicBezTo>
                    <a:pt x="1955" y="3145"/>
                    <a:pt x="1872" y="3271"/>
                    <a:pt x="1776" y="3393"/>
                  </a:cubicBezTo>
                  <a:cubicBezTo>
                    <a:pt x="1693" y="3519"/>
                    <a:pt x="1707" y="3684"/>
                    <a:pt x="1832" y="3780"/>
                  </a:cubicBezTo>
                  <a:cubicBezTo>
                    <a:pt x="1872" y="3793"/>
                    <a:pt x="1889" y="3820"/>
                    <a:pt x="1872" y="3863"/>
                  </a:cubicBezTo>
                  <a:cubicBezTo>
                    <a:pt x="1859" y="3902"/>
                    <a:pt x="1832" y="3919"/>
                    <a:pt x="1806" y="3919"/>
                  </a:cubicBezTo>
                  <a:cubicBezTo>
                    <a:pt x="1796" y="3921"/>
                    <a:pt x="1786" y="3921"/>
                    <a:pt x="1777" y="3921"/>
                  </a:cubicBezTo>
                  <a:cubicBezTo>
                    <a:pt x="1707" y="3921"/>
                    <a:pt x="1649" y="3879"/>
                    <a:pt x="1611" y="3806"/>
                  </a:cubicBezTo>
                  <a:lnTo>
                    <a:pt x="1598" y="3806"/>
                  </a:lnTo>
                  <a:lnTo>
                    <a:pt x="1611" y="3793"/>
                  </a:lnTo>
                  <a:cubicBezTo>
                    <a:pt x="1571" y="3767"/>
                    <a:pt x="1558" y="3724"/>
                    <a:pt x="1541" y="3684"/>
                  </a:cubicBezTo>
                  <a:cubicBezTo>
                    <a:pt x="1515" y="3532"/>
                    <a:pt x="1541" y="3393"/>
                    <a:pt x="1654" y="3258"/>
                  </a:cubicBezTo>
                  <a:cubicBezTo>
                    <a:pt x="1819" y="3049"/>
                    <a:pt x="2011" y="2857"/>
                    <a:pt x="2176" y="2649"/>
                  </a:cubicBezTo>
                  <a:cubicBezTo>
                    <a:pt x="2246" y="2566"/>
                    <a:pt x="2285" y="2457"/>
                    <a:pt x="2342" y="2361"/>
                  </a:cubicBezTo>
                  <a:cubicBezTo>
                    <a:pt x="2355" y="2332"/>
                    <a:pt x="2368" y="2305"/>
                    <a:pt x="2385" y="2292"/>
                  </a:cubicBezTo>
                  <a:cubicBezTo>
                    <a:pt x="2395" y="2260"/>
                    <a:pt x="2412" y="2244"/>
                    <a:pt x="2438" y="2244"/>
                  </a:cubicBezTo>
                  <a:close/>
                  <a:moveTo>
                    <a:pt x="833" y="3623"/>
                  </a:moveTo>
                  <a:cubicBezTo>
                    <a:pt x="846" y="3623"/>
                    <a:pt x="862" y="3625"/>
                    <a:pt x="880" y="3628"/>
                  </a:cubicBezTo>
                  <a:cubicBezTo>
                    <a:pt x="979" y="3697"/>
                    <a:pt x="1045" y="3780"/>
                    <a:pt x="1128" y="3863"/>
                  </a:cubicBezTo>
                  <a:cubicBezTo>
                    <a:pt x="1310" y="4041"/>
                    <a:pt x="1528" y="4137"/>
                    <a:pt x="1776" y="4207"/>
                  </a:cubicBezTo>
                  <a:cubicBezTo>
                    <a:pt x="1941" y="4250"/>
                    <a:pt x="2107" y="4289"/>
                    <a:pt x="2285" y="4346"/>
                  </a:cubicBezTo>
                  <a:cubicBezTo>
                    <a:pt x="2328" y="4359"/>
                    <a:pt x="2368" y="4346"/>
                    <a:pt x="2411" y="4372"/>
                  </a:cubicBezTo>
                  <a:cubicBezTo>
                    <a:pt x="2451" y="4385"/>
                    <a:pt x="2507" y="4385"/>
                    <a:pt x="2520" y="4455"/>
                  </a:cubicBezTo>
                  <a:cubicBezTo>
                    <a:pt x="2533" y="4511"/>
                    <a:pt x="2507" y="4564"/>
                    <a:pt x="2451" y="4607"/>
                  </a:cubicBezTo>
                  <a:cubicBezTo>
                    <a:pt x="2368" y="4663"/>
                    <a:pt x="2315" y="4716"/>
                    <a:pt x="2232" y="4759"/>
                  </a:cubicBezTo>
                  <a:cubicBezTo>
                    <a:pt x="2080" y="4842"/>
                    <a:pt x="1955" y="4964"/>
                    <a:pt x="1776" y="4977"/>
                  </a:cubicBezTo>
                  <a:cubicBezTo>
                    <a:pt x="1654" y="4996"/>
                    <a:pt x="1531" y="5014"/>
                    <a:pt x="1408" y="5014"/>
                  </a:cubicBezTo>
                  <a:cubicBezTo>
                    <a:pt x="1338" y="5014"/>
                    <a:pt x="1268" y="5008"/>
                    <a:pt x="1197" y="4994"/>
                  </a:cubicBezTo>
                  <a:cubicBezTo>
                    <a:pt x="1062" y="4964"/>
                    <a:pt x="979" y="4868"/>
                    <a:pt x="923" y="4759"/>
                  </a:cubicBezTo>
                  <a:cubicBezTo>
                    <a:pt x="797" y="4551"/>
                    <a:pt x="758" y="4316"/>
                    <a:pt x="758" y="4084"/>
                  </a:cubicBezTo>
                  <a:cubicBezTo>
                    <a:pt x="758" y="4002"/>
                    <a:pt x="715" y="3932"/>
                    <a:pt x="715" y="3849"/>
                  </a:cubicBezTo>
                  <a:cubicBezTo>
                    <a:pt x="715" y="3793"/>
                    <a:pt x="731" y="3737"/>
                    <a:pt x="744" y="3697"/>
                  </a:cubicBezTo>
                  <a:cubicBezTo>
                    <a:pt x="765" y="3643"/>
                    <a:pt x="785" y="3623"/>
                    <a:pt x="833" y="3623"/>
                  </a:cubicBezTo>
                  <a:close/>
                  <a:moveTo>
                    <a:pt x="997" y="5028"/>
                  </a:moveTo>
                  <a:cubicBezTo>
                    <a:pt x="1004" y="5028"/>
                    <a:pt x="1012" y="5030"/>
                    <a:pt x="1019" y="5033"/>
                  </a:cubicBezTo>
                  <a:cubicBezTo>
                    <a:pt x="1045" y="5047"/>
                    <a:pt x="1075" y="5076"/>
                    <a:pt x="1101" y="5090"/>
                  </a:cubicBezTo>
                  <a:cubicBezTo>
                    <a:pt x="1158" y="5116"/>
                    <a:pt x="1184" y="5172"/>
                    <a:pt x="1240" y="5185"/>
                  </a:cubicBezTo>
                  <a:cubicBezTo>
                    <a:pt x="1254" y="5185"/>
                    <a:pt x="1267" y="5199"/>
                    <a:pt x="1267" y="5225"/>
                  </a:cubicBezTo>
                  <a:cubicBezTo>
                    <a:pt x="1267" y="5261"/>
                    <a:pt x="1240" y="5285"/>
                    <a:pt x="1199" y="5285"/>
                  </a:cubicBezTo>
                  <a:cubicBezTo>
                    <a:pt x="1190" y="5285"/>
                    <a:pt x="1181" y="5284"/>
                    <a:pt x="1171" y="5281"/>
                  </a:cubicBezTo>
                  <a:cubicBezTo>
                    <a:pt x="1088" y="5242"/>
                    <a:pt x="1006" y="5199"/>
                    <a:pt x="963" y="5116"/>
                  </a:cubicBezTo>
                  <a:cubicBezTo>
                    <a:pt x="949" y="5103"/>
                    <a:pt x="936" y="5076"/>
                    <a:pt x="949" y="5060"/>
                  </a:cubicBezTo>
                  <a:cubicBezTo>
                    <a:pt x="959" y="5040"/>
                    <a:pt x="978" y="5028"/>
                    <a:pt x="997" y="5028"/>
                  </a:cubicBezTo>
                  <a:close/>
                  <a:moveTo>
                    <a:pt x="2871" y="0"/>
                  </a:moveTo>
                  <a:cubicBezTo>
                    <a:pt x="2740" y="0"/>
                    <a:pt x="2615" y="20"/>
                    <a:pt x="2480" y="33"/>
                  </a:cubicBezTo>
                  <a:cubicBezTo>
                    <a:pt x="2189" y="73"/>
                    <a:pt x="1941" y="182"/>
                    <a:pt x="1707" y="321"/>
                  </a:cubicBezTo>
                  <a:cubicBezTo>
                    <a:pt x="1502" y="460"/>
                    <a:pt x="1350" y="625"/>
                    <a:pt x="1211" y="817"/>
                  </a:cubicBezTo>
                  <a:cubicBezTo>
                    <a:pt x="1115" y="943"/>
                    <a:pt x="1019" y="1065"/>
                    <a:pt x="936" y="1191"/>
                  </a:cubicBezTo>
                  <a:cubicBezTo>
                    <a:pt x="797" y="1383"/>
                    <a:pt x="675" y="1561"/>
                    <a:pt x="592" y="1769"/>
                  </a:cubicBezTo>
                  <a:cubicBezTo>
                    <a:pt x="496" y="1988"/>
                    <a:pt x="414" y="2196"/>
                    <a:pt x="344" y="2414"/>
                  </a:cubicBezTo>
                  <a:cubicBezTo>
                    <a:pt x="288" y="2596"/>
                    <a:pt x="205" y="2762"/>
                    <a:pt x="166" y="2953"/>
                  </a:cubicBezTo>
                  <a:cubicBezTo>
                    <a:pt x="96" y="3271"/>
                    <a:pt x="53" y="3601"/>
                    <a:pt x="14" y="3932"/>
                  </a:cubicBezTo>
                  <a:cubicBezTo>
                    <a:pt x="0" y="4098"/>
                    <a:pt x="0" y="4276"/>
                    <a:pt x="27" y="4441"/>
                  </a:cubicBezTo>
                  <a:cubicBezTo>
                    <a:pt x="53" y="4646"/>
                    <a:pt x="109" y="4868"/>
                    <a:pt x="219" y="5060"/>
                  </a:cubicBezTo>
                  <a:cubicBezTo>
                    <a:pt x="288" y="5199"/>
                    <a:pt x="384" y="5338"/>
                    <a:pt x="467" y="5460"/>
                  </a:cubicBezTo>
                  <a:cubicBezTo>
                    <a:pt x="605" y="5639"/>
                    <a:pt x="814" y="5708"/>
                    <a:pt x="1006" y="5764"/>
                  </a:cubicBezTo>
                  <a:cubicBezTo>
                    <a:pt x="1079" y="5784"/>
                    <a:pt x="1153" y="5792"/>
                    <a:pt x="1227" y="5792"/>
                  </a:cubicBezTo>
                  <a:cubicBezTo>
                    <a:pt x="1359" y="5792"/>
                    <a:pt x="1492" y="5768"/>
                    <a:pt x="1624" y="5751"/>
                  </a:cubicBezTo>
                  <a:cubicBezTo>
                    <a:pt x="1776" y="5738"/>
                    <a:pt x="1915" y="5681"/>
                    <a:pt x="2054" y="5625"/>
                  </a:cubicBezTo>
                  <a:cubicBezTo>
                    <a:pt x="2203" y="5556"/>
                    <a:pt x="2355" y="5490"/>
                    <a:pt x="2494" y="5377"/>
                  </a:cubicBezTo>
                  <a:cubicBezTo>
                    <a:pt x="2646" y="5268"/>
                    <a:pt x="2781" y="5142"/>
                    <a:pt x="2933" y="5033"/>
                  </a:cubicBezTo>
                  <a:cubicBezTo>
                    <a:pt x="3112" y="4881"/>
                    <a:pt x="3307" y="4729"/>
                    <a:pt x="3443" y="4537"/>
                  </a:cubicBezTo>
                  <a:cubicBezTo>
                    <a:pt x="3555" y="4415"/>
                    <a:pt x="3651" y="4289"/>
                    <a:pt x="3734" y="4150"/>
                  </a:cubicBezTo>
                  <a:cubicBezTo>
                    <a:pt x="3816" y="4028"/>
                    <a:pt x="3939" y="3919"/>
                    <a:pt x="3969" y="3754"/>
                  </a:cubicBezTo>
                  <a:lnTo>
                    <a:pt x="3969" y="3767"/>
                  </a:lnTo>
                  <a:cubicBezTo>
                    <a:pt x="4134" y="3558"/>
                    <a:pt x="4299" y="3353"/>
                    <a:pt x="4451" y="3145"/>
                  </a:cubicBezTo>
                  <a:cubicBezTo>
                    <a:pt x="4517" y="3062"/>
                    <a:pt x="4574" y="2980"/>
                    <a:pt x="4574" y="2871"/>
                  </a:cubicBezTo>
                  <a:cubicBezTo>
                    <a:pt x="4574" y="2828"/>
                    <a:pt x="4574" y="2788"/>
                    <a:pt x="4587" y="2762"/>
                  </a:cubicBezTo>
                  <a:cubicBezTo>
                    <a:pt x="4600" y="2705"/>
                    <a:pt x="4587" y="2679"/>
                    <a:pt x="4534" y="2662"/>
                  </a:cubicBezTo>
                  <a:cubicBezTo>
                    <a:pt x="4491" y="2662"/>
                    <a:pt x="4465" y="2636"/>
                    <a:pt x="4435" y="2609"/>
                  </a:cubicBezTo>
                  <a:cubicBezTo>
                    <a:pt x="4326" y="2471"/>
                    <a:pt x="4203" y="2348"/>
                    <a:pt x="4064" y="2236"/>
                  </a:cubicBezTo>
                  <a:lnTo>
                    <a:pt x="4064" y="2236"/>
                  </a:lnTo>
                  <a:cubicBezTo>
                    <a:pt x="4121" y="2318"/>
                    <a:pt x="4160" y="2414"/>
                    <a:pt x="4217" y="2497"/>
                  </a:cubicBezTo>
                  <a:cubicBezTo>
                    <a:pt x="4286" y="2609"/>
                    <a:pt x="4339" y="2732"/>
                    <a:pt x="4352" y="2871"/>
                  </a:cubicBezTo>
                  <a:lnTo>
                    <a:pt x="4352" y="2967"/>
                  </a:lnTo>
                  <a:cubicBezTo>
                    <a:pt x="4352" y="2993"/>
                    <a:pt x="4339" y="3010"/>
                    <a:pt x="4312" y="3010"/>
                  </a:cubicBezTo>
                  <a:cubicBezTo>
                    <a:pt x="4286" y="3010"/>
                    <a:pt x="4269" y="3010"/>
                    <a:pt x="4256" y="2980"/>
                  </a:cubicBezTo>
                  <a:cubicBezTo>
                    <a:pt x="4243" y="2967"/>
                    <a:pt x="4243" y="2940"/>
                    <a:pt x="4230" y="2927"/>
                  </a:cubicBezTo>
                  <a:cubicBezTo>
                    <a:pt x="4230" y="2871"/>
                    <a:pt x="4203" y="2844"/>
                    <a:pt x="4160" y="2814"/>
                  </a:cubicBezTo>
                  <a:cubicBezTo>
                    <a:pt x="4134" y="2801"/>
                    <a:pt x="4121" y="2788"/>
                    <a:pt x="4104" y="2762"/>
                  </a:cubicBezTo>
                  <a:cubicBezTo>
                    <a:pt x="4021" y="2623"/>
                    <a:pt x="3912" y="2497"/>
                    <a:pt x="3790" y="2401"/>
                  </a:cubicBezTo>
                  <a:cubicBezTo>
                    <a:pt x="3691" y="2318"/>
                    <a:pt x="3582" y="2223"/>
                    <a:pt x="3459" y="2183"/>
                  </a:cubicBezTo>
                  <a:cubicBezTo>
                    <a:pt x="3403" y="2153"/>
                    <a:pt x="3390" y="2100"/>
                    <a:pt x="3377" y="2057"/>
                  </a:cubicBezTo>
                  <a:cubicBezTo>
                    <a:pt x="3377" y="2017"/>
                    <a:pt x="3403" y="2017"/>
                    <a:pt x="3430" y="2001"/>
                  </a:cubicBezTo>
                  <a:cubicBezTo>
                    <a:pt x="3456" y="1991"/>
                    <a:pt x="3481" y="1987"/>
                    <a:pt x="3507" y="1987"/>
                  </a:cubicBezTo>
                  <a:cubicBezTo>
                    <a:pt x="3551" y="1987"/>
                    <a:pt x="3594" y="1999"/>
                    <a:pt x="3638" y="2017"/>
                  </a:cubicBezTo>
                  <a:cubicBezTo>
                    <a:pt x="3760" y="2044"/>
                    <a:pt x="3886" y="2084"/>
                    <a:pt x="3982" y="2183"/>
                  </a:cubicBezTo>
                  <a:cubicBezTo>
                    <a:pt x="3995" y="2196"/>
                    <a:pt x="4008" y="2196"/>
                    <a:pt x="4021" y="2196"/>
                  </a:cubicBezTo>
                  <a:cubicBezTo>
                    <a:pt x="4021" y="2196"/>
                    <a:pt x="4008" y="2183"/>
                    <a:pt x="4008" y="2166"/>
                  </a:cubicBezTo>
                  <a:cubicBezTo>
                    <a:pt x="3830" y="1948"/>
                    <a:pt x="3734" y="1670"/>
                    <a:pt x="3651" y="1396"/>
                  </a:cubicBezTo>
                  <a:cubicBezTo>
                    <a:pt x="3595" y="1191"/>
                    <a:pt x="3555" y="982"/>
                    <a:pt x="3555" y="761"/>
                  </a:cubicBezTo>
                  <a:cubicBezTo>
                    <a:pt x="3512" y="900"/>
                    <a:pt x="3486" y="1039"/>
                    <a:pt x="3473" y="1174"/>
                  </a:cubicBezTo>
                  <a:cubicBezTo>
                    <a:pt x="3473" y="1313"/>
                    <a:pt x="3443" y="1452"/>
                    <a:pt x="3542" y="1574"/>
                  </a:cubicBezTo>
                  <a:cubicBezTo>
                    <a:pt x="3568" y="1604"/>
                    <a:pt x="3555" y="1631"/>
                    <a:pt x="3542" y="1644"/>
                  </a:cubicBezTo>
                  <a:cubicBezTo>
                    <a:pt x="3532" y="1659"/>
                    <a:pt x="3519" y="1666"/>
                    <a:pt x="3502" y="1666"/>
                  </a:cubicBezTo>
                  <a:cubicBezTo>
                    <a:pt x="3490" y="1666"/>
                    <a:pt x="3476" y="1663"/>
                    <a:pt x="3459" y="1657"/>
                  </a:cubicBezTo>
                  <a:cubicBezTo>
                    <a:pt x="3446" y="1646"/>
                    <a:pt x="3426" y="1627"/>
                    <a:pt x="3405" y="1627"/>
                  </a:cubicBezTo>
                  <a:cubicBezTo>
                    <a:pt x="3400" y="1627"/>
                    <a:pt x="3395" y="1628"/>
                    <a:pt x="3390" y="1631"/>
                  </a:cubicBezTo>
                  <a:cubicBezTo>
                    <a:pt x="3372" y="1639"/>
                    <a:pt x="3357" y="1643"/>
                    <a:pt x="3342" y="1643"/>
                  </a:cubicBezTo>
                  <a:cubicBezTo>
                    <a:pt x="3289" y="1643"/>
                    <a:pt x="3256" y="1592"/>
                    <a:pt x="3224" y="1548"/>
                  </a:cubicBezTo>
                  <a:cubicBezTo>
                    <a:pt x="3046" y="1273"/>
                    <a:pt x="2990" y="956"/>
                    <a:pt x="2990" y="625"/>
                  </a:cubicBezTo>
                  <a:cubicBezTo>
                    <a:pt x="2976" y="447"/>
                    <a:pt x="2990" y="265"/>
                    <a:pt x="3029" y="99"/>
                  </a:cubicBezTo>
                  <a:cubicBezTo>
                    <a:pt x="3059" y="17"/>
                    <a:pt x="3046" y="4"/>
                    <a:pt x="2963" y="4"/>
                  </a:cubicBezTo>
                  <a:cubicBezTo>
                    <a:pt x="2932" y="1"/>
                    <a:pt x="2901" y="0"/>
                    <a:pt x="28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3324561" y="4595015"/>
              <a:ext cx="232693" cy="129475"/>
            </a:xfrm>
            <a:custGeom>
              <a:avLst/>
              <a:gdLst/>
              <a:ahLst/>
              <a:cxnLst/>
              <a:rect l="l" t="t" r="r" b="b"/>
              <a:pathLst>
                <a:path w="5663" h="3151" extrusionOk="0">
                  <a:moveTo>
                    <a:pt x="3716" y="1"/>
                  </a:moveTo>
                  <a:cubicBezTo>
                    <a:pt x="3360" y="1"/>
                    <a:pt x="3002" y="46"/>
                    <a:pt x="2646" y="134"/>
                  </a:cubicBezTo>
                  <a:cubicBezTo>
                    <a:pt x="2507" y="161"/>
                    <a:pt x="2355" y="217"/>
                    <a:pt x="2220" y="243"/>
                  </a:cubicBezTo>
                  <a:cubicBezTo>
                    <a:pt x="2025" y="286"/>
                    <a:pt x="1846" y="326"/>
                    <a:pt x="1667" y="395"/>
                  </a:cubicBezTo>
                  <a:cubicBezTo>
                    <a:pt x="1476" y="465"/>
                    <a:pt x="1281" y="521"/>
                    <a:pt x="1102" y="617"/>
                  </a:cubicBezTo>
                  <a:cubicBezTo>
                    <a:pt x="1019" y="657"/>
                    <a:pt x="1006" y="643"/>
                    <a:pt x="1019" y="739"/>
                  </a:cubicBezTo>
                  <a:lnTo>
                    <a:pt x="1019" y="1070"/>
                  </a:lnTo>
                  <a:cubicBezTo>
                    <a:pt x="993" y="1318"/>
                    <a:pt x="897" y="1540"/>
                    <a:pt x="785" y="1761"/>
                  </a:cubicBezTo>
                  <a:cubicBezTo>
                    <a:pt x="636" y="2022"/>
                    <a:pt x="454" y="2270"/>
                    <a:pt x="222" y="2475"/>
                  </a:cubicBezTo>
                  <a:cubicBezTo>
                    <a:pt x="206" y="2475"/>
                    <a:pt x="206" y="2489"/>
                    <a:pt x="206" y="2518"/>
                  </a:cubicBezTo>
                  <a:cubicBezTo>
                    <a:pt x="166" y="2654"/>
                    <a:pt x="140" y="2793"/>
                    <a:pt x="57" y="2919"/>
                  </a:cubicBezTo>
                  <a:cubicBezTo>
                    <a:pt x="40" y="2972"/>
                    <a:pt x="1" y="3015"/>
                    <a:pt x="14" y="3067"/>
                  </a:cubicBezTo>
                  <a:cubicBezTo>
                    <a:pt x="70" y="3041"/>
                    <a:pt x="123" y="3028"/>
                    <a:pt x="193" y="3001"/>
                  </a:cubicBezTo>
                  <a:cubicBezTo>
                    <a:pt x="254" y="2984"/>
                    <a:pt x="315" y="2974"/>
                    <a:pt x="374" y="2974"/>
                  </a:cubicBezTo>
                  <a:cubicBezTo>
                    <a:pt x="462" y="2974"/>
                    <a:pt x="546" y="2997"/>
                    <a:pt x="619" y="3054"/>
                  </a:cubicBezTo>
                  <a:cubicBezTo>
                    <a:pt x="642" y="3071"/>
                    <a:pt x="660" y="3080"/>
                    <a:pt x="675" y="3080"/>
                  </a:cubicBezTo>
                  <a:cubicBezTo>
                    <a:pt x="697" y="3080"/>
                    <a:pt x="714" y="3061"/>
                    <a:pt x="732" y="3028"/>
                  </a:cubicBezTo>
                  <a:cubicBezTo>
                    <a:pt x="785" y="2972"/>
                    <a:pt x="785" y="2902"/>
                    <a:pt x="785" y="2819"/>
                  </a:cubicBezTo>
                  <a:cubicBezTo>
                    <a:pt x="814" y="2601"/>
                    <a:pt x="937" y="2436"/>
                    <a:pt x="1102" y="2284"/>
                  </a:cubicBezTo>
                  <a:cubicBezTo>
                    <a:pt x="1214" y="2201"/>
                    <a:pt x="1337" y="2118"/>
                    <a:pt x="1446" y="2022"/>
                  </a:cubicBezTo>
                  <a:cubicBezTo>
                    <a:pt x="1724" y="1745"/>
                    <a:pt x="1998" y="1470"/>
                    <a:pt x="2206" y="1113"/>
                  </a:cubicBezTo>
                  <a:cubicBezTo>
                    <a:pt x="2233" y="1057"/>
                    <a:pt x="2273" y="974"/>
                    <a:pt x="2329" y="934"/>
                  </a:cubicBezTo>
                  <a:cubicBezTo>
                    <a:pt x="2412" y="865"/>
                    <a:pt x="2494" y="822"/>
                    <a:pt x="2577" y="796"/>
                  </a:cubicBezTo>
                  <a:cubicBezTo>
                    <a:pt x="2812" y="713"/>
                    <a:pt x="3073" y="670"/>
                    <a:pt x="3321" y="657"/>
                  </a:cubicBezTo>
                  <a:cubicBezTo>
                    <a:pt x="3350" y="655"/>
                    <a:pt x="3379" y="654"/>
                    <a:pt x="3408" y="654"/>
                  </a:cubicBezTo>
                  <a:cubicBezTo>
                    <a:pt x="3614" y="654"/>
                    <a:pt x="3818" y="693"/>
                    <a:pt x="4009" y="739"/>
                  </a:cubicBezTo>
                  <a:cubicBezTo>
                    <a:pt x="4257" y="796"/>
                    <a:pt x="4452" y="918"/>
                    <a:pt x="4574" y="1140"/>
                  </a:cubicBezTo>
                  <a:cubicBezTo>
                    <a:pt x="4657" y="1249"/>
                    <a:pt x="4713" y="1388"/>
                    <a:pt x="4769" y="1526"/>
                  </a:cubicBezTo>
                  <a:cubicBezTo>
                    <a:pt x="4835" y="1718"/>
                    <a:pt x="4905" y="1897"/>
                    <a:pt x="4961" y="2105"/>
                  </a:cubicBezTo>
                  <a:cubicBezTo>
                    <a:pt x="5017" y="2380"/>
                    <a:pt x="5044" y="2671"/>
                    <a:pt x="5057" y="2958"/>
                  </a:cubicBezTo>
                  <a:cubicBezTo>
                    <a:pt x="5057" y="3015"/>
                    <a:pt x="5070" y="3084"/>
                    <a:pt x="5070" y="3150"/>
                  </a:cubicBezTo>
                  <a:cubicBezTo>
                    <a:pt x="5153" y="3137"/>
                    <a:pt x="5113" y="3067"/>
                    <a:pt x="5126" y="3041"/>
                  </a:cubicBezTo>
                  <a:cubicBezTo>
                    <a:pt x="5140" y="3001"/>
                    <a:pt x="5153" y="2972"/>
                    <a:pt x="5196" y="2958"/>
                  </a:cubicBezTo>
                  <a:cubicBezTo>
                    <a:pt x="5208" y="2955"/>
                    <a:pt x="5218" y="2954"/>
                    <a:pt x="5228" y="2954"/>
                  </a:cubicBezTo>
                  <a:cubicBezTo>
                    <a:pt x="5261" y="2954"/>
                    <a:pt x="5282" y="2974"/>
                    <a:pt x="5292" y="3028"/>
                  </a:cubicBezTo>
                  <a:cubicBezTo>
                    <a:pt x="5374" y="2806"/>
                    <a:pt x="5374" y="2614"/>
                    <a:pt x="5292" y="2423"/>
                  </a:cubicBezTo>
                  <a:cubicBezTo>
                    <a:pt x="5279" y="2393"/>
                    <a:pt x="5265" y="2353"/>
                    <a:pt x="5249" y="2323"/>
                  </a:cubicBezTo>
                  <a:cubicBezTo>
                    <a:pt x="5222" y="2270"/>
                    <a:pt x="5265" y="2257"/>
                    <a:pt x="5305" y="2241"/>
                  </a:cubicBezTo>
                  <a:cubicBezTo>
                    <a:pt x="5313" y="2237"/>
                    <a:pt x="5319" y="2235"/>
                    <a:pt x="5326" y="2235"/>
                  </a:cubicBezTo>
                  <a:cubicBezTo>
                    <a:pt x="5342" y="2235"/>
                    <a:pt x="5356" y="2245"/>
                    <a:pt x="5374" y="2257"/>
                  </a:cubicBezTo>
                  <a:cubicBezTo>
                    <a:pt x="5470" y="2323"/>
                    <a:pt x="5527" y="2423"/>
                    <a:pt x="5580" y="2518"/>
                  </a:cubicBezTo>
                  <a:cubicBezTo>
                    <a:pt x="5596" y="2558"/>
                    <a:pt x="5609" y="2601"/>
                    <a:pt x="5649" y="2614"/>
                  </a:cubicBezTo>
                  <a:cubicBezTo>
                    <a:pt x="5662" y="2545"/>
                    <a:pt x="5636" y="2489"/>
                    <a:pt x="5636" y="2423"/>
                  </a:cubicBezTo>
                  <a:cubicBezTo>
                    <a:pt x="5636" y="2158"/>
                    <a:pt x="5596" y="1897"/>
                    <a:pt x="5553" y="1622"/>
                  </a:cubicBezTo>
                  <a:cubicBezTo>
                    <a:pt x="5527" y="1401"/>
                    <a:pt x="5431" y="1196"/>
                    <a:pt x="5331" y="987"/>
                  </a:cubicBezTo>
                  <a:cubicBezTo>
                    <a:pt x="5236" y="796"/>
                    <a:pt x="5070" y="643"/>
                    <a:pt x="4905" y="478"/>
                  </a:cubicBezTo>
                  <a:cubicBezTo>
                    <a:pt x="4769" y="339"/>
                    <a:pt x="4604" y="243"/>
                    <a:pt x="4409" y="161"/>
                  </a:cubicBezTo>
                  <a:cubicBezTo>
                    <a:pt x="4273" y="91"/>
                    <a:pt x="4134" y="25"/>
                    <a:pt x="3969" y="9"/>
                  </a:cubicBezTo>
                  <a:cubicBezTo>
                    <a:pt x="3885" y="4"/>
                    <a:pt x="3801" y="1"/>
                    <a:pt x="37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3141132" y="4525941"/>
              <a:ext cx="217448" cy="162922"/>
            </a:xfrm>
            <a:custGeom>
              <a:avLst/>
              <a:gdLst/>
              <a:ahLst/>
              <a:cxnLst/>
              <a:rect l="l" t="t" r="r" b="b"/>
              <a:pathLst>
                <a:path w="5292" h="3965" extrusionOk="0">
                  <a:moveTo>
                    <a:pt x="2386" y="1"/>
                  </a:moveTo>
                  <a:cubicBezTo>
                    <a:pt x="2335" y="1"/>
                    <a:pt x="2283" y="4"/>
                    <a:pt x="2233" y="10"/>
                  </a:cubicBezTo>
                  <a:cubicBezTo>
                    <a:pt x="1806" y="53"/>
                    <a:pt x="1419" y="201"/>
                    <a:pt x="1062" y="436"/>
                  </a:cubicBezTo>
                  <a:cubicBezTo>
                    <a:pt x="745" y="645"/>
                    <a:pt x="523" y="919"/>
                    <a:pt x="358" y="1250"/>
                  </a:cubicBezTo>
                  <a:cubicBezTo>
                    <a:pt x="305" y="1375"/>
                    <a:pt x="249" y="1498"/>
                    <a:pt x="166" y="1594"/>
                  </a:cubicBezTo>
                  <a:cubicBezTo>
                    <a:pt x="110" y="1663"/>
                    <a:pt x="70" y="1746"/>
                    <a:pt x="14" y="1802"/>
                  </a:cubicBezTo>
                  <a:cubicBezTo>
                    <a:pt x="1" y="1828"/>
                    <a:pt x="1" y="1842"/>
                    <a:pt x="27" y="1855"/>
                  </a:cubicBezTo>
                  <a:cubicBezTo>
                    <a:pt x="96" y="1885"/>
                    <a:pt x="139" y="1938"/>
                    <a:pt x="192" y="1981"/>
                  </a:cubicBezTo>
                  <a:cubicBezTo>
                    <a:pt x="318" y="1789"/>
                    <a:pt x="414" y="1607"/>
                    <a:pt x="553" y="1428"/>
                  </a:cubicBezTo>
                  <a:cubicBezTo>
                    <a:pt x="649" y="1306"/>
                    <a:pt x="745" y="1167"/>
                    <a:pt x="854" y="1045"/>
                  </a:cubicBezTo>
                  <a:cubicBezTo>
                    <a:pt x="993" y="879"/>
                    <a:pt x="1145" y="714"/>
                    <a:pt x="1323" y="602"/>
                  </a:cubicBezTo>
                  <a:cubicBezTo>
                    <a:pt x="1515" y="466"/>
                    <a:pt x="1737" y="383"/>
                    <a:pt x="1958" y="314"/>
                  </a:cubicBezTo>
                  <a:cubicBezTo>
                    <a:pt x="2107" y="271"/>
                    <a:pt x="2259" y="271"/>
                    <a:pt x="2411" y="244"/>
                  </a:cubicBezTo>
                  <a:cubicBezTo>
                    <a:pt x="2466" y="244"/>
                    <a:pt x="2521" y="239"/>
                    <a:pt x="2577" y="239"/>
                  </a:cubicBezTo>
                  <a:cubicBezTo>
                    <a:pt x="2604" y="239"/>
                    <a:pt x="2632" y="240"/>
                    <a:pt x="2659" y="244"/>
                  </a:cubicBezTo>
                  <a:cubicBezTo>
                    <a:pt x="2692" y="252"/>
                    <a:pt x="2723" y="260"/>
                    <a:pt x="2752" y="260"/>
                  </a:cubicBezTo>
                  <a:cubicBezTo>
                    <a:pt x="2773" y="260"/>
                    <a:pt x="2793" y="256"/>
                    <a:pt x="2811" y="244"/>
                  </a:cubicBezTo>
                  <a:cubicBezTo>
                    <a:pt x="2843" y="223"/>
                    <a:pt x="2869" y="211"/>
                    <a:pt x="2888" y="211"/>
                  </a:cubicBezTo>
                  <a:cubicBezTo>
                    <a:pt x="2919" y="211"/>
                    <a:pt x="2934" y="240"/>
                    <a:pt x="2934" y="301"/>
                  </a:cubicBezTo>
                  <a:lnTo>
                    <a:pt x="2934" y="383"/>
                  </a:lnTo>
                  <a:cubicBezTo>
                    <a:pt x="2825" y="780"/>
                    <a:pt x="2868" y="1180"/>
                    <a:pt x="2977" y="1567"/>
                  </a:cubicBezTo>
                  <a:cubicBezTo>
                    <a:pt x="3003" y="1623"/>
                    <a:pt x="3003" y="1676"/>
                    <a:pt x="3046" y="1733"/>
                  </a:cubicBezTo>
                  <a:cubicBezTo>
                    <a:pt x="3073" y="1719"/>
                    <a:pt x="3059" y="1690"/>
                    <a:pt x="3059" y="1663"/>
                  </a:cubicBezTo>
                  <a:cubicBezTo>
                    <a:pt x="3059" y="1524"/>
                    <a:pt x="3073" y="1375"/>
                    <a:pt x="3116" y="1237"/>
                  </a:cubicBezTo>
                  <a:cubicBezTo>
                    <a:pt x="3155" y="1058"/>
                    <a:pt x="3198" y="879"/>
                    <a:pt x="3294" y="727"/>
                  </a:cubicBezTo>
                  <a:cubicBezTo>
                    <a:pt x="3306" y="690"/>
                    <a:pt x="3337" y="655"/>
                    <a:pt x="3373" y="655"/>
                  </a:cubicBezTo>
                  <a:cubicBezTo>
                    <a:pt x="3379" y="655"/>
                    <a:pt x="3384" y="656"/>
                    <a:pt x="3390" y="658"/>
                  </a:cubicBezTo>
                  <a:cubicBezTo>
                    <a:pt x="3446" y="658"/>
                    <a:pt x="3446" y="714"/>
                    <a:pt x="3460" y="754"/>
                  </a:cubicBezTo>
                  <a:lnTo>
                    <a:pt x="3460" y="810"/>
                  </a:lnTo>
                  <a:cubicBezTo>
                    <a:pt x="3417" y="989"/>
                    <a:pt x="3430" y="1180"/>
                    <a:pt x="3460" y="1359"/>
                  </a:cubicBezTo>
                  <a:cubicBezTo>
                    <a:pt x="3499" y="1706"/>
                    <a:pt x="3625" y="2020"/>
                    <a:pt x="3790" y="2324"/>
                  </a:cubicBezTo>
                  <a:cubicBezTo>
                    <a:pt x="3803" y="2338"/>
                    <a:pt x="3817" y="2381"/>
                    <a:pt x="3860" y="2381"/>
                  </a:cubicBezTo>
                  <a:cubicBezTo>
                    <a:pt x="3860" y="2298"/>
                    <a:pt x="3843" y="2215"/>
                    <a:pt x="3830" y="2133"/>
                  </a:cubicBezTo>
                  <a:cubicBezTo>
                    <a:pt x="3803" y="1981"/>
                    <a:pt x="3803" y="1828"/>
                    <a:pt x="3817" y="1676"/>
                  </a:cubicBezTo>
                  <a:cubicBezTo>
                    <a:pt x="3830" y="1637"/>
                    <a:pt x="3843" y="1580"/>
                    <a:pt x="3873" y="1541"/>
                  </a:cubicBezTo>
                  <a:cubicBezTo>
                    <a:pt x="3894" y="1527"/>
                    <a:pt x="3907" y="1490"/>
                    <a:pt x="3934" y="1490"/>
                  </a:cubicBezTo>
                  <a:cubicBezTo>
                    <a:pt x="3940" y="1490"/>
                    <a:pt x="3947" y="1493"/>
                    <a:pt x="3956" y="1498"/>
                  </a:cubicBezTo>
                  <a:cubicBezTo>
                    <a:pt x="3982" y="1511"/>
                    <a:pt x="3995" y="1554"/>
                    <a:pt x="3982" y="1594"/>
                  </a:cubicBezTo>
                  <a:cubicBezTo>
                    <a:pt x="3969" y="1637"/>
                    <a:pt x="3956" y="1676"/>
                    <a:pt x="3956" y="1733"/>
                  </a:cubicBezTo>
                  <a:cubicBezTo>
                    <a:pt x="3942" y="1981"/>
                    <a:pt x="3982" y="2215"/>
                    <a:pt x="4065" y="2450"/>
                  </a:cubicBezTo>
                  <a:cubicBezTo>
                    <a:pt x="4078" y="2434"/>
                    <a:pt x="4078" y="2420"/>
                    <a:pt x="4065" y="2407"/>
                  </a:cubicBezTo>
                  <a:cubicBezTo>
                    <a:pt x="4051" y="2285"/>
                    <a:pt x="4025" y="2159"/>
                    <a:pt x="4025" y="2037"/>
                  </a:cubicBezTo>
                  <a:cubicBezTo>
                    <a:pt x="4025" y="1967"/>
                    <a:pt x="4051" y="1911"/>
                    <a:pt x="4078" y="1842"/>
                  </a:cubicBezTo>
                  <a:cubicBezTo>
                    <a:pt x="4086" y="1817"/>
                    <a:pt x="4107" y="1807"/>
                    <a:pt x="4131" y="1807"/>
                  </a:cubicBezTo>
                  <a:cubicBezTo>
                    <a:pt x="4144" y="1807"/>
                    <a:pt x="4159" y="1810"/>
                    <a:pt x="4174" y="1815"/>
                  </a:cubicBezTo>
                  <a:cubicBezTo>
                    <a:pt x="4204" y="1828"/>
                    <a:pt x="4217" y="1871"/>
                    <a:pt x="4190" y="1898"/>
                  </a:cubicBezTo>
                  <a:cubicBezTo>
                    <a:pt x="4147" y="1954"/>
                    <a:pt x="4161" y="2007"/>
                    <a:pt x="4161" y="2076"/>
                  </a:cubicBezTo>
                  <a:cubicBezTo>
                    <a:pt x="4161" y="2298"/>
                    <a:pt x="4273" y="2503"/>
                    <a:pt x="4356" y="2711"/>
                  </a:cubicBezTo>
                  <a:cubicBezTo>
                    <a:pt x="4395" y="2834"/>
                    <a:pt x="4465" y="2946"/>
                    <a:pt x="4521" y="3069"/>
                  </a:cubicBezTo>
                  <a:cubicBezTo>
                    <a:pt x="4547" y="3125"/>
                    <a:pt x="4561" y="3178"/>
                    <a:pt x="4491" y="3234"/>
                  </a:cubicBezTo>
                  <a:cubicBezTo>
                    <a:pt x="4465" y="3260"/>
                    <a:pt x="4452" y="3317"/>
                    <a:pt x="4438" y="3360"/>
                  </a:cubicBezTo>
                  <a:cubicBezTo>
                    <a:pt x="4369" y="3482"/>
                    <a:pt x="4313" y="3621"/>
                    <a:pt x="4217" y="3730"/>
                  </a:cubicBezTo>
                  <a:cubicBezTo>
                    <a:pt x="4161" y="3799"/>
                    <a:pt x="4091" y="3869"/>
                    <a:pt x="4038" y="3965"/>
                  </a:cubicBezTo>
                  <a:cubicBezTo>
                    <a:pt x="4121" y="3938"/>
                    <a:pt x="4174" y="3882"/>
                    <a:pt x="4230" y="3826"/>
                  </a:cubicBezTo>
                  <a:cubicBezTo>
                    <a:pt x="4356" y="3717"/>
                    <a:pt x="4491" y="3608"/>
                    <a:pt x="4604" y="3482"/>
                  </a:cubicBezTo>
                  <a:cubicBezTo>
                    <a:pt x="4630" y="3455"/>
                    <a:pt x="4657" y="3412"/>
                    <a:pt x="4686" y="3386"/>
                  </a:cubicBezTo>
                  <a:cubicBezTo>
                    <a:pt x="4713" y="3373"/>
                    <a:pt x="4726" y="3373"/>
                    <a:pt x="4769" y="3373"/>
                  </a:cubicBezTo>
                  <a:cubicBezTo>
                    <a:pt x="4796" y="3386"/>
                    <a:pt x="4782" y="3412"/>
                    <a:pt x="4782" y="3442"/>
                  </a:cubicBezTo>
                  <a:cubicBezTo>
                    <a:pt x="4796" y="3482"/>
                    <a:pt x="4769" y="3508"/>
                    <a:pt x="4753" y="3538"/>
                  </a:cubicBezTo>
                  <a:cubicBezTo>
                    <a:pt x="4726" y="3578"/>
                    <a:pt x="4686" y="3621"/>
                    <a:pt x="4643" y="3647"/>
                  </a:cubicBezTo>
                  <a:cubicBezTo>
                    <a:pt x="4604" y="3703"/>
                    <a:pt x="4587" y="3730"/>
                    <a:pt x="4643" y="3786"/>
                  </a:cubicBezTo>
                  <a:cubicBezTo>
                    <a:pt x="4657" y="3813"/>
                    <a:pt x="4670" y="3856"/>
                    <a:pt x="4686" y="3882"/>
                  </a:cubicBezTo>
                  <a:cubicBezTo>
                    <a:pt x="4700" y="3869"/>
                    <a:pt x="4713" y="3869"/>
                    <a:pt x="4726" y="3856"/>
                  </a:cubicBezTo>
                  <a:cubicBezTo>
                    <a:pt x="4809" y="3743"/>
                    <a:pt x="4878" y="3621"/>
                    <a:pt x="4961" y="3495"/>
                  </a:cubicBezTo>
                  <a:cubicBezTo>
                    <a:pt x="5017" y="3412"/>
                    <a:pt x="5044" y="3330"/>
                    <a:pt x="5113" y="3260"/>
                  </a:cubicBezTo>
                  <a:lnTo>
                    <a:pt x="5113" y="3247"/>
                  </a:lnTo>
                  <a:cubicBezTo>
                    <a:pt x="5182" y="3112"/>
                    <a:pt x="5235" y="2973"/>
                    <a:pt x="5265" y="2834"/>
                  </a:cubicBezTo>
                  <a:cubicBezTo>
                    <a:pt x="5292" y="2711"/>
                    <a:pt x="5278" y="2586"/>
                    <a:pt x="5278" y="2450"/>
                  </a:cubicBezTo>
                  <a:cubicBezTo>
                    <a:pt x="5292" y="2324"/>
                    <a:pt x="5278" y="2186"/>
                    <a:pt x="5249" y="2063"/>
                  </a:cubicBezTo>
                  <a:cubicBezTo>
                    <a:pt x="5209" y="1828"/>
                    <a:pt x="5083" y="1623"/>
                    <a:pt x="4961" y="1428"/>
                  </a:cubicBezTo>
                  <a:cubicBezTo>
                    <a:pt x="4726" y="1084"/>
                    <a:pt x="4409" y="797"/>
                    <a:pt x="4065" y="562"/>
                  </a:cubicBezTo>
                  <a:cubicBezTo>
                    <a:pt x="3760" y="354"/>
                    <a:pt x="3417" y="201"/>
                    <a:pt x="3059" y="106"/>
                  </a:cubicBezTo>
                  <a:cubicBezTo>
                    <a:pt x="2907" y="66"/>
                    <a:pt x="2755" y="66"/>
                    <a:pt x="2603" y="23"/>
                  </a:cubicBezTo>
                  <a:cubicBezTo>
                    <a:pt x="2531" y="7"/>
                    <a:pt x="2459" y="1"/>
                    <a:pt x="238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3043706" y="4470880"/>
              <a:ext cx="108765" cy="117148"/>
            </a:xfrm>
            <a:custGeom>
              <a:avLst/>
              <a:gdLst/>
              <a:ahLst/>
              <a:cxnLst/>
              <a:rect l="l" t="t" r="r" b="b"/>
              <a:pathLst>
                <a:path w="2647" h="2851" extrusionOk="0">
                  <a:moveTo>
                    <a:pt x="497" y="0"/>
                  </a:moveTo>
                  <a:cubicBezTo>
                    <a:pt x="470" y="14"/>
                    <a:pt x="483" y="53"/>
                    <a:pt x="483" y="83"/>
                  </a:cubicBezTo>
                  <a:cubicBezTo>
                    <a:pt x="483" y="235"/>
                    <a:pt x="457" y="401"/>
                    <a:pt x="427" y="549"/>
                  </a:cubicBezTo>
                  <a:cubicBezTo>
                    <a:pt x="374" y="897"/>
                    <a:pt x="235" y="1211"/>
                    <a:pt x="57" y="1515"/>
                  </a:cubicBezTo>
                  <a:cubicBezTo>
                    <a:pt x="14" y="1598"/>
                    <a:pt x="1" y="1611"/>
                    <a:pt x="70" y="1680"/>
                  </a:cubicBezTo>
                  <a:cubicBezTo>
                    <a:pt x="166" y="1776"/>
                    <a:pt x="249" y="1902"/>
                    <a:pt x="344" y="1998"/>
                  </a:cubicBezTo>
                  <a:cubicBezTo>
                    <a:pt x="526" y="2176"/>
                    <a:pt x="718" y="2342"/>
                    <a:pt x="923" y="2481"/>
                  </a:cubicBezTo>
                  <a:cubicBezTo>
                    <a:pt x="1022" y="2550"/>
                    <a:pt x="1131" y="2590"/>
                    <a:pt x="1241" y="2633"/>
                  </a:cubicBezTo>
                  <a:cubicBezTo>
                    <a:pt x="1475" y="2729"/>
                    <a:pt x="1710" y="2838"/>
                    <a:pt x="1971" y="2851"/>
                  </a:cubicBezTo>
                  <a:cubicBezTo>
                    <a:pt x="2097" y="2851"/>
                    <a:pt x="2193" y="2851"/>
                    <a:pt x="2276" y="2755"/>
                  </a:cubicBezTo>
                  <a:cubicBezTo>
                    <a:pt x="2299" y="2732"/>
                    <a:pt x="2319" y="2717"/>
                    <a:pt x="2339" y="2717"/>
                  </a:cubicBezTo>
                  <a:cubicBezTo>
                    <a:pt x="2354" y="2717"/>
                    <a:pt x="2368" y="2724"/>
                    <a:pt x="2385" y="2742"/>
                  </a:cubicBezTo>
                  <a:cubicBezTo>
                    <a:pt x="2391" y="2748"/>
                    <a:pt x="2398" y="2752"/>
                    <a:pt x="2405" y="2752"/>
                  </a:cubicBezTo>
                  <a:cubicBezTo>
                    <a:pt x="2412" y="2752"/>
                    <a:pt x="2419" y="2748"/>
                    <a:pt x="2428" y="2742"/>
                  </a:cubicBezTo>
                  <a:cubicBezTo>
                    <a:pt x="2454" y="2715"/>
                    <a:pt x="2441" y="2699"/>
                    <a:pt x="2428" y="2686"/>
                  </a:cubicBezTo>
                  <a:cubicBezTo>
                    <a:pt x="2372" y="2646"/>
                    <a:pt x="2372" y="2603"/>
                    <a:pt x="2372" y="2534"/>
                  </a:cubicBezTo>
                  <a:cubicBezTo>
                    <a:pt x="2372" y="2451"/>
                    <a:pt x="2385" y="2368"/>
                    <a:pt x="2385" y="2286"/>
                  </a:cubicBezTo>
                  <a:cubicBezTo>
                    <a:pt x="2411" y="2067"/>
                    <a:pt x="2467" y="1859"/>
                    <a:pt x="2524" y="1667"/>
                  </a:cubicBezTo>
                  <a:cubicBezTo>
                    <a:pt x="2550" y="1528"/>
                    <a:pt x="2606" y="1406"/>
                    <a:pt x="2646" y="1267"/>
                  </a:cubicBezTo>
                  <a:lnTo>
                    <a:pt x="2646" y="1267"/>
                  </a:lnTo>
                  <a:cubicBezTo>
                    <a:pt x="2634" y="1269"/>
                    <a:pt x="2622" y="1269"/>
                    <a:pt x="2611" y="1269"/>
                  </a:cubicBezTo>
                  <a:cubicBezTo>
                    <a:pt x="2572" y="1269"/>
                    <a:pt x="2533" y="1262"/>
                    <a:pt x="2497" y="1262"/>
                  </a:cubicBezTo>
                  <a:cubicBezTo>
                    <a:pt x="2455" y="1262"/>
                    <a:pt x="2417" y="1271"/>
                    <a:pt x="2385" y="1310"/>
                  </a:cubicBezTo>
                  <a:cubicBezTo>
                    <a:pt x="2378" y="1316"/>
                    <a:pt x="2362" y="1323"/>
                    <a:pt x="2343" y="1323"/>
                  </a:cubicBezTo>
                  <a:cubicBezTo>
                    <a:pt x="2324" y="1323"/>
                    <a:pt x="2302" y="1316"/>
                    <a:pt x="2289" y="1293"/>
                  </a:cubicBezTo>
                  <a:cubicBezTo>
                    <a:pt x="2276" y="1267"/>
                    <a:pt x="2262" y="1254"/>
                    <a:pt x="2219" y="1254"/>
                  </a:cubicBezTo>
                  <a:cubicBezTo>
                    <a:pt x="2028" y="1241"/>
                    <a:pt x="1862" y="1171"/>
                    <a:pt x="1667" y="1145"/>
                  </a:cubicBezTo>
                  <a:cubicBezTo>
                    <a:pt x="1614" y="1145"/>
                    <a:pt x="1558" y="1128"/>
                    <a:pt x="1502" y="1102"/>
                  </a:cubicBezTo>
                  <a:cubicBezTo>
                    <a:pt x="1310" y="1032"/>
                    <a:pt x="1105" y="963"/>
                    <a:pt x="923" y="867"/>
                  </a:cubicBezTo>
                  <a:cubicBezTo>
                    <a:pt x="814" y="814"/>
                    <a:pt x="718" y="731"/>
                    <a:pt x="649" y="619"/>
                  </a:cubicBezTo>
                  <a:cubicBezTo>
                    <a:pt x="622" y="566"/>
                    <a:pt x="649" y="497"/>
                    <a:pt x="635" y="440"/>
                  </a:cubicBezTo>
                  <a:cubicBezTo>
                    <a:pt x="592" y="288"/>
                    <a:pt x="540" y="136"/>
                    <a:pt x="4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3098603" y="4743187"/>
              <a:ext cx="117312" cy="93110"/>
            </a:xfrm>
            <a:custGeom>
              <a:avLst/>
              <a:gdLst/>
              <a:ahLst/>
              <a:cxnLst/>
              <a:rect l="l" t="t" r="r" b="b"/>
              <a:pathLst>
                <a:path w="2855" h="2266" extrusionOk="0">
                  <a:moveTo>
                    <a:pt x="705" y="0"/>
                  </a:moveTo>
                  <a:cubicBezTo>
                    <a:pt x="540" y="414"/>
                    <a:pt x="331" y="801"/>
                    <a:pt x="0" y="1088"/>
                  </a:cubicBezTo>
                  <a:cubicBezTo>
                    <a:pt x="43" y="1115"/>
                    <a:pt x="100" y="1158"/>
                    <a:pt x="139" y="1198"/>
                  </a:cubicBezTo>
                  <a:cubicBezTo>
                    <a:pt x="348" y="1363"/>
                    <a:pt x="579" y="1515"/>
                    <a:pt x="801" y="1667"/>
                  </a:cubicBezTo>
                  <a:cubicBezTo>
                    <a:pt x="910" y="1737"/>
                    <a:pt x="1022" y="1819"/>
                    <a:pt x="1131" y="1875"/>
                  </a:cubicBezTo>
                  <a:cubicBezTo>
                    <a:pt x="1353" y="1998"/>
                    <a:pt x="1571" y="2094"/>
                    <a:pt x="1806" y="2163"/>
                  </a:cubicBezTo>
                  <a:cubicBezTo>
                    <a:pt x="1918" y="2206"/>
                    <a:pt x="2028" y="2259"/>
                    <a:pt x="2150" y="2259"/>
                  </a:cubicBezTo>
                  <a:cubicBezTo>
                    <a:pt x="2163" y="2263"/>
                    <a:pt x="2176" y="2266"/>
                    <a:pt x="2188" y="2266"/>
                  </a:cubicBezTo>
                  <a:cubicBezTo>
                    <a:pt x="2214" y="2266"/>
                    <a:pt x="2233" y="2252"/>
                    <a:pt x="2233" y="2206"/>
                  </a:cubicBezTo>
                  <a:cubicBezTo>
                    <a:pt x="2249" y="2123"/>
                    <a:pt x="2276" y="2041"/>
                    <a:pt x="2315" y="1971"/>
                  </a:cubicBezTo>
                  <a:cubicBezTo>
                    <a:pt x="2372" y="1889"/>
                    <a:pt x="2398" y="1793"/>
                    <a:pt x="2441" y="1710"/>
                  </a:cubicBezTo>
                  <a:cubicBezTo>
                    <a:pt x="2510" y="1515"/>
                    <a:pt x="2593" y="1323"/>
                    <a:pt x="2702" y="1158"/>
                  </a:cubicBezTo>
                  <a:cubicBezTo>
                    <a:pt x="2758" y="1075"/>
                    <a:pt x="2798" y="993"/>
                    <a:pt x="2854" y="910"/>
                  </a:cubicBezTo>
                  <a:lnTo>
                    <a:pt x="2854" y="910"/>
                  </a:lnTo>
                  <a:cubicBezTo>
                    <a:pt x="2703" y="946"/>
                    <a:pt x="2563" y="1007"/>
                    <a:pt x="2413" y="1007"/>
                  </a:cubicBezTo>
                  <a:cubicBezTo>
                    <a:pt x="2399" y="1007"/>
                    <a:pt x="2386" y="1007"/>
                    <a:pt x="2372" y="1006"/>
                  </a:cubicBezTo>
                  <a:cubicBezTo>
                    <a:pt x="2358" y="1006"/>
                    <a:pt x="2358" y="1019"/>
                    <a:pt x="2345" y="1019"/>
                  </a:cubicBezTo>
                  <a:cubicBezTo>
                    <a:pt x="2233" y="1019"/>
                    <a:pt x="2137" y="1049"/>
                    <a:pt x="2028" y="1049"/>
                  </a:cubicBezTo>
                  <a:cubicBezTo>
                    <a:pt x="1889" y="1049"/>
                    <a:pt x="1753" y="1019"/>
                    <a:pt x="1614" y="979"/>
                  </a:cubicBezTo>
                  <a:cubicBezTo>
                    <a:pt x="1379" y="910"/>
                    <a:pt x="1188" y="784"/>
                    <a:pt x="1036" y="592"/>
                  </a:cubicBezTo>
                  <a:cubicBezTo>
                    <a:pt x="910" y="414"/>
                    <a:pt x="814" y="222"/>
                    <a:pt x="7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38"/>
            <p:cNvSpPr/>
            <p:nvPr/>
          </p:nvSpPr>
          <p:spPr>
            <a:xfrm>
              <a:off x="3106616" y="4607219"/>
              <a:ext cx="40268" cy="72277"/>
            </a:xfrm>
            <a:custGeom>
              <a:avLst/>
              <a:gdLst/>
              <a:ahLst/>
              <a:cxnLst/>
              <a:rect l="l" t="t" r="r" b="b"/>
              <a:pathLst>
                <a:path w="980" h="1759" extrusionOk="0">
                  <a:moveTo>
                    <a:pt x="729" y="0"/>
                  </a:moveTo>
                  <a:cubicBezTo>
                    <a:pt x="716" y="0"/>
                    <a:pt x="702" y="1"/>
                    <a:pt x="688" y="3"/>
                  </a:cubicBezTo>
                  <a:cubicBezTo>
                    <a:pt x="649" y="16"/>
                    <a:pt x="593" y="29"/>
                    <a:pt x="550" y="29"/>
                  </a:cubicBezTo>
                  <a:cubicBezTo>
                    <a:pt x="384" y="72"/>
                    <a:pt x="288" y="168"/>
                    <a:pt x="219" y="307"/>
                  </a:cubicBezTo>
                  <a:cubicBezTo>
                    <a:pt x="179" y="389"/>
                    <a:pt x="153" y="485"/>
                    <a:pt x="123" y="568"/>
                  </a:cubicBezTo>
                  <a:cubicBezTo>
                    <a:pt x="70" y="720"/>
                    <a:pt x="14" y="856"/>
                    <a:pt x="14" y="1021"/>
                  </a:cubicBezTo>
                  <a:cubicBezTo>
                    <a:pt x="1" y="1186"/>
                    <a:pt x="27" y="1339"/>
                    <a:pt x="123" y="1477"/>
                  </a:cubicBezTo>
                  <a:cubicBezTo>
                    <a:pt x="148" y="1518"/>
                    <a:pt x="163" y="1539"/>
                    <a:pt x="184" y="1539"/>
                  </a:cubicBezTo>
                  <a:cubicBezTo>
                    <a:pt x="200" y="1539"/>
                    <a:pt x="219" y="1528"/>
                    <a:pt x="249" y="1504"/>
                  </a:cubicBezTo>
                  <a:cubicBezTo>
                    <a:pt x="288" y="1477"/>
                    <a:pt x="318" y="1448"/>
                    <a:pt x="371" y="1434"/>
                  </a:cubicBezTo>
                  <a:cubicBezTo>
                    <a:pt x="401" y="1434"/>
                    <a:pt x="440" y="1434"/>
                    <a:pt x="454" y="1491"/>
                  </a:cubicBezTo>
                  <a:cubicBezTo>
                    <a:pt x="467" y="1530"/>
                    <a:pt x="440" y="1547"/>
                    <a:pt x="414" y="1560"/>
                  </a:cubicBezTo>
                  <a:cubicBezTo>
                    <a:pt x="401" y="1560"/>
                    <a:pt x="384" y="1560"/>
                    <a:pt x="384" y="1573"/>
                  </a:cubicBezTo>
                  <a:cubicBezTo>
                    <a:pt x="345" y="1600"/>
                    <a:pt x="288" y="1630"/>
                    <a:pt x="288" y="1669"/>
                  </a:cubicBezTo>
                  <a:cubicBezTo>
                    <a:pt x="302" y="1712"/>
                    <a:pt x="358" y="1725"/>
                    <a:pt x="401" y="1752"/>
                  </a:cubicBezTo>
                  <a:cubicBezTo>
                    <a:pt x="421" y="1756"/>
                    <a:pt x="436" y="1759"/>
                    <a:pt x="448" y="1759"/>
                  </a:cubicBezTo>
                  <a:cubicBezTo>
                    <a:pt x="475" y="1759"/>
                    <a:pt x="483" y="1744"/>
                    <a:pt x="483" y="1696"/>
                  </a:cubicBezTo>
                  <a:cubicBezTo>
                    <a:pt x="497" y="1600"/>
                    <a:pt x="483" y="1504"/>
                    <a:pt x="523" y="1421"/>
                  </a:cubicBezTo>
                  <a:cubicBezTo>
                    <a:pt x="579" y="1282"/>
                    <a:pt x="536" y="1160"/>
                    <a:pt x="536" y="1008"/>
                  </a:cubicBezTo>
                  <a:lnTo>
                    <a:pt x="536" y="1008"/>
                  </a:lnTo>
                  <a:cubicBezTo>
                    <a:pt x="483" y="1051"/>
                    <a:pt x="427" y="1091"/>
                    <a:pt x="401" y="1147"/>
                  </a:cubicBezTo>
                  <a:cubicBezTo>
                    <a:pt x="387" y="1179"/>
                    <a:pt x="368" y="1204"/>
                    <a:pt x="340" y="1204"/>
                  </a:cubicBezTo>
                  <a:cubicBezTo>
                    <a:pt x="333" y="1204"/>
                    <a:pt x="326" y="1203"/>
                    <a:pt x="318" y="1200"/>
                  </a:cubicBezTo>
                  <a:cubicBezTo>
                    <a:pt x="275" y="1173"/>
                    <a:pt x="262" y="1147"/>
                    <a:pt x="275" y="1104"/>
                  </a:cubicBezTo>
                  <a:cubicBezTo>
                    <a:pt x="275" y="1064"/>
                    <a:pt x="288" y="1021"/>
                    <a:pt x="331" y="995"/>
                  </a:cubicBezTo>
                  <a:cubicBezTo>
                    <a:pt x="371" y="952"/>
                    <a:pt x="414" y="899"/>
                    <a:pt x="483" y="869"/>
                  </a:cubicBezTo>
                  <a:cubicBezTo>
                    <a:pt x="536" y="843"/>
                    <a:pt x="579" y="816"/>
                    <a:pt x="566" y="747"/>
                  </a:cubicBezTo>
                  <a:lnTo>
                    <a:pt x="566" y="525"/>
                  </a:lnTo>
                  <a:cubicBezTo>
                    <a:pt x="579" y="429"/>
                    <a:pt x="536" y="346"/>
                    <a:pt x="467" y="290"/>
                  </a:cubicBezTo>
                  <a:cubicBezTo>
                    <a:pt x="440" y="264"/>
                    <a:pt x="414" y="237"/>
                    <a:pt x="440" y="194"/>
                  </a:cubicBezTo>
                  <a:cubicBezTo>
                    <a:pt x="452" y="170"/>
                    <a:pt x="470" y="163"/>
                    <a:pt x="489" y="163"/>
                  </a:cubicBezTo>
                  <a:cubicBezTo>
                    <a:pt x="512" y="163"/>
                    <a:pt x="535" y="174"/>
                    <a:pt x="550" y="181"/>
                  </a:cubicBezTo>
                  <a:cubicBezTo>
                    <a:pt x="606" y="237"/>
                    <a:pt x="675" y="290"/>
                    <a:pt x="702" y="360"/>
                  </a:cubicBezTo>
                  <a:cubicBezTo>
                    <a:pt x="745" y="472"/>
                    <a:pt x="745" y="595"/>
                    <a:pt x="745" y="704"/>
                  </a:cubicBezTo>
                  <a:cubicBezTo>
                    <a:pt x="798" y="608"/>
                    <a:pt x="827" y="499"/>
                    <a:pt x="867" y="403"/>
                  </a:cubicBezTo>
                  <a:cubicBezTo>
                    <a:pt x="910" y="333"/>
                    <a:pt x="936" y="264"/>
                    <a:pt x="963" y="194"/>
                  </a:cubicBezTo>
                  <a:cubicBezTo>
                    <a:pt x="963" y="168"/>
                    <a:pt x="979" y="125"/>
                    <a:pt x="950" y="98"/>
                  </a:cubicBezTo>
                  <a:cubicBezTo>
                    <a:pt x="889" y="38"/>
                    <a:pt x="819" y="0"/>
                    <a:pt x="7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38"/>
            <p:cNvSpPr/>
            <p:nvPr/>
          </p:nvSpPr>
          <p:spPr>
            <a:xfrm>
              <a:off x="3263418" y="4684058"/>
              <a:ext cx="64059" cy="65580"/>
            </a:xfrm>
            <a:custGeom>
              <a:avLst/>
              <a:gdLst/>
              <a:ahLst/>
              <a:cxnLst/>
              <a:rect l="l" t="t" r="r" b="b"/>
              <a:pathLst>
                <a:path w="1559" h="1596" extrusionOk="0">
                  <a:moveTo>
                    <a:pt x="1496" y="1"/>
                  </a:moveTo>
                  <a:cubicBezTo>
                    <a:pt x="1481" y="1"/>
                    <a:pt x="1472" y="15"/>
                    <a:pt x="1462" y="34"/>
                  </a:cubicBezTo>
                  <a:cubicBezTo>
                    <a:pt x="1433" y="47"/>
                    <a:pt x="1419" y="74"/>
                    <a:pt x="1393" y="90"/>
                  </a:cubicBezTo>
                  <a:cubicBezTo>
                    <a:pt x="1310" y="156"/>
                    <a:pt x="1214" y="226"/>
                    <a:pt x="1132" y="295"/>
                  </a:cubicBezTo>
                  <a:cubicBezTo>
                    <a:pt x="1158" y="322"/>
                    <a:pt x="1185" y="308"/>
                    <a:pt x="1214" y="322"/>
                  </a:cubicBezTo>
                  <a:cubicBezTo>
                    <a:pt x="1297" y="338"/>
                    <a:pt x="1337" y="391"/>
                    <a:pt x="1380" y="474"/>
                  </a:cubicBezTo>
                  <a:cubicBezTo>
                    <a:pt x="1393" y="487"/>
                    <a:pt x="1393" y="517"/>
                    <a:pt x="1363" y="543"/>
                  </a:cubicBezTo>
                  <a:cubicBezTo>
                    <a:pt x="1352" y="554"/>
                    <a:pt x="1341" y="559"/>
                    <a:pt x="1329" y="559"/>
                  </a:cubicBezTo>
                  <a:cubicBezTo>
                    <a:pt x="1314" y="559"/>
                    <a:pt x="1298" y="551"/>
                    <a:pt x="1280" y="543"/>
                  </a:cubicBezTo>
                  <a:cubicBezTo>
                    <a:pt x="1267" y="543"/>
                    <a:pt x="1254" y="530"/>
                    <a:pt x="1254" y="517"/>
                  </a:cubicBezTo>
                  <a:cubicBezTo>
                    <a:pt x="1232" y="485"/>
                    <a:pt x="1200" y="476"/>
                    <a:pt x="1166" y="476"/>
                  </a:cubicBezTo>
                  <a:cubicBezTo>
                    <a:pt x="1140" y="476"/>
                    <a:pt x="1113" y="481"/>
                    <a:pt x="1089" y="487"/>
                  </a:cubicBezTo>
                  <a:cubicBezTo>
                    <a:pt x="980" y="517"/>
                    <a:pt x="897" y="600"/>
                    <a:pt x="814" y="652"/>
                  </a:cubicBezTo>
                  <a:cubicBezTo>
                    <a:pt x="784" y="669"/>
                    <a:pt x="784" y="682"/>
                    <a:pt x="814" y="722"/>
                  </a:cubicBezTo>
                  <a:cubicBezTo>
                    <a:pt x="841" y="752"/>
                    <a:pt x="884" y="805"/>
                    <a:pt x="867" y="848"/>
                  </a:cubicBezTo>
                  <a:cubicBezTo>
                    <a:pt x="854" y="943"/>
                    <a:pt x="827" y="1026"/>
                    <a:pt x="771" y="1109"/>
                  </a:cubicBezTo>
                  <a:cubicBezTo>
                    <a:pt x="752" y="1137"/>
                    <a:pt x="733" y="1161"/>
                    <a:pt x="703" y="1161"/>
                  </a:cubicBezTo>
                  <a:cubicBezTo>
                    <a:pt x="692" y="1161"/>
                    <a:pt x="678" y="1157"/>
                    <a:pt x="662" y="1148"/>
                  </a:cubicBezTo>
                  <a:cubicBezTo>
                    <a:pt x="593" y="1122"/>
                    <a:pt x="619" y="1066"/>
                    <a:pt x="649" y="1026"/>
                  </a:cubicBezTo>
                  <a:cubicBezTo>
                    <a:pt x="675" y="970"/>
                    <a:pt x="675" y="917"/>
                    <a:pt x="702" y="861"/>
                  </a:cubicBezTo>
                  <a:cubicBezTo>
                    <a:pt x="702" y="818"/>
                    <a:pt x="689" y="805"/>
                    <a:pt x="662" y="791"/>
                  </a:cubicBezTo>
                  <a:cubicBezTo>
                    <a:pt x="656" y="785"/>
                    <a:pt x="650" y="782"/>
                    <a:pt x="645" y="782"/>
                  </a:cubicBezTo>
                  <a:cubicBezTo>
                    <a:pt x="628" y="782"/>
                    <a:pt x="616" y="808"/>
                    <a:pt x="606" y="818"/>
                  </a:cubicBezTo>
                  <a:cubicBezTo>
                    <a:pt x="510" y="900"/>
                    <a:pt x="441" y="1013"/>
                    <a:pt x="358" y="1122"/>
                  </a:cubicBezTo>
                  <a:cubicBezTo>
                    <a:pt x="262" y="1261"/>
                    <a:pt x="153" y="1370"/>
                    <a:pt x="40" y="1479"/>
                  </a:cubicBezTo>
                  <a:cubicBezTo>
                    <a:pt x="1" y="1522"/>
                    <a:pt x="27" y="1535"/>
                    <a:pt x="57" y="1549"/>
                  </a:cubicBezTo>
                  <a:cubicBezTo>
                    <a:pt x="140" y="1592"/>
                    <a:pt x="236" y="1562"/>
                    <a:pt x="331" y="1592"/>
                  </a:cubicBezTo>
                  <a:cubicBezTo>
                    <a:pt x="336" y="1594"/>
                    <a:pt x="340" y="1595"/>
                    <a:pt x="343" y="1595"/>
                  </a:cubicBezTo>
                  <a:cubicBezTo>
                    <a:pt x="358" y="1595"/>
                    <a:pt x="360" y="1573"/>
                    <a:pt x="371" y="1549"/>
                  </a:cubicBezTo>
                  <a:cubicBezTo>
                    <a:pt x="388" y="1496"/>
                    <a:pt x="401" y="1439"/>
                    <a:pt x="414" y="1383"/>
                  </a:cubicBezTo>
                  <a:cubicBezTo>
                    <a:pt x="422" y="1358"/>
                    <a:pt x="436" y="1349"/>
                    <a:pt x="456" y="1349"/>
                  </a:cubicBezTo>
                  <a:cubicBezTo>
                    <a:pt x="468" y="1349"/>
                    <a:pt x="481" y="1352"/>
                    <a:pt x="497" y="1357"/>
                  </a:cubicBezTo>
                  <a:cubicBezTo>
                    <a:pt x="536" y="1383"/>
                    <a:pt x="553" y="1413"/>
                    <a:pt x="536" y="1453"/>
                  </a:cubicBezTo>
                  <a:cubicBezTo>
                    <a:pt x="536" y="1496"/>
                    <a:pt x="510" y="1535"/>
                    <a:pt x="523" y="1592"/>
                  </a:cubicBezTo>
                  <a:cubicBezTo>
                    <a:pt x="593" y="1592"/>
                    <a:pt x="662" y="1578"/>
                    <a:pt x="718" y="1535"/>
                  </a:cubicBezTo>
                  <a:cubicBezTo>
                    <a:pt x="841" y="1453"/>
                    <a:pt x="950" y="1344"/>
                    <a:pt x="1049" y="1205"/>
                  </a:cubicBezTo>
                  <a:cubicBezTo>
                    <a:pt x="1198" y="970"/>
                    <a:pt x="1350" y="735"/>
                    <a:pt x="1446" y="487"/>
                  </a:cubicBezTo>
                  <a:cubicBezTo>
                    <a:pt x="1502" y="351"/>
                    <a:pt x="1545" y="213"/>
                    <a:pt x="1545" y="60"/>
                  </a:cubicBezTo>
                  <a:cubicBezTo>
                    <a:pt x="1558" y="34"/>
                    <a:pt x="1528" y="21"/>
                    <a:pt x="1515" y="8"/>
                  </a:cubicBezTo>
                  <a:cubicBezTo>
                    <a:pt x="1508" y="3"/>
                    <a:pt x="1502" y="1"/>
                    <a:pt x="14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38"/>
            <p:cNvSpPr/>
            <p:nvPr/>
          </p:nvSpPr>
          <p:spPr>
            <a:xfrm>
              <a:off x="3035817" y="4538803"/>
              <a:ext cx="99643" cy="63361"/>
            </a:xfrm>
            <a:custGeom>
              <a:avLst/>
              <a:gdLst/>
              <a:ahLst/>
              <a:cxnLst/>
              <a:rect l="l" t="t" r="r" b="b"/>
              <a:pathLst>
                <a:path w="2425" h="1542" extrusionOk="0">
                  <a:moveTo>
                    <a:pt x="40" y="1"/>
                  </a:moveTo>
                  <a:cubicBezTo>
                    <a:pt x="14" y="123"/>
                    <a:pt x="1" y="236"/>
                    <a:pt x="1" y="358"/>
                  </a:cubicBezTo>
                  <a:cubicBezTo>
                    <a:pt x="1" y="385"/>
                    <a:pt x="14" y="401"/>
                    <a:pt x="27" y="428"/>
                  </a:cubicBezTo>
                  <a:cubicBezTo>
                    <a:pt x="153" y="550"/>
                    <a:pt x="262" y="702"/>
                    <a:pt x="427" y="785"/>
                  </a:cubicBezTo>
                  <a:cubicBezTo>
                    <a:pt x="636" y="910"/>
                    <a:pt x="841" y="1019"/>
                    <a:pt x="1062" y="1129"/>
                  </a:cubicBezTo>
                  <a:cubicBezTo>
                    <a:pt x="1280" y="1228"/>
                    <a:pt x="1489" y="1363"/>
                    <a:pt x="1724" y="1433"/>
                  </a:cubicBezTo>
                  <a:cubicBezTo>
                    <a:pt x="1833" y="1459"/>
                    <a:pt x="1958" y="1489"/>
                    <a:pt x="2068" y="1502"/>
                  </a:cubicBezTo>
                  <a:cubicBezTo>
                    <a:pt x="2112" y="1502"/>
                    <a:pt x="2157" y="1486"/>
                    <a:pt x="2197" y="1486"/>
                  </a:cubicBezTo>
                  <a:cubicBezTo>
                    <a:pt x="2232" y="1486"/>
                    <a:pt x="2263" y="1498"/>
                    <a:pt x="2289" y="1542"/>
                  </a:cubicBezTo>
                  <a:lnTo>
                    <a:pt x="2316" y="1542"/>
                  </a:lnTo>
                  <a:cubicBezTo>
                    <a:pt x="2398" y="1542"/>
                    <a:pt x="2425" y="1489"/>
                    <a:pt x="2425" y="1393"/>
                  </a:cubicBezTo>
                  <a:lnTo>
                    <a:pt x="2425" y="1393"/>
                  </a:lnTo>
                  <a:cubicBezTo>
                    <a:pt x="2357" y="1409"/>
                    <a:pt x="2286" y="1417"/>
                    <a:pt x="2214" y="1417"/>
                  </a:cubicBezTo>
                  <a:cubicBezTo>
                    <a:pt x="2112" y="1417"/>
                    <a:pt x="2007" y="1402"/>
                    <a:pt x="1902" y="1377"/>
                  </a:cubicBezTo>
                  <a:cubicBezTo>
                    <a:pt x="1763" y="1350"/>
                    <a:pt x="1654" y="1281"/>
                    <a:pt x="1515" y="1228"/>
                  </a:cubicBezTo>
                  <a:cubicBezTo>
                    <a:pt x="1310" y="1145"/>
                    <a:pt x="1089" y="1046"/>
                    <a:pt x="897" y="910"/>
                  </a:cubicBezTo>
                  <a:cubicBezTo>
                    <a:pt x="649" y="715"/>
                    <a:pt x="414" y="510"/>
                    <a:pt x="236" y="249"/>
                  </a:cubicBezTo>
                  <a:cubicBezTo>
                    <a:pt x="222" y="219"/>
                    <a:pt x="193" y="193"/>
                    <a:pt x="166" y="193"/>
                  </a:cubicBezTo>
                  <a:cubicBezTo>
                    <a:pt x="110" y="193"/>
                    <a:pt x="83" y="153"/>
                    <a:pt x="70" y="97"/>
                  </a:cubicBezTo>
                  <a:cubicBezTo>
                    <a:pt x="57" y="70"/>
                    <a:pt x="57" y="27"/>
                    <a:pt x="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38"/>
            <p:cNvSpPr/>
            <p:nvPr/>
          </p:nvSpPr>
          <p:spPr>
            <a:xfrm>
              <a:off x="3346051" y="4794140"/>
              <a:ext cx="22189" cy="44213"/>
            </a:xfrm>
            <a:custGeom>
              <a:avLst/>
              <a:gdLst/>
              <a:ahLst/>
              <a:cxnLst/>
              <a:rect l="l" t="t" r="r" b="b"/>
              <a:pathLst>
                <a:path w="540" h="1076" extrusionOk="0">
                  <a:moveTo>
                    <a:pt x="0" y="1"/>
                  </a:moveTo>
                  <a:cubicBezTo>
                    <a:pt x="113" y="387"/>
                    <a:pt x="278" y="731"/>
                    <a:pt x="496" y="1075"/>
                  </a:cubicBezTo>
                  <a:cubicBezTo>
                    <a:pt x="510" y="1006"/>
                    <a:pt x="539" y="950"/>
                    <a:pt x="510" y="897"/>
                  </a:cubicBezTo>
                  <a:cubicBezTo>
                    <a:pt x="427" y="758"/>
                    <a:pt x="344" y="635"/>
                    <a:pt x="278" y="510"/>
                  </a:cubicBezTo>
                  <a:cubicBezTo>
                    <a:pt x="195" y="387"/>
                    <a:pt x="166" y="249"/>
                    <a:pt x="139" y="110"/>
                  </a:cubicBezTo>
                  <a:cubicBezTo>
                    <a:pt x="113" y="1"/>
                    <a:pt x="126" y="1"/>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38"/>
            <p:cNvSpPr/>
            <p:nvPr/>
          </p:nvSpPr>
          <p:spPr>
            <a:xfrm>
              <a:off x="3255529" y="4752844"/>
              <a:ext cx="15820" cy="12820"/>
            </a:xfrm>
            <a:custGeom>
              <a:avLst/>
              <a:gdLst/>
              <a:ahLst/>
              <a:cxnLst/>
              <a:rect l="l" t="t" r="r" b="b"/>
              <a:pathLst>
                <a:path w="385" h="312" extrusionOk="0">
                  <a:moveTo>
                    <a:pt x="84" y="0"/>
                  </a:moveTo>
                  <a:lnTo>
                    <a:pt x="84" y="0"/>
                  </a:lnTo>
                  <a:cubicBezTo>
                    <a:pt x="1" y="166"/>
                    <a:pt x="1" y="218"/>
                    <a:pt x="110" y="288"/>
                  </a:cubicBezTo>
                  <a:cubicBezTo>
                    <a:pt x="140" y="303"/>
                    <a:pt x="167" y="311"/>
                    <a:pt x="192" y="311"/>
                  </a:cubicBezTo>
                  <a:cubicBezTo>
                    <a:pt x="259" y="311"/>
                    <a:pt x="315" y="256"/>
                    <a:pt x="385" y="136"/>
                  </a:cubicBezTo>
                  <a:cubicBezTo>
                    <a:pt x="289" y="109"/>
                    <a:pt x="179" y="96"/>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38"/>
            <p:cNvSpPr/>
            <p:nvPr/>
          </p:nvSpPr>
          <p:spPr>
            <a:xfrm>
              <a:off x="3113396" y="4682579"/>
              <a:ext cx="12409" cy="8588"/>
            </a:xfrm>
            <a:custGeom>
              <a:avLst/>
              <a:gdLst/>
              <a:ahLst/>
              <a:cxnLst/>
              <a:rect l="l" t="t" r="r" b="b"/>
              <a:pathLst>
                <a:path w="302" h="209" extrusionOk="0">
                  <a:moveTo>
                    <a:pt x="27" y="1"/>
                  </a:moveTo>
                  <a:cubicBezTo>
                    <a:pt x="1" y="70"/>
                    <a:pt x="1" y="110"/>
                    <a:pt x="27" y="166"/>
                  </a:cubicBezTo>
                  <a:cubicBezTo>
                    <a:pt x="27" y="192"/>
                    <a:pt x="41" y="209"/>
                    <a:pt x="54" y="209"/>
                  </a:cubicBezTo>
                  <a:cubicBezTo>
                    <a:pt x="137" y="192"/>
                    <a:pt x="206" y="166"/>
                    <a:pt x="275" y="126"/>
                  </a:cubicBezTo>
                  <a:cubicBezTo>
                    <a:pt x="289" y="110"/>
                    <a:pt x="302" y="70"/>
                    <a:pt x="262" y="70"/>
                  </a:cubicBezTo>
                  <a:cubicBezTo>
                    <a:pt x="180" y="70"/>
                    <a:pt x="110" y="27"/>
                    <a:pt x="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38"/>
            <p:cNvSpPr/>
            <p:nvPr/>
          </p:nvSpPr>
          <p:spPr>
            <a:xfrm>
              <a:off x="3298468" y="4623737"/>
              <a:ext cx="2917" cy="3452"/>
            </a:xfrm>
            <a:custGeom>
              <a:avLst/>
              <a:gdLst/>
              <a:ahLst/>
              <a:cxnLst/>
              <a:rect l="l" t="t" r="r" b="b"/>
              <a:pathLst>
                <a:path w="71" h="84" extrusionOk="0">
                  <a:moveTo>
                    <a:pt x="31" y="1"/>
                  </a:moveTo>
                  <a:cubicBezTo>
                    <a:pt x="1" y="40"/>
                    <a:pt x="44" y="40"/>
                    <a:pt x="57" y="83"/>
                  </a:cubicBezTo>
                  <a:cubicBezTo>
                    <a:pt x="70" y="40"/>
                    <a:pt x="57" y="14"/>
                    <a:pt x="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38"/>
            <p:cNvSpPr/>
            <p:nvPr/>
          </p:nvSpPr>
          <p:spPr>
            <a:xfrm>
              <a:off x="3308125" y="4626613"/>
              <a:ext cx="1151" cy="2753"/>
            </a:xfrm>
            <a:custGeom>
              <a:avLst/>
              <a:gdLst/>
              <a:ahLst/>
              <a:cxnLst/>
              <a:rect l="l" t="t" r="r" b="b"/>
              <a:pathLst>
                <a:path w="28" h="67" extrusionOk="0">
                  <a:moveTo>
                    <a:pt x="1" y="0"/>
                  </a:moveTo>
                  <a:cubicBezTo>
                    <a:pt x="1" y="27"/>
                    <a:pt x="1" y="40"/>
                    <a:pt x="27" y="53"/>
                  </a:cubicBezTo>
                  <a:lnTo>
                    <a:pt x="27" y="53"/>
                  </a:lnTo>
                  <a:cubicBezTo>
                    <a:pt x="26" y="31"/>
                    <a:pt x="23" y="11"/>
                    <a:pt x="1" y="0"/>
                  </a:cubicBezTo>
                  <a:close/>
                  <a:moveTo>
                    <a:pt x="27" y="53"/>
                  </a:moveTo>
                  <a:cubicBezTo>
                    <a:pt x="27" y="57"/>
                    <a:pt x="27" y="62"/>
                    <a:pt x="27" y="66"/>
                  </a:cubicBezTo>
                  <a:lnTo>
                    <a:pt x="27" y="53"/>
                  </a:lnTo>
                  <a:cubicBezTo>
                    <a:pt x="27" y="53"/>
                    <a:pt x="27" y="53"/>
                    <a:pt x="27" y="5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38"/>
            <p:cNvSpPr/>
            <p:nvPr/>
          </p:nvSpPr>
          <p:spPr>
            <a:xfrm>
              <a:off x="3309234" y="4628791"/>
              <a:ext cx="1233" cy="1808"/>
            </a:xfrm>
            <a:custGeom>
              <a:avLst/>
              <a:gdLst/>
              <a:ahLst/>
              <a:cxnLst/>
              <a:rect l="l" t="t" r="r" b="b"/>
              <a:pathLst>
                <a:path w="30" h="44" extrusionOk="0">
                  <a:moveTo>
                    <a:pt x="0" y="0"/>
                  </a:moveTo>
                  <a:lnTo>
                    <a:pt x="0" y="13"/>
                  </a:lnTo>
                  <a:cubicBezTo>
                    <a:pt x="0" y="13"/>
                    <a:pt x="0" y="13"/>
                    <a:pt x="1" y="13"/>
                  </a:cubicBezTo>
                  <a:lnTo>
                    <a:pt x="1" y="13"/>
                  </a:lnTo>
                  <a:cubicBezTo>
                    <a:pt x="2" y="23"/>
                    <a:pt x="5" y="34"/>
                    <a:pt x="17" y="43"/>
                  </a:cubicBezTo>
                  <a:cubicBezTo>
                    <a:pt x="17" y="43"/>
                    <a:pt x="30" y="30"/>
                    <a:pt x="17" y="30"/>
                  </a:cubicBezTo>
                  <a:cubicBezTo>
                    <a:pt x="17" y="18"/>
                    <a:pt x="17" y="8"/>
                    <a:pt x="11" y="8"/>
                  </a:cubicBezTo>
                  <a:cubicBezTo>
                    <a:pt x="8" y="8"/>
                    <a:pt x="5" y="9"/>
                    <a:pt x="1" y="13"/>
                  </a:cubicBezTo>
                  <a:lnTo>
                    <a:pt x="1" y="13"/>
                  </a:lnTo>
                  <a:cubicBezTo>
                    <a:pt x="0" y="8"/>
                    <a:pt x="0" y="4"/>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38"/>
            <p:cNvSpPr/>
            <p:nvPr/>
          </p:nvSpPr>
          <p:spPr>
            <a:xfrm>
              <a:off x="3295633" y="4630558"/>
              <a:ext cx="1808" cy="1644"/>
            </a:xfrm>
            <a:custGeom>
              <a:avLst/>
              <a:gdLst/>
              <a:ahLst/>
              <a:cxnLst/>
              <a:rect l="l" t="t" r="r" b="b"/>
              <a:pathLst>
                <a:path w="44" h="40" extrusionOk="0">
                  <a:moveTo>
                    <a:pt x="0" y="0"/>
                  </a:moveTo>
                  <a:cubicBezTo>
                    <a:pt x="0" y="27"/>
                    <a:pt x="17" y="40"/>
                    <a:pt x="43" y="40"/>
                  </a:cubicBezTo>
                  <a:cubicBezTo>
                    <a:pt x="30" y="27"/>
                    <a:pt x="17" y="13"/>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38"/>
            <p:cNvSpPr/>
            <p:nvPr/>
          </p:nvSpPr>
          <p:spPr>
            <a:xfrm>
              <a:off x="3310426" y="4633393"/>
              <a:ext cx="1685" cy="2219"/>
            </a:xfrm>
            <a:custGeom>
              <a:avLst/>
              <a:gdLst/>
              <a:ahLst/>
              <a:cxnLst/>
              <a:rect l="l" t="t" r="r" b="b"/>
              <a:pathLst>
                <a:path w="41" h="54" extrusionOk="0">
                  <a:moveTo>
                    <a:pt x="1" y="0"/>
                  </a:moveTo>
                  <a:cubicBezTo>
                    <a:pt x="14" y="14"/>
                    <a:pt x="1" y="40"/>
                    <a:pt x="27" y="53"/>
                  </a:cubicBezTo>
                  <a:cubicBezTo>
                    <a:pt x="14" y="27"/>
                    <a:pt x="41" y="0"/>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38"/>
            <p:cNvSpPr/>
            <p:nvPr/>
          </p:nvSpPr>
          <p:spPr>
            <a:xfrm>
              <a:off x="3061252" y="4453910"/>
              <a:ext cx="1233" cy="575"/>
            </a:xfrm>
            <a:custGeom>
              <a:avLst/>
              <a:gdLst/>
              <a:ahLst/>
              <a:cxnLst/>
              <a:rect l="l" t="t" r="r" b="b"/>
              <a:pathLst>
                <a:path w="30" h="14" extrusionOk="0">
                  <a:moveTo>
                    <a:pt x="17" y="0"/>
                  </a:moveTo>
                  <a:cubicBezTo>
                    <a:pt x="17" y="13"/>
                    <a:pt x="17" y="13"/>
                    <a:pt x="0" y="13"/>
                  </a:cubicBezTo>
                  <a:lnTo>
                    <a:pt x="30" y="13"/>
                  </a:lnTo>
                  <a:cubicBezTo>
                    <a:pt x="30" y="0"/>
                    <a:pt x="17" y="0"/>
                    <a:pt x="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38"/>
            <p:cNvSpPr/>
            <p:nvPr/>
          </p:nvSpPr>
          <p:spPr>
            <a:xfrm>
              <a:off x="3063553" y="4465703"/>
              <a:ext cx="575" cy="1274"/>
            </a:xfrm>
            <a:custGeom>
              <a:avLst/>
              <a:gdLst/>
              <a:ahLst/>
              <a:cxnLst/>
              <a:rect l="l" t="t" r="r" b="b"/>
              <a:pathLst>
                <a:path w="14" h="31" extrusionOk="0">
                  <a:moveTo>
                    <a:pt x="14" y="1"/>
                  </a:moveTo>
                  <a:cubicBezTo>
                    <a:pt x="0" y="1"/>
                    <a:pt x="0" y="14"/>
                    <a:pt x="0" y="14"/>
                  </a:cubicBezTo>
                  <a:cubicBezTo>
                    <a:pt x="0" y="14"/>
                    <a:pt x="0" y="31"/>
                    <a:pt x="14" y="31"/>
                  </a:cubicBezTo>
                  <a:lnTo>
                    <a:pt x="14" y="14"/>
                  </a:lnTo>
                  <a:lnTo>
                    <a:pt x="1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38"/>
            <p:cNvSpPr/>
            <p:nvPr/>
          </p:nvSpPr>
          <p:spPr>
            <a:xfrm>
              <a:off x="3063553" y="4469113"/>
              <a:ext cx="575" cy="575"/>
            </a:xfrm>
            <a:custGeom>
              <a:avLst/>
              <a:gdLst/>
              <a:ahLst/>
              <a:cxnLst/>
              <a:rect l="l" t="t" r="r" b="b"/>
              <a:pathLst>
                <a:path w="14" h="14" extrusionOk="0">
                  <a:moveTo>
                    <a:pt x="0" y="0"/>
                  </a:moveTo>
                  <a:cubicBezTo>
                    <a:pt x="0" y="14"/>
                    <a:pt x="14" y="14"/>
                    <a:pt x="14" y="14"/>
                  </a:cubicBezTo>
                  <a:lnTo>
                    <a:pt x="1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38"/>
            <p:cNvSpPr/>
            <p:nvPr/>
          </p:nvSpPr>
          <p:spPr>
            <a:xfrm>
              <a:off x="3309891" y="4632161"/>
              <a:ext cx="1151" cy="1274"/>
            </a:xfrm>
            <a:custGeom>
              <a:avLst/>
              <a:gdLst/>
              <a:ahLst/>
              <a:cxnLst/>
              <a:rect l="l" t="t" r="r" b="b"/>
              <a:pathLst>
                <a:path w="28" h="31" extrusionOk="0">
                  <a:moveTo>
                    <a:pt x="14" y="1"/>
                  </a:moveTo>
                  <a:cubicBezTo>
                    <a:pt x="1" y="1"/>
                    <a:pt x="14" y="14"/>
                    <a:pt x="14" y="30"/>
                  </a:cubicBezTo>
                  <a:cubicBezTo>
                    <a:pt x="14" y="14"/>
                    <a:pt x="27" y="1"/>
                    <a:pt x="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38"/>
            <p:cNvSpPr/>
            <p:nvPr/>
          </p:nvSpPr>
          <p:spPr>
            <a:xfrm>
              <a:off x="3312603" y="4637338"/>
              <a:ext cx="41" cy="575"/>
            </a:xfrm>
            <a:custGeom>
              <a:avLst/>
              <a:gdLst/>
              <a:ahLst/>
              <a:cxnLst/>
              <a:rect l="l" t="t" r="r" b="b"/>
              <a:pathLst>
                <a:path w="1" h="14" extrusionOk="0">
                  <a:moveTo>
                    <a:pt x="1" y="14"/>
                  </a:moveTo>
                  <a:lnTo>
                    <a:pt x="1" y="1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38"/>
            <p:cNvSpPr/>
            <p:nvPr/>
          </p:nvSpPr>
          <p:spPr>
            <a:xfrm>
              <a:off x="3137188" y="4636105"/>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38"/>
            <p:cNvSpPr/>
            <p:nvPr/>
          </p:nvSpPr>
          <p:spPr>
            <a:xfrm>
              <a:off x="3311535" y="4635571"/>
              <a:ext cx="41" cy="41"/>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38"/>
            <p:cNvSpPr/>
            <p:nvPr/>
          </p:nvSpPr>
          <p:spPr>
            <a:xfrm>
              <a:off x="3293455" y="4694536"/>
              <a:ext cx="41" cy="575"/>
            </a:xfrm>
            <a:custGeom>
              <a:avLst/>
              <a:gdLst/>
              <a:ahLst/>
              <a:cxnLst/>
              <a:rect l="l" t="t" r="r" b="b"/>
              <a:pathLst>
                <a:path w="1" h="14" extrusionOk="0">
                  <a:moveTo>
                    <a:pt x="1" y="14"/>
                  </a:moveTo>
                  <a:lnTo>
                    <a:pt x="1" y="14"/>
                  </a:ln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38"/>
            <p:cNvSpPr/>
            <p:nvPr/>
          </p:nvSpPr>
          <p:spPr>
            <a:xfrm>
              <a:off x="3308659" y="4696714"/>
              <a:ext cx="41" cy="41"/>
            </a:xfrm>
            <a:custGeom>
              <a:avLst/>
              <a:gdLst/>
              <a:ahLst/>
              <a:cxnLst/>
              <a:rect l="l" t="t" r="r" b="b"/>
              <a:pathLst>
                <a:path w="1" h="1" extrusionOk="0">
                  <a:moveTo>
                    <a:pt x="1" y="0"/>
                  </a:move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38"/>
            <p:cNvSpPr/>
            <p:nvPr/>
          </p:nvSpPr>
          <p:spPr>
            <a:xfrm>
              <a:off x="3296290" y="4702426"/>
              <a:ext cx="616" cy="575"/>
            </a:xfrm>
            <a:custGeom>
              <a:avLst/>
              <a:gdLst/>
              <a:ahLst/>
              <a:cxnLst/>
              <a:rect l="l" t="t" r="r" b="b"/>
              <a:pathLst>
                <a:path w="15" h="14" extrusionOk="0">
                  <a:moveTo>
                    <a:pt x="1" y="0"/>
                  </a:moveTo>
                  <a:lnTo>
                    <a:pt x="1" y="14"/>
                  </a:lnTo>
                  <a:cubicBezTo>
                    <a:pt x="1" y="0"/>
                    <a:pt x="14" y="0"/>
                    <a:pt x="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38"/>
            <p:cNvSpPr/>
            <p:nvPr/>
          </p:nvSpPr>
          <p:spPr>
            <a:xfrm>
              <a:off x="3296290" y="4702426"/>
              <a:ext cx="41" cy="575"/>
            </a:xfrm>
            <a:custGeom>
              <a:avLst/>
              <a:gdLst/>
              <a:ahLst/>
              <a:cxnLst/>
              <a:rect l="l" t="t" r="r" b="b"/>
              <a:pathLst>
                <a:path w="1" h="14" extrusionOk="0">
                  <a:moveTo>
                    <a:pt x="1" y="0"/>
                  </a:moveTo>
                  <a:lnTo>
                    <a:pt x="1" y="14"/>
                  </a:lnTo>
                  <a:lnTo>
                    <a:pt x="1" y="14"/>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8"/>
            <p:cNvSpPr/>
            <p:nvPr/>
          </p:nvSpPr>
          <p:spPr>
            <a:xfrm>
              <a:off x="3519289" y="4684346"/>
              <a:ext cx="575" cy="575"/>
            </a:xfrm>
            <a:custGeom>
              <a:avLst/>
              <a:gdLst/>
              <a:ahLst/>
              <a:cxnLst/>
              <a:rect l="l" t="t" r="r" b="b"/>
              <a:pathLst>
                <a:path w="14" h="14" extrusionOk="0">
                  <a:moveTo>
                    <a:pt x="14" y="1"/>
                  </a:moveTo>
                  <a:cubicBezTo>
                    <a:pt x="14" y="14"/>
                    <a:pt x="1" y="14"/>
                    <a:pt x="14" y="14"/>
                  </a:cubicBezTo>
                  <a:lnTo>
                    <a:pt x="1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8"/>
            <p:cNvSpPr/>
            <p:nvPr/>
          </p:nvSpPr>
          <p:spPr>
            <a:xfrm>
              <a:off x="3324027" y="4721040"/>
              <a:ext cx="1151" cy="699"/>
            </a:xfrm>
            <a:custGeom>
              <a:avLst/>
              <a:gdLst/>
              <a:ahLst/>
              <a:cxnLst/>
              <a:rect l="l" t="t" r="r" b="b"/>
              <a:pathLst>
                <a:path w="28" h="17" extrusionOk="0">
                  <a:moveTo>
                    <a:pt x="27" y="0"/>
                  </a:moveTo>
                  <a:cubicBezTo>
                    <a:pt x="14" y="0"/>
                    <a:pt x="1" y="0"/>
                    <a:pt x="1" y="17"/>
                  </a:cubicBezTo>
                  <a:cubicBezTo>
                    <a:pt x="14" y="17"/>
                    <a:pt x="27" y="17"/>
                    <a:pt x="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8"/>
            <p:cNvSpPr/>
            <p:nvPr/>
          </p:nvSpPr>
          <p:spPr>
            <a:xfrm>
              <a:off x="3323492" y="4721697"/>
              <a:ext cx="575" cy="1151"/>
            </a:xfrm>
            <a:custGeom>
              <a:avLst/>
              <a:gdLst/>
              <a:ahLst/>
              <a:cxnLst/>
              <a:rect l="l" t="t" r="r" b="b"/>
              <a:pathLst>
                <a:path w="14" h="28" extrusionOk="0">
                  <a:moveTo>
                    <a:pt x="14" y="1"/>
                  </a:moveTo>
                  <a:lnTo>
                    <a:pt x="0" y="27"/>
                  </a:lnTo>
                  <a:cubicBezTo>
                    <a:pt x="14" y="14"/>
                    <a:pt x="14" y="14"/>
                    <a:pt x="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8"/>
            <p:cNvSpPr/>
            <p:nvPr/>
          </p:nvSpPr>
          <p:spPr>
            <a:xfrm>
              <a:off x="3322794" y="4722807"/>
              <a:ext cx="740" cy="41"/>
            </a:xfrm>
            <a:custGeom>
              <a:avLst/>
              <a:gdLst/>
              <a:ahLst/>
              <a:cxnLst/>
              <a:rect l="l" t="t" r="r" b="b"/>
              <a:pathLst>
                <a:path w="18" h="1" extrusionOk="0">
                  <a:moveTo>
                    <a:pt x="17" y="0"/>
                  </a:move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8"/>
            <p:cNvSpPr/>
            <p:nvPr/>
          </p:nvSpPr>
          <p:spPr>
            <a:xfrm>
              <a:off x="3522700" y="4723341"/>
              <a:ext cx="575" cy="575"/>
            </a:xfrm>
            <a:custGeom>
              <a:avLst/>
              <a:gdLst/>
              <a:ahLst/>
              <a:cxnLst/>
              <a:rect l="l" t="t" r="r" b="b"/>
              <a:pathLst>
                <a:path w="14" h="14" extrusionOk="0">
                  <a:moveTo>
                    <a:pt x="0" y="1"/>
                  </a:moveTo>
                  <a:lnTo>
                    <a:pt x="0" y="14"/>
                  </a:lnTo>
                  <a:lnTo>
                    <a:pt x="13" y="14"/>
                  </a:lnTo>
                  <a:lnTo>
                    <a:pt x="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8"/>
            <p:cNvSpPr/>
            <p:nvPr/>
          </p:nvSpPr>
          <p:spPr>
            <a:xfrm>
              <a:off x="3312603" y="4603356"/>
              <a:ext cx="740" cy="575"/>
            </a:xfrm>
            <a:custGeom>
              <a:avLst/>
              <a:gdLst/>
              <a:ahLst/>
              <a:cxnLst/>
              <a:rect l="l" t="t" r="r" b="b"/>
              <a:pathLst>
                <a:path w="18" h="14" extrusionOk="0">
                  <a:moveTo>
                    <a:pt x="1" y="1"/>
                  </a:moveTo>
                  <a:cubicBezTo>
                    <a:pt x="1" y="14"/>
                    <a:pt x="1" y="14"/>
                    <a:pt x="17" y="14"/>
                  </a:cubicBezTo>
                  <a:cubicBezTo>
                    <a:pt x="17" y="1"/>
                    <a:pt x="17" y="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8"/>
            <p:cNvSpPr/>
            <p:nvPr/>
          </p:nvSpPr>
          <p:spPr>
            <a:xfrm>
              <a:off x="3135421" y="4595344"/>
              <a:ext cx="575" cy="740"/>
            </a:xfrm>
            <a:custGeom>
              <a:avLst/>
              <a:gdLst/>
              <a:ahLst/>
              <a:cxnLst/>
              <a:rect l="l" t="t" r="r" b="b"/>
              <a:pathLst>
                <a:path w="14" h="18" extrusionOk="0">
                  <a:moveTo>
                    <a:pt x="1" y="1"/>
                  </a:moveTo>
                  <a:lnTo>
                    <a:pt x="1" y="17"/>
                  </a:lnTo>
                  <a:cubicBezTo>
                    <a:pt x="14" y="17"/>
                    <a:pt x="14" y="17"/>
                    <a:pt x="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8"/>
            <p:cNvSpPr/>
            <p:nvPr/>
          </p:nvSpPr>
          <p:spPr>
            <a:xfrm>
              <a:off x="3250392" y="4757323"/>
              <a:ext cx="411" cy="288"/>
            </a:xfrm>
            <a:custGeom>
              <a:avLst/>
              <a:gdLst/>
              <a:ahLst/>
              <a:cxnLst/>
              <a:rect l="l" t="t" r="r" b="b"/>
              <a:pathLst>
                <a:path w="10" h="7" extrusionOk="0">
                  <a:moveTo>
                    <a:pt x="0" y="0"/>
                  </a:moveTo>
                  <a:cubicBezTo>
                    <a:pt x="0" y="5"/>
                    <a:pt x="2" y="6"/>
                    <a:pt x="3" y="6"/>
                  </a:cubicBezTo>
                  <a:cubicBezTo>
                    <a:pt x="6" y="6"/>
                    <a:pt x="9" y="0"/>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8"/>
            <p:cNvSpPr/>
            <p:nvPr/>
          </p:nvSpPr>
          <p:spPr>
            <a:xfrm>
              <a:off x="3351188" y="4659363"/>
              <a:ext cx="1151" cy="575"/>
            </a:xfrm>
            <a:custGeom>
              <a:avLst/>
              <a:gdLst/>
              <a:ahLst/>
              <a:cxnLst/>
              <a:rect l="l" t="t" r="r" b="b"/>
              <a:pathLst>
                <a:path w="28" h="14" extrusionOk="0">
                  <a:moveTo>
                    <a:pt x="1" y="0"/>
                  </a:moveTo>
                  <a:lnTo>
                    <a:pt x="1" y="13"/>
                  </a:lnTo>
                  <a:cubicBezTo>
                    <a:pt x="1" y="13"/>
                    <a:pt x="27" y="0"/>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8"/>
            <p:cNvSpPr/>
            <p:nvPr/>
          </p:nvSpPr>
          <p:spPr>
            <a:xfrm>
              <a:off x="3052829" y="4571018"/>
              <a:ext cx="575" cy="575"/>
            </a:xfrm>
            <a:custGeom>
              <a:avLst/>
              <a:gdLst/>
              <a:ahLst/>
              <a:cxnLst/>
              <a:rect l="l" t="t" r="r" b="b"/>
              <a:pathLst>
                <a:path w="14" h="14" extrusionOk="0">
                  <a:moveTo>
                    <a:pt x="13" y="1"/>
                  </a:moveTo>
                  <a:lnTo>
                    <a:pt x="0" y="14"/>
                  </a:lnTo>
                  <a:cubicBezTo>
                    <a:pt x="13" y="14"/>
                    <a:pt x="13" y="1"/>
                    <a:pt x="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8"/>
            <p:cNvSpPr/>
            <p:nvPr/>
          </p:nvSpPr>
          <p:spPr>
            <a:xfrm>
              <a:off x="3090180" y="4826355"/>
              <a:ext cx="575" cy="329"/>
            </a:xfrm>
            <a:custGeom>
              <a:avLst/>
              <a:gdLst/>
              <a:ahLst/>
              <a:cxnLst/>
              <a:rect l="l" t="t" r="r" b="b"/>
              <a:pathLst>
                <a:path w="14" h="8" extrusionOk="0">
                  <a:moveTo>
                    <a:pt x="0" y="0"/>
                  </a:moveTo>
                  <a:cubicBezTo>
                    <a:pt x="9" y="0"/>
                    <a:pt x="12" y="8"/>
                    <a:pt x="13" y="8"/>
                  </a:cubicBezTo>
                  <a:cubicBezTo>
                    <a:pt x="14" y="8"/>
                    <a:pt x="14" y="6"/>
                    <a:pt x="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8"/>
            <p:cNvSpPr/>
            <p:nvPr/>
          </p:nvSpPr>
          <p:spPr>
            <a:xfrm>
              <a:off x="3463324" y="4860994"/>
              <a:ext cx="575" cy="288"/>
            </a:xfrm>
            <a:custGeom>
              <a:avLst/>
              <a:gdLst/>
              <a:ahLst/>
              <a:cxnLst/>
              <a:rect l="l" t="t" r="r" b="b"/>
              <a:pathLst>
                <a:path w="14" h="7" extrusionOk="0">
                  <a:moveTo>
                    <a:pt x="0" y="1"/>
                  </a:moveTo>
                  <a:cubicBezTo>
                    <a:pt x="9" y="1"/>
                    <a:pt x="12" y="6"/>
                    <a:pt x="13" y="6"/>
                  </a:cubicBezTo>
                  <a:cubicBezTo>
                    <a:pt x="13" y="6"/>
                    <a:pt x="13" y="5"/>
                    <a:pt x="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8"/>
            <p:cNvSpPr/>
            <p:nvPr/>
          </p:nvSpPr>
          <p:spPr>
            <a:xfrm>
              <a:off x="3152966" y="4506465"/>
              <a:ext cx="699" cy="616"/>
            </a:xfrm>
            <a:custGeom>
              <a:avLst/>
              <a:gdLst/>
              <a:ahLst/>
              <a:cxnLst/>
              <a:rect l="l" t="t" r="r" b="b"/>
              <a:pathLst>
                <a:path w="17" h="15" extrusionOk="0">
                  <a:moveTo>
                    <a:pt x="17" y="1"/>
                  </a:moveTo>
                  <a:cubicBezTo>
                    <a:pt x="0" y="1"/>
                    <a:pt x="17" y="14"/>
                    <a:pt x="17" y="14"/>
                  </a:cubicBezTo>
                  <a:lnTo>
                    <a:pt x="1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8"/>
            <p:cNvSpPr/>
            <p:nvPr/>
          </p:nvSpPr>
          <p:spPr>
            <a:xfrm>
              <a:off x="3494429" y="4880677"/>
              <a:ext cx="41" cy="1274"/>
            </a:xfrm>
            <a:custGeom>
              <a:avLst/>
              <a:gdLst/>
              <a:ahLst/>
              <a:cxnLst/>
              <a:rect l="l" t="t" r="r" b="b"/>
              <a:pathLst>
                <a:path w="1" h="31" extrusionOk="0">
                  <a:moveTo>
                    <a:pt x="0" y="1"/>
                  </a:moveTo>
                  <a:lnTo>
                    <a:pt x="0" y="31"/>
                  </a:lnTo>
                  <a:lnTo>
                    <a:pt x="0" y="18"/>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8"/>
            <p:cNvSpPr/>
            <p:nvPr/>
          </p:nvSpPr>
          <p:spPr>
            <a:xfrm>
              <a:off x="3064087" y="4469647"/>
              <a:ext cx="1274" cy="1274"/>
            </a:xfrm>
            <a:custGeom>
              <a:avLst/>
              <a:gdLst/>
              <a:ahLst/>
              <a:cxnLst/>
              <a:rect l="l" t="t" r="r" b="b"/>
              <a:pathLst>
                <a:path w="31" h="31" extrusionOk="0">
                  <a:moveTo>
                    <a:pt x="1" y="1"/>
                  </a:moveTo>
                  <a:lnTo>
                    <a:pt x="1" y="30"/>
                  </a:lnTo>
                  <a:cubicBezTo>
                    <a:pt x="14" y="17"/>
                    <a:pt x="30" y="17"/>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8"/>
            <p:cNvSpPr/>
            <p:nvPr/>
          </p:nvSpPr>
          <p:spPr>
            <a:xfrm>
              <a:off x="3046007" y="4263660"/>
              <a:ext cx="575" cy="575"/>
            </a:xfrm>
            <a:custGeom>
              <a:avLst/>
              <a:gdLst/>
              <a:ahLst/>
              <a:cxnLst/>
              <a:rect l="l" t="t" r="r" b="b"/>
              <a:pathLst>
                <a:path w="14" h="14" extrusionOk="0">
                  <a:moveTo>
                    <a:pt x="1" y="1"/>
                  </a:moveTo>
                  <a:lnTo>
                    <a:pt x="1" y="14"/>
                  </a:lnTo>
                  <a:lnTo>
                    <a:pt x="14" y="14"/>
                  </a:lnTo>
                  <a:cubicBezTo>
                    <a:pt x="14" y="14"/>
                    <a:pt x="1" y="14"/>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8"/>
            <p:cNvSpPr/>
            <p:nvPr/>
          </p:nvSpPr>
          <p:spPr>
            <a:xfrm>
              <a:off x="3081633" y="4316667"/>
              <a:ext cx="67963" cy="29955"/>
            </a:xfrm>
            <a:custGeom>
              <a:avLst/>
              <a:gdLst/>
              <a:ahLst/>
              <a:cxnLst/>
              <a:rect l="l" t="t" r="r" b="b"/>
              <a:pathLst>
                <a:path w="1654" h="729" extrusionOk="0">
                  <a:moveTo>
                    <a:pt x="1054" y="1"/>
                  </a:moveTo>
                  <a:cubicBezTo>
                    <a:pt x="1039" y="1"/>
                    <a:pt x="1024" y="2"/>
                    <a:pt x="1009" y="3"/>
                  </a:cubicBezTo>
                  <a:cubicBezTo>
                    <a:pt x="979" y="3"/>
                    <a:pt x="953" y="3"/>
                    <a:pt x="926" y="20"/>
                  </a:cubicBezTo>
                  <a:cubicBezTo>
                    <a:pt x="691" y="86"/>
                    <a:pt x="470" y="169"/>
                    <a:pt x="265" y="308"/>
                  </a:cubicBezTo>
                  <a:cubicBezTo>
                    <a:pt x="195" y="334"/>
                    <a:pt x="152" y="390"/>
                    <a:pt x="99" y="433"/>
                  </a:cubicBezTo>
                  <a:cubicBezTo>
                    <a:pt x="56" y="486"/>
                    <a:pt x="70" y="543"/>
                    <a:pt x="43" y="599"/>
                  </a:cubicBezTo>
                  <a:cubicBezTo>
                    <a:pt x="30" y="638"/>
                    <a:pt x="0" y="665"/>
                    <a:pt x="43" y="708"/>
                  </a:cubicBezTo>
                  <a:cubicBezTo>
                    <a:pt x="58" y="722"/>
                    <a:pt x="73" y="728"/>
                    <a:pt x="87" y="728"/>
                  </a:cubicBezTo>
                  <a:cubicBezTo>
                    <a:pt x="112" y="728"/>
                    <a:pt x="136" y="711"/>
                    <a:pt x="152" y="695"/>
                  </a:cubicBezTo>
                  <a:cubicBezTo>
                    <a:pt x="430" y="556"/>
                    <a:pt x="718" y="447"/>
                    <a:pt x="1022" y="390"/>
                  </a:cubicBezTo>
                  <a:cubicBezTo>
                    <a:pt x="1062" y="377"/>
                    <a:pt x="1118" y="377"/>
                    <a:pt x="1158" y="377"/>
                  </a:cubicBezTo>
                  <a:cubicBezTo>
                    <a:pt x="1240" y="404"/>
                    <a:pt x="1339" y="417"/>
                    <a:pt x="1406" y="460"/>
                  </a:cubicBezTo>
                  <a:cubicBezTo>
                    <a:pt x="1423" y="467"/>
                    <a:pt x="1439" y="475"/>
                    <a:pt x="1454" y="475"/>
                  </a:cubicBezTo>
                  <a:cubicBezTo>
                    <a:pt x="1466" y="475"/>
                    <a:pt x="1477" y="471"/>
                    <a:pt x="1488" y="460"/>
                  </a:cubicBezTo>
                  <a:cubicBezTo>
                    <a:pt x="1531" y="417"/>
                    <a:pt x="1488" y="390"/>
                    <a:pt x="1475" y="364"/>
                  </a:cubicBezTo>
                  <a:cubicBezTo>
                    <a:pt x="1544" y="364"/>
                    <a:pt x="1571" y="321"/>
                    <a:pt x="1558" y="268"/>
                  </a:cubicBezTo>
                  <a:cubicBezTo>
                    <a:pt x="1558" y="252"/>
                    <a:pt x="1544" y="252"/>
                    <a:pt x="1544" y="238"/>
                  </a:cubicBezTo>
                  <a:lnTo>
                    <a:pt x="1558" y="238"/>
                  </a:lnTo>
                  <a:lnTo>
                    <a:pt x="1571" y="252"/>
                  </a:lnTo>
                  <a:cubicBezTo>
                    <a:pt x="1582" y="252"/>
                    <a:pt x="1594" y="254"/>
                    <a:pt x="1606" y="254"/>
                  </a:cubicBezTo>
                  <a:cubicBezTo>
                    <a:pt x="1626" y="254"/>
                    <a:pt x="1645" y="247"/>
                    <a:pt x="1654" y="212"/>
                  </a:cubicBezTo>
                  <a:cubicBezTo>
                    <a:pt x="1654" y="185"/>
                    <a:pt x="1640" y="142"/>
                    <a:pt x="1614" y="129"/>
                  </a:cubicBezTo>
                  <a:cubicBezTo>
                    <a:pt x="1540" y="79"/>
                    <a:pt x="1476" y="18"/>
                    <a:pt x="1394" y="18"/>
                  </a:cubicBezTo>
                  <a:cubicBezTo>
                    <a:pt x="1385" y="18"/>
                    <a:pt x="1376" y="18"/>
                    <a:pt x="1366" y="20"/>
                  </a:cubicBezTo>
                  <a:cubicBezTo>
                    <a:pt x="1349" y="22"/>
                    <a:pt x="1332" y="23"/>
                    <a:pt x="1315" y="23"/>
                  </a:cubicBezTo>
                  <a:cubicBezTo>
                    <a:pt x="1224" y="23"/>
                    <a:pt x="1136" y="1"/>
                    <a:pt x="10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8"/>
            <p:cNvSpPr/>
            <p:nvPr/>
          </p:nvSpPr>
          <p:spPr>
            <a:xfrm>
              <a:off x="3144543" y="4331049"/>
              <a:ext cx="40268" cy="104656"/>
            </a:xfrm>
            <a:custGeom>
              <a:avLst/>
              <a:gdLst/>
              <a:ahLst/>
              <a:cxnLst/>
              <a:rect l="l" t="t" r="r" b="b"/>
              <a:pathLst>
                <a:path w="980" h="2547" extrusionOk="0">
                  <a:moveTo>
                    <a:pt x="635" y="1"/>
                  </a:moveTo>
                  <a:cubicBezTo>
                    <a:pt x="605" y="1"/>
                    <a:pt x="592" y="14"/>
                    <a:pt x="579" y="27"/>
                  </a:cubicBezTo>
                  <a:cubicBezTo>
                    <a:pt x="566" y="54"/>
                    <a:pt x="566" y="67"/>
                    <a:pt x="566" y="97"/>
                  </a:cubicBezTo>
                  <a:cubicBezTo>
                    <a:pt x="566" y="193"/>
                    <a:pt x="592" y="302"/>
                    <a:pt x="592" y="398"/>
                  </a:cubicBezTo>
                  <a:cubicBezTo>
                    <a:pt x="605" y="619"/>
                    <a:pt x="619" y="854"/>
                    <a:pt x="662" y="1075"/>
                  </a:cubicBezTo>
                  <a:cubicBezTo>
                    <a:pt x="701" y="1294"/>
                    <a:pt x="757" y="1515"/>
                    <a:pt x="771" y="1737"/>
                  </a:cubicBezTo>
                  <a:lnTo>
                    <a:pt x="771" y="1833"/>
                  </a:lnTo>
                  <a:cubicBezTo>
                    <a:pt x="744" y="2011"/>
                    <a:pt x="701" y="2190"/>
                    <a:pt x="675" y="2355"/>
                  </a:cubicBezTo>
                  <a:cubicBezTo>
                    <a:pt x="662" y="2425"/>
                    <a:pt x="635" y="2425"/>
                    <a:pt x="579" y="2425"/>
                  </a:cubicBezTo>
                  <a:cubicBezTo>
                    <a:pt x="414" y="2398"/>
                    <a:pt x="248" y="2382"/>
                    <a:pt x="109" y="2299"/>
                  </a:cubicBezTo>
                  <a:cubicBezTo>
                    <a:pt x="97" y="2291"/>
                    <a:pt x="88" y="2288"/>
                    <a:pt x="79" y="2288"/>
                  </a:cubicBezTo>
                  <a:cubicBezTo>
                    <a:pt x="60" y="2288"/>
                    <a:pt x="47" y="2304"/>
                    <a:pt x="27" y="2316"/>
                  </a:cubicBezTo>
                  <a:cubicBezTo>
                    <a:pt x="0" y="2368"/>
                    <a:pt x="27" y="2398"/>
                    <a:pt x="70" y="2425"/>
                  </a:cubicBezTo>
                  <a:cubicBezTo>
                    <a:pt x="152" y="2464"/>
                    <a:pt x="235" y="2494"/>
                    <a:pt x="331" y="2521"/>
                  </a:cubicBezTo>
                  <a:cubicBezTo>
                    <a:pt x="397" y="2541"/>
                    <a:pt x="462" y="2545"/>
                    <a:pt x="529" y="2545"/>
                  </a:cubicBezTo>
                  <a:cubicBezTo>
                    <a:pt x="572" y="2545"/>
                    <a:pt x="615" y="2543"/>
                    <a:pt x="660" y="2543"/>
                  </a:cubicBezTo>
                  <a:cubicBezTo>
                    <a:pt x="692" y="2543"/>
                    <a:pt x="724" y="2544"/>
                    <a:pt x="757" y="2547"/>
                  </a:cubicBezTo>
                  <a:cubicBezTo>
                    <a:pt x="800" y="2547"/>
                    <a:pt x="814" y="2521"/>
                    <a:pt x="827" y="2494"/>
                  </a:cubicBezTo>
                  <a:cubicBezTo>
                    <a:pt x="853" y="2368"/>
                    <a:pt x="896" y="2259"/>
                    <a:pt x="910" y="2150"/>
                  </a:cubicBezTo>
                  <a:cubicBezTo>
                    <a:pt x="949" y="2011"/>
                    <a:pt x="979" y="1872"/>
                    <a:pt x="949" y="1720"/>
                  </a:cubicBezTo>
                  <a:cubicBezTo>
                    <a:pt x="923" y="1555"/>
                    <a:pt x="910" y="1376"/>
                    <a:pt x="853" y="1198"/>
                  </a:cubicBezTo>
                  <a:cubicBezTo>
                    <a:pt x="784" y="963"/>
                    <a:pt x="757" y="715"/>
                    <a:pt x="731" y="467"/>
                  </a:cubicBezTo>
                  <a:cubicBezTo>
                    <a:pt x="718" y="331"/>
                    <a:pt x="688" y="179"/>
                    <a:pt x="675" y="40"/>
                  </a:cubicBezTo>
                  <a:cubicBezTo>
                    <a:pt x="662" y="14"/>
                    <a:pt x="662" y="1"/>
                    <a:pt x="6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8"/>
            <p:cNvSpPr/>
            <p:nvPr/>
          </p:nvSpPr>
          <p:spPr>
            <a:xfrm>
              <a:off x="3108260" y="4441582"/>
              <a:ext cx="74209" cy="23627"/>
            </a:xfrm>
            <a:custGeom>
              <a:avLst/>
              <a:gdLst/>
              <a:ahLst/>
              <a:cxnLst/>
              <a:rect l="l" t="t" r="r" b="b"/>
              <a:pathLst>
                <a:path w="1806" h="575" extrusionOk="0">
                  <a:moveTo>
                    <a:pt x="197" y="0"/>
                  </a:moveTo>
                  <a:cubicBezTo>
                    <a:pt x="178" y="0"/>
                    <a:pt x="160" y="7"/>
                    <a:pt x="152" y="22"/>
                  </a:cubicBezTo>
                  <a:cubicBezTo>
                    <a:pt x="96" y="65"/>
                    <a:pt x="56" y="122"/>
                    <a:pt x="14" y="188"/>
                  </a:cubicBezTo>
                  <a:cubicBezTo>
                    <a:pt x="0" y="217"/>
                    <a:pt x="14" y="244"/>
                    <a:pt x="43" y="270"/>
                  </a:cubicBezTo>
                  <a:cubicBezTo>
                    <a:pt x="54" y="282"/>
                    <a:pt x="64" y="287"/>
                    <a:pt x="74" y="287"/>
                  </a:cubicBezTo>
                  <a:cubicBezTo>
                    <a:pt x="89" y="287"/>
                    <a:pt x="103" y="275"/>
                    <a:pt x="113" y="257"/>
                  </a:cubicBezTo>
                  <a:cubicBezTo>
                    <a:pt x="129" y="241"/>
                    <a:pt x="140" y="229"/>
                    <a:pt x="153" y="229"/>
                  </a:cubicBezTo>
                  <a:cubicBezTo>
                    <a:pt x="161" y="229"/>
                    <a:pt x="169" y="234"/>
                    <a:pt x="179" y="244"/>
                  </a:cubicBezTo>
                  <a:cubicBezTo>
                    <a:pt x="262" y="327"/>
                    <a:pt x="361" y="383"/>
                    <a:pt x="457" y="436"/>
                  </a:cubicBezTo>
                  <a:cubicBezTo>
                    <a:pt x="592" y="505"/>
                    <a:pt x="731" y="561"/>
                    <a:pt x="883" y="575"/>
                  </a:cubicBezTo>
                  <a:cubicBezTo>
                    <a:pt x="971" y="575"/>
                    <a:pt x="1049" y="558"/>
                    <a:pt x="1135" y="558"/>
                  </a:cubicBezTo>
                  <a:cubicBezTo>
                    <a:pt x="1156" y="558"/>
                    <a:pt x="1178" y="559"/>
                    <a:pt x="1201" y="561"/>
                  </a:cubicBezTo>
                  <a:cubicBezTo>
                    <a:pt x="1214" y="562"/>
                    <a:pt x="1226" y="563"/>
                    <a:pt x="1239" y="563"/>
                  </a:cubicBezTo>
                  <a:cubicBezTo>
                    <a:pt x="1399" y="563"/>
                    <a:pt x="1529" y="488"/>
                    <a:pt x="1667" y="436"/>
                  </a:cubicBezTo>
                  <a:cubicBezTo>
                    <a:pt x="1710" y="409"/>
                    <a:pt x="1736" y="383"/>
                    <a:pt x="1779" y="353"/>
                  </a:cubicBezTo>
                  <a:cubicBezTo>
                    <a:pt x="1806" y="327"/>
                    <a:pt x="1793" y="300"/>
                    <a:pt x="1793" y="257"/>
                  </a:cubicBezTo>
                  <a:lnTo>
                    <a:pt x="1793" y="257"/>
                  </a:lnTo>
                  <a:cubicBezTo>
                    <a:pt x="1789" y="258"/>
                    <a:pt x="1785" y="259"/>
                    <a:pt x="1781" y="259"/>
                  </a:cubicBezTo>
                  <a:cubicBezTo>
                    <a:pt x="1753" y="259"/>
                    <a:pt x="1738" y="224"/>
                    <a:pt x="1707" y="224"/>
                  </a:cubicBezTo>
                  <a:cubicBezTo>
                    <a:pt x="1700" y="224"/>
                    <a:pt x="1692" y="226"/>
                    <a:pt x="1683" y="231"/>
                  </a:cubicBezTo>
                  <a:cubicBezTo>
                    <a:pt x="1545" y="327"/>
                    <a:pt x="1392" y="370"/>
                    <a:pt x="1214" y="383"/>
                  </a:cubicBezTo>
                  <a:cubicBezTo>
                    <a:pt x="1104" y="390"/>
                    <a:pt x="992" y="409"/>
                    <a:pt x="882" y="409"/>
                  </a:cubicBezTo>
                  <a:cubicBezTo>
                    <a:pt x="783" y="409"/>
                    <a:pt x="685" y="393"/>
                    <a:pt x="592" y="340"/>
                  </a:cubicBezTo>
                  <a:cubicBezTo>
                    <a:pt x="483" y="287"/>
                    <a:pt x="361" y="231"/>
                    <a:pt x="262" y="161"/>
                  </a:cubicBezTo>
                  <a:cubicBezTo>
                    <a:pt x="235" y="148"/>
                    <a:pt x="209" y="122"/>
                    <a:pt x="235" y="92"/>
                  </a:cubicBezTo>
                  <a:cubicBezTo>
                    <a:pt x="262" y="65"/>
                    <a:pt x="262" y="39"/>
                    <a:pt x="235" y="9"/>
                  </a:cubicBezTo>
                  <a:cubicBezTo>
                    <a:pt x="224" y="4"/>
                    <a:pt x="210" y="0"/>
                    <a:pt x="1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8"/>
            <p:cNvSpPr/>
            <p:nvPr/>
          </p:nvSpPr>
          <p:spPr>
            <a:xfrm>
              <a:off x="3091824" y="4348594"/>
              <a:ext cx="48815" cy="23421"/>
            </a:xfrm>
            <a:custGeom>
              <a:avLst/>
              <a:gdLst/>
              <a:ahLst/>
              <a:cxnLst/>
              <a:rect l="l" t="t" r="r" b="b"/>
              <a:pathLst>
                <a:path w="1188" h="570" extrusionOk="0">
                  <a:moveTo>
                    <a:pt x="1062" y="0"/>
                  </a:moveTo>
                  <a:cubicBezTo>
                    <a:pt x="926" y="0"/>
                    <a:pt x="787" y="0"/>
                    <a:pt x="648" y="27"/>
                  </a:cubicBezTo>
                  <a:cubicBezTo>
                    <a:pt x="526" y="53"/>
                    <a:pt x="414" y="123"/>
                    <a:pt x="291" y="179"/>
                  </a:cubicBezTo>
                  <a:cubicBezTo>
                    <a:pt x="208" y="219"/>
                    <a:pt x="126" y="288"/>
                    <a:pt x="56" y="344"/>
                  </a:cubicBezTo>
                  <a:cubicBezTo>
                    <a:pt x="17" y="371"/>
                    <a:pt x="0" y="400"/>
                    <a:pt x="30" y="427"/>
                  </a:cubicBezTo>
                  <a:cubicBezTo>
                    <a:pt x="45" y="442"/>
                    <a:pt x="61" y="449"/>
                    <a:pt x="77" y="449"/>
                  </a:cubicBezTo>
                  <a:cubicBezTo>
                    <a:pt x="88" y="449"/>
                    <a:pt x="100" y="446"/>
                    <a:pt x="113" y="440"/>
                  </a:cubicBezTo>
                  <a:cubicBezTo>
                    <a:pt x="165" y="414"/>
                    <a:pt x="208" y="400"/>
                    <a:pt x="248" y="371"/>
                  </a:cubicBezTo>
                  <a:cubicBezTo>
                    <a:pt x="414" y="275"/>
                    <a:pt x="579" y="219"/>
                    <a:pt x="774" y="166"/>
                  </a:cubicBezTo>
                  <a:lnTo>
                    <a:pt x="774" y="166"/>
                  </a:lnTo>
                  <a:cubicBezTo>
                    <a:pt x="761" y="205"/>
                    <a:pt x="744" y="235"/>
                    <a:pt x="731" y="262"/>
                  </a:cubicBezTo>
                  <a:cubicBezTo>
                    <a:pt x="718" y="331"/>
                    <a:pt x="691" y="400"/>
                    <a:pt x="718" y="483"/>
                  </a:cubicBezTo>
                  <a:cubicBezTo>
                    <a:pt x="734" y="542"/>
                    <a:pt x="761" y="569"/>
                    <a:pt x="799" y="569"/>
                  </a:cubicBezTo>
                  <a:cubicBezTo>
                    <a:pt x="823" y="569"/>
                    <a:pt x="851" y="558"/>
                    <a:pt x="883" y="536"/>
                  </a:cubicBezTo>
                  <a:cubicBezTo>
                    <a:pt x="992" y="453"/>
                    <a:pt x="1035" y="344"/>
                    <a:pt x="1062" y="205"/>
                  </a:cubicBezTo>
                  <a:cubicBezTo>
                    <a:pt x="1075" y="179"/>
                    <a:pt x="1075" y="152"/>
                    <a:pt x="1118" y="136"/>
                  </a:cubicBezTo>
                  <a:cubicBezTo>
                    <a:pt x="1158" y="136"/>
                    <a:pt x="1187" y="123"/>
                    <a:pt x="1187" y="83"/>
                  </a:cubicBezTo>
                  <a:cubicBezTo>
                    <a:pt x="1187" y="53"/>
                    <a:pt x="1158" y="27"/>
                    <a:pt x="1131" y="14"/>
                  </a:cubicBezTo>
                  <a:cubicBezTo>
                    <a:pt x="1105" y="14"/>
                    <a:pt x="1075" y="0"/>
                    <a:pt x="10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8"/>
            <p:cNvSpPr/>
            <p:nvPr/>
          </p:nvSpPr>
          <p:spPr>
            <a:xfrm>
              <a:off x="3179059" y="4348512"/>
              <a:ext cx="40227" cy="25065"/>
            </a:xfrm>
            <a:custGeom>
              <a:avLst/>
              <a:gdLst/>
              <a:ahLst/>
              <a:cxnLst/>
              <a:rect l="l" t="t" r="r" b="b"/>
              <a:pathLst>
                <a:path w="979" h="610" extrusionOk="0">
                  <a:moveTo>
                    <a:pt x="635" y="1"/>
                  </a:moveTo>
                  <a:cubicBezTo>
                    <a:pt x="450" y="1"/>
                    <a:pt x="274" y="62"/>
                    <a:pt x="96" y="138"/>
                  </a:cubicBezTo>
                  <a:cubicBezTo>
                    <a:pt x="70" y="138"/>
                    <a:pt x="56" y="154"/>
                    <a:pt x="43" y="168"/>
                  </a:cubicBezTo>
                  <a:cubicBezTo>
                    <a:pt x="13" y="194"/>
                    <a:pt x="0" y="221"/>
                    <a:pt x="13" y="250"/>
                  </a:cubicBezTo>
                  <a:cubicBezTo>
                    <a:pt x="35" y="270"/>
                    <a:pt x="55" y="282"/>
                    <a:pt x="75" y="282"/>
                  </a:cubicBezTo>
                  <a:cubicBezTo>
                    <a:pt x="82" y="282"/>
                    <a:pt x="89" y="280"/>
                    <a:pt x="96" y="277"/>
                  </a:cubicBezTo>
                  <a:cubicBezTo>
                    <a:pt x="139" y="264"/>
                    <a:pt x="166" y="250"/>
                    <a:pt x="208" y="237"/>
                  </a:cubicBezTo>
                  <a:cubicBezTo>
                    <a:pt x="310" y="212"/>
                    <a:pt x="423" y="160"/>
                    <a:pt x="545" y="160"/>
                  </a:cubicBezTo>
                  <a:cubicBezTo>
                    <a:pt x="570" y="160"/>
                    <a:pt x="596" y="163"/>
                    <a:pt x="622" y="168"/>
                  </a:cubicBezTo>
                  <a:cubicBezTo>
                    <a:pt x="552" y="264"/>
                    <a:pt x="539" y="373"/>
                    <a:pt x="539" y="469"/>
                  </a:cubicBezTo>
                  <a:cubicBezTo>
                    <a:pt x="539" y="544"/>
                    <a:pt x="595" y="609"/>
                    <a:pt x="658" y="609"/>
                  </a:cubicBezTo>
                  <a:cubicBezTo>
                    <a:pt x="663" y="609"/>
                    <a:pt x="669" y="609"/>
                    <a:pt x="675" y="607"/>
                  </a:cubicBezTo>
                  <a:cubicBezTo>
                    <a:pt x="771" y="581"/>
                    <a:pt x="840" y="525"/>
                    <a:pt x="883" y="416"/>
                  </a:cubicBezTo>
                  <a:cubicBezTo>
                    <a:pt x="910" y="333"/>
                    <a:pt x="896" y="237"/>
                    <a:pt x="953" y="168"/>
                  </a:cubicBezTo>
                  <a:cubicBezTo>
                    <a:pt x="979" y="125"/>
                    <a:pt x="936" y="85"/>
                    <a:pt x="896" y="55"/>
                  </a:cubicBezTo>
                  <a:cubicBezTo>
                    <a:pt x="827" y="29"/>
                    <a:pt x="757" y="16"/>
                    <a:pt x="688" y="2"/>
                  </a:cubicBezTo>
                  <a:cubicBezTo>
                    <a:pt x="670" y="1"/>
                    <a:pt x="653" y="1"/>
                    <a:pt x="6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8"/>
            <p:cNvSpPr/>
            <p:nvPr/>
          </p:nvSpPr>
          <p:spPr>
            <a:xfrm>
              <a:off x="3034050" y="4390795"/>
              <a:ext cx="23832" cy="34721"/>
            </a:xfrm>
            <a:custGeom>
              <a:avLst/>
              <a:gdLst/>
              <a:ahLst/>
              <a:cxnLst/>
              <a:rect l="l" t="t" r="r" b="b"/>
              <a:pathLst>
                <a:path w="580" h="845" extrusionOk="0">
                  <a:moveTo>
                    <a:pt x="72" y="0"/>
                  </a:moveTo>
                  <a:cubicBezTo>
                    <a:pt x="52" y="0"/>
                    <a:pt x="37" y="9"/>
                    <a:pt x="30" y="35"/>
                  </a:cubicBezTo>
                  <a:cubicBezTo>
                    <a:pt x="1" y="101"/>
                    <a:pt x="57" y="117"/>
                    <a:pt x="100" y="144"/>
                  </a:cubicBezTo>
                  <a:lnTo>
                    <a:pt x="113" y="157"/>
                  </a:lnTo>
                  <a:cubicBezTo>
                    <a:pt x="209" y="184"/>
                    <a:pt x="279" y="253"/>
                    <a:pt x="318" y="349"/>
                  </a:cubicBezTo>
                  <a:cubicBezTo>
                    <a:pt x="348" y="392"/>
                    <a:pt x="361" y="432"/>
                    <a:pt x="331" y="475"/>
                  </a:cubicBezTo>
                  <a:cubicBezTo>
                    <a:pt x="292" y="557"/>
                    <a:pt x="236" y="640"/>
                    <a:pt x="209" y="736"/>
                  </a:cubicBezTo>
                  <a:cubicBezTo>
                    <a:pt x="196" y="792"/>
                    <a:pt x="196" y="832"/>
                    <a:pt x="249" y="845"/>
                  </a:cubicBezTo>
                  <a:cubicBezTo>
                    <a:pt x="257" y="838"/>
                    <a:pt x="261" y="835"/>
                    <a:pt x="265" y="835"/>
                  </a:cubicBezTo>
                  <a:cubicBezTo>
                    <a:pt x="269" y="835"/>
                    <a:pt x="272" y="838"/>
                    <a:pt x="279" y="845"/>
                  </a:cubicBezTo>
                  <a:cubicBezTo>
                    <a:pt x="361" y="805"/>
                    <a:pt x="361" y="709"/>
                    <a:pt x="431" y="653"/>
                  </a:cubicBezTo>
                  <a:cubicBezTo>
                    <a:pt x="431" y="696"/>
                    <a:pt x="444" y="723"/>
                    <a:pt x="444" y="762"/>
                  </a:cubicBezTo>
                  <a:cubicBezTo>
                    <a:pt x="444" y="792"/>
                    <a:pt x="457" y="792"/>
                    <a:pt x="484" y="805"/>
                  </a:cubicBezTo>
                  <a:cubicBezTo>
                    <a:pt x="495" y="811"/>
                    <a:pt x="507" y="814"/>
                    <a:pt x="517" y="814"/>
                  </a:cubicBezTo>
                  <a:cubicBezTo>
                    <a:pt x="555" y="814"/>
                    <a:pt x="579" y="777"/>
                    <a:pt x="579" y="723"/>
                  </a:cubicBezTo>
                  <a:cubicBezTo>
                    <a:pt x="579" y="627"/>
                    <a:pt x="566" y="531"/>
                    <a:pt x="540" y="432"/>
                  </a:cubicBezTo>
                  <a:cubicBezTo>
                    <a:pt x="484" y="227"/>
                    <a:pt x="361" y="74"/>
                    <a:pt x="153" y="18"/>
                  </a:cubicBezTo>
                  <a:cubicBezTo>
                    <a:pt x="125" y="11"/>
                    <a:pt x="95" y="0"/>
                    <a:pt x="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8"/>
            <p:cNvSpPr/>
            <p:nvPr/>
          </p:nvSpPr>
          <p:spPr>
            <a:xfrm>
              <a:off x="3106616" y="4373454"/>
              <a:ext cx="13642" cy="5342"/>
            </a:xfrm>
            <a:custGeom>
              <a:avLst/>
              <a:gdLst/>
              <a:ahLst/>
              <a:cxnLst/>
              <a:rect l="l" t="t" r="r" b="b"/>
              <a:pathLst>
                <a:path w="332" h="130" extrusionOk="0">
                  <a:moveTo>
                    <a:pt x="249" y="0"/>
                  </a:moveTo>
                  <a:cubicBezTo>
                    <a:pt x="179" y="14"/>
                    <a:pt x="123" y="14"/>
                    <a:pt x="54" y="14"/>
                  </a:cubicBezTo>
                  <a:cubicBezTo>
                    <a:pt x="27" y="14"/>
                    <a:pt x="1" y="27"/>
                    <a:pt x="1" y="70"/>
                  </a:cubicBezTo>
                  <a:cubicBezTo>
                    <a:pt x="1" y="103"/>
                    <a:pt x="19" y="129"/>
                    <a:pt x="41" y="129"/>
                  </a:cubicBezTo>
                  <a:cubicBezTo>
                    <a:pt x="45" y="129"/>
                    <a:pt x="49" y="128"/>
                    <a:pt x="54" y="126"/>
                  </a:cubicBezTo>
                  <a:cubicBezTo>
                    <a:pt x="88" y="118"/>
                    <a:pt x="123" y="118"/>
                    <a:pt x="158" y="118"/>
                  </a:cubicBezTo>
                  <a:cubicBezTo>
                    <a:pt x="192" y="118"/>
                    <a:pt x="227" y="118"/>
                    <a:pt x="262" y="110"/>
                  </a:cubicBezTo>
                  <a:cubicBezTo>
                    <a:pt x="302" y="96"/>
                    <a:pt x="331" y="83"/>
                    <a:pt x="318" y="43"/>
                  </a:cubicBezTo>
                  <a:cubicBezTo>
                    <a:pt x="318" y="0"/>
                    <a:pt x="275" y="0"/>
                    <a:pt x="2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8"/>
            <p:cNvSpPr/>
            <p:nvPr/>
          </p:nvSpPr>
          <p:spPr>
            <a:xfrm>
              <a:off x="3044241" y="4425475"/>
              <a:ext cx="1274" cy="41"/>
            </a:xfrm>
            <a:custGeom>
              <a:avLst/>
              <a:gdLst/>
              <a:ahLst/>
              <a:cxnLst/>
              <a:rect l="l" t="t" r="r" b="b"/>
              <a:pathLst>
                <a:path w="31" h="1" extrusionOk="0">
                  <a:moveTo>
                    <a:pt x="31" y="1"/>
                  </a:move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8"/>
            <p:cNvSpPr/>
            <p:nvPr/>
          </p:nvSpPr>
          <p:spPr>
            <a:xfrm>
              <a:off x="3145611" y="4426174"/>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8"/>
            <p:cNvSpPr/>
            <p:nvPr/>
          </p:nvSpPr>
          <p:spPr>
            <a:xfrm>
              <a:off x="3153624" y="4506465"/>
              <a:ext cx="575" cy="616"/>
            </a:xfrm>
            <a:custGeom>
              <a:avLst/>
              <a:gdLst/>
              <a:ahLst/>
              <a:cxnLst/>
              <a:rect l="l" t="t" r="r" b="b"/>
              <a:pathLst>
                <a:path w="14" h="15" extrusionOk="0">
                  <a:moveTo>
                    <a:pt x="1" y="1"/>
                  </a:moveTo>
                  <a:lnTo>
                    <a:pt x="1" y="14"/>
                  </a:lnTo>
                  <a:lnTo>
                    <a:pt x="14" y="14"/>
                  </a:lnTo>
                  <a:cubicBezTo>
                    <a:pt x="14" y="1"/>
                    <a:pt x="1" y="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8"/>
            <p:cNvSpPr/>
            <p:nvPr/>
          </p:nvSpPr>
          <p:spPr>
            <a:xfrm>
              <a:off x="3270773" y="4852447"/>
              <a:ext cx="575" cy="41"/>
            </a:xfrm>
            <a:custGeom>
              <a:avLst/>
              <a:gdLst/>
              <a:ahLst/>
              <a:cxnLst/>
              <a:rect l="l" t="t" r="r" b="b"/>
              <a:pathLst>
                <a:path w="14" h="1" extrusionOk="0">
                  <a:moveTo>
                    <a:pt x="14" y="0"/>
                  </a:move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8"/>
            <p:cNvSpPr/>
            <p:nvPr/>
          </p:nvSpPr>
          <p:spPr>
            <a:xfrm>
              <a:off x="3228368" y="4890333"/>
              <a:ext cx="41" cy="41"/>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8"/>
            <p:cNvSpPr/>
            <p:nvPr/>
          </p:nvSpPr>
          <p:spPr>
            <a:xfrm>
              <a:off x="3270773" y="4902290"/>
              <a:ext cx="575" cy="452"/>
            </a:xfrm>
            <a:custGeom>
              <a:avLst/>
              <a:gdLst/>
              <a:ahLst/>
              <a:cxnLst/>
              <a:rect l="l" t="t" r="r" b="b"/>
              <a:pathLst>
                <a:path w="14" h="11" extrusionOk="0">
                  <a:moveTo>
                    <a:pt x="0" y="1"/>
                  </a:moveTo>
                  <a:cubicBezTo>
                    <a:pt x="7" y="7"/>
                    <a:pt x="10" y="11"/>
                    <a:pt x="12" y="11"/>
                  </a:cubicBezTo>
                  <a:cubicBezTo>
                    <a:pt x="14" y="11"/>
                    <a:pt x="14" y="7"/>
                    <a:pt x="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8"/>
            <p:cNvSpPr/>
            <p:nvPr/>
          </p:nvSpPr>
          <p:spPr>
            <a:xfrm>
              <a:off x="3356776" y="4877965"/>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8"/>
            <p:cNvSpPr/>
            <p:nvPr/>
          </p:nvSpPr>
          <p:spPr>
            <a:xfrm>
              <a:off x="3398236" y="4777580"/>
              <a:ext cx="82632" cy="45281"/>
            </a:xfrm>
            <a:custGeom>
              <a:avLst/>
              <a:gdLst/>
              <a:ahLst/>
              <a:cxnLst/>
              <a:rect l="l" t="t" r="r" b="b"/>
              <a:pathLst>
                <a:path w="2011" h="1102" extrusionOk="0">
                  <a:moveTo>
                    <a:pt x="838" y="207"/>
                  </a:moveTo>
                  <a:cubicBezTo>
                    <a:pt x="934" y="207"/>
                    <a:pt x="1032" y="225"/>
                    <a:pt x="1128" y="225"/>
                  </a:cubicBezTo>
                  <a:cubicBezTo>
                    <a:pt x="1253" y="225"/>
                    <a:pt x="1376" y="238"/>
                    <a:pt x="1501" y="238"/>
                  </a:cubicBezTo>
                  <a:cubicBezTo>
                    <a:pt x="1381" y="358"/>
                    <a:pt x="1261" y="412"/>
                    <a:pt x="1135" y="412"/>
                  </a:cubicBezTo>
                  <a:cubicBezTo>
                    <a:pt x="1089" y="412"/>
                    <a:pt x="1041" y="405"/>
                    <a:pt x="992" y="390"/>
                  </a:cubicBezTo>
                  <a:cubicBezTo>
                    <a:pt x="898" y="362"/>
                    <a:pt x="806" y="313"/>
                    <a:pt x="763" y="211"/>
                  </a:cubicBezTo>
                  <a:lnTo>
                    <a:pt x="763" y="211"/>
                  </a:lnTo>
                  <a:cubicBezTo>
                    <a:pt x="788" y="208"/>
                    <a:pt x="813" y="207"/>
                    <a:pt x="838" y="207"/>
                  </a:cubicBezTo>
                  <a:close/>
                  <a:moveTo>
                    <a:pt x="617" y="470"/>
                  </a:moveTo>
                  <a:cubicBezTo>
                    <a:pt x="714" y="470"/>
                    <a:pt x="810" y="489"/>
                    <a:pt x="910" y="542"/>
                  </a:cubicBezTo>
                  <a:cubicBezTo>
                    <a:pt x="974" y="574"/>
                    <a:pt x="1041" y="587"/>
                    <a:pt x="1110" y="587"/>
                  </a:cubicBezTo>
                  <a:cubicBezTo>
                    <a:pt x="1186" y="587"/>
                    <a:pt x="1263" y="570"/>
                    <a:pt x="1336" y="542"/>
                  </a:cubicBezTo>
                  <a:cubicBezTo>
                    <a:pt x="1375" y="527"/>
                    <a:pt x="1413" y="521"/>
                    <a:pt x="1449" y="521"/>
                  </a:cubicBezTo>
                  <a:cubicBezTo>
                    <a:pt x="1514" y="521"/>
                    <a:pt x="1576" y="541"/>
                    <a:pt x="1637" y="569"/>
                  </a:cubicBezTo>
                  <a:cubicBezTo>
                    <a:pt x="1667" y="595"/>
                    <a:pt x="1667" y="625"/>
                    <a:pt x="1637" y="638"/>
                  </a:cubicBezTo>
                  <a:cubicBezTo>
                    <a:pt x="1541" y="721"/>
                    <a:pt x="1419" y="804"/>
                    <a:pt x="1293" y="857"/>
                  </a:cubicBezTo>
                  <a:cubicBezTo>
                    <a:pt x="1218" y="891"/>
                    <a:pt x="1142" y="907"/>
                    <a:pt x="1067" y="907"/>
                  </a:cubicBezTo>
                  <a:cubicBezTo>
                    <a:pt x="964" y="907"/>
                    <a:pt x="861" y="878"/>
                    <a:pt x="757" y="830"/>
                  </a:cubicBezTo>
                  <a:cubicBezTo>
                    <a:pt x="632" y="774"/>
                    <a:pt x="509" y="721"/>
                    <a:pt x="413" y="638"/>
                  </a:cubicBezTo>
                  <a:cubicBezTo>
                    <a:pt x="371" y="609"/>
                    <a:pt x="331" y="569"/>
                    <a:pt x="288" y="513"/>
                  </a:cubicBezTo>
                  <a:cubicBezTo>
                    <a:pt x="403" y="492"/>
                    <a:pt x="511" y="470"/>
                    <a:pt x="617" y="470"/>
                  </a:cubicBezTo>
                  <a:close/>
                  <a:moveTo>
                    <a:pt x="285" y="1"/>
                  </a:moveTo>
                  <a:cubicBezTo>
                    <a:pt x="267" y="1"/>
                    <a:pt x="250" y="2"/>
                    <a:pt x="232" y="3"/>
                  </a:cubicBezTo>
                  <a:cubicBezTo>
                    <a:pt x="109" y="30"/>
                    <a:pt x="0" y="169"/>
                    <a:pt x="13" y="294"/>
                  </a:cubicBezTo>
                  <a:cubicBezTo>
                    <a:pt x="27" y="390"/>
                    <a:pt x="66" y="486"/>
                    <a:pt x="109" y="569"/>
                  </a:cubicBezTo>
                  <a:cubicBezTo>
                    <a:pt x="205" y="721"/>
                    <a:pt x="331" y="817"/>
                    <a:pt x="480" y="900"/>
                  </a:cubicBezTo>
                  <a:cubicBezTo>
                    <a:pt x="536" y="926"/>
                    <a:pt x="592" y="956"/>
                    <a:pt x="645" y="982"/>
                  </a:cubicBezTo>
                  <a:cubicBezTo>
                    <a:pt x="771" y="1052"/>
                    <a:pt x="910" y="1091"/>
                    <a:pt x="1045" y="1091"/>
                  </a:cubicBezTo>
                  <a:cubicBezTo>
                    <a:pt x="1067" y="1098"/>
                    <a:pt x="1087" y="1101"/>
                    <a:pt x="1108" y="1101"/>
                  </a:cubicBezTo>
                  <a:cubicBezTo>
                    <a:pt x="1129" y="1101"/>
                    <a:pt x="1149" y="1098"/>
                    <a:pt x="1171" y="1091"/>
                  </a:cubicBezTo>
                  <a:cubicBezTo>
                    <a:pt x="1293" y="1052"/>
                    <a:pt x="1432" y="995"/>
                    <a:pt x="1541" y="939"/>
                  </a:cubicBezTo>
                  <a:cubicBezTo>
                    <a:pt x="1763" y="817"/>
                    <a:pt x="1902" y="625"/>
                    <a:pt x="1984" y="390"/>
                  </a:cubicBezTo>
                  <a:cubicBezTo>
                    <a:pt x="2011" y="347"/>
                    <a:pt x="2011" y="278"/>
                    <a:pt x="1955" y="251"/>
                  </a:cubicBezTo>
                  <a:cubicBezTo>
                    <a:pt x="1902" y="225"/>
                    <a:pt x="1859" y="182"/>
                    <a:pt x="1802" y="156"/>
                  </a:cubicBezTo>
                  <a:cubicBezTo>
                    <a:pt x="1763" y="123"/>
                    <a:pt x="1721" y="108"/>
                    <a:pt x="1686" y="108"/>
                  </a:cubicBezTo>
                  <a:cubicBezTo>
                    <a:pt x="1674" y="108"/>
                    <a:pt x="1663" y="109"/>
                    <a:pt x="1654" y="113"/>
                  </a:cubicBezTo>
                  <a:cubicBezTo>
                    <a:pt x="1614" y="122"/>
                    <a:pt x="1575" y="125"/>
                    <a:pt x="1537" y="125"/>
                  </a:cubicBezTo>
                  <a:cubicBezTo>
                    <a:pt x="1451" y="125"/>
                    <a:pt x="1366" y="108"/>
                    <a:pt x="1280" y="99"/>
                  </a:cubicBezTo>
                  <a:cubicBezTo>
                    <a:pt x="1045" y="86"/>
                    <a:pt x="810" y="60"/>
                    <a:pt x="579" y="30"/>
                  </a:cubicBezTo>
                  <a:cubicBezTo>
                    <a:pt x="482" y="30"/>
                    <a:pt x="389" y="1"/>
                    <a:pt x="2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8"/>
            <p:cNvSpPr/>
            <p:nvPr/>
          </p:nvSpPr>
          <p:spPr>
            <a:xfrm>
              <a:off x="3451366" y="4703864"/>
              <a:ext cx="29503" cy="62580"/>
            </a:xfrm>
            <a:custGeom>
              <a:avLst/>
              <a:gdLst/>
              <a:ahLst/>
              <a:cxnLst/>
              <a:rect l="l" t="t" r="r" b="b"/>
              <a:pathLst>
                <a:path w="718" h="1523" extrusionOk="0">
                  <a:moveTo>
                    <a:pt x="159" y="0"/>
                  </a:moveTo>
                  <a:cubicBezTo>
                    <a:pt x="139" y="0"/>
                    <a:pt x="118" y="16"/>
                    <a:pt x="96" y="48"/>
                  </a:cubicBezTo>
                  <a:cubicBezTo>
                    <a:pt x="70" y="104"/>
                    <a:pt x="56" y="157"/>
                    <a:pt x="83" y="227"/>
                  </a:cubicBezTo>
                  <a:cubicBezTo>
                    <a:pt x="165" y="379"/>
                    <a:pt x="235" y="531"/>
                    <a:pt x="331" y="683"/>
                  </a:cubicBezTo>
                  <a:cubicBezTo>
                    <a:pt x="400" y="766"/>
                    <a:pt x="456" y="862"/>
                    <a:pt x="470" y="971"/>
                  </a:cubicBezTo>
                  <a:cubicBezTo>
                    <a:pt x="496" y="1053"/>
                    <a:pt x="470" y="1123"/>
                    <a:pt x="400" y="1162"/>
                  </a:cubicBezTo>
                  <a:cubicBezTo>
                    <a:pt x="361" y="1192"/>
                    <a:pt x="318" y="1219"/>
                    <a:pt x="278" y="1245"/>
                  </a:cubicBezTo>
                  <a:cubicBezTo>
                    <a:pt x="195" y="1275"/>
                    <a:pt x="139" y="1315"/>
                    <a:pt x="70" y="1358"/>
                  </a:cubicBezTo>
                  <a:cubicBezTo>
                    <a:pt x="30" y="1384"/>
                    <a:pt x="0" y="1427"/>
                    <a:pt x="13" y="1467"/>
                  </a:cubicBezTo>
                  <a:cubicBezTo>
                    <a:pt x="30" y="1510"/>
                    <a:pt x="56" y="1510"/>
                    <a:pt x="83" y="1523"/>
                  </a:cubicBezTo>
                  <a:cubicBezTo>
                    <a:pt x="195" y="1493"/>
                    <a:pt x="291" y="1467"/>
                    <a:pt x="387" y="1427"/>
                  </a:cubicBezTo>
                  <a:cubicBezTo>
                    <a:pt x="509" y="1371"/>
                    <a:pt x="609" y="1275"/>
                    <a:pt x="648" y="1136"/>
                  </a:cubicBezTo>
                  <a:cubicBezTo>
                    <a:pt x="718" y="944"/>
                    <a:pt x="635" y="779"/>
                    <a:pt x="539" y="640"/>
                  </a:cubicBezTo>
                  <a:cubicBezTo>
                    <a:pt x="427" y="501"/>
                    <a:pt x="331" y="379"/>
                    <a:pt x="248" y="227"/>
                  </a:cubicBezTo>
                  <a:cubicBezTo>
                    <a:pt x="222" y="187"/>
                    <a:pt x="195" y="131"/>
                    <a:pt x="208" y="75"/>
                  </a:cubicBezTo>
                  <a:cubicBezTo>
                    <a:pt x="222" y="48"/>
                    <a:pt x="208" y="22"/>
                    <a:pt x="179" y="5"/>
                  </a:cubicBezTo>
                  <a:cubicBezTo>
                    <a:pt x="172" y="2"/>
                    <a:pt x="166" y="0"/>
                    <a:pt x="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8"/>
            <p:cNvSpPr/>
            <p:nvPr/>
          </p:nvSpPr>
          <p:spPr>
            <a:xfrm>
              <a:off x="3467269" y="4708795"/>
              <a:ext cx="50417" cy="25969"/>
            </a:xfrm>
            <a:custGeom>
              <a:avLst/>
              <a:gdLst/>
              <a:ahLst/>
              <a:cxnLst/>
              <a:rect l="l" t="t" r="r" b="b"/>
              <a:pathLst>
                <a:path w="1227" h="632" extrusionOk="0">
                  <a:moveTo>
                    <a:pt x="627" y="1"/>
                  </a:moveTo>
                  <a:cubicBezTo>
                    <a:pt x="512" y="1"/>
                    <a:pt x="398" y="18"/>
                    <a:pt x="288" y="50"/>
                  </a:cubicBezTo>
                  <a:cubicBezTo>
                    <a:pt x="192" y="80"/>
                    <a:pt x="109" y="120"/>
                    <a:pt x="40" y="176"/>
                  </a:cubicBezTo>
                  <a:cubicBezTo>
                    <a:pt x="13" y="203"/>
                    <a:pt x="0" y="232"/>
                    <a:pt x="13" y="259"/>
                  </a:cubicBezTo>
                  <a:cubicBezTo>
                    <a:pt x="26" y="279"/>
                    <a:pt x="41" y="285"/>
                    <a:pt x="55" y="285"/>
                  </a:cubicBezTo>
                  <a:cubicBezTo>
                    <a:pt x="69" y="285"/>
                    <a:pt x="83" y="279"/>
                    <a:pt x="96" y="272"/>
                  </a:cubicBezTo>
                  <a:cubicBezTo>
                    <a:pt x="152" y="246"/>
                    <a:pt x="205" y="232"/>
                    <a:pt x="261" y="203"/>
                  </a:cubicBezTo>
                  <a:cubicBezTo>
                    <a:pt x="372" y="167"/>
                    <a:pt x="482" y="148"/>
                    <a:pt x="592" y="148"/>
                  </a:cubicBezTo>
                  <a:cubicBezTo>
                    <a:pt x="647" y="148"/>
                    <a:pt x="702" y="153"/>
                    <a:pt x="757" y="163"/>
                  </a:cubicBezTo>
                  <a:cubicBezTo>
                    <a:pt x="744" y="203"/>
                    <a:pt x="731" y="232"/>
                    <a:pt x="718" y="246"/>
                  </a:cubicBezTo>
                  <a:cubicBezTo>
                    <a:pt x="661" y="315"/>
                    <a:pt x="635" y="381"/>
                    <a:pt x="648" y="464"/>
                  </a:cubicBezTo>
                  <a:cubicBezTo>
                    <a:pt x="648" y="533"/>
                    <a:pt x="675" y="589"/>
                    <a:pt x="731" y="616"/>
                  </a:cubicBezTo>
                  <a:cubicBezTo>
                    <a:pt x="749" y="626"/>
                    <a:pt x="770" y="631"/>
                    <a:pt x="791" y="631"/>
                  </a:cubicBezTo>
                  <a:cubicBezTo>
                    <a:pt x="829" y="631"/>
                    <a:pt x="868" y="615"/>
                    <a:pt x="896" y="589"/>
                  </a:cubicBezTo>
                  <a:cubicBezTo>
                    <a:pt x="1005" y="507"/>
                    <a:pt x="1032" y="411"/>
                    <a:pt x="1032" y="272"/>
                  </a:cubicBezTo>
                  <a:cubicBezTo>
                    <a:pt x="1075" y="298"/>
                    <a:pt x="1101" y="315"/>
                    <a:pt x="1131" y="328"/>
                  </a:cubicBezTo>
                  <a:cubicBezTo>
                    <a:pt x="1142" y="334"/>
                    <a:pt x="1155" y="337"/>
                    <a:pt x="1168" y="337"/>
                  </a:cubicBezTo>
                  <a:cubicBezTo>
                    <a:pt x="1186" y="337"/>
                    <a:pt x="1204" y="330"/>
                    <a:pt x="1214" y="315"/>
                  </a:cubicBezTo>
                  <a:cubicBezTo>
                    <a:pt x="1227" y="298"/>
                    <a:pt x="1227" y="259"/>
                    <a:pt x="1214" y="232"/>
                  </a:cubicBezTo>
                  <a:cubicBezTo>
                    <a:pt x="1197" y="216"/>
                    <a:pt x="1197" y="203"/>
                    <a:pt x="1184" y="189"/>
                  </a:cubicBezTo>
                  <a:cubicBezTo>
                    <a:pt x="1088" y="120"/>
                    <a:pt x="979" y="50"/>
                    <a:pt x="853" y="24"/>
                  </a:cubicBezTo>
                  <a:cubicBezTo>
                    <a:pt x="778" y="8"/>
                    <a:pt x="702" y="1"/>
                    <a:pt x="6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8"/>
            <p:cNvSpPr/>
            <p:nvPr/>
          </p:nvSpPr>
          <p:spPr>
            <a:xfrm>
              <a:off x="3391990" y="4711219"/>
              <a:ext cx="49226" cy="24859"/>
            </a:xfrm>
            <a:custGeom>
              <a:avLst/>
              <a:gdLst/>
              <a:ahLst/>
              <a:cxnLst/>
              <a:rect l="l" t="t" r="r" b="b"/>
              <a:pathLst>
                <a:path w="1198" h="605" extrusionOk="0">
                  <a:moveTo>
                    <a:pt x="672" y="0"/>
                  </a:moveTo>
                  <a:cubicBezTo>
                    <a:pt x="606" y="0"/>
                    <a:pt x="542" y="11"/>
                    <a:pt x="483" y="34"/>
                  </a:cubicBezTo>
                  <a:cubicBezTo>
                    <a:pt x="344" y="91"/>
                    <a:pt x="218" y="157"/>
                    <a:pt x="109" y="256"/>
                  </a:cubicBezTo>
                  <a:lnTo>
                    <a:pt x="26" y="339"/>
                  </a:lnTo>
                  <a:cubicBezTo>
                    <a:pt x="0" y="365"/>
                    <a:pt x="0" y="392"/>
                    <a:pt x="26" y="421"/>
                  </a:cubicBezTo>
                  <a:cubicBezTo>
                    <a:pt x="40" y="441"/>
                    <a:pt x="54" y="448"/>
                    <a:pt x="68" y="448"/>
                  </a:cubicBezTo>
                  <a:cubicBezTo>
                    <a:pt x="82" y="448"/>
                    <a:pt x="96" y="441"/>
                    <a:pt x="109" y="435"/>
                  </a:cubicBezTo>
                  <a:cubicBezTo>
                    <a:pt x="136" y="405"/>
                    <a:pt x="165" y="378"/>
                    <a:pt x="192" y="365"/>
                  </a:cubicBezTo>
                  <a:cubicBezTo>
                    <a:pt x="331" y="269"/>
                    <a:pt x="466" y="173"/>
                    <a:pt x="632" y="173"/>
                  </a:cubicBezTo>
                  <a:cubicBezTo>
                    <a:pt x="644" y="170"/>
                    <a:pt x="655" y="168"/>
                    <a:pt x="667" y="168"/>
                  </a:cubicBezTo>
                  <a:cubicBezTo>
                    <a:pt x="706" y="168"/>
                    <a:pt x="739" y="187"/>
                    <a:pt x="771" y="187"/>
                  </a:cubicBezTo>
                  <a:cubicBezTo>
                    <a:pt x="827" y="187"/>
                    <a:pt x="853" y="200"/>
                    <a:pt x="814" y="256"/>
                  </a:cubicBezTo>
                  <a:cubicBezTo>
                    <a:pt x="784" y="309"/>
                    <a:pt x="771" y="378"/>
                    <a:pt x="771" y="448"/>
                  </a:cubicBezTo>
                  <a:cubicBezTo>
                    <a:pt x="782" y="531"/>
                    <a:pt x="856" y="605"/>
                    <a:pt x="930" y="605"/>
                  </a:cubicBezTo>
                  <a:cubicBezTo>
                    <a:pt x="941" y="605"/>
                    <a:pt x="952" y="603"/>
                    <a:pt x="962" y="600"/>
                  </a:cubicBezTo>
                  <a:cubicBezTo>
                    <a:pt x="1088" y="557"/>
                    <a:pt x="1157" y="461"/>
                    <a:pt x="1184" y="322"/>
                  </a:cubicBezTo>
                  <a:cubicBezTo>
                    <a:pt x="1197" y="187"/>
                    <a:pt x="1144" y="104"/>
                    <a:pt x="1005" y="61"/>
                  </a:cubicBezTo>
                  <a:cubicBezTo>
                    <a:pt x="949" y="48"/>
                    <a:pt x="896" y="34"/>
                    <a:pt x="840" y="21"/>
                  </a:cubicBezTo>
                  <a:cubicBezTo>
                    <a:pt x="783" y="8"/>
                    <a:pt x="727" y="0"/>
                    <a:pt x="6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8"/>
            <p:cNvSpPr/>
            <p:nvPr/>
          </p:nvSpPr>
          <p:spPr>
            <a:xfrm>
              <a:off x="3383937" y="4686400"/>
              <a:ext cx="59581" cy="18737"/>
            </a:xfrm>
            <a:custGeom>
              <a:avLst/>
              <a:gdLst/>
              <a:ahLst/>
              <a:cxnLst/>
              <a:rect l="l" t="t" r="r" b="b"/>
              <a:pathLst>
                <a:path w="1450" h="456" extrusionOk="0">
                  <a:moveTo>
                    <a:pt x="970" y="0"/>
                  </a:moveTo>
                  <a:cubicBezTo>
                    <a:pt x="941" y="0"/>
                    <a:pt x="913" y="1"/>
                    <a:pt x="884" y="3"/>
                  </a:cubicBezTo>
                  <a:cubicBezTo>
                    <a:pt x="745" y="17"/>
                    <a:pt x="609" y="60"/>
                    <a:pt x="470" y="116"/>
                  </a:cubicBezTo>
                  <a:cubicBezTo>
                    <a:pt x="318" y="169"/>
                    <a:pt x="196" y="265"/>
                    <a:pt x="57" y="347"/>
                  </a:cubicBezTo>
                  <a:cubicBezTo>
                    <a:pt x="31" y="364"/>
                    <a:pt x="1" y="390"/>
                    <a:pt x="31" y="430"/>
                  </a:cubicBezTo>
                  <a:cubicBezTo>
                    <a:pt x="39" y="448"/>
                    <a:pt x="56" y="455"/>
                    <a:pt x="78" y="455"/>
                  </a:cubicBezTo>
                  <a:cubicBezTo>
                    <a:pt x="93" y="455"/>
                    <a:pt x="109" y="452"/>
                    <a:pt x="127" y="447"/>
                  </a:cubicBezTo>
                  <a:cubicBezTo>
                    <a:pt x="153" y="417"/>
                    <a:pt x="196" y="404"/>
                    <a:pt x="236" y="390"/>
                  </a:cubicBezTo>
                  <a:cubicBezTo>
                    <a:pt x="553" y="265"/>
                    <a:pt x="897" y="251"/>
                    <a:pt x="1228" y="225"/>
                  </a:cubicBezTo>
                  <a:lnTo>
                    <a:pt x="1367" y="225"/>
                  </a:lnTo>
                  <a:cubicBezTo>
                    <a:pt x="1393" y="225"/>
                    <a:pt x="1436" y="225"/>
                    <a:pt x="1436" y="182"/>
                  </a:cubicBezTo>
                  <a:cubicBezTo>
                    <a:pt x="1449" y="156"/>
                    <a:pt x="1423" y="129"/>
                    <a:pt x="1393" y="99"/>
                  </a:cubicBezTo>
                  <a:cubicBezTo>
                    <a:pt x="1266" y="30"/>
                    <a:pt x="1119" y="0"/>
                    <a:pt x="9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8"/>
            <p:cNvSpPr/>
            <p:nvPr/>
          </p:nvSpPr>
          <p:spPr>
            <a:xfrm>
              <a:off x="3330807" y="4735175"/>
              <a:ext cx="30078" cy="29667"/>
            </a:xfrm>
            <a:custGeom>
              <a:avLst/>
              <a:gdLst/>
              <a:ahLst/>
              <a:cxnLst/>
              <a:rect l="l" t="t" r="r" b="b"/>
              <a:pathLst>
                <a:path w="732" h="722" extrusionOk="0">
                  <a:moveTo>
                    <a:pt x="117" y="1"/>
                  </a:moveTo>
                  <a:cubicBezTo>
                    <a:pt x="102" y="1"/>
                    <a:pt x="86" y="2"/>
                    <a:pt x="70" y="4"/>
                  </a:cubicBezTo>
                  <a:cubicBezTo>
                    <a:pt x="27" y="4"/>
                    <a:pt x="1" y="17"/>
                    <a:pt x="1" y="57"/>
                  </a:cubicBezTo>
                  <a:cubicBezTo>
                    <a:pt x="1" y="100"/>
                    <a:pt x="27" y="113"/>
                    <a:pt x="54" y="113"/>
                  </a:cubicBezTo>
                  <a:cubicBezTo>
                    <a:pt x="180" y="139"/>
                    <a:pt x="289" y="195"/>
                    <a:pt x="371" y="278"/>
                  </a:cubicBezTo>
                  <a:cubicBezTo>
                    <a:pt x="428" y="334"/>
                    <a:pt x="414" y="361"/>
                    <a:pt x="385" y="400"/>
                  </a:cubicBezTo>
                  <a:cubicBezTo>
                    <a:pt x="318" y="470"/>
                    <a:pt x="275" y="539"/>
                    <a:pt x="249" y="622"/>
                  </a:cubicBezTo>
                  <a:cubicBezTo>
                    <a:pt x="236" y="665"/>
                    <a:pt x="262" y="691"/>
                    <a:pt x="289" y="718"/>
                  </a:cubicBezTo>
                  <a:cubicBezTo>
                    <a:pt x="297" y="720"/>
                    <a:pt x="304" y="721"/>
                    <a:pt x="311" y="721"/>
                  </a:cubicBezTo>
                  <a:cubicBezTo>
                    <a:pt x="341" y="721"/>
                    <a:pt x="361" y="700"/>
                    <a:pt x="371" y="678"/>
                  </a:cubicBezTo>
                  <a:cubicBezTo>
                    <a:pt x="414" y="609"/>
                    <a:pt x="454" y="539"/>
                    <a:pt x="510" y="470"/>
                  </a:cubicBezTo>
                  <a:cubicBezTo>
                    <a:pt x="550" y="500"/>
                    <a:pt x="537" y="553"/>
                    <a:pt x="566" y="582"/>
                  </a:cubicBezTo>
                  <a:cubicBezTo>
                    <a:pt x="589" y="617"/>
                    <a:pt x="592" y="683"/>
                    <a:pt x="647" y="683"/>
                  </a:cubicBezTo>
                  <a:cubicBezTo>
                    <a:pt x="655" y="683"/>
                    <a:pt x="664" y="682"/>
                    <a:pt x="676" y="678"/>
                  </a:cubicBezTo>
                  <a:cubicBezTo>
                    <a:pt x="715" y="678"/>
                    <a:pt x="732" y="622"/>
                    <a:pt x="702" y="539"/>
                  </a:cubicBezTo>
                  <a:cubicBezTo>
                    <a:pt x="649" y="374"/>
                    <a:pt x="580" y="222"/>
                    <a:pt x="428" y="126"/>
                  </a:cubicBezTo>
                  <a:cubicBezTo>
                    <a:pt x="331" y="53"/>
                    <a:pt x="232"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8"/>
            <p:cNvSpPr/>
            <p:nvPr/>
          </p:nvSpPr>
          <p:spPr>
            <a:xfrm>
              <a:off x="3487074" y="4782676"/>
              <a:ext cx="6862" cy="10971"/>
            </a:xfrm>
            <a:custGeom>
              <a:avLst/>
              <a:gdLst/>
              <a:ahLst/>
              <a:cxnLst/>
              <a:rect l="l" t="t" r="r" b="b"/>
              <a:pathLst>
                <a:path w="167" h="267" extrusionOk="0">
                  <a:moveTo>
                    <a:pt x="63" y="0"/>
                  </a:moveTo>
                  <a:cubicBezTo>
                    <a:pt x="57" y="0"/>
                    <a:pt x="49" y="2"/>
                    <a:pt x="41" y="5"/>
                  </a:cubicBezTo>
                  <a:cubicBezTo>
                    <a:pt x="14" y="32"/>
                    <a:pt x="1" y="58"/>
                    <a:pt x="14" y="88"/>
                  </a:cubicBezTo>
                  <a:cubicBezTo>
                    <a:pt x="27" y="114"/>
                    <a:pt x="27" y="154"/>
                    <a:pt x="27" y="197"/>
                  </a:cubicBezTo>
                  <a:cubicBezTo>
                    <a:pt x="27" y="223"/>
                    <a:pt x="41" y="266"/>
                    <a:pt x="70" y="266"/>
                  </a:cubicBezTo>
                  <a:cubicBezTo>
                    <a:pt x="110" y="266"/>
                    <a:pt x="136" y="253"/>
                    <a:pt x="153" y="210"/>
                  </a:cubicBezTo>
                  <a:cubicBezTo>
                    <a:pt x="166" y="197"/>
                    <a:pt x="153" y="170"/>
                    <a:pt x="166" y="141"/>
                  </a:cubicBezTo>
                  <a:cubicBezTo>
                    <a:pt x="166" y="101"/>
                    <a:pt x="136" y="71"/>
                    <a:pt x="123" y="45"/>
                  </a:cubicBezTo>
                  <a:cubicBezTo>
                    <a:pt x="102" y="24"/>
                    <a:pt x="89" y="0"/>
                    <a:pt x="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8"/>
            <p:cNvSpPr/>
            <p:nvPr/>
          </p:nvSpPr>
          <p:spPr>
            <a:xfrm>
              <a:off x="3390224" y="4774827"/>
              <a:ext cx="8054" cy="9163"/>
            </a:xfrm>
            <a:custGeom>
              <a:avLst/>
              <a:gdLst/>
              <a:ahLst/>
              <a:cxnLst/>
              <a:rect l="l" t="t" r="r" b="b"/>
              <a:pathLst>
                <a:path w="196" h="223" extrusionOk="0">
                  <a:moveTo>
                    <a:pt x="112" y="1"/>
                  </a:moveTo>
                  <a:cubicBezTo>
                    <a:pt x="56" y="31"/>
                    <a:pt x="0" y="84"/>
                    <a:pt x="0" y="153"/>
                  </a:cubicBezTo>
                  <a:cubicBezTo>
                    <a:pt x="13" y="180"/>
                    <a:pt x="0" y="209"/>
                    <a:pt x="43" y="223"/>
                  </a:cubicBezTo>
                  <a:cubicBezTo>
                    <a:pt x="83" y="223"/>
                    <a:pt x="112" y="223"/>
                    <a:pt x="126" y="180"/>
                  </a:cubicBezTo>
                  <a:cubicBezTo>
                    <a:pt x="139" y="153"/>
                    <a:pt x="152" y="113"/>
                    <a:pt x="179" y="70"/>
                  </a:cubicBezTo>
                  <a:cubicBezTo>
                    <a:pt x="195" y="57"/>
                    <a:pt x="195" y="31"/>
                    <a:pt x="165" y="14"/>
                  </a:cubicBezTo>
                  <a:cubicBezTo>
                    <a:pt x="152" y="1"/>
                    <a:pt x="139" y="1"/>
                    <a:pt x="1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8"/>
            <p:cNvSpPr/>
            <p:nvPr/>
          </p:nvSpPr>
          <p:spPr>
            <a:xfrm>
              <a:off x="3523234" y="4723341"/>
              <a:ext cx="41" cy="575"/>
            </a:xfrm>
            <a:custGeom>
              <a:avLst/>
              <a:gdLst/>
              <a:ahLst/>
              <a:cxnLst/>
              <a:rect l="l" t="t" r="r" b="b"/>
              <a:pathLst>
                <a:path w="1" h="14" extrusionOk="0">
                  <a:moveTo>
                    <a:pt x="0" y="1"/>
                  </a:moveTo>
                  <a:lnTo>
                    <a:pt x="0" y="14"/>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8"/>
            <p:cNvSpPr/>
            <p:nvPr/>
          </p:nvSpPr>
          <p:spPr>
            <a:xfrm>
              <a:off x="3159746" y="4689194"/>
              <a:ext cx="74784" cy="57156"/>
            </a:xfrm>
            <a:custGeom>
              <a:avLst/>
              <a:gdLst/>
              <a:ahLst/>
              <a:cxnLst/>
              <a:rect l="l" t="t" r="r" b="b"/>
              <a:pathLst>
                <a:path w="1820" h="1391" extrusionOk="0">
                  <a:moveTo>
                    <a:pt x="540" y="544"/>
                  </a:moveTo>
                  <a:cubicBezTo>
                    <a:pt x="548" y="544"/>
                    <a:pt x="551" y="550"/>
                    <a:pt x="552" y="557"/>
                  </a:cubicBezTo>
                  <a:lnTo>
                    <a:pt x="552" y="557"/>
                  </a:lnTo>
                  <a:cubicBezTo>
                    <a:pt x="540" y="557"/>
                    <a:pt x="540" y="557"/>
                    <a:pt x="540" y="544"/>
                  </a:cubicBezTo>
                  <a:close/>
                  <a:moveTo>
                    <a:pt x="563" y="571"/>
                  </a:moveTo>
                  <a:lnTo>
                    <a:pt x="563" y="571"/>
                  </a:lnTo>
                  <a:cubicBezTo>
                    <a:pt x="628" y="576"/>
                    <a:pt x="682" y="628"/>
                    <a:pt x="745" y="653"/>
                  </a:cubicBezTo>
                  <a:cubicBezTo>
                    <a:pt x="870" y="709"/>
                    <a:pt x="1022" y="736"/>
                    <a:pt x="1158" y="792"/>
                  </a:cubicBezTo>
                  <a:cubicBezTo>
                    <a:pt x="1106" y="814"/>
                    <a:pt x="1054" y="823"/>
                    <a:pt x="1003" y="823"/>
                  </a:cubicBezTo>
                  <a:cubicBezTo>
                    <a:pt x="932" y="823"/>
                    <a:pt x="864" y="807"/>
                    <a:pt x="801" y="792"/>
                  </a:cubicBezTo>
                  <a:cubicBezTo>
                    <a:pt x="684" y="764"/>
                    <a:pt x="628" y="663"/>
                    <a:pt x="563" y="571"/>
                  </a:cubicBezTo>
                  <a:close/>
                  <a:moveTo>
                    <a:pt x="318" y="858"/>
                  </a:moveTo>
                  <a:cubicBezTo>
                    <a:pt x="497" y="901"/>
                    <a:pt x="692" y="928"/>
                    <a:pt x="844" y="1053"/>
                  </a:cubicBezTo>
                  <a:cubicBezTo>
                    <a:pt x="910" y="1106"/>
                    <a:pt x="979" y="1136"/>
                    <a:pt x="1062" y="1189"/>
                  </a:cubicBezTo>
                  <a:cubicBezTo>
                    <a:pt x="927" y="1205"/>
                    <a:pt x="827" y="1219"/>
                    <a:pt x="718" y="1232"/>
                  </a:cubicBezTo>
                  <a:cubicBezTo>
                    <a:pt x="702" y="1234"/>
                    <a:pt x="687" y="1235"/>
                    <a:pt x="671" y="1235"/>
                  </a:cubicBezTo>
                  <a:cubicBezTo>
                    <a:pt x="604" y="1235"/>
                    <a:pt x="540" y="1216"/>
                    <a:pt x="483" y="1205"/>
                  </a:cubicBezTo>
                  <a:cubicBezTo>
                    <a:pt x="457" y="1189"/>
                    <a:pt x="457" y="1189"/>
                    <a:pt x="444" y="1176"/>
                  </a:cubicBezTo>
                  <a:cubicBezTo>
                    <a:pt x="374" y="1093"/>
                    <a:pt x="318" y="1010"/>
                    <a:pt x="278" y="914"/>
                  </a:cubicBezTo>
                  <a:cubicBezTo>
                    <a:pt x="265" y="875"/>
                    <a:pt x="278" y="858"/>
                    <a:pt x="318" y="858"/>
                  </a:cubicBezTo>
                  <a:close/>
                  <a:moveTo>
                    <a:pt x="119" y="0"/>
                  </a:moveTo>
                  <a:cubicBezTo>
                    <a:pt x="71" y="0"/>
                    <a:pt x="51" y="20"/>
                    <a:pt x="30" y="74"/>
                  </a:cubicBezTo>
                  <a:cubicBezTo>
                    <a:pt x="17" y="114"/>
                    <a:pt x="1" y="170"/>
                    <a:pt x="1" y="226"/>
                  </a:cubicBezTo>
                  <a:cubicBezTo>
                    <a:pt x="1" y="309"/>
                    <a:pt x="44" y="379"/>
                    <a:pt x="44" y="461"/>
                  </a:cubicBezTo>
                  <a:cubicBezTo>
                    <a:pt x="44" y="693"/>
                    <a:pt x="83" y="928"/>
                    <a:pt x="209" y="1136"/>
                  </a:cubicBezTo>
                  <a:cubicBezTo>
                    <a:pt x="265" y="1245"/>
                    <a:pt x="348" y="1341"/>
                    <a:pt x="483" y="1371"/>
                  </a:cubicBezTo>
                  <a:cubicBezTo>
                    <a:pt x="554" y="1385"/>
                    <a:pt x="624" y="1391"/>
                    <a:pt x="694" y="1391"/>
                  </a:cubicBezTo>
                  <a:cubicBezTo>
                    <a:pt x="817" y="1391"/>
                    <a:pt x="940" y="1373"/>
                    <a:pt x="1062" y="1354"/>
                  </a:cubicBezTo>
                  <a:cubicBezTo>
                    <a:pt x="1241" y="1341"/>
                    <a:pt x="1366" y="1219"/>
                    <a:pt x="1518" y="1136"/>
                  </a:cubicBezTo>
                  <a:cubicBezTo>
                    <a:pt x="1601" y="1093"/>
                    <a:pt x="1654" y="1040"/>
                    <a:pt x="1737" y="984"/>
                  </a:cubicBezTo>
                  <a:cubicBezTo>
                    <a:pt x="1793" y="941"/>
                    <a:pt x="1819" y="888"/>
                    <a:pt x="1806" y="832"/>
                  </a:cubicBezTo>
                  <a:cubicBezTo>
                    <a:pt x="1793" y="762"/>
                    <a:pt x="1737" y="762"/>
                    <a:pt x="1697" y="749"/>
                  </a:cubicBezTo>
                  <a:cubicBezTo>
                    <a:pt x="1654" y="723"/>
                    <a:pt x="1614" y="736"/>
                    <a:pt x="1571" y="723"/>
                  </a:cubicBezTo>
                  <a:cubicBezTo>
                    <a:pt x="1393" y="666"/>
                    <a:pt x="1227" y="627"/>
                    <a:pt x="1062" y="584"/>
                  </a:cubicBezTo>
                  <a:cubicBezTo>
                    <a:pt x="814" y="514"/>
                    <a:pt x="596" y="418"/>
                    <a:pt x="414" y="240"/>
                  </a:cubicBezTo>
                  <a:cubicBezTo>
                    <a:pt x="331" y="157"/>
                    <a:pt x="265" y="74"/>
                    <a:pt x="166" y="5"/>
                  </a:cubicBezTo>
                  <a:cubicBezTo>
                    <a:pt x="148" y="2"/>
                    <a:pt x="132"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8"/>
            <p:cNvSpPr/>
            <p:nvPr/>
          </p:nvSpPr>
          <p:spPr>
            <a:xfrm>
              <a:off x="3192619" y="4632531"/>
              <a:ext cx="40802" cy="68949"/>
            </a:xfrm>
            <a:custGeom>
              <a:avLst/>
              <a:gdLst/>
              <a:ahLst/>
              <a:cxnLst/>
              <a:rect l="l" t="t" r="r" b="b"/>
              <a:pathLst>
                <a:path w="993" h="1678" extrusionOk="0">
                  <a:moveTo>
                    <a:pt x="924" y="0"/>
                  </a:moveTo>
                  <a:cubicBezTo>
                    <a:pt x="898" y="0"/>
                    <a:pt x="881" y="16"/>
                    <a:pt x="871" y="48"/>
                  </a:cubicBezTo>
                  <a:cubicBezTo>
                    <a:pt x="854" y="61"/>
                    <a:pt x="841" y="88"/>
                    <a:pt x="828" y="117"/>
                  </a:cubicBezTo>
                  <a:cubicBezTo>
                    <a:pt x="771" y="213"/>
                    <a:pt x="732" y="322"/>
                    <a:pt x="662" y="405"/>
                  </a:cubicBezTo>
                  <a:cubicBezTo>
                    <a:pt x="497" y="613"/>
                    <a:pt x="305" y="805"/>
                    <a:pt x="140" y="1014"/>
                  </a:cubicBezTo>
                  <a:cubicBezTo>
                    <a:pt x="27" y="1149"/>
                    <a:pt x="1" y="1288"/>
                    <a:pt x="27" y="1440"/>
                  </a:cubicBezTo>
                  <a:cubicBezTo>
                    <a:pt x="44" y="1480"/>
                    <a:pt x="57" y="1523"/>
                    <a:pt x="97" y="1549"/>
                  </a:cubicBezTo>
                  <a:lnTo>
                    <a:pt x="97" y="1562"/>
                  </a:lnTo>
                  <a:cubicBezTo>
                    <a:pt x="135" y="1635"/>
                    <a:pt x="193" y="1677"/>
                    <a:pt x="263" y="1677"/>
                  </a:cubicBezTo>
                  <a:cubicBezTo>
                    <a:pt x="272" y="1677"/>
                    <a:pt x="282" y="1677"/>
                    <a:pt x="292" y="1675"/>
                  </a:cubicBezTo>
                  <a:cubicBezTo>
                    <a:pt x="318" y="1675"/>
                    <a:pt x="345" y="1658"/>
                    <a:pt x="358" y="1619"/>
                  </a:cubicBezTo>
                  <a:cubicBezTo>
                    <a:pt x="375" y="1576"/>
                    <a:pt x="358" y="1549"/>
                    <a:pt x="318" y="1536"/>
                  </a:cubicBezTo>
                  <a:cubicBezTo>
                    <a:pt x="193" y="1440"/>
                    <a:pt x="179" y="1275"/>
                    <a:pt x="262" y="1149"/>
                  </a:cubicBezTo>
                  <a:cubicBezTo>
                    <a:pt x="358" y="1027"/>
                    <a:pt x="441" y="901"/>
                    <a:pt x="553" y="792"/>
                  </a:cubicBezTo>
                  <a:cubicBezTo>
                    <a:pt x="689" y="627"/>
                    <a:pt x="814" y="461"/>
                    <a:pt x="910" y="270"/>
                  </a:cubicBezTo>
                  <a:cubicBezTo>
                    <a:pt x="937" y="213"/>
                    <a:pt x="953" y="157"/>
                    <a:pt x="980" y="88"/>
                  </a:cubicBezTo>
                  <a:cubicBezTo>
                    <a:pt x="993" y="61"/>
                    <a:pt x="980" y="35"/>
                    <a:pt x="953" y="5"/>
                  </a:cubicBezTo>
                  <a:cubicBezTo>
                    <a:pt x="943" y="2"/>
                    <a:pt x="933" y="0"/>
                    <a:pt x="9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8"/>
            <p:cNvSpPr/>
            <p:nvPr/>
          </p:nvSpPr>
          <p:spPr>
            <a:xfrm>
              <a:off x="3269130" y="4621929"/>
              <a:ext cx="40145" cy="42076"/>
            </a:xfrm>
            <a:custGeom>
              <a:avLst/>
              <a:gdLst/>
              <a:ahLst/>
              <a:cxnLst/>
              <a:rect l="l" t="t" r="r" b="b"/>
              <a:pathLst>
                <a:path w="977" h="1024" extrusionOk="0">
                  <a:moveTo>
                    <a:pt x="131" y="1"/>
                  </a:moveTo>
                  <a:cubicBezTo>
                    <a:pt x="105" y="1"/>
                    <a:pt x="80" y="5"/>
                    <a:pt x="54" y="15"/>
                  </a:cubicBezTo>
                  <a:cubicBezTo>
                    <a:pt x="27" y="31"/>
                    <a:pt x="1" y="31"/>
                    <a:pt x="1" y="71"/>
                  </a:cubicBezTo>
                  <a:cubicBezTo>
                    <a:pt x="14" y="114"/>
                    <a:pt x="27" y="167"/>
                    <a:pt x="83" y="197"/>
                  </a:cubicBezTo>
                  <a:cubicBezTo>
                    <a:pt x="206" y="237"/>
                    <a:pt x="315" y="332"/>
                    <a:pt x="414" y="415"/>
                  </a:cubicBezTo>
                  <a:cubicBezTo>
                    <a:pt x="536" y="511"/>
                    <a:pt x="645" y="637"/>
                    <a:pt x="728" y="776"/>
                  </a:cubicBezTo>
                  <a:cubicBezTo>
                    <a:pt x="745" y="802"/>
                    <a:pt x="758" y="815"/>
                    <a:pt x="784" y="828"/>
                  </a:cubicBezTo>
                  <a:cubicBezTo>
                    <a:pt x="827" y="858"/>
                    <a:pt x="854" y="885"/>
                    <a:pt x="854" y="941"/>
                  </a:cubicBezTo>
                  <a:cubicBezTo>
                    <a:pt x="867" y="954"/>
                    <a:pt x="867" y="981"/>
                    <a:pt x="880" y="994"/>
                  </a:cubicBezTo>
                  <a:cubicBezTo>
                    <a:pt x="893" y="1024"/>
                    <a:pt x="910" y="1024"/>
                    <a:pt x="936" y="1024"/>
                  </a:cubicBezTo>
                  <a:cubicBezTo>
                    <a:pt x="963" y="1024"/>
                    <a:pt x="976" y="1007"/>
                    <a:pt x="976" y="981"/>
                  </a:cubicBezTo>
                  <a:lnTo>
                    <a:pt x="976" y="885"/>
                  </a:lnTo>
                  <a:cubicBezTo>
                    <a:pt x="963" y="746"/>
                    <a:pt x="910" y="623"/>
                    <a:pt x="841" y="511"/>
                  </a:cubicBezTo>
                  <a:cubicBezTo>
                    <a:pt x="784" y="428"/>
                    <a:pt x="745" y="332"/>
                    <a:pt x="688" y="250"/>
                  </a:cubicBezTo>
                  <a:cubicBezTo>
                    <a:pt x="662" y="250"/>
                    <a:pt x="645" y="237"/>
                    <a:pt x="645" y="210"/>
                  </a:cubicBezTo>
                  <a:cubicBezTo>
                    <a:pt x="632" y="210"/>
                    <a:pt x="619" y="210"/>
                    <a:pt x="606" y="197"/>
                  </a:cubicBezTo>
                  <a:cubicBezTo>
                    <a:pt x="510" y="98"/>
                    <a:pt x="384" y="58"/>
                    <a:pt x="262" y="31"/>
                  </a:cubicBezTo>
                  <a:cubicBezTo>
                    <a:pt x="218" y="13"/>
                    <a:pt x="175" y="1"/>
                    <a:pt x="1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8"/>
            <p:cNvSpPr/>
            <p:nvPr/>
          </p:nvSpPr>
          <p:spPr>
            <a:xfrm>
              <a:off x="3181360" y="4588358"/>
              <a:ext cx="52636" cy="17217"/>
            </a:xfrm>
            <a:custGeom>
              <a:avLst/>
              <a:gdLst/>
              <a:ahLst/>
              <a:cxnLst/>
              <a:rect l="l" t="t" r="r" b="b"/>
              <a:pathLst>
                <a:path w="1281" h="419" extrusionOk="0">
                  <a:moveTo>
                    <a:pt x="657" y="1"/>
                  </a:moveTo>
                  <a:cubicBezTo>
                    <a:pt x="635" y="1"/>
                    <a:pt x="614" y="2"/>
                    <a:pt x="592" y="5"/>
                  </a:cubicBezTo>
                  <a:cubicBezTo>
                    <a:pt x="371" y="5"/>
                    <a:pt x="219" y="22"/>
                    <a:pt x="70" y="61"/>
                  </a:cubicBezTo>
                  <a:cubicBezTo>
                    <a:pt x="27" y="75"/>
                    <a:pt x="0" y="88"/>
                    <a:pt x="0" y="131"/>
                  </a:cubicBezTo>
                  <a:cubicBezTo>
                    <a:pt x="14" y="171"/>
                    <a:pt x="40" y="187"/>
                    <a:pt x="83" y="187"/>
                  </a:cubicBezTo>
                  <a:cubicBezTo>
                    <a:pt x="235" y="187"/>
                    <a:pt x="371" y="200"/>
                    <a:pt x="523" y="227"/>
                  </a:cubicBezTo>
                  <a:cubicBezTo>
                    <a:pt x="675" y="253"/>
                    <a:pt x="840" y="283"/>
                    <a:pt x="979" y="366"/>
                  </a:cubicBezTo>
                  <a:cubicBezTo>
                    <a:pt x="1014" y="383"/>
                    <a:pt x="1049" y="418"/>
                    <a:pt x="1089" y="418"/>
                  </a:cubicBezTo>
                  <a:cubicBezTo>
                    <a:pt x="1111" y="418"/>
                    <a:pt x="1133" y="408"/>
                    <a:pt x="1158" y="379"/>
                  </a:cubicBezTo>
                  <a:cubicBezTo>
                    <a:pt x="1171" y="379"/>
                    <a:pt x="1184" y="392"/>
                    <a:pt x="1197" y="392"/>
                  </a:cubicBezTo>
                  <a:cubicBezTo>
                    <a:pt x="1209" y="392"/>
                    <a:pt x="1221" y="394"/>
                    <a:pt x="1231" y="394"/>
                  </a:cubicBezTo>
                  <a:cubicBezTo>
                    <a:pt x="1246" y="394"/>
                    <a:pt x="1259" y="389"/>
                    <a:pt x="1267" y="366"/>
                  </a:cubicBezTo>
                  <a:cubicBezTo>
                    <a:pt x="1280" y="336"/>
                    <a:pt x="1280" y="309"/>
                    <a:pt x="1254" y="283"/>
                  </a:cubicBezTo>
                  <a:cubicBezTo>
                    <a:pt x="1240" y="270"/>
                    <a:pt x="1211" y="240"/>
                    <a:pt x="1184" y="227"/>
                  </a:cubicBezTo>
                  <a:cubicBezTo>
                    <a:pt x="1014" y="92"/>
                    <a:pt x="830" y="1"/>
                    <a:pt x="6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8"/>
            <p:cNvSpPr/>
            <p:nvPr/>
          </p:nvSpPr>
          <p:spPr>
            <a:xfrm>
              <a:off x="3248749" y="4660554"/>
              <a:ext cx="44213" cy="28475"/>
            </a:xfrm>
            <a:custGeom>
              <a:avLst/>
              <a:gdLst/>
              <a:ahLst/>
              <a:cxnLst/>
              <a:rect l="l" t="t" r="r" b="b"/>
              <a:pathLst>
                <a:path w="1076" h="693" extrusionOk="0">
                  <a:moveTo>
                    <a:pt x="219" y="1"/>
                  </a:moveTo>
                  <a:cubicBezTo>
                    <a:pt x="179" y="1"/>
                    <a:pt x="123" y="1"/>
                    <a:pt x="83" y="14"/>
                  </a:cubicBezTo>
                  <a:cubicBezTo>
                    <a:pt x="53" y="27"/>
                    <a:pt x="1" y="27"/>
                    <a:pt x="14" y="84"/>
                  </a:cubicBezTo>
                  <a:cubicBezTo>
                    <a:pt x="25" y="106"/>
                    <a:pt x="37" y="139"/>
                    <a:pt x="76" y="139"/>
                  </a:cubicBezTo>
                  <a:cubicBezTo>
                    <a:pt x="82" y="139"/>
                    <a:pt x="89" y="138"/>
                    <a:pt x="96" y="136"/>
                  </a:cubicBezTo>
                  <a:cubicBezTo>
                    <a:pt x="192" y="136"/>
                    <a:pt x="288" y="166"/>
                    <a:pt x="371" y="179"/>
                  </a:cubicBezTo>
                  <a:cubicBezTo>
                    <a:pt x="510" y="219"/>
                    <a:pt x="645" y="302"/>
                    <a:pt x="632" y="497"/>
                  </a:cubicBezTo>
                  <a:lnTo>
                    <a:pt x="632" y="619"/>
                  </a:lnTo>
                  <a:cubicBezTo>
                    <a:pt x="643" y="666"/>
                    <a:pt x="675" y="692"/>
                    <a:pt x="717" y="692"/>
                  </a:cubicBezTo>
                  <a:cubicBezTo>
                    <a:pt x="726" y="692"/>
                    <a:pt x="735" y="691"/>
                    <a:pt x="745" y="689"/>
                  </a:cubicBezTo>
                  <a:cubicBezTo>
                    <a:pt x="753" y="684"/>
                    <a:pt x="762" y="683"/>
                    <a:pt x="771" y="683"/>
                  </a:cubicBezTo>
                  <a:cubicBezTo>
                    <a:pt x="789" y="683"/>
                    <a:pt x="807" y="689"/>
                    <a:pt x="827" y="689"/>
                  </a:cubicBezTo>
                  <a:cubicBezTo>
                    <a:pt x="880" y="689"/>
                    <a:pt x="950" y="689"/>
                    <a:pt x="1006" y="662"/>
                  </a:cubicBezTo>
                  <a:cubicBezTo>
                    <a:pt x="1046" y="646"/>
                    <a:pt x="1075" y="593"/>
                    <a:pt x="1059" y="550"/>
                  </a:cubicBezTo>
                  <a:cubicBezTo>
                    <a:pt x="1047" y="533"/>
                    <a:pt x="1034" y="528"/>
                    <a:pt x="1019" y="528"/>
                  </a:cubicBezTo>
                  <a:cubicBezTo>
                    <a:pt x="1000" y="528"/>
                    <a:pt x="980" y="537"/>
                    <a:pt x="963" y="537"/>
                  </a:cubicBezTo>
                  <a:cubicBezTo>
                    <a:pt x="936" y="546"/>
                    <a:pt x="907" y="563"/>
                    <a:pt x="878" y="563"/>
                  </a:cubicBezTo>
                  <a:cubicBezTo>
                    <a:pt x="866" y="563"/>
                    <a:pt x="853" y="559"/>
                    <a:pt x="841" y="550"/>
                  </a:cubicBezTo>
                  <a:cubicBezTo>
                    <a:pt x="827" y="537"/>
                    <a:pt x="811" y="537"/>
                    <a:pt x="811" y="510"/>
                  </a:cubicBezTo>
                  <a:cubicBezTo>
                    <a:pt x="819" y="496"/>
                    <a:pt x="826" y="492"/>
                    <a:pt x="832" y="492"/>
                  </a:cubicBezTo>
                  <a:cubicBezTo>
                    <a:pt x="840" y="492"/>
                    <a:pt x="847" y="497"/>
                    <a:pt x="854" y="497"/>
                  </a:cubicBezTo>
                  <a:cubicBezTo>
                    <a:pt x="893" y="497"/>
                    <a:pt x="923" y="497"/>
                    <a:pt x="950" y="480"/>
                  </a:cubicBezTo>
                  <a:cubicBezTo>
                    <a:pt x="976" y="480"/>
                    <a:pt x="1006" y="467"/>
                    <a:pt x="1006" y="427"/>
                  </a:cubicBezTo>
                  <a:cubicBezTo>
                    <a:pt x="1006" y="398"/>
                    <a:pt x="976" y="384"/>
                    <a:pt x="950" y="384"/>
                  </a:cubicBezTo>
                  <a:cubicBezTo>
                    <a:pt x="941" y="380"/>
                    <a:pt x="933" y="379"/>
                    <a:pt x="927" y="379"/>
                  </a:cubicBezTo>
                  <a:cubicBezTo>
                    <a:pt x="914" y="379"/>
                    <a:pt x="904" y="384"/>
                    <a:pt x="893" y="384"/>
                  </a:cubicBezTo>
                  <a:cubicBezTo>
                    <a:pt x="827" y="371"/>
                    <a:pt x="784" y="358"/>
                    <a:pt x="784" y="289"/>
                  </a:cubicBezTo>
                  <a:cubicBezTo>
                    <a:pt x="771" y="249"/>
                    <a:pt x="745" y="219"/>
                    <a:pt x="702" y="179"/>
                  </a:cubicBezTo>
                  <a:cubicBezTo>
                    <a:pt x="579" y="54"/>
                    <a:pt x="397" y="1"/>
                    <a:pt x="2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8"/>
            <p:cNvSpPr/>
            <p:nvPr/>
          </p:nvSpPr>
          <p:spPr>
            <a:xfrm>
              <a:off x="3168868" y="4616752"/>
              <a:ext cx="43103" cy="27325"/>
            </a:xfrm>
            <a:custGeom>
              <a:avLst/>
              <a:gdLst/>
              <a:ahLst/>
              <a:cxnLst/>
              <a:rect l="l" t="t" r="r" b="b"/>
              <a:pathLst>
                <a:path w="1049" h="665" extrusionOk="0">
                  <a:moveTo>
                    <a:pt x="155" y="0"/>
                  </a:moveTo>
                  <a:cubicBezTo>
                    <a:pt x="146" y="0"/>
                    <a:pt x="136" y="2"/>
                    <a:pt x="126" y="5"/>
                  </a:cubicBezTo>
                  <a:cubicBezTo>
                    <a:pt x="56" y="32"/>
                    <a:pt x="0" y="141"/>
                    <a:pt x="27" y="210"/>
                  </a:cubicBezTo>
                  <a:cubicBezTo>
                    <a:pt x="40" y="304"/>
                    <a:pt x="88" y="356"/>
                    <a:pt x="161" y="356"/>
                  </a:cubicBezTo>
                  <a:cubicBezTo>
                    <a:pt x="176" y="356"/>
                    <a:pt x="192" y="354"/>
                    <a:pt x="208" y="349"/>
                  </a:cubicBezTo>
                  <a:cubicBezTo>
                    <a:pt x="261" y="349"/>
                    <a:pt x="318" y="336"/>
                    <a:pt x="374" y="336"/>
                  </a:cubicBezTo>
                  <a:cubicBezTo>
                    <a:pt x="592" y="349"/>
                    <a:pt x="787" y="389"/>
                    <a:pt x="910" y="611"/>
                  </a:cubicBezTo>
                  <a:cubicBezTo>
                    <a:pt x="919" y="642"/>
                    <a:pt x="937" y="664"/>
                    <a:pt x="967" y="664"/>
                  </a:cubicBezTo>
                  <a:cubicBezTo>
                    <a:pt x="978" y="664"/>
                    <a:pt x="991" y="661"/>
                    <a:pt x="1005" y="654"/>
                  </a:cubicBezTo>
                  <a:cubicBezTo>
                    <a:pt x="1048" y="637"/>
                    <a:pt x="1035" y="597"/>
                    <a:pt x="1035" y="554"/>
                  </a:cubicBezTo>
                  <a:cubicBezTo>
                    <a:pt x="992" y="432"/>
                    <a:pt x="923" y="336"/>
                    <a:pt x="814" y="280"/>
                  </a:cubicBezTo>
                  <a:cubicBezTo>
                    <a:pt x="719" y="231"/>
                    <a:pt x="611" y="195"/>
                    <a:pt x="505" y="195"/>
                  </a:cubicBezTo>
                  <a:cubicBezTo>
                    <a:pt x="489" y="195"/>
                    <a:pt x="473" y="195"/>
                    <a:pt x="456" y="197"/>
                  </a:cubicBezTo>
                  <a:cubicBezTo>
                    <a:pt x="456" y="171"/>
                    <a:pt x="470" y="157"/>
                    <a:pt x="470" y="141"/>
                  </a:cubicBezTo>
                  <a:cubicBezTo>
                    <a:pt x="483" y="114"/>
                    <a:pt x="496" y="88"/>
                    <a:pt x="456" y="58"/>
                  </a:cubicBezTo>
                  <a:cubicBezTo>
                    <a:pt x="448" y="54"/>
                    <a:pt x="440" y="53"/>
                    <a:pt x="432" y="53"/>
                  </a:cubicBezTo>
                  <a:cubicBezTo>
                    <a:pt x="413" y="53"/>
                    <a:pt x="396" y="63"/>
                    <a:pt x="387" y="75"/>
                  </a:cubicBezTo>
                  <a:cubicBezTo>
                    <a:pt x="357" y="101"/>
                    <a:pt x="331" y="114"/>
                    <a:pt x="331" y="157"/>
                  </a:cubicBezTo>
                  <a:cubicBezTo>
                    <a:pt x="331" y="224"/>
                    <a:pt x="275" y="210"/>
                    <a:pt x="235" y="224"/>
                  </a:cubicBezTo>
                  <a:cubicBezTo>
                    <a:pt x="228" y="224"/>
                    <a:pt x="216" y="228"/>
                    <a:pt x="205" y="228"/>
                  </a:cubicBezTo>
                  <a:cubicBezTo>
                    <a:pt x="195" y="228"/>
                    <a:pt x="185" y="224"/>
                    <a:pt x="179" y="210"/>
                  </a:cubicBezTo>
                  <a:cubicBezTo>
                    <a:pt x="165" y="171"/>
                    <a:pt x="165" y="141"/>
                    <a:pt x="208" y="101"/>
                  </a:cubicBezTo>
                  <a:cubicBezTo>
                    <a:pt x="222" y="88"/>
                    <a:pt x="248" y="58"/>
                    <a:pt x="222" y="32"/>
                  </a:cubicBezTo>
                  <a:cubicBezTo>
                    <a:pt x="200" y="12"/>
                    <a:pt x="180" y="0"/>
                    <a:pt x="1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8"/>
            <p:cNvSpPr/>
            <p:nvPr/>
          </p:nvSpPr>
          <p:spPr>
            <a:xfrm>
              <a:off x="3253762" y="4668978"/>
              <a:ext cx="15409" cy="10067"/>
            </a:xfrm>
            <a:custGeom>
              <a:avLst/>
              <a:gdLst/>
              <a:ahLst/>
              <a:cxnLst/>
              <a:rect l="l" t="t" r="r" b="b"/>
              <a:pathLst>
                <a:path w="375" h="245" extrusionOk="0">
                  <a:moveTo>
                    <a:pt x="70" y="1"/>
                  </a:moveTo>
                  <a:cubicBezTo>
                    <a:pt x="44" y="14"/>
                    <a:pt x="14" y="1"/>
                    <a:pt x="1" y="44"/>
                  </a:cubicBezTo>
                  <a:cubicBezTo>
                    <a:pt x="1" y="70"/>
                    <a:pt x="1" y="97"/>
                    <a:pt x="27" y="97"/>
                  </a:cubicBezTo>
                  <a:cubicBezTo>
                    <a:pt x="127" y="140"/>
                    <a:pt x="193" y="179"/>
                    <a:pt x="275" y="236"/>
                  </a:cubicBezTo>
                  <a:cubicBezTo>
                    <a:pt x="288" y="241"/>
                    <a:pt x="299" y="244"/>
                    <a:pt x="310" y="244"/>
                  </a:cubicBezTo>
                  <a:cubicBezTo>
                    <a:pt x="325" y="244"/>
                    <a:pt x="337" y="238"/>
                    <a:pt x="345" y="222"/>
                  </a:cubicBezTo>
                  <a:cubicBezTo>
                    <a:pt x="375" y="193"/>
                    <a:pt x="375" y="166"/>
                    <a:pt x="345" y="153"/>
                  </a:cubicBezTo>
                  <a:cubicBezTo>
                    <a:pt x="262" y="84"/>
                    <a:pt x="180" y="14"/>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8"/>
            <p:cNvSpPr/>
            <p:nvPr/>
          </p:nvSpPr>
          <p:spPr>
            <a:xfrm>
              <a:off x="3168868" y="4746927"/>
              <a:ext cx="13601" cy="10560"/>
            </a:xfrm>
            <a:custGeom>
              <a:avLst/>
              <a:gdLst/>
              <a:ahLst/>
              <a:cxnLst/>
              <a:rect l="l" t="t" r="r" b="b"/>
              <a:pathLst>
                <a:path w="331" h="257" extrusionOk="0">
                  <a:moveTo>
                    <a:pt x="61" y="0"/>
                  </a:moveTo>
                  <a:cubicBezTo>
                    <a:pt x="42" y="0"/>
                    <a:pt x="23" y="12"/>
                    <a:pt x="13" y="32"/>
                  </a:cubicBezTo>
                  <a:cubicBezTo>
                    <a:pt x="0" y="48"/>
                    <a:pt x="13" y="75"/>
                    <a:pt x="27" y="88"/>
                  </a:cubicBezTo>
                  <a:cubicBezTo>
                    <a:pt x="70" y="171"/>
                    <a:pt x="152" y="214"/>
                    <a:pt x="235" y="253"/>
                  </a:cubicBezTo>
                  <a:cubicBezTo>
                    <a:pt x="245" y="256"/>
                    <a:pt x="254" y="257"/>
                    <a:pt x="263" y="257"/>
                  </a:cubicBezTo>
                  <a:cubicBezTo>
                    <a:pt x="304" y="257"/>
                    <a:pt x="331" y="233"/>
                    <a:pt x="331" y="197"/>
                  </a:cubicBezTo>
                  <a:cubicBezTo>
                    <a:pt x="331" y="171"/>
                    <a:pt x="318" y="157"/>
                    <a:pt x="304" y="157"/>
                  </a:cubicBezTo>
                  <a:cubicBezTo>
                    <a:pt x="248" y="144"/>
                    <a:pt x="222" y="88"/>
                    <a:pt x="165" y="62"/>
                  </a:cubicBezTo>
                  <a:cubicBezTo>
                    <a:pt x="139" y="48"/>
                    <a:pt x="109" y="19"/>
                    <a:pt x="83" y="5"/>
                  </a:cubicBezTo>
                  <a:cubicBezTo>
                    <a:pt x="76" y="2"/>
                    <a:pt x="68" y="0"/>
                    <a:pt x="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8"/>
            <p:cNvSpPr/>
            <p:nvPr/>
          </p:nvSpPr>
          <p:spPr>
            <a:xfrm>
              <a:off x="3185305" y="4633928"/>
              <a:ext cx="14710" cy="8670"/>
            </a:xfrm>
            <a:custGeom>
              <a:avLst/>
              <a:gdLst/>
              <a:ahLst/>
              <a:cxnLst/>
              <a:rect l="l" t="t" r="r" b="b"/>
              <a:pathLst>
                <a:path w="358" h="211" extrusionOk="0">
                  <a:moveTo>
                    <a:pt x="96" y="1"/>
                  </a:moveTo>
                  <a:cubicBezTo>
                    <a:pt x="40" y="1"/>
                    <a:pt x="14" y="1"/>
                    <a:pt x="0" y="40"/>
                  </a:cubicBezTo>
                  <a:cubicBezTo>
                    <a:pt x="0" y="54"/>
                    <a:pt x="0" y="97"/>
                    <a:pt x="27" y="110"/>
                  </a:cubicBezTo>
                  <a:cubicBezTo>
                    <a:pt x="109" y="136"/>
                    <a:pt x="192" y="179"/>
                    <a:pt x="275" y="206"/>
                  </a:cubicBezTo>
                  <a:cubicBezTo>
                    <a:pt x="278" y="209"/>
                    <a:pt x="283" y="211"/>
                    <a:pt x="289" y="211"/>
                  </a:cubicBezTo>
                  <a:cubicBezTo>
                    <a:pt x="304" y="211"/>
                    <a:pt x="325" y="199"/>
                    <a:pt x="344" y="179"/>
                  </a:cubicBezTo>
                  <a:cubicBezTo>
                    <a:pt x="357" y="153"/>
                    <a:pt x="344" y="136"/>
                    <a:pt x="331" y="123"/>
                  </a:cubicBezTo>
                  <a:cubicBezTo>
                    <a:pt x="248" y="70"/>
                    <a:pt x="166" y="14"/>
                    <a:pt x="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8"/>
            <p:cNvSpPr/>
            <p:nvPr/>
          </p:nvSpPr>
          <p:spPr>
            <a:xfrm>
              <a:off x="3166526" y="4689359"/>
              <a:ext cx="41" cy="41"/>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8"/>
            <p:cNvSpPr/>
            <p:nvPr/>
          </p:nvSpPr>
          <p:spPr>
            <a:xfrm>
              <a:off x="3196029" y="4696180"/>
              <a:ext cx="575" cy="575"/>
            </a:xfrm>
            <a:custGeom>
              <a:avLst/>
              <a:gdLst/>
              <a:ahLst/>
              <a:cxnLst/>
              <a:rect l="l" t="t" r="r" b="b"/>
              <a:pathLst>
                <a:path w="14" h="14" extrusionOk="0">
                  <a:moveTo>
                    <a:pt x="14" y="0"/>
                  </a:moveTo>
                  <a:lnTo>
                    <a:pt x="1" y="13"/>
                  </a:lnTo>
                  <a:lnTo>
                    <a:pt x="14" y="13"/>
                  </a:lnTo>
                  <a:lnTo>
                    <a:pt x="1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8"/>
            <p:cNvSpPr/>
            <p:nvPr/>
          </p:nvSpPr>
          <p:spPr>
            <a:xfrm>
              <a:off x="3351188" y="4659363"/>
              <a:ext cx="41" cy="575"/>
            </a:xfrm>
            <a:custGeom>
              <a:avLst/>
              <a:gdLst/>
              <a:ahLst/>
              <a:cxnLst/>
              <a:rect l="l" t="t" r="r" b="b"/>
              <a:pathLst>
                <a:path w="1" h="14" extrusionOk="0">
                  <a:moveTo>
                    <a:pt x="1" y="0"/>
                  </a:moveTo>
                  <a:lnTo>
                    <a:pt x="1" y="1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8"/>
            <p:cNvSpPr/>
            <p:nvPr/>
          </p:nvSpPr>
          <p:spPr>
            <a:xfrm>
              <a:off x="3145077" y="4326447"/>
              <a:ext cx="1109" cy="1274"/>
            </a:xfrm>
            <a:custGeom>
              <a:avLst/>
              <a:gdLst/>
              <a:ahLst/>
              <a:cxnLst/>
              <a:rect l="l" t="t" r="r" b="b"/>
              <a:pathLst>
                <a:path w="27" h="31" extrusionOk="0">
                  <a:moveTo>
                    <a:pt x="0" y="0"/>
                  </a:moveTo>
                  <a:cubicBezTo>
                    <a:pt x="0" y="14"/>
                    <a:pt x="14" y="14"/>
                    <a:pt x="14" y="30"/>
                  </a:cubicBezTo>
                  <a:lnTo>
                    <a:pt x="27" y="14"/>
                  </a:lnTo>
                  <a:lnTo>
                    <a:pt x="1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8"/>
            <p:cNvSpPr/>
            <p:nvPr/>
          </p:nvSpPr>
          <p:spPr>
            <a:xfrm>
              <a:off x="3044241" y="4425105"/>
              <a:ext cx="1274" cy="411"/>
            </a:xfrm>
            <a:custGeom>
              <a:avLst/>
              <a:gdLst/>
              <a:ahLst/>
              <a:cxnLst/>
              <a:rect l="l" t="t" r="r" b="b"/>
              <a:pathLst>
                <a:path w="31" h="10" extrusionOk="0">
                  <a:moveTo>
                    <a:pt x="17" y="0"/>
                  </a:moveTo>
                  <a:cubicBezTo>
                    <a:pt x="13" y="0"/>
                    <a:pt x="9" y="3"/>
                    <a:pt x="1" y="10"/>
                  </a:cubicBezTo>
                  <a:lnTo>
                    <a:pt x="31" y="10"/>
                  </a:lnTo>
                  <a:cubicBezTo>
                    <a:pt x="24" y="3"/>
                    <a:pt x="21" y="0"/>
                    <a:pt x="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8"/>
            <p:cNvSpPr/>
            <p:nvPr/>
          </p:nvSpPr>
          <p:spPr>
            <a:xfrm>
              <a:off x="3410029" y="4796893"/>
              <a:ext cx="56704" cy="17956"/>
            </a:xfrm>
            <a:custGeom>
              <a:avLst/>
              <a:gdLst/>
              <a:ahLst/>
              <a:cxnLst/>
              <a:rect l="l" t="t" r="r" b="b"/>
              <a:pathLst>
                <a:path w="1380" h="437" extrusionOk="0">
                  <a:moveTo>
                    <a:pt x="330" y="0"/>
                  </a:moveTo>
                  <a:cubicBezTo>
                    <a:pt x="224" y="0"/>
                    <a:pt x="116" y="22"/>
                    <a:pt x="1" y="43"/>
                  </a:cubicBezTo>
                  <a:cubicBezTo>
                    <a:pt x="44" y="99"/>
                    <a:pt x="84" y="139"/>
                    <a:pt x="126" y="168"/>
                  </a:cubicBezTo>
                  <a:cubicBezTo>
                    <a:pt x="222" y="251"/>
                    <a:pt x="345" y="304"/>
                    <a:pt x="470" y="360"/>
                  </a:cubicBezTo>
                  <a:cubicBezTo>
                    <a:pt x="574" y="408"/>
                    <a:pt x="677" y="437"/>
                    <a:pt x="780" y="437"/>
                  </a:cubicBezTo>
                  <a:cubicBezTo>
                    <a:pt x="855" y="437"/>
                    <a:pt x="931" y="421"/>
                    <a:pt x="1006" y="387"/>
                  </a:cubicBezTo>
                  <a:cubicBezTo>
                    <a:pt x="1132" y="334"/>
                    <a:pt x="1254" y="251"/>
                    <a:pt x="1350" y="168"/>
                  </a:cubicBezTo>
                  <a:cubicBezTo>
                    <a:pt x="1380" y="155"/>
                    <a:pt x="1380" y="125"/>
                    <a:pt x="1350" y="99"/>
                  </a:cubicBezTo>
                  <a:cubicBezTo>
                    <a:pt x="1289" y="71"/>
                    <a:pt x="1227" y="51"/>
                    <a:pt x="1162" y="51"/>
                  </a:cubicBezTo>
                  <a:cubicBezTo>
                    <a:pt x="1126" y="51"/>
                    <a:pt x="1088" y="57"/>
                    <a:pt x="1049" y="72"/>
                  </a:cubicBezTo>
                  <a:cubicBezTo>
                    <a:pt x="976" y="100"/>
                    <a:pt x="899" y="117"/>
                    <a:pt x="823" y="117"/>
                  </a:cubicBezTo>
                  <a:cubicBezTo>
                    <a:pt x="754" y="117"/>
                    <a:pt x="687" y="104"/>
                    <a:pt x="623" y="72"/>
                  </a:cubicBezTo>
                  <a:cubicBezTo>
                    <a:pt x="523" y="19"/>
                    <a:pt x="427" y="0"/>
                    <a:pt x="33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8"/>
            <p:cNvSpPr/>
            <p:nvPr/>
          </p:nvSpPr>
          <p:spPr>
            <a:xfrm>
              <a:off x="3429342" y="4785593"/>
              <a:ext cx="30612" cy="8958"/>
            </a:xfrm>
            <a:custGeom>
              <a:avLst/>
              <a:gdLst/>
              <a:ahLst/>
              <a:cxnLst/>
              <a:rect l="l" t="t" r="r" b="b"/>
              <a:pathLst>
                <a:path w="745" h="218" extrusionOk="0">
                  <a:moveTo>
                    <a:pt x="0" y="0"/>
                  </a:moveTo>
                  <a:lnTo>
                    <a:pt x="0" y="17"/>
                  </a:lnTo>
                  <a:cubicBezTo>
                    <a:pt x="2" y="16"/>
                    <a:pt x="4" y="16"/>
                    <a:pt x="6" y="16"/>
                  </a:cubicBezTo>
                  <a:lnTo>
                    <a:pt x="6" y="16"/>
                  </a:lnTo>
                  <a:cubicBezTo>
                    <a:pt x="4" y="11"/>
                    <a:pt x="2" y="6"/>
                    <a:pt x="0" y="0"/>
                  </a:cubicBezTo>
                  <a:close/>
                  <a:moveTo>
                    <a:pt x="81" y="12"/>
                  </a:moveTo>
                  <a:cubicBezTo>
                    <a:pt x="56" y="12"/>
                    <a:pt x="31" y="13"/>
                    <a:pt x="6" y="16"/>
                  </a:cubicBezTo>
                  <a:lnTo>
                    <a:pt x="6" y="16"/>
                  </a:lnTo>
                  <a:cubicBezTo>
                    <a:pt x="49" y="118"/>
                    <a:pt x="141" y="167"/>
                    <a:pt x="235" y="195"/>
                  </a:cubicBezTo>
                  <a:cubicBezTo>
                    <a:pt x="284" y="210"/>
                    <a:pt x="332" y="217"/>
                    <a:pt x="378" y="217"/>
                  </a:cubicBezTo>
                  <a:cubicBezTo>
                    <a:pt x="504" y="217"/>
                    <a:pt x="624" y="163"/>
                    <a:pt x="744" y="43"/>
                  </a:cubicBezTo>
                  <a:cubicBezTo>
                    <a:pt x="619" y="43"/>
                    <a:pt x="496" y="30"/>
                    <a:pt x="371" y="30"/>
                  </a:cubicBezTo>
                  <a:cubicBezTo>
                    <a:pt x="275" y="30"/>
                    <a:pt x="177" y="12"/>
                    <a:pt x="81" y="1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8"/>
            <p:cNvSpPr/>
            <p:nvPr/>
          </p:nvSpPr>
          <p:spPr>
            <a:xfrm>
              <a:off x="3429342" y="4785593"/>
              <a:ext cx="41" cy="699"/>
            </a:xfrm>
            <a:custGeom>
              <a:avLst/>
              <a:gdLst/>
              <a:ahLst/>
              <a:cxnLst/>
              <a:rect l="l" t="t" r="r" b="b"/>
              <a:pathLst>
                <a:path w="1" h="17" extrusionOk="0">
                  <a:moveTo>
                    <a:pt x="0" y="0"/>
                  </a:moveTo>
                  <a:lnTo>
                    <a:pt x="0" y="0"/>
                  </a:lnTo>
                  <a:lnTo>
                    <a:pt x="0" y="0"/>
                  </a:lnTo>
                  <a:lnTo>
                    <a:pt x="0" y="17"/>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8"/>
            <p:cNvSpPr/>
            <p:nvPr/>
          </p:nvSpPr>
          <p:spPr>
            <a:xfrm>
              <a:off x="3170635" y="4724450"/>
              <a:ext cx="32790" cy="15532"/>
            </a:xfrm>
            <a:custGeom>
              <a:avLst/>
              <a:gdLst/>
              <a:ahLst/>
              <a:cxnLst/>
              <a:rect l="l" t="t" r="r" b="b"/>
              <a:pathLst>
                <a:path w="798" h="378" extrusionOk="0">
                  <a:moveTo>
                    <a:pt x="53" y="0"/>
                  </a:moveTo>
                  <a:cubicBezTo>
                    <a:pt x="13" y="0"/>
                    <a:pt x="0" y="17"/>
                    <a:pt x="13" y="56"/>
                  </a:cubicBezTo>
                  <a:cubicBezTo>
                    <a:pt x="53" y="152"/>
                    <a:pt x="109" y="235"/>
                    <a:pt x="179" y="318"/>
                  </a:cubicBezTo>
                  <a:cubicBezTo>
                    <a:pt x="192" y="331"/>
                    <a:pt x="192" y="331"/>
                    <a:pt x="218" y="347"/>
                  </a:cubicBezTo>
                  <a:cubicBezTo>
                    <a:pt x="275" y="358"/>
                    <a:pt x="339" y="377"/>
                    <a:pt x="406" y="377"/>
                  </a:cubicBezTo>
                  <a:cubicBezTo>
                    <a:pt x="422" y="377"/>
                    <a:pt x="437" y="376"/>
                    <a:pt x="453" y="374"/>
                  </a:cubicBezTo>
                  <a:cubicBezTo>
                    <a:pt x="562" y="361"/>
                    <a:pt x="662" y="347"/>
                    <a:pt x="797" y="331"/>
                  </a:cubicBezTo>
                  <a:cubicBezTo>
                    <a:pt x="714" y="278"/>
                    <a:pt x="645" y="248"/>
                    <a:pt x="579" y="195"/>
                  </a:cubicBezTo>
                  <a:cubicBezTo>
                    <a:pt x="427" y="70"/>
                    <a:pt x="232" y="43"/>
                    <a:pt x="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8"/>
            <p:cNvSpPr/>
            <p:nvPr/>
          </p:nvSpPr>
          <p:spPr>
            <a:xfrm>
              <a:off x="3182428" y="4712082"/>
              <a:ext cx="24901" cy="10930"/>
            </a:xfrm>
            <a:custGeom>
              <a:avLst/>
              <a:gdLst/>
              <a:ahLst/>
              <a:cxnLst/>
              <a:rect l="l" t="t" r="r" b="b"/>
              <a:pathLst>
                <a:path w="606" h="266" extrusionOk="0">
                  <a:moveTo>
                    <a:pt x="1" y="0"/>
                  </a:moveTo>
                  <a:lnTo>
                    <a:pt x="1" y="13"/>
                  </a:lnTo>
                  <a:cubicBezTo>
                    <a:pt x="4" y="13"/>
                    <a:pt x="7" y="14"/>
                    <a:pt x="11" y="14"/>
                  </a:cubicBezTo>
                  <a:lnTo>
                    <a:pt x="11" y="14"/>
                  </a:lnTo>
                  <a:cubicBezTo>
                    <a:pt x="7" y="9"/>
                    <a:pt x="4" y="5"/>
                    <a:pt x="1" y="0"/>
                  </a:cubicBezTo>
                  <a:close/>
                  <a:moveTo>
                    <a:pt x="11" y="14"/>
                  </a:moveTo>
                  <a:cubicBezTo>
                    <a:pt x="76" y="106"/>
                    <a:pt x="132" y="207"/>
                    <a:pt x="249" y="235"/>
                  </a:cubicBezTo>
                  <a:cubicBezTo>
                    <a:pt x="312" y="250"/>
                    <a:pt x="380" y="266"/>
                    <a:pt x="451" y="266"/>
                  </a:cubicBezTo>
                  <a:cubicBezTo>
                    <a:pt x="502" y="266"/>
                    <a:pt x="554" y="257"/>
                    <a:pt x="606" y="235"/>
                  </a:cubicBezTo>
                  <a:cubicBezTo>
                    <a:pt x="470" y="179"/>
                    <a:pt x="318" y="152"/>
                    <a:pt x="193" y="96"/>
                  </a:cubicBezTo>
                  <a:cubicBezTo>
                    <a:pt x="130" y="71"/>
                    <a:pt x="76" y="19"/>
                    <a:pt x="11" y="1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8"/>
            <p:cNvSpPr/>
            <p:nvPr/>
          </p:nvSpPr>
          <p:spPr>
            <a:xfrm>
              <a:off x="3181894" y="4711507"/>
              <a:ext cx="575" cy="1151"/>
            </a:xfrm>
            <a:custGeom>
              <a:avLst/>
              <a:gdLst/>
              <a:ahLst/>
              <a:cxnLst/>
              <a:rect l="l" t="t" r="r" b="b"/>
              <a:pathLst>
                <a:path w="14" h="28" extrusionOk="0">
                  <a:moveTo>
                    <a:pt x="1" y="1"/>
                  </a:moveTo>
                  <a:cubicBezTo>
                    <a:pt x="1" y="14"/>
                    <a:pt x="1" y="14"/>
                    <a:pt x="13" y="14"/>
                  </a:cubicBezTo>
                  <a:lnTo>
                    <a:pt x="13" y="14"/>
                  </a:lnTo>
                  <a:cubicBezTo>
                    <a:pt x="12" y="7"/>
                    <a:pt x="9" y="1"/>
                    <a:pt x="1" y="1"/>
                  </a:cubicBezTo>
                  <a:close/>
                  <a:moveTo>
                    <a:pt x="13" y="14"/>
                  </a:moveTo>
                  <a:cubicBezTo>
                    <a:pt x="14" y="18"/>
                    <a:pt x="14" y="23"/>
                    <a:pt x="14" y="27"/>
                  </a:cubicBezTo>
                  <a:lnTo>
                    <a:pt x="14" y="14"/>
                  </a:lnTo>
                  <a:cubicBezTo>
                    <a:pt x="14" y="14"/>
                    <a:pt x="13" y="14"/>
                    <a:pt x="13" y="1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8" name="Google Shape;718;p38"/>
          <p:cNvGrpSpPr/>
          <p:nvPr/>
        </p:nvGrpSpPr>
        <p:grpSpPr>
          <a:xfrm>
            <a:off x="6988624" y="1250988"/>
            <a:ext cx="216732" cy="249750"/>
            <a:chOff x="2814018" y="262224"/>
            <a:chExt cx="136104" cy="156839"/>
          </a:xfrm>
        </p:grpSpPr>
        <p:sp>
          <p:nvSpPr>
            <p:cNvPr id="719" name="Google Shape;719;p38"/>
            <p:cNvSpPr/>
            <p:nvPr/>
          </p:nvSpPr>
          <p:spPr>
            <a:xfrm>
              <a:off x="2814018" y="277608"/>
              <a:ext cx="32772" cy="86275"/>
            </a:xfrm>
            <a:custGeom>
              <a:avLst/>
              <a:gdLst/>
              <a:ahLst/>
              <a:cxnLst/>
              <a:rect l="l" t="t" r="r" b="b"/>
              <a:pathLst>
                <a:path w="196" h="516" extrusionOk="0">
                  <a:moveTo>
                    <a:pt x="123" y="1"/>
                  </a:moveTo>
                  <a:cubicBezTo>
                    <a:pt x="94" y="1"/>
                    <a:pt x="70" y="16"/>
                    <a:pt x="70" y="46"/>
                  </a:cubicBezTo>
                  <a:lnTo>
                    <a:pt x="17" y="433"/>
                  </a:lnTo>
                  <a:cubicBezTo>
                    <a:pt x="0" y="459"/>
                    <a:pt x="17" y="502"/>
                    <a:pt x="56" y="515"/>
                  </a:cubicBezTo>
                  <a:cubicBezTo>
                    <a:pt x="83" y="515"/>
                    <a:pt x="126" y="502"/>
                    <a:pt x="126" y="459"/>
                  </a:cubicBezTo>
                  <a:lnTo>
                    <a:pt x="195" y="75"/>
                  </a:lnTo>
                  <a:cubicBezTo>
                    <a:pt x="195" y="46"/>
                    <a:pt x="182" y="6"/>
                    <a:pt x="152" y="6"/>
                  </a:cubicBezTo>
                  <a:cubicBezTo>
                    <a:pt x="142" y="3"/>
                    <a:pt x="132" y="1"/>
                    <a:pt x="1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8"/>
            <p:cNvSpPr/>
            <p:nvPr/>
          </p:nvSpPr>
          <p:spPr>
            <a:xfrm>
              <a:off x="2860334" y="262224"/>
              <a:ext cx="89788" cy="111857"/>
            </a:xfrm>
            <a:custGeom>
              <a:avLst/>
              <a:gdLst/>
              <a:ahLst/>
              <a:cxnLst/>
              <a:rect l="l" t="t" r="r" b="b"/>
              <a:pathLst>
                <a:path w="537" h="669" extrusionOk="0">
                  <a:moveTo>
                    <a:pt x="454" y="1"/>
                  </a:moveTo>
                  <a:cubicBezTo>
                    <a:pt x="434" y="1"/>
                    <a:pt x="417" y="12"/>
                    <a:pt x="401" y="29"/>
                  </a:cubicBezTo>
                  <a:cubicBezTo>
                    <a:pt x="275" y="207"/>
                    <a:pt x="153" y="386"/>
                    <a:pt x="27" y="568"/>
                  </a:cubicBezTo>
                  <a:cubicBezTo>
                    <a:pt x="1" y="594"/>
                    <a:pt x="14" y="634"/>
                    <a:pt x="41" y="663"/>
                  </a:cubicBezTo>
                  <a:cubicBezTo>
                    <a:pt x="48" y="667"/>
                    <a:pt x="57" y="669"/>
                    <a:pt x="66" y="669"/>
                  </a:cubicBezTo>
                  <a:cubicBezTo>
                    <a:pt x="89" y="669"/>
                    <a:pt x="114" y="656"/>
                    <a:pt x="123" y="634"/>
                  </a:cubicBezTo>
                  <a:cubicBezTo>
                    <a:pt x="262" y="455"/>
                    <a:pt x="385" y="277"/>
                    <a:pt x="510" y="98"/>
                  </a:cubicBezTo>
                  <a:cubicBezTo>
                    <a:pt x="537" y="71"/>
                    <a:pt x="510" y="29"/>
                    <a:pt x="497" y="15"/>
                  </a:cubicBezTo>
                  <a:cubicBezTo>
                    <a:pt x="481" y="5"/>
                    <a:pt x="467" y="1"/>
                    <a:pt x="45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8"/>
            <p:cNvSpPr/>
            <p:nvPr/>
          </p:nvSpPr>
          <p:spPr>
            <a:xfrm>
              <a:off x="2876386" y="398498"/>
              <a:ext cx="71563" cy="20566"/>
            </a:xfrm>
            <a:custGeom>
              <a:avLst/>
              <a:gdLst/>
              <a:ahLst/>
              <a:cxnLst/>
              <a:rect l="l" t="t" r="r" b="b"/>
              <a:pathLst>
                <a:path w="428" h="123" extrusionOk="0">
                  <a:moveTo>
                    <a:pt x="57" y="1"/>
                  </a:moveTo>
                  <a:cubicBezTo>
                    <a:pt x="27" y="1"/>
                    <a:pt x="1" y="27"/>
                    <a:pt x="1" y="67"/>
                  </a:cubicBezTo>
                  <a:cubicBezTo>
                    <a:pt x="1" y="96"/>
                    <a:pt x="27" y="123"/>
                    <a:pt x="57" y="123"/>
                  </a:cubicBezTo>
                  <a:lnTo>
                    <a:pt x="371" y="123"/>
                  </a:lnTo>
                  <a:cubicBezTo>
                    <a:pt x="401" y="123"/>
                    <a:pt x="427" y="96"/>
                    <a:pt x="427" y="67"/>
                  </a:cubicBezTo>
                  <a:cubicBezTo>
                    <a:pt x="427" y="27"/>
                    <a:pt x="401" y="1"/>
                    <a:pt x="3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23" name="Google Shape;723;p38"/>
          <p:cNvSpPr/>
          <p:nvPr/>
        </p:nvSpPr>
        <p:spPr>
          <a:xfrm>
            <a:off x="350675" y="729917"/>
            <a:ext cx="2169749" cy="723431"/>
          </a:xfrm>
          <a:custGeom>
            <a:avLst/>
            <a:gdLst/>
            <a:ahLst/>
            <a:cxnLst/>
            <a:rect l="l" t="t" r="r" b="b"/>
            <a:pathLst>
              <a:path w="11958" h="3987" extrusionOk="0">
                <a:moveTo>
                  <a:pt x="8718" y="0"/>
                </a:moveTo>
                <a:cubicBezTo>
                  <a:pt x="7747" y="0"/>
                  <a:pt x="6781" y="371"/>
                  <a:pt x="6037" y="993"/>
                </a:cubicBezTo>
                <a:cubicBezTo>
                  <a:pt x="5832" y="1171"/>
                  <a:pt x="5640" y="1376"/>
                  <a:pt x="5475" y="1598"/>
                </a:cubicBezTo>
                <a:cubicBezTo>
                  <a:pt x="5458" y="1611"/>
                  <a:pt x="5445" y="1638"/>
                  <a:pt x="5432" y="1667"/>
                </a:cubicBezTo>
                <a:cubicBezTo>
                  <a:pt x="5309" y="1406"/>
                  <a:pt x="5088" y="1184"/>
                  <a:pt x="4827" y="1059"/>
                </a:cubicBezTo>
                <a:cubicBezTo>
                  <a:pt x="4550" y="921"/>
                  <a:pt x="4244" y="869"/>
                  <a:pt x="3936" y="869"/>
                </a:cubicBezTo>
                <a:cubicBezTo>
                  <a:pt x="3691" y="869"/>
                  <a:pt x="3445" y="901"/>
                  <a:pt x="3213" y="950"/>
                </a:cubicBezTo>
                <a:cubicBezTo>
                  <a:pt x="2264" y="1158"/>
                  <a:pt x="1394" y="1707"/>
                  <a:pt x="789" y="2451"/>
                </a:cubicBezTo>
                <a:cubicBezTo>
                  <a:pt x="445" y="2878"/>
                  <a:pt x="167" y="3360"/>
                  <a:pt x="18" y="3886"/>
                </a:cubicBezTo>
                <a:cubicBezTo>
                  <a:pt x="0" y="3944"/>
                  <a:pt x="49" y="3987"/>
                  <a:pt x="100" y="3987"/>
                </a:cubicBezTo>
                <a:cubicBezTo>
                  <a:pt x="133" y="3987"/>
                  <a:pt x="167" y="3969"/>
                  <a:pt x="184" y="3926"/>
                </a:cubicBezTo>
                <a:cubicBezTo>
                  <a:pt x="445" y="3059"/>
                  <a:pt x="1010" y="2299"/>
                  <a:pt x="1738" y="1776"/>
                </a:cubicBezTo>
                <a:cubicBezTo>
                  <a:pt x="2112" y="1515"/>
                  <a:pt x="2525" y="1323"/>
                  <a:pt x="2965" y="1184"/>
                </a:cubicBezTo>
                <a:cubicBezTo>
                  <a:pt x="3272" y="1094"/>
                  <a:pt x="3601" y="1033"/>
                  <a:pt x="3928" y="1033"/>
                </a:cubicBezTo>
                <a:cubicBezTo>
                  <a:pt x="4101" y="1033"/>
                  <a:pt x="4273" y="1050"/>
                  <a:pt x="4440" y="1089"/>
                </a:cubicBezTo>
                <a:cubicBezTo>
                  <a:pt x="4714" y="1158"/>
                  <a:pt x="4962" y="1294"/>
                  <a:pt x="5144" y="1515"/>
                </a:cubicBezTo>
                <a:cubicBezTo>
                  <a:pt x="5227" y="1611"/>
                  <a:pt x="5293" y="1737"/>
                  <a:pt x="5336" y="1859"/>
                </a:cubicBezTo>
                <a:cubicBezTo>
                  <a:pt x="5266" y="2011"/>
                  <a:pt x="5266" y="2190"/>
                  <a:pt x="5375" y="2329"/>
                </a:cubicBezTo>
                <a:cubicBezTo>
                  <a:pt x="5391" y="2343"/>
                  <a:pt x="5415" y="2351"/>
                  <a:pt x="5438" y="2351"/>
                </a:cubicBezTo>
                <a:cubicBezTo>
                  <a:pt x="5476" y="2351"/>
                  <a:pt x="5514" y="2329"/>
                  <a:pt x="5514" y="2286"/>
                </a:cubicBezTo>
                <a:cubicBezTo>
                  <a:pt x="5541" y="2150"/>
                  <a:pt x="5541" y="1998"/>
                  <a:pt x="5501" y="1859"/>
                </a:cubicBezTo>
                <a:cubicBezTo>
                  <a:pt x="5541" y="1776"/>
                  <a:pt x="5610" y="1694"/>
                  <a:pt x="5653" y="1624"/>
                </a:cubicBezTo>
                <a:cubicBezTo>
                  <a:pt x="5805" y="1446"/>
                  <a:pt x="5954" y="1280"/>
                  <a:pt x="6136" y="1128"/>
                </a:cubicBezTo>
                <a:cubicBezTo>
                  <a:pt x="6480" y="827"/>
                  <a:pt x="6893" y="593"/>
                  <a:pt x="7320" y="427"/>
                </a:cubicBezTo>
                <a:cubicBezTo>
                  <a:pt x="7772" y="254"/>
                  <a:pt x="8246" y="168"/>
                  <a:pt x="8719" y="168"/>
                </a:cubicBezTo>
                <a:cubicBezTo>
                  <a:pt x="9183" y="168"/>
                  <a:pt x="9646" y="250"/>
                  <a:pt x="10088" y="414"/>
                </a:cubicBezTo>
                <a:cubicBezTo>
                  <a:pt x="10584" y="593"/>
                  <a:pt x="11040" y="880"/>
                  <a:pt x="11427" y="1241"/>
                </a:cubicBezTo>
                <a:cubicBezTo>
                  <a:pt x="11371" y="1224"/>
                  <a:pt x="11301" y="1224"/>
                  <a:pt x="11245" y="1224"/>
                </a:cubicBezTo>
                <a:cubicBezTo>
                  <a:pt x="11205" y="1224"/>
                  <a:pt x="11162" y="1267"/>
                  <a:pt x="11162" y="1307"/>
                </a:cubicBezTo>
                <a:cubicBezTo>
                  <a:pt x="11162" y="1350"/>
                  <a:pt x="11205" y="1390"/>
                  <a:pt x="11245" y="1390"/>
                </a:cubicBezTo>
                <a:cubicBezTo>
                  <a:pt x="11453" y="1406"/>
                  <a:pt x="11645" y="1433"/>
                  <a:pt x="11840" y="1502"/>
                </a:cubicBezTo>
                <a:cubicBezTo>
                  <a:pt x="11849" y="1505"/>
                  <a:pt x="11858" y="1507"/>
                  <a:pt x="11866" y="1507"/>
                </a:cubicBezTo>
                <a:cubicBezTo>
                  <a:pt x="11920" y="1507"/>
                  <a:pt x="11958" y="1438"/>
                  <a:pt x="11923" y="1390"/>
                </a:cubicBezTo>
                <a:cubicBezTo>
                  <a:pt x="11824" y="1211"/>
                  <a:pt x="11728" y="1046"/>
                  <a:pt x="11632" y="880"/>
                </a:cubicBezTo>
                <a:cubicBezTo>
                  <a:pt x="11615" y="855"/>
                  <a:pt x="11585" y="840"/>
                  <a:pt x="11560" y="840"/>
                </a:cubicBezTo>
                <a:cubicBezTo>
                  <a:pt x="11545" y="840"/>
                  <a:pt x="11532" y="844"/>
                  <a:pt x="11523" y="854"/>
                </a:cubicBezTo>
                <a:cubicBezTo>
                  <a:pt x="11480" y="867"/>
                  <a:pt x="11467" y="923"/>
                  <a:pt x="11493" y="963"/>
                </a:cubicBezTo>
                <a:cubicBezTo>
                  <a:pt x="11549" y="1075"/>
                  <a:pt x="11619" y="1184"/>
                  <a:pt x="11675" y="1280"/>
                </a:cubicBezTo>
                <a:cubicBezTo>
                  <a:pt x="11645" y="1280"/>
                  <a:pt x="11606" y="1267"/>
                  <a:pt x="11563" y="1267"/>
                </a:cubicBezTo>
                <a:cubicBezTo>
                  <a:pt x="11592" y="1224"/>
                  <a:pt x="11606" y="1184"/>
                  <a:pt x="11563" y="1142"/>
                </a:cubicBezTo>
                <a:cubicBezTo>
                  <a:pt x="10819" y="440"/>
                  <a:pt x="9813" y="27"/>
                  <a:pt x="8782" y="1"/>
                </a:cubicBezTo>
                <a:cubicBezTo>
                  <a:pt x="8760" y="0"/>
                  <a:pt x="8739" y="0"/>
                  <a:pt x="87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24" name="Google Shape;724;p38"/>
          <p:cNvGrpSpPr/>
          <p:nvPr/>
        </p:nvGrpSpPr>
        <p:grpSpPr>
          <a:xfrm flipH="1">
            <a:off x="2814021" y="3678300"/>
            <a:ext cx="172809" cy="298739"/>
            <a:chOff x="2881861" y="2793679"/>
            <a:chExt cx="97599" cy="168731"/>
          </a:xfrm>
        </p:grpSpPr>
        <p:sp>
          <p:nvSpPr>
            <p:cNvPr id="725" name="Google Shape;725;p38"/>
            <p:cNvSpPr/>
            <p:nvPr/>
          </p:nvSpPr>
          <p:spPr>
            <a:xfrm>
              <a:off x="2921112" y="2793679"/>
              <a:ext cx="43911" cy="96544"/>
            </a:xfrm>
            <a:custGeom>
              <a:avLst/>
              <a:gdLst/>
              <a:ahLst/>
              <a:cxnLst/>
              <a:rect l="l" t="t" r="r" b="b"/>
              <a:pathLst>
                <a:path w="292" h="642" extrusionOk="0">
                  <a:moveTo>
                    <a:pt x="78" y="0"/>
                  </a:moveTo>
                  <a:cubicBezTo>
                    <a:pt x="71" y="0"/>
                    <a:pt x="64" y="1"/>
                    <a:pt x="57" y="4"/>
                  </a:cubicBezTo>
                  <a:cubicBezTo>
                    <a:pt x="27" y="4"/>
                    <a:pt x="1" y="47"/>
                    <a:pt x="14" y="73"/>
                  </a:cubicBezTo>
                  <a:cubicBezTo>
                    <a:pt x="70" y="252"/>
                    <a:pt x="126" y="417"/>
                    <a:pt x="166" y="596"/>
                  </a:cubicBezTo>
                  <a:cubicBezTo>
                    <a:pt x="166" y="620"/>
                    <a:pt x="195" y="642"/>
                    <a:pt x="220" y="642"/>
                  </a:cubicBezTo>
                  <a:cubicBezTo>
                    <a:pt x="225" y="642"/>
                    <a:pt x="231" y="641"/>
                    <a:pt x="236" y="639"/>
                  </a:cubicBezTo>
                  <a:cubicBezTo>
                    <a:pt x="275" y="639"/>
                    <a:pt x="292" y="596"/>
                    <a:pt x="275" y="569"/>
                  </a:cubicBezTo>
                  <a:cubicBezTo>
                    <a:pt x="236" y="390"/>
                    <a:pt x="193" y="212"/>
                    <a:pt x="140" y="47"/>
                  </a:cubicBezTo>
                  <a:cubicBezTo>
                    <a:pt x="129" y="22"/>
                    <a:pt x="107" y="0"/>
                    <a:pt x="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8"/>
            <p:cNvSpPr/>
            <p:nvPr/>
          </p:nvSpPr>
          <p:spPr>
            <a:xfrm>
              <a:off x="2956452" y="2923010"/>
              <a:ext cx="23008" cy="20452"/>
            </a:xfrm>
            <a:custGeom>
              <a:avLst/>
              <a:gdLst/>
              <a:ahLst/>
              <a:cxnLst/>
              <a:rect l="l" t="t" r="r" b="b"/>
              <a:pathLst>
                <a:path w="153" h="136" extrusionOk="0">
                  <a:moveTo>
                    <a:pt x="70" y="15"/>
                  </a:moveTo>
                  <a:cubicBezTo>
                    <a:pt x="69" y="19"/>
                    <a:pt x="67" y="27"/>
                    <a:pt x="57" y="27"/>
                  </a:cubicBezTo>
                  <a:cubicBezTo>
                    <a:pt x="63" y="20"/>
                    <a:pt x="67" y="17"/>
                    <a:pt x="70" y="15"/>
                  </a:cubicBezTo>
                  <a:close/>
                  <a:moveTo>
                    <a:pt x="110" y="27"/>
                  </a:moveTo>
                  <a:cubicBezTo>
                    <a:pt x="110" y="40"/>
                    <a:pt x="110" y="40"/>
                    <a:pt x="123" y="40"/>
                  </a:cubicBezTo>
                  <a:lnTo>
                    <a:pt x="123" y="53"/>
                  </a:lnTo>
                  <a:cubicBezTo>
                    <a:pt x="123" y="53"/>
                    <a:pt x="123" y="40"/>
                    <a:pt x="110" y="40"/>
                  </a:cubicBezTo>
                  <a:cubicBezTo>
                    <a:pt x="110" y="33"/>
                    <a:pt x="110" y="30"/>
                    <a:pt x="108" y="27"/>
                  </a:cubicBezTo>
                  <a:close/>
                  <a:moveTo>
                    <a:pt x="94" y="117"/>
                  </a:moveTo>
                  <a:cubicBezTo>
                    <a:pt x="93" y="120"/>
                    <a:pt x="89" y="122"/>
                    <a:pt x="83" y="122"/>
                  </a:cubicBezTo>
                  <a:lnTo>
                    <a:pt x="70" y="122"/>
                  </a:lnTo>
                  <a:cubicBezTo>
                    <a:pt x="80" y="122"/>
                    <a:pt x="90" y="122"/>
                    <a:pt x="94" y="117"/>
                  </a:cubicBezTo>
                  <a:close/>
                  <a:moveTo>
                    <a:pt x="40" y="0"/>
                  </a:moveTo>
                  <a:lnTo>
                    <a:pt x="40" y="13"/>
                  </a:lnTo>
                  <a:lnTo>
                    <a:pt x="27" y="13"/>
                  </a:lnTo>
                  <a:cubicBezTo>
                    <a:pt x="27" y="27"/>
                    <a:pt x="14" y="27"/>
                    <a:pt x="14" y="40"/>
                  </a:cubicBezTo>
                  <a:cubicBezTo>
                    <a:pt x="14" y="40"/>
                    <a:pt x="14" y="40"/>
                    <a:pt x="14" y="40"/>
                  </a:cubicBezTo>
                  <a:lnTo>
                    <a:pt x="14" y="40"/>
                  </a:lnTo>
                  <a:cubicBezTo>
                    <a:pt x="14" y="40"/>
                    <a:pt x="14" y="53"/>
                    <a:pt x="1" y="53"/>
                  </a:cubicBezTo>
                  <a:lnTo>
                    <a:pt x="1" y="83"/>
                  </a:lnTo>
                  <a:lnTo>
                    <a:pt x="1" y="96"/>
                  </a:lnTo>
                  <a:cubicBezTo>
                    <a:pt x="14" y="96"/>
                    <a:pt x="14" y="96"/>
                    <a:pt x="14" y="109"/>
                  </a:cubicBezTo>
                  <a:lnTo>
                    <a:pt x="27" y="122"/>
                  </a:lnTo>
                  <a:cubicBezTo>
                    <a:pt x="27" y="122"/>
                    <a:pt x="40" y="122"/>
                    <a:pt x="40" y="136"/>
                  </a:cubicBezTo>
                  <a:lnTo>
                    <a:pt x="110" y="136"/>
                  </a:lnTo>
                  <a:lnTo>
                    <a:pt x="123" y="122"/>
                  </a:lnTo>
                  <a:lnTo>
                    <a:pt x="139" y="109"/>
                  </a:lnTo>
                  <a:cubicBezTo>
                    <a:pt x="139" y="96"/>
                    <a:pt x="139" y="96"/>
                    <a:pt x="153" y="96"/>
                  </a:cubicBezTo>
                  <a:lnTo>
                    <a:pt x="153" y="83"/>
                  </a:lnTo>
                  <a:lnTo>
                    <a:pt x="153" y="66"/>
                  </a:lnTo>
                  <a:lnTo>
                    <a:pt x="153" y="53"/>
                  </a:lnTo>
                  <a:cubicBezTo>
                    <a:pt x="139" y="53"/>
                    <a:pt x="139" y="40"/>
                    <a:pt x="139" y="40"/>
                  </a:cubicBezTo>
                  <a:lnTo>
                    <a:pt x="139" y="27"/>
                  </a:lnTo>
                  <a:lnTo>
                    <a:pt x="123" y="27"/>
                  </a:lnTo>
                  <a:lnTo>
                    <a:pt x="123" y="13"/>
                  </a:lnTo>
                  <a:lnTo>
                    <a:pt x="110" y="13"/>
                  </a:lnTo>
                  <a:cubicBezTo>
                    <a:pt x="110" y="0"/>
                    <a:pt x="96" y="0"/>
                    <a:pt x="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8"/>
            <p:cNvSpPr/>
            <p:nvPr/>
          </p:nvSpPr>
          <p:spPr>
            <a:xfrm>
              <a:off x="2881861" y="2837441"/>
              <a:ext cx="35490" cy="77145"/>
            </a:xfrm>
            <a:custGeom>
              <a:avLst/>
              <a:gdLst/>
              <a:ahLst/>
              <a:cxnLst/>
              <a:rect l="l" t="t" r="r" b="b"/>
              <a:pathLst>
                <a:path w="236" h="513" extrusionOk="0">
                  <a:moveTo>
                    <a:pt x="72" y="0"/>
                  </a:moveTo>
                  <a:cubicBezTo>
                    <a:pt x="67" y="0"/>
                    <a:pt x="62" y="1"/>
                    <a:pt x="57" y="4"/>
                  </a:cubicBezTo>
                  <a:cubicBezTo>
                    <a:pt x="14" y="17"/>
                    <a:pt x="1" y="43"/>
                    <a:pt x="14" y="73"/>
                  </a:cubicBezTo>
                  <a:cubicBezTo>
                    <a:pt x="27" y="209"/>
                    <a:pt x="70" y="334"/>
                    <a:pt x="110" y="470"/>
                  </a:cubicBezTo>
                  <a:cubicBezTo>
                    <a:pt x="110" y="500"/>
                    <a:pt x="153" y="513"/>
                    <a:pt x="179" y="513"/>
                  </a:cubicBezTo>
                  <a:cubicBezTo>
                    <a:pt x="206" y="500"/>
                    <a:pt x="235" y="470"/>
                    <a:pt x="222" y="430"/>
                  </a:cubicBezTo>
                  <a:cubicBezTo>
                    <a:pt x="179" y="305"/>
                    <a:pt x="153" y="169"/>
                    <a:pt x="123" y="43"/>
                  </a:cubicBezTo>
                  <a:cubicBezTo>
                    <a:pt x="123" y="22"/>
                    <a:pt x="96" y="0"/>
                    <a:pt x="7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8"/>
            <p:cNvSpPr/>
            <p:nvPr/>
          </p:nvSpPr>
          <p:spPr>
            <a:xfrm>
              <a:off x="2910735" y="2941357"/>
              <a:ext cx="21053" cy="21053"/>
            </a:xfrm>
            <a:custGeom>
              <a:avLst/>
              <a:gdLst/>
              <a:ahLst/>
              <a:cxnLst/>
              <a:rect l="l" t="t" r="r" b="b"/>
              <a:pathLst>
                <a:path w="140" h="140" extrusionOk="0">
                  <a:moveTo>
                    <a:pt x="70" y="14"/>
                  </a:moveTo>
                  <a:cubicBezTo>
                    <a:pt x="65" y="14"/>
                    <a:pt x="61" y="14"/>
                    <a:pt x="57" y="14"/>
                  </a:cubicBezTo>
                  <a:lnTo>
                    <a:pt x="57" y="14"/>
                  </a:lnTo>
                  <a:cubicBezTo>
                    <a:pt x="57" y="14"/>
                    <a:pt x="57" y="14"/>
                    <a:pt x="57" y="14"/>
                  </a:cubicBezTo>
                  <a:close/>
                  <a:moveTo>
                    <a:pt x="43" y="27"/>
                  </a:moveTo>
                  <a:cubicBezTo>
                    <a:pt x="30" y="27"/>
                    <a:pt x="30" y="43"/>
                    <a:pt x="30" y="43"/>
                  </a:cubicBezTo>
                  <a:lnTo>
                    <a:pt x="30" y="27"/>
                  </a:lnTo>
                  <a:close/>
                  <a:moveTo>
                    <a:pt x="30" y="44"/>
                  </a:moveTo>
                  <a:cubicBezTo>
                    <a:pt x="14" y="57"/>
                    <a:pt x="14" y="57"/>
                    <a:pt x="14" y="70"/>
                  </a:cubicBezTo>
                  <a:lnTo>
                    <a:pt x="14" y="57"/>
                  </a:lnTo>
                  <a:lnTo>
                    <a:pt x="30" y="44"/>
                  </a:lnTo>
                  <a:close/>
                  <a:moveTo>
                    <a:pt x="126" y="64"/>
                  </a:moveTo>
                  <a:cubicBezTo>
                    <a:pt x="126" y="65"/>
                    <a:pt x="126" y="67"/>
                    <a:pt x="126" y="70"/>
                  </a:cubicBezTo>
                  <a:cubicBezTo>
                    <a:pt x="126" y="70"/>
                    <a:pt x="126" y="83"/>
                    <a:pt x="113" y="83"/>
                  </a:cubicBezTo>
                  <a:lnTo>
                    <a:pt x="113" y="83"/>
                  </a:lnTo>
                  <a:cubicBezTo>
                    <a:pt x="124" y="83"/>
                    <a:pt x="126" y="74"/>
                    <a:pt x="126" y="64"/>
                  </a:cubicBezTo>
                  <a:close/>
                  <a:moveTo>
                    <a:pt x="126" y="83"/>
                  </a:moveTo>
                  <a:cubicBezTo>
                    <a:pt x="113" y="83"/>
                    <a:pt x="113" y="96"/>
                    <a:pt x="113" y="96"/>
                  </a:cubicBezTo>
                  <a:lnTo>
                    <a:pt x="113" y="83"/>
                  </a:lnTo>
                  <a:close/>
                  <a:moveTo>
                    <a:pt x="43" y="0"/>
                  </a:moveTo>
                  <a:cubicBezTo>
                    <a:pt x="30" y="0"/>
                    <a:pt x="30" y="14"/>
                    <a:pt x="14" y="14"/>
                  </a:cubicBezTo>
                  <a:cubicBezTo>
                    <a:pt x="14" y="27"/>
                    <a:pt x="0" y="27"/>
                    <a:pt x="0" y="27"/>
                  </a:cubicBezTo>
                  <a:lnTo>
                    <a:pt x="0" y="43"/>
                  </a:lnTo>
                  <a:lnTo>
                    <a:pt x="0" y="57"/>
                  </a:lnTo>
                  <a:lnTo>
                    <a:pt x="0" y="70"/>
                  </a:lnTo>
                  <a:lnTo>
                    <a:pt x="0" y="83"/>
                  </a:lnTo>
                  <a:lnTo>
                    <a:pt x="0" y="96"/>
                  </a:lnTo>
                  <a:cubicBezTo>
                    <a:pt x="0" y="110"/>
                    <a:pt x="14" y="110"/>
                    <a:pt x="14" y="110"/>
                  </a:cubicBezTo>
                  <a:cubicBezTo>
                    <a:pt x="14" y="126"/>
                    <a:pt x="30" y="126"/>
                    <a:pt x="30" y="126"/>
                  </a:cubicBezTo>
                  <a:cubicBezTo>
                    <a:pt x="43" y="139"/>
                    <a:pt x="43" y="139"/>
                    <a:pt x="57" y="139"/>
                  </a:cubicBezTo>
                  <a:lnTo>
                    <a:pt x="96" y="139"/>
                  </a:lnTo>
                  <a:cubicBezTo>
                    <a:pt x="96" y="139"/>
                    <a:pt x="113" y="139"/>
                    <a:pt x="113" y="126"/>
                  </a:cubicBezTo>
                  <a:lnTo>
                    <a:pt x="126" y="126"/>
                  </a:lnTo>
                  <a:lnTo>
                    <a:pt x="126" y="110"/>
                  </a:lnTo>
                  <a:lnTo>
                    <a:pt x="139" y="110"/>
                  </a:lnTo>
                  <a:lnTo>
                    <a:pt x="139" y="96"/>
                  </a:lnTo>
                  <a:lnTo>
                    <a:pt x="139" y="83"/>
                  </a:lnTo>
                  <a:lnTo>
                    <a:pt x="139" y="70"/>
                  </a:lnTo>
                  <a:lnTo>
                    <a:pt x="139" y="43"/>
                  </a:lnTo>
                  <a:lnTo>
                    <a:pt x="126" y="27"/>
                  </a:lnTo>
                  <a:cubicBezTo>
                    <a:pt x="120" y="27"/>
                    <a:pt x="116" y="24"/>
                    <a:pt x="113" y="21"/>
                  </a:cubicBezTo>
                  <a:lnTo>
                    <a:pt x="113" y="21"/>
                  </a:lnTo>
                  <a:lnTo>
                    <a:pt x="113" y="14"/>
                  </a:lnTo>
                  <a:lnTo>
                    <a:pt x="96" y="14"/>
                  </a:lnTo>
                  <a:cubicBezTo>
                    <a:pt x="83" y="0"/>
                    <a:pt x="70" y="0"/>
                    <a:pt x="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29" name="Google Shape;729;p38"/>
          <p:cNvSpPr/>
          <p:nvPr/>
        </p:nvSpPr>
        <p:spPr>
          <a:xfrm>
            <a:off x="1391277" y="2726037"/>
            <a:ext cx="326423" cy="654573"/>
          </a:xfrm>
          <a:custGeom>
            <a:avLst/>
            <a:gdLst/>
            <a:ahLst/>
            <a:cxnLst/>
            <a:rect l="l" t="t" r="r" b="b"/>
            <a:pathLst>
              <a:path w="1746" h="3501" extrusionOk="0">
                <a:moveTo>
                  <a:pt x="663" y="2446"/>
                </a:moveTo>
                <a:cubicBezTo>
                  <a:pt x="679" y="2446"/>
                  <a:pt x="688" y="2455"/>
                  <a:pt x="697" y="2464"/>
                </a:cubicBezTo>
                <a:cubicBezTo>
                  <a:pt x="703" y="2470"/>
                  <a:pt x="708" y="2476"/>
                  <a:pt x="712" y="2482"/>
                </a:cubicBezTo>
                <a:lnTo>
                  <a:pt x="712" y="2482"/>
                </a:lnTo>
                <a:cubicBezTo>
                  <a:pt x="703" y="2483"/>
                  <a:pt x="694" y="2484"/>
                  <a:pt x="685" y="2484"/>
                </a:cubicBezTo>
                <a:cubicBezTo>
                  <a:pt x="659" y="2484"/>
                  <a:pt x="638" y="2479"/>
                  <a:pt x="628" y="2464"/>
                </a:cubicBezTo>
                <a:lnTo>
                  <a:pt x="641" y="2451"/>
                </a:lnTo>
                <a:cubicBezTo>
                  <a:pt x="650" y="2447"/>
                  <a:pt x="657" y="2446"/>
                  <a:pt x="663" y="2446"/>
                </a:cubicBezTo>
                <a:close/>
                <a:moveTo>
                  <a:pt x="906" y="1"/>
                </a:moveTo>
                <a:cubicBezTo>
                  <a:pt x="840" y="1"/>
                  <a:pt x="794" y="105"/>
                  <a:pt x="863" y="150"/>
                </a:cubicBezTo>
                <a:cubicBezTo>
                  <a:pt x="1359" y="467"/>
                  <a:pt x="1620" y="1102"/>
                  <a:pt x="1498" y="1681"/>
                </a:cubicBezTo>
                <a:cubicBezTo>
                  <a:pt x="1441" y="1955"/>
                  <a:pt x="1276" y="2233"/>
                  <a:pt x="1015" y="2382"/>
                </a:cubicBezTo>
                <a:cubicBezTo>
                  <a:pt x="972" y="2414"/>
                  <a:pt x="922" y="2437"/>
                  <a:pt x="872" y="2452"/>
                </a:cubicBezTo>
                <a:lnTo>
                  <a:pt x="872" y="2452"/>
                </a:lnTo>
                <a:cubicBezTo>
                  <a:pt x="841" y="2364"/>
                  <a:pt x="779" y="2292"/>
                  <a:pt x="671" y="2286"/>
                </a:cubicBezTo>
                <a:cubicBezTo>
                  <a:pt x="662" y="2284"/>
                  <a:pt x="654" y="2283"/>
                  <a:pt x="645" y="2283"/>
                </a:cubicBezTo>
                <a:cubicBezTo>
                  <a:pt x="582" y="2283"/>
                  <a:pt x="514" y="2324"/>
                  <a:pt x="476" y="2382"/>
                </a:cubicBezTo>
                <a:cubicBezTo>
                  <a:pt x="436" y="2464"/>
                  <a:pt x="476" y="2564"/>
                  <a:pt x="545" y="2603"/>
                </a:cubicBezTo>
                <a:cubicBezTo>
                  <a:pt x="594" y="2634"/>
                  <a:pt x="652" y="2646"/>
                  <a:pt x="714" y="2646"/>
                </a:cubicBezTo>
                <a:cubicBezTo>
                  <a:pt x="720" y="2646"/>
                  <a:pt x="726" y="2646"/>
                  <a:pt x="732" y="2646"/>
                </a:cubicBezTo>
                <a:lnTo>
                  <a:pt x="732" y="2646"/>
                </a:lnTo>
                <a:cubicBezTo>
                  <a:pt x="730" y="2660"/>
                  <a:pt x="727" y="2673"/>
                  <a:pt x="724" y="2686"/>
                </a:cubicBezTo>
                <a:cubicBezTo>
                  <a:pt x="684" y="3003"/>
                  <a:pt x="423" y="3278"/>
                  <a:pt x="92" y="3334"/>
                </a:cubicBezTo>
                <a:cubicBezTo>
                  <a:pt x="0" y="3359"/>
                  <a:pt x="33" y="3500"/>
                  <a:pt x="120" y="3500"/>
                </a:cubicBezTo>
                <a:cubicBezTo>
                  <a:pt x="124" y="3500"/>
                  <a:pt x="128" y="3500"/>
                  <a:pt x="132" y="3499"/>
                </a:cubicBezTo>
                <a:cubicBezTo>
                  <a:pt x="519" y="3430"/>
                  <a:pt x="836" y="3113"/>
                  <a:pt x="889" y="2729"/>
                </a:cubicBezTo>
                <a:cubicBezTo>
                  <a:pt x="896" y="2696"/>
                  <a:pt x="899" y="2657"/>
                  <a:pt x="899" y="2616"/>
                </a:cubicBezTo>
                <a:lnTo>
                  <a:pt x="899" y="2616"/>
                </a:lnTo>
                <a:cubicBezTo>
                  <a:pt x="968" y="2594"/>
                  <a:pt x="1034" y="2564"/>
                  <a:pt x="1084" y="2534"/>
                </a:cubicBezTo>
                <a:cubicBezTo>
                  <a:pt x="1250" y="2451"/>
                  <a:pt x="1385" y="2299"/>
                  <a:pt x="1498" y="2134"/>
                </a:cubicBezTo>
                <a:cubicBezTo>
                  <a:pt x="1689" y="1820"/>
                  <a:pt x="1746" y="1419"/>
                  <a:pt x="1663" y="1046"/>
                </a:cubicBezTo>
                <a:cubicBezTo>
                  <a:pt x="1567" y="619"/>
                  <a:pt x="1319" y="249"/>
                  <a:pt x="945" y="14"/>
                </a:cubicBezTo>
                <a:cubicBezTo>
                  <a:pt x="932" y="5"/>
                  <a:pt x="918" y="1"/>
                  <a:pt x="9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Title 4">
            <a:extLst>
              <a:ext uri="{FF2B5EF4-FFF2-40B4-BE49-F238E27FC236}">
                <a16:creationId xmlns:a16="http://schemas.microsoft.com/office/drawing/2014/main" id="{D13062EC-4A3D-7F82-4A12-ED8D1E4FF09C}"/>
              </a:ext>
            </a:extLst>
          </p:cNvPr>
          <p:cNvSpPr>
            <a:spLocks noGrp="1"/>
          </p:cNvSpPr>
          <p:nvPr>
            <p:ph type="title"/>
          </p:nvPr>
        </p:nvSpPr>
        <p:spPr>
          <a:xfrm>
            <a:off x="2023224" y="1347522"/>
            <a:ext cx="5908491" cy="1061770"/>
          </a:xfrm>
        </p:spPr>
        <p:txBody>
          <a:bodyPr/>
          <a:lstStyle/>
          <a:p>
            <a:r>
              <a:rPr lang="en-US" sz="7200">
                <a:solidFill>
                  <a:srgbClr val="FF0000"/>
                </a:solidFill>
                <a:latin typeface="#9Slide03 SFU Futura_01" panose="00000700000000000000" pitchFamily="2" charset="0"/>
              </a:rPr>
              <a:t>VẬN DỤNG</a:t>
            </a:r>
          </a:p>
        </p:txBody>
      </p:sp>
      <p:sp>
        <p:nvSpPr>
          <p:cNvPr id="3" name="TextBox 2">
            <a:extLst>
              <a:ext uri="{FF2B5EF4-FFF2-40B4-BE49-F238E27FC236}">
                <a16:creationId xmlns:a16="http://schemas.microsoft.com/office/drawing/2014/main" id="{264E8526-0327-D549-4DF1-2D18F56CEA32}"/>
              </a:ext>
            </a:extLst>
          </p:cNvPr>
          <p:cNvSpPr txBox="1"/>
          <p:nvPr/>
        </p:nvSpPr>
        <p:spPr>
          <a:xfrm>
            <a:off x="2633130" y="2543431"/>
            <a:ext cx="5272363" cy="830997"/>
          </a:xfrm>
          <a:prstGeom prst="rect">
            <a:avLst/>
          </a:prstGeom>
          <a:noFill/>
        </p:spPr>
        <p:txBody>
          <a:bodyPr wrap="square">
            <a:spAutoFit/>
          </a:bodyPr>
          <a:lstStyle/>
          <a:p>
            <a:pPr algn="ctr"/>
            <a:r>
              <a:rPr lang="vi-VN" sz="2400">
                <a:latin typeface="Calibri" panose="020F0502020204030204" pitchFamily="34" charset="0"/>
                <a:ea typeface="Calibri" panose="020F0502020204030204" pitchFamily="34" charset="0"/>
                <a:cs typeface="Calibri" panose="020F0502020204030204" pitchFamily="34" charset="0"/>
              </a:rPr>
              <a:t>Theo em, làm thế nào để lan tỏa nụ cười trong cuộc sống của chúng ta?</a:t>
            </a:r>
            <a:endParaRPr lang="en-US" sz="24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81453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7701"/>
        <p:cNvGrpSpPr/>
        <p:nvPr/>
      </p:nvGrpSpPr>
      <p:grpSpPr>
        <a:xfrm>
          <a:off x="0" y="0"/>
          <a:ext cx="0" cy="0"/>
          <a:chOff x="0" y="0"/>
          <a:chExt cx="0" cy="0"/>
        </a:xfrm>
      </p:grpSpPr>
      <p:sp>
        <p:nvSpPr>
          <p:cNvPr id="2" name="TextBox 1">
            <a:extLst>
              <a:ext uri="{FF2B5EF4-FFF2-40B4-BE49-F238E27FC236}">
                <a16:creationId xmlns:a16="http://schemas.microsoft.com/office/drawing/2014/main" id="{B1E2F64A-C47F-4865-4060-216EEC077163}"/>
              </a:ext>
            </a:extLst>
          </p:cNvPr>
          <p:cNvSpPr txBox="1"/>
          <p:nvPr/>
        </p:nvSpPr>
        <p:spPr>
          <a:xfrm>
            <a:off x="2623931" y="1591371"/>
            <a:ext cx="3550972" cy="1015663"/>
          </a:xfrm>
          <a:prstGeom prst="rect">
            <a:avLst/>
          </a:prstGeom>
          <a:noFill/>
        </p:spPr>
        <p:txBody>
          <a:bodyPr wrap="none" rtlCol="0">
            <a:spAutoFit/>
          </a:bodyPr>
          <a:lstStyle/>
          <a:p>
            <a:r>
              <a:rPr lang="en-US" sz="6000">
                <a:solidFill>
                  <a:schemeClr val="bg1"/>
                </a:solidFill>
                <a:latin typeface="#9Slide03 SFU Futura_01" panose="00000700000000000000" pitchFamily="2" charset="0"/>
              </a:rPr>
              <a:t>THANKS</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8"/>
          <p:cNvSpPr/>
          <p:nvPr/>
        </p:nvSpPr>
        <p:spPr>
          <a:xfrm rot="3609270">
            <a:off x="-324355" y="2387749"/>
            <a:ext cx="2664365" cy="3299931"/>
          </a:xfrm>
          <a:custGeom>
            <a:avLst/>
            <a:gdLst/>
            <a:ahLst/>
            <a:cxnLst/>
            <a:rect l="l" t="t" r="r" b="b"/>
            <a:pathLst>
              <a:path w="7332" h="9081" extrusionOk="0">
                <a:moveTo>
                  <a:pt x="2910" y="1"/>
                </a:moveTo>
                <a:cubicBezTo>
                  <a:pt x="2753" y="1"/>
                  <a:pt x="2597" y="11"/>
                  <a:pt x="2441" y="32"/>
                </a:cubicBezTo>
                <a:cubicBezTo>
                  <a:pt x="1710" y="144"/>
                  <a:pt x="1019" y="528"/>
                  <a:pt x="635" y="1136"/>
                </a:cubicBezTo>
                <a:cubicBezTo>
                  <a:pt x="496" y="1354"/>
                  <a:pt x="400" y="1589"/>
                  <a:pt x="331" y="1837"/>
                </a:cubicBezTo>
                <a:cubicBezTo>
                  <a:pt x="57" y="2733"/>
                  <a:pt x="0" y="3699"/>
                  <a:pt x="139" y="4622"/>
                </a:cubicBezTo>
                <a:cubicBezTo>
                  <a:pt x="235" y="5187"/>
                  <a:pt x="387" y="5736"/>
                  <a:pt x="662" y="6249"/>
                </a:cubicBezTo>
                <a:cubicBezTo>
                  <a:pt x="1171" y="7198"/>
                  <a:pt x="2041" y="7915"/>
                  <a:pt x="2963" y="8464"/>
                </a:cubicBezTo>
                <a:cubicBezTo>
                  <a:pt x="3514" y="8789"/>
                  <a:pt x="4125" y="9081"/>
                  <a:pt x="4755" y="9081"/>
                </a:cubicBezTo>
                <a:cubicBezTo>
                  <a:pt x="4851" y="9081"/>
                  <a:pt x="4947" y="9074"/>
                  <a:pt x="5043" y="9059"/>
                </a:cubicBezTo>
                <a:cubicBezTo>
                  <a:pt x="5691" y="8977"/>
                  <a:pt x="6257" y="8563"/>
                  <a:pt x="6614" y="8038"/>
                </a:cubicBezTo>
                <a:cubicBezTo>
                  <a:pt x="6988" y="7502"/>
                  <a:pt x="7166" y="6867"/>
                  <a:pt x="7236" y="6219"/>
                </a:cubicBezTo>
                <a:cubicBezTo>
                  <a:pt x="7332" y="5366"/>
                  <a:pt x="7249" y="4512"/>
                  <a:pt x="7097" y="3656"/>
                </a:cubicBezTo>
                <a:cubicBezTo>
                  <a:pt x="7001" y="3051"/>
                  <a:pt x="6862" y="2446"/>
                  <a:pt x="6588" y="1907"/>
                </a:cubicBezTo>
                <a:cubicBezTo>
                  <a:pt x="6327" y="1427"/>
                  <a:pt x="5937" y="990"/>
                  <a:pt x="5434" y="776"/>
                </a:cubicBezTo>
                <a:lnTo>
                  <a:pt x="5434" y="776"/>
                </a:lnTo>
                <a:cubicBezTo>
                  <a:pt x="5195" y="561"/>
                  <a:pt x="4882" y="418"/>
                  <a:pt x="4574" y="309"/>
                </a:cubicBezTo>
                <a:cubicBezTo>
                  <a:pt x="4036" y="126"/>
                  <a:pt x="3472" y="1"/>
                  <a:pt x="2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 name="Google Shape;616;p38"/>
          <p:cNvGrpSpPr/>
          <p:nvPr/>
        </p:nvGrpSpPr>
        <p:grpSpPr>
          <a:xfrm>
            <a:off x="0" y="2061099"/>
            <a:ext cx="2520409" cy="3082516"/>
            <a:chOff x="3022257" y="4239869"/>
            <a:chExt cx="543004" cy="664106"/>
          </a:xfrm>
        </p:grpSpPr>
        <p:sp>
          <p:nvSpPr>
            <p:cNvPr id="617" name="Google Shape;617;p38"/>
            <p:cNvSpPr/>
            <p:nvPr/>
          </p:nvSpPr>
          <p:spPr>
            <a:xfrm>
              <a:off x="3022257" y="4782881"/>
              <a:ext cx="225872" cy="121092"/>
            </a:xfrm>
            <a:custGeom>
              <a:avLst/>
              <a:gdLst/>
              <a:ahLst/>
              <a:cxnLst/>
              <a:rect l="l" t="t" r="r" b="b"/>
              <a:pathLst>
                <a:path w="5497" h="2947" extrusionOk="0">
                  <a:moveTo>
                    <a:pt x="1610" y="0"/>
                  </a:moveTo>
                  <a:lnTo>
                    <a:pt x="1019" y="523"/>
                  </a:lnTo>
                  <a:lnTo>
                    <a:pt x="0" y="205"/>
                  </a:lnTo>
                  <a:lnTo>
                    <a:pt x="0" y="2933"/>
                  </a:lnTo>
                  <a:lnTo>
                    <a:pt x="5496" y="2946"/>
                  </a:lnTo>
                  <a:lnTo>
                    <a:pt x="4091" y="2133"/>
                  </a:lnTo>
                  <a:lnTo>
                    <a:pt x="4395" y="1472"/>
                  </a:lnTo>
                  <a:cubicBezTo>
                    <a:pt x="4395" y="1472"/>
                    <a:pt x="2136" y="413"/>
                    <a:pt x="1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3022257" y="4239869"/>
              <a:ext cx="543004" cy="664097"/>
            </a:xfrm>
            <a:custGeom>
              <a:avLst/>
              <a:gdLst/>
              <a:ahLst/>
              <a:cxnLst/>
              <a:rect l="l" t="t" r="r" b="b"/>
              <a:pathLst>
                <a:path w="13215" h="16162" extrusionOk="0">
                  <a:moveTo>
                    <a:pt x="966" y="5209"/>
                  </a:moveTo>
                  <a:cubicBezTo>
                    <a:pt x="966" y="5209"/>
                    <a:pt x="979" y="5209"/>
                    <a:pt x="979" y="5222"/>
                  </a:cubicBezTo>
                  <a:lnTo>
                    <a:pt x="949" y="5222"/>
                  </a:lnTo>
                  <a:cubicBezTo>
                    <a:pt x="966" y="5222"/>
                    <a:pt x="966" y="5222"/>
                    <a:pt x="966" y="5209"/>
                  </a:cubicBezTo>
                  <a:close/>
                  <a:moveTo>
                    <a:pt x="1019" y="5497"/>
                  </a:moveTo>
                  <a:lnTo>
                    <a:pt x="1019" y="5510"/>
                  </a:lnTo>
                  <a:lnTo>
                    <a:pt x="1019" y="5527"/>
                  </a:lnTo>
                  <a:cubicBezTo>
                    <a:pt x="1005" y="5527"/>
                    <a:pt x="1005" y="5510"/>
                    <a:pt x="1005" y="5510"/>
                  </a:cubicBezTo>
                  <a:cubicBezTo>
                    <a:pt x="1005" y="5510"/>
                    <a:pt x="1005" y="5497"/>
                    <a:pt x="1019" y="5497"/>
                  </a:cubicBezTo>
                  <a:close/>
                  <a:moveTo>
                    <a:pt x="757" y="8060"/>
                  </a:moveTo>
                  <a:cubicBezTo>
                    <a:pt x="757" y="8060"/>
                    <a:pt x="757" y="8073"/>
                    <a:pt x="744" y="8073"/>
                  </a:cubicBezTo>
                  <a:lnTo>
                    <a:pt x="757" y="8060"/>
                  </a:lnTo>
                  <a:close/>
                  <a:moveTo>
                    <a:pt x="1019" y="5579"/>
                  </a:moveTo>
                  <a:lnTo>
                    <a:pt x="1019" y="5593"/>
                  </a:lnTo>
                  <a:cubicBezTo>
                    <a:pt x="1048" y="5609"/>
                    <a:pt x="1032" y="5609"/>
                    <a:pt x="1019" y="5622"/>
                  </a:cubicBezTo>
                  <a:cubicBezTo>
                    <a:pt x="1062" y="5758"/>
                    <a:pt x="1114" y="5910"/>
                    <a:pt x="1157" y="6062"/>
                  </a:cubicBezTo>
                  <a:cubicBezTo>
                    <a:pt x="1171" y="6119"/>
                    <a:pt x="1144" y="6188"/>
                    <a:pt x="1171" y="6241"/>
                  </a:cubicBezTo>
                  <a:cubicBezTo>
                    <a:pt x="1240" y="6353"/>
                    <a:pt x="1336" y="6436"/>
                    <a:pt x="1445" y="6489"/>
                  </a:cubicBezTo>
                  <a:cubicBezTo>
                    <a:pt x="1627" y="6585"/>
                    <a:pt x="1832" y="6654"/>
                    <a:pt x="2024" y="6724"/>
                  </a:cubicBezTo>
                  <a:cubicBezTo>
                    <a:pt x="2080" y="6750"/>
                    <a:pt x="2136" y="6767"/>
                    <a:pt x="2189" y="6767"/>
                  </a:cubicBezTo>
                  <a:cubicBezTo>
                    <a:pt x="2384" y="6793"/>
                    <a:pt x="2550" y="6863"/>
                    <a:pt x="2741" y="6876"/>
                  </a:cubicBezTo>
                  <a:cubicBezTo>
                    <a:pt x="2784" y="6876"/>
                    <a:pt x="2798" y="6889"/>
                    <a:pt x="2811" y="6915"/>
                  </a:cubicBezTo>
                  <a:cubicBezTo>
                    <a:pt x="2824" y="6938"/>
                    <a:pt x="2846" y="6945"/>
                    <a:pt x="2865" y="6945"/>
                  </a:cubicBezTo>
                  <a:cubicBezTo>
                    <a:pt x="2884" y="6945"/>
                    <a:pt x="2900" y="6938"/>
                    <a:pt x="2907" y="6932"/>
                  </a:cubicBezTo>
                  <a:cubicBezTo>
                    <a:pt x="2939" y="6893"/>
                    <a:pt x="2977" y="6884"/>
                    <a:pt x="3019" y="6884"/>
                  </a:cubicBezTo>
                  <a:cubicBezTo>
                    <a:pt x="3055" y="6884"/>
                    <a:pt x="3094" y="6891"/>
                    <a:pt x="3133" y="6891"/>
                  </a:cubicBezTo>
                  <a:cubicBezTo>
                    <a:pt x="3144" y="6891"/>
                    <a:pt x="3156" y="6891"/>
                    <a:pt x="3168" y="6889"/>
                  </a:cubicBezTo>
                  <a:lnTo>
                    <a:pt x="3168" y="6889"/>
                  </a:lnTo>
                  <a:cubicBezTo>
                    <a:pt x="3128" y="7028"/>
                    <a:pt x="3072" y="7150"/>
                    <a:pt x="3046" y="7289"/>
                  </a:cubicBezTo>
                  <a:cubicBezTo>
                    <a:pt x="2989" y="7481"/>
                    <a:pt x="2933" y="7689"/>
                    <a:pt x="2907" y="7908"/>
                  </a:cubicBezTo>
                  <a:cubicBezTo>
                    <a:pt x="2907" y="7990"/>
                    <a:pt x="2894" y="8073"/>
                    <a:pt x="2894" y="8156"/>
                  </a:cubicBezTo>
                  <a:cubicBezTo>
                    <a:pt x="2894" y="8212"/>
                    <a:pt x="2894" y="8268"/>
                    <a:pt x="2950" y="8308"/>
                  </a:cubicBezTo>
                  <a:cubicBezTo>
                    <a:pt x="2963" y="8321"/>
                    <a:pt x="2976" y="8337"/>
                    <a:pt x="2950" y="8364"/>
                  </a:cubicBezTo>
                  <a:cubicBezTo>
                    <a:pt x="2941" y="8370"/>
                    <a:pt x="2934" y="8374"/>
                    <a:pt x="2927" y="8374"/>
                  </a:cubicBezTo>
                  <a:cubicBezTo>
                    <a:pt x="2920" y="8374"/>
                    <a:pt x="2913" y="8370"/>
                    <a:pt x="2907" y="8364"/>
                  </a:cubicBezTo>
                  <a:cubicBezTo>
                    <a:pt x="2890" y="8346"/>
                    <a:pt x="2876" y="8339"/>
                    <a:pt x="2861" y="8339"/>
                  </a:cubicBezTo>
                  <a:cubicBezTo>
                    <a:pt x="2841" y="8339"/>
                    <a:pt x="2821" y="8354"/>
                    <a:pt x="2798" y="8377"/>
                  </a:cubicBezTo>
                  <a:cubicBezTo>
                    <a:pt x="2715" y="8473"/>
                    <a:pt x="2619" y="8473"/>
                    <a:pt x="2493" y="8473"/>
                  </a:cubicBezTo>
                  <a:cubicBezTo>
                    <a:pt x="2232" y="8460"/>
                    <a:pt x="1997" y="8351"/>
                    <a:pt x="1763" y="8255"/>
                  </a:cubicBezTo>
                  <a:cubicBezTo>
                    <a:pt x="1653" y="8212"/>
                    <a:pt x="1544" y="8172"/>
                    <a:pt x="1445" y="8103"/>
                  </a:cubicBezTo>
                  <a:cubicBezTo>
                    <a:pt x="1240" y="7964"/>
                    <a:pt x="1048" y="7798"/>
                    <a:pt x="866" y="7620"/>
                  </a:cubicBezTo>
                  <a:cubicBezTo>
                    <a:pt x="771" y="7524"/>
                    <a:pt x="688" y="7398"/>
                    <a:pt x="592" y="7302"/>
                  </a:cubicBezTo>
                  <a:cubicBezTo>
                    <a:pt x="523" y="7233"/>
                    <a:pt x="536" y="7220"/>
                    <a:pt x="579" y="7137"/>
                  </a:cubicBezTo>
                  <a:cubicBezTo>
                    <a:pt x="757" y="6833"/>
                    <a:pt x="896" y="6519"/>
                    <a:pt x="949" y="6171"/>
                  </a:cubicBezTo>
                  <a:cubicBezTo>
                    <a:pt x="979" y="6023"/>
                    <a:pt x="1005" y="5857"/>
                    <a:pt x="1005" y="5705"/>
                  </a:cubicBezTo>
                  <a:cubicBezTo>
                    <a:pt x="1005" y="5675"/>
                    <a:pt x="992" y="5636"/>
                    <a:pt x="1019" y="5622"/>
                  </a:cubicBezTo>
                  <a:lnTo>
                    <a:pt x="1019" y="5593"/>
                  </a:lnTo>
                  <a:cubicBezTo>
                    <a:pt x="1019" y="5593"/>
                    <a:pt x="1005" y="5593"/>
                    <a:pt x="1005" y="5579"/>
                  </a:cubicBezTo>
                  <a:close/>
                  <a:moveTo>
                    <a:pt x="2768" y="8652"/>
                  </a:moveTo>
                  <a:cubicBezTo>
                    <a:pt x="2768" y="8668"/>
                    <a:pt x="2768" y="8668"/>
                    <a:pt x="2755" y="8668"/>
                  </a:cubicBezTo>
                  <a:lnTo>
                    <a:pt x="2755" y="8652"/>
                  </a:lnTo>
                  <a:close/>
                  <a:moveTo>
                    <a:pt x="370" y="7276"/>
                  </a:moveTo>
                  <a:cubicBezTo>
                    <a:pt x="387" y="7302"/>
                    <a:pt x="387" y="7345"/>
                    <a:pt x="400" y="7372"/>
                  </a:cubicBezTo>
                  <a:cubicBezTo>
                    <a:pt x="413" y="7428"/>
                    <a:pt x="440" y="7468"/>
                    <a:pt x="496" y="7468"/>
                  </a:cubicBezTo>
                  <a:cubicBezTo>
                    <a:pt x="523" y="7468"/>
                    <a:pt x="552" y="7494"/>
                    <a:pt x="566" y="7524"/>
                  </a:cubicBezTo>
                  <a:cubicBezTo>
                    <a:pt x="744" y="7785"/>
                    <a:pt x="979" y="7990"/>
                    <a:pt x="1227" y="8185"/>
                  </a:cubicBezTo>
                  <a:cubicBezTo>
                    <a:pt x="1419" y="8321"/>
                    <a:pt x="1640" y="8420"/>
                    <a:pt x="1845" y="8503"/>
                  </a:cubicBezTo>
                  <a:cubicBezTo>
                    <a:pt x="1984" y="8556"/>
                    <a:pt x="2093" y="8625"/>
                    <a:pt x="2232" y="8652"/>
                  </a:cubicBezTo>
                  <a:cubicBezTo>
                    <a:pt x="2337" y="8677"/>
                    <a:pt x="2442" y="8692"/>
                    <a:pt x="2544" y="8692"/>
                  </a:cubicBezTo>
                  <a:cubicBezTo>
                    <a:pt x="2616" y="8692"/>
                    <a:pt x="2687" y="8684"/>
                    <a:pt x="2755" y="8668"/>
                  </a:cubicBezTo>
                  <a:lnTo>
                    <a:pt x="2755" y="8668"/>
                  </a:lnTo>
                  <a:cubicBezTo>
                    <a:pt x="2755" y="8764"/>
                    <a:pt x="2728" y="8817"/>
                    <a:pt x="2646" y="8817"/>
                  </a:cubicBezTo>
                  <a:lnTo>
                    <a:pt x="2619" y="8817"/>
                  </a:lnTo>
                  <a:cubicBezTo>
                    <a:pt x="2593" y="8773"/>
                    <a:pt x="2562" y="8761"/>
                    <a:pt x="2527" y="8761"/>
                  </a:cubicBezTo>
                  <a:cubicBezTo>
                    <a:pt x="2487" y="8761"/>
                    <a:pt x="2442" y="8777"/>
                    <a:pt x="2398" y="8777"/>
                  </a:cubicBezTo>
                  <a:cubicBezTo>
                    <a:pt x="2288" y="8764"/>
                    <a:pt x="2163" y="8734"/>
                    <a:pt x="2054" y="8708"/>
                  </a:cubicBezTo>
                  <a:cubicBezTo>
                    <a:pt x="1819" y="8638"/>
                    <a:pt x="1610" y="8503"/>
                    <a:pt x="1392" y="8404"/>
                  </a:cubicBezTo>
                  <a:cubicBezTo>
                    <a:pt x="1171" y="8294"/>
                    <a:pt x="966" y="8185"/>
                    <a:pt x="757" y="8060"/>
                  </a:cubicBezTo>
                  <a:cubicBezTo>
                    <a:pt x="592" y="7977"/>
                    <a:pt x="483" y="7825"/>
                    <a:pt x="357" y="7703"/>
                  </a:cubicBezTo>
                  <a:cubicBezTo>
                    <a:pt x="344" y="7676"/>
                    <a:pt x="331" y="7660"/>
                    <a:pt x="331" y="7633"/>
                  </a:cubicBezTo>
                  <a:cubicBezTo>
                    <a:pt x="331" y="7511"/>
                    <a:pt x="344" y="7398"/>
                    <a:pt x="370" y="7276"/>
                  </a:cubicBezTo>
                  <a:close/>
                  <a:moveTo>
                    <a:pt x="6753" y="9343"/>
                  </a:moveTo>
                  <a:lnTo>
                    <a:pt x="6753" y="9343"/>
                  </a:lnTo>
                  <a:cubicBezTo>
                    <a:pt x="6779" y="9356"/>
                    <a:pt x="6792" y="9382"/>
                    <a:pt x="6779" y="9425"/>
                  </a:cubicBezTo>
                  <a:cubicBezTo>
                    <a:pt x="6766" y="9382"/>
                    <a:pt x="6723" y="9382"/>
                    <a:pt x="6753" y="9343"/>
                  </a:cubicBezTo>
                  <a:close/>
                  <a:moveTo>
                    <a:pt x="6958" y="9412"/>
                  </a:moveTo>
                  <a:lnTo>
                    <a:pt x="6958" y="9412"/>
                  </a:lnTo>
                  <a:cubicBezTo>
                    <a:pt x="6980" y="9423"/>
                    <a:pt x="6983" y="9443"/>
                    <a:pt x="6984" y="9465"/>
                  </a:cubicBezTo>
                  <a:lnTo>
                    <a:pt x="6984" y="9465"/>
                  </a:lnTo>
                  <a:cubicBezTo>
                    <a:pt x="6958" y="9452"/>
                    <a:pt x="6958" y="9439"/>
                    <a:pt x="6958" y="9412"/>
                  </a:cubicBezTo>
                  <a:close/>
                  <a:moveTo>
                    <a:pt x="6995" y="9473"/>
                  </a:moveTo>
                  <a:cubicBezTo>
                    <a:pt x="7001" y="9473"/>
                    <a:pt x="7001" y="9483"/>
                    <a:pt x="7001" y="9495"/>
                  </a:cubicBezTo>
                  <a:cubicBezTo>
                    <a:pt x="7014" y="9495"/>
                    <a:pt x="7001" y="9508"/>
                    <a:pt x="7001" y="9508"/>
                  </a:cubicBezTo>
                  <a:cubicBezTo>
                    <a:pt x="6989" y="9499"/>
                    <a:pt x="6986" y="9488"/>
                    <a:pt x="6985" y="9478"/>
                  </a:cubicBezTo>
                  <a:lnTo>
                    <a:pt x="6985" y="9478"/>
                  </a:lnTo>
                  <a:cubicBezTo>
                    <a:pt x="6989" y="9474"/>
                    <a:pt x="6992" y="9473"/>
                    <a:pt x="6995" y="9473"/>
                  </a:cubicBezTo>
                  <a:close/>
                  <a:moveTo>
                    <a:pt x="7014" y="9548"/>
                  </a:moveTo>
                  <a:cubicBezTo>
                    <a:pt x="7027" y="9548"/>
                    <a:pt x="7014" y="9561"/>
                    <a:pt x="7014" y="9577"/>
                  </a:cubicBezTo>
                  <a:cubicBezTo>
                    <a:pt x="7054" y="9577"/>
                    <a:pt x="7027" y="9604"/>
                    <a:pt x="7040" y="9630"/>
                  </a:cubicBezTo>
                  <a:cubicBezTo>
                    <a:pt x="7014" y="9617"/>
                    <a:pt x="7027" y="9591"/>
                    <a:pt x="7014" y="9577"/>
                  </a:cubicBezTo>
                  <a:cubicBezTo>
                    <a:pt x="7014" y="9561"/>
                    <a:pt x="7001" y="9548"/>
                    <a:pt x="7014" y="9548"/>
                  </a:cubicBezTo>
                  <a:close/>
                  <a:moveTo>
                    <a:pt x="2782" y="8940"/>
                  </a:moveTo>
                  <a:cubicBezTo>
                    <a:pt x="2872" y="8940"/>
                    <a:pt x="2942" y="8978"/>
                    <a:pt x="3003" y="9038"/>
                  </a:cubicBezTo>
                  <a:cubicBezTo>
                    <a:pt x="3032" y="9065"/>
                    <a:pt x="3016" y="9108"/>
                    <a:pt x="3016" y="9134"/>
                  </a:cubicBezTo>
                  <a:cubicBezTo>
                    <a:pt x="2989" y="9204"/>
                    <a:pt x="2963" y="9273"/>
                    <a:pt x="2920" y="9343"/>
                  </a:cubicBezTo>
                  <a:cubicBezTo>
                    <a:pt x="2880" y="9439"/>
                    <a:pt x="2851" y="9548"/>
                    <a:pt x="2798" y="9644"/>
                  </a:cubicBezTo>
                  <a:cubicBezTo>
                    <a:pt x="2798" y="9535"/>
                    <a:pt x="2798" y="9412"/>
                    <a:pt x="2755" y="9300"/>
                  </a:cubicBezTo>
                  <a:cubicBezTo>
                    <a:pt x="2728" y="9230"/>
                    <a:pt x="2659" y="9177"/>
                    <a:pt x="2603" y="9121"/>
                  </a:cubicBezTo>
                  <a:cubicBezTo>
                    <a:pt x="2588" y="9114"/>
                    <a:pt x="2565" y="9103"/>
                    <a:pt x="2542" y="9103"/>
                  </a:cubicBezTo>
                  <a:cubicBezTo>
                    <a:pt x="2523" y="9103"/>
                    <a:pt x="2505" y="9110"/>
                    <a:pt x="2493" y="9134"/>
                  </a:cubicBezTo>
                  <a:cubicBezTo>
                    <a:pt x="2467" y="9177"/>
                    <a:pt x="2493" y="9204"/>
                    <a:pt x="2520" y="9230"/>
                  </a:cubicBezTo>
                  <a:cubicBezTo>
                    <a:pt x="2589" y="9286"/>
                    <a:pt x="2632" y="9369"/>
                    <a:pt x="2619" y="9465"/>
                  </a:cubicBezTo>
                  <a:lnTo>
                    <a:pt x="2619" y="9687"/>
                  </a:lnTo>
                  <a:cubicBezTo>
                    <a:pt x="2632" y="9756"/>
                    <a:pt x="2589" y="9783"/>
                    <a:pt x="2536" y="9809"/>
                  </a:cubicBezTo>
                  <a:cubicBezTo>
                    <a:pt x="2467" y="9839"/>
                    <a:pt x="2424" y="9892"/>
                    <a:pt x="2384" y="9935"/>
                  </a:cubicBezTo>
                  <a:cubicBezTo>
                    <a:pt x="2341" y="9961"/>
                    <a:pt x="2328" y="10004"/>
                    <a:pt x="2328" y="10044"/>
                  </a:cubicBezTo>
                  <a:cubicBezTo>
                    <a:pt x="2315" y="10087"/>
                    <a:pt x="2328" y="10113"/>
                    <a:pt x="2371" y="10140"/>
                  </a:cubicBezTo>
                  <a:cubicBezTo>
                    <a:pt x="2379" y="10143"/>
                    <a:pt x="2386" y="10144"/>
                    <a:pt x="2393" y="10144"/>
                  </a:cubicBezTo>
                  <a:cubicBezTo>
                    <a:pt x="2421" y="10144"/>
                    <a:pt x="2440" y="10119"/>
                    <a:pt x="2454" y="10087"/>
                  </a:cubicBezTo>
                  <a:cubicBezTo>
                    <a:pt x="2480" y="10031"/>
                    <a:pt x="2536" y="9991"/>
                    <a:pt x="2589" y="9948"/>
                  </a:cubicBezTo>
                  <a:lnTo>
                    <a:pt x="2589" y="9948"/>
                  </a:lnTo>
                  <a:cubicBezTo>
                    <a:pt x="2589" y="10100"/>
                    <a:pt x="2632" y="10222"/>
                    <a:pt x="2576" y="10361"/>
                  </a:cubicBezTo>
                  <a:cubicBezTo>
                    <a:pt x="2536" y="10444"/>
                    <a:pt x="2550" y="10540"/>
                    <a:pt x="2536" y="10636"/>
                  </a:cubicBezTo>
                  <a:cubicBezTo>
                    <a:pt x="2536" y="10679"/>
                    <a:pt x="2530" y="10695"/>
                    <a:pt x="2510" y="10695"/>
                  </a:cubicBezTo>
                  <a:cubicBezTo>
                    <a:pt x="2497" y="10695"/>
                    <a:pt x="2479" y="10689"/>
                    <a:pt x="2454" y="10679"/>
                  </a:cubicBezTo>
                  <a:cubicBezTo>
                    <a:pt x="2411" y="10665"/>
                    <a:pt x="2355" y="10652"/>
                    <a:pt x="2341" y="10609"/>
                  </a:cubicBezTo>
                  <a:cubicBezTo>
                    <a:pt x="2341" y="10570"/>
                    <a:pt x="2398" y="10540"/>
                    <a:pt x="2437" y="10513"/>
                  </a:cubicBezTo>
                  <a:cubicBezTo>
                    <a:pt x="2437" y="10500"/>
                    <a:pt x="2454" y="10500"/>
                    <a:pt x="2467" y="10500"/>
                  </a:cubicBezTo>
                  <a:cubicBezTo>
                    <a:pt x="2493" y="10487"/>
                    <a:pt x="2520" y="10470"/>
                    <a:pt x="2507" y="10431"/>
                  </a:cubicBezTo>
                  <a:cubicBezTo>
                    <a:pt x="2493" y="10374"/>
                    <a:pt x="2454" y="10374"/>
                    <a:pt x="2424" y="10374"/>
                  </a:cubicBezTo>
                  <a:cubicBezTo>
                    <a:pt x="2371" y="10388"/>
                    <a:pt x="2341" y="10417"/>
                    <a:pt x="2302" y="10444"/>
                  </a:cubicBezTo>
                  <a:cubicBezTo>
                    <a:pt x="2272" y="10468"/>
                    <a:pt x="2253" y="10479"/>
                    <a:pt x="2237" y="10479"/>
                  </a:cubicBezTo>
                  <a:cubicBezTo>
                    <a:pt x="2216" y="10479"/>
                    <a:pt x="2201" y="10458"/>
                    <a:pt x="2176" y="10417"/>
                  </a:cubicBezTo>
                  <a:cubicBezTo>
                    <a:pt x="2080" y="10279"/>
                    <a:pt x="2054" y="10126"/>
                    <a:pt x="2067" y="9961"/>
                  </a:cubicBezTo>
                  <a:cubicBezTo>
                    <a:pt x="2067" y="9796"/>
                    <a:pt x="2123" y="9660"/>
                    <a:pt x="2176" y="9508"/>
                  </a:cubicBezTo>
                  <a:cubicBezTo>
                    <a:pt x="2206" y="9425"/>
                    <a:pt x="2232" y="9329"/>
                    <a:pt x="2272" y="9247"/>
                  </a:cubicBezTo>
                  <a:cubicBezTo>
                    <a:pt x="2341" y="9108"/>
                    <a:pt x="2437" y="9012"/>
                    <a:pt x="2603" y="8969"/>
                  </a:cubicBezTo>
                  <a:cubicBezTo>
                    <a:pt x="2646" y="8969"/>
                    <a:pt x="2702" y="8956"/>
                    <a:pt x="2741" y="8943"/>
                  </a:cubicBezTo>
                  <a:cubicBezTo>
                    <a:pt x="2755" y="8941"/>
                    <a:pt x="2769" y="8940"/>
                    <a:pt x="2782" y="8940"/>
                  </a:cubicBezTo>
                  <a:close/>
                  <a:moveTo>
                    <a:pt x="5279" y="6963"/>
                  </a:moveTo>
                  <a:cubicBezTo>
                    <a:pt x="5352" y="6963"/>
                    <a:pt x="5424" y="6969"/>
                    <a:pt x="5496" y="6985"/>
                  </a:cubicBezTo>
                  <a:cubicBezTo>
                    <a:pt x="5648" y="7028"/>
                    <a:pt x="5800" y="7028"/>
                    <a:pt x="5952" y="7068"/>
                  </a:cubicBezTo>
                  <a:cubicBezTo>
                    <a:pt x="6310" y="7163"/>
                    <a:pt x="6653" y="7316"/>
                    <a:pt x="6958" y="7524"/>
                  </a:cubicBezTo>
                  <a:cubicBezTo>
                    <a:pt x="7302" y="7759"/>
                    <a:pt x="7619" y="8046"/>
                    <a:pt x="7854" y="8390"/>
                  </a:cubicBezTo>
                  <a:cubicBezTo>
                    <a:pt x="7976" y="8585"/>
                    <a:pt x="8102" y="8790"/>
                    <a:pt x="8142" y="9025"/>
                  </a:cubicBezTo>
                  <a:cubicBezTo>
                    <a:pt x="8171" y="9148"/>
                    <a:pt x="8185" y="9286"/>
                    <a:pt x="8171" y="9412"/>
                  </a:cubicBezTo>
                  <a:cubicBezTo>
                    <a:pt x="8171" y="9548"/>
                    <a:pt x="8185" y="9673"/>
                    <a:pt x="8158" y="9796"/>
                  </a:cubicBezTo>
                  <a:cubicBezTo>
                    <a:pt x="8128" y="9935"/>
                    <a:pt x="8075" y="10074"/>
                    <a:pt x="8006" y="10209"/>
                  </a:cubicBezTo>
                  <a:cubicBezTo>
                    <a:pt x="8032" y="10209"/>
                    <a:pt x="8006" y="10222"/>
                    <a:pt x="8006" y="10222"/>
                  </a:cubicBezTo>
                  <a:cubicBezTo>
                    <a:pt x="7937" y="10292"/>
                    <a:pt x="7910" y="10374"/>
                    <a:pt x="7854" y="10457"/>
                  </a:cubicBezTo>
                  <a:cubicBezTo>
                    <a:pt x="7771" y="10583"/>
                    <a:pt x="7702" y="10705"/>
                    <a:pt x="7619" y="10818"/>
                  </a:cubicBezTo>
                  <a:cubicBezTo>
                    <a:pt x="7606" y="10831"/>
                    <a:pt x="7593" y="10831"/>
                    <a:pt x="7579" y="10844"/>
                  </a:cubicBezTo>
                  <a:cubicBezTo>
                    <a:pt x="7563" y="10818"/>
                    <a:pt x="7550" y="10775"/>
                    <a:pt x="7536" y="10748"/>
                  </a:cubicBezTo>
                  <a:cubicBezTo>
                    <a:pt x="7480" y="10692"/>
                    <a:pt x="7497" y="10665"/>
                    <a:pt x="7536" y="10609"/>
                  </a:cubicBezTo>
                  <a:cubicBezTo>
                    <a:pt x="7579" y="10583"/>
                    <a:pt x="7619" y="10540"/>
                    <a:pt x="7646" y="10500"/>
                  </a:cubicBezTo>
                  <a:cubicBezTo>
                    <a:pt x="7662" y="10470"/>
                    <a:pt x="7689" y="10444"/>
                    <a:pt x="7675" y="10404"/>
                  </a:cubicBezTo>
                  <a:cubicBezTo>
                    <a:pt x="7675" y="10374"/>
                    <a:pt x="7689" y="10348"/>
                    <a:pt x="7662" y="10335"/>
                  </a:cubicBezTo>
                  <a:cubicBezTo>
                    <a:pt x="7619" y="10335"/>
                    <a:pt x="7606" y="10335"/>
                    <a:pt x="7579" y="10348"/>
                  </a:cubicBezTo>
                  <a:cubicBezTo>
                    <a:pt x="7550" y="10374"/>
                    <a:pt x="7523" y="10417"/>
                    <a:pt x="7497" y="10444"/>
                  </a:cubicBezTo>
                  <a:cubicBezTo>
                    <a:pt x="7384" y="10570"/>
                    <a:pt x="7249" y="10679"/>
                    <a:pt x="7123" y="10788"/>
                  </a:cubicBezTo>
                  <a:cubicBezTo>
                    <a:pt x="7067" y="10844"/>
                    <a:pt x="7014" y="10900"/>
                    <a:pt x="6931" y="10927"/>
                  </a:cubicBezTo>
                  <a:cubicBezTo>
                    <a:pt x="6984" y="10831"/>
                    <a:pt x="7054" y="10761"/>
                    <a:pt x="7110" y="10692"/>
                  </a:cubicBezTo>
                  <a:cubicBezTo>
                    <a:pt x="7206" y="10583"/>
                    <a:pt x="7262" y="10444"/>
                    <a:pt x="7331" y="10322"/>
                  </a:cubicBezTo>
                  <a:cubicBezTo>
                    <a:pt x="7345" y="10279"/>
                    <a:pt x="7358" y="10222"/>
                    <a:pt x="7384" y="10196"/>
                  </a:cubicBezTo>
                  <a:cubicBezTo>
                    <a:pt x="7454" y="10140"/>
                    <a:pt x="7440" y="10087"/>
                    <a:pt x="7414" y="10031"/>
                  </a:cubicBezTo>
                  <a:cubicBezTo>
                    <a:pt x="7358" y="9908"/>
                    <a:pt x="7288" y="9796"/>
                    <a:pt x="7249" y="9673"/>
                  </a:cubicBezTo>
                  <a:cubicBezTo>
                    <a:pt x="7166" y="9465"/>
                    <a:pt x="7054" y="9260"/>
                    <a:pt x="7054" y="9038"/>
                  </a:cubicBezTo>
                  <a:cubicBezTo>
                    <a:pt x="7054" y="8969"/>
                    <a:pt x="7040" y="8916"/>
                    <a:pt x="7083" y="8860"/>
                  </a:cubicBezTo>
                  <a:cubicBezTo>
                    <a:pt x="7083" y="8860"/>
                    <a:pt x="7067" y="8860"/>
                    <a:pt x="7067" y="8847"/>
                  </a:cubicBezTo>
                  <a:cubicBezTo>
                    <a:pt x="7083" y="8847"/>
                    <a:pt x="7083" y="8847"/>
                    <a:pt x="7083" y="8860"/>
                  </a:cubicBezTo>
                  <a:cubicBezTo>
                    <a:pt x="7110" y="8833"/>
                    <a:pt x="7097" y="8790"/>
                    <a:pt x="7067" y="8777"/>
                  </a:cubicBezTo>
                  <a:cubicBezTo>
                    <a:pt x="7052" y="8772"/>
                    <a:pt x="7037" y="8769"/>
                    <a:pt x="7024" y="8769"/>
                  </a:cubicBezTo>
                  <a:cubicBezTo>
                    <a:pt x="7000" y="8769"/>
                    <a:pt x="6979" y="8779"/>
                    <a:pt x="6971" y="8804"/>
                  </a:cubicBezTo>
                  <a:cubicBezTo>
                    <a:pt x="6944" y="8873"/>
                    <a:pt x="6918" y="8929"/>
                    <a:pt x="6918" y="8999"/>
                  </a:cubicBezTo>
                  <a:cubicBezTo>
                    <a:pt x="6918" y="9121"/>
                    <a:pt x="6944" y="9247"/>
                    <a:pt x="6958" y="9369"/>
                  </a:cubicBezTo>
                  <a:cubicBezTo>
                    <a:pt x="6971" y="9382"/>
                    <a:pt x="6971" y="9396"/>
                    <a:pt x="6958" y="9412"/>
                  </a:cubicBezTo>
                  <a:cubicBezTo>
                    <a:pt x="6875" y="9177"/>
                    <a:pt x="6835" y="8943"/>
                    <a:pt x="6849" y="8695"/>
                  </a:cubicBezTo>
                  <a:cubicBezTo>
                    <a:pt x="6849" y="8638"/>
                    <a:pt x="6862" y="8599"/>
                    <a:pt x="6875" y="8556"/>
                  </a:cubicBezTo>
                  <a:cubicBezTo>
                    <a:pt x="6888" y="8516"/>
                    <a:pt x="6875" y="8473"/>
                    <a:pt x="6849" y="8460"/>
                  </a:cubicBezTo>
                  <a:cubicBezTo>
                    <a:pt x="6840" y="8455"/>
                    <a:pt x="6833" y="8452"/>
                    <a:pt x="6827" y="8452"/>
                  </a:cubicBezTo>
                  <a:cubicBezTo>
                    <a:pt x="6800" y="8452"/>
                    <a:pt x="6787" y="8489"/>
                    <a:pt x="6766" y="8503"/>
                  </a:cubicBezTo>
                  <a:cubicBezTo>
                    <a:pt x="6736" y="8542"/>
                    <a:pt x="6723" y="8599"/>
                    <a:pt x="6710" y="8638"/>
                  </a:cubicBezTo>
                  <a:cubicBezTo>
                    <a:pt x="6696" y="8790"/>
                    <a:pt x="6696" y="8943"/>
                    <a:pt x="6723" y="9095"/>
                  </a:cubicBezTo>
                  <a:cubicBezTo>
                    <a:pt x="6736" y="9177"/>
                    <a:pt x="6753" y="9260"/>
                    <a:pt x="6753" y="9343"/>
                  </a:cubicBezTo>
                  <a:cubicBezTo>
                    <a:pt x="6710" y="9343"/>
                    <a:pt x="6696" y="9300"/>
                    <a:pt x="6683" y="9286"/>
                  </a:cubicBezTo>
                  <a:cubicBezTo>
                    <a:pt x="6518" y="8982"/>
                    <a:pt x="6392" y="8668"/>
                    <a:pt x="6353" y="8321"/>
                  </a:cubicBezTo>
                  <a:cubicBezTo>
                    <a:pt x="6323" y="8142"/>
                    <a:pt x="6310" y="7951"/>
                    <a:pt x="6353" y="7772"/>
                  </a:cubicBezTo>
                  <a:lnTo>
                    <a:pt x="6353" y="7716"/>
                  </a:lnTo>
                  <a:cubicBezTo>
                    <a:pt x="6339" y="7676"/>
                    <a:pt x="6339" y="7620"/>
                    <a:pt x="6283" y="7620"/>
                  </a:cubicBezTo>
                  <a:cubicBezTo>
                    <a:pt x="6277" y="7618"/>
                    <a:pt x="6272" y="7617"/>
                    <a:pt x="6266" y="7617"/>
                  </a:cubicBezTo>
                  <a:cubicBezTo>
                    <a:pt x="6230" y="7617"/>
                    <a:pt x="6199" y="7652"/>
                    <a:pt x="6187" y="7689"/>
                  </a:cubicBezTo>
                  <a:cubicBezTo>
                    <a:pt x="6091" y="7841"/>
                    <a:pt x="6048" y="8020"/>
                    <a:pt x="6009" y="8199"/>
                  </a:cubicBezTo>
                  <a:cubicBezTo>
                    <a:pt x="5966" y="8337"/>
                    <a:pt x="5952" y="8486"/>
                    <a:pt x="5952" y="8625"/>
                  </a:cubicBezTo>
                  <a:cubicBezTo>
                    <a:pt x="5952" y="8652"/>
                    <a:pt x="5966" y="8681"/>
                    <a:pt x="5939" y="8695"/>
                  </a:cubicBezTo>
                  <a:cubicBezTo>
                    <a:pt x="5896" y="8638"/>
                    <a:pt x="5896" y="8585"/>
                    <a:pt x="5870" y="8529"/>
                  </a:cubicBezTo>
                  <a:cubicBezTo>
                    <a:pt x="5761" y="8142"/>
                    <a:pt x="5718" y="7742"/>
                    <a:pt x="5827" y="7345"/>
                  </a:cubicBezTo>
                  <a:lnTo>
                    <a:pt x="5827" y="7263"/>
                  </a:lnTo>
                  <a:cubicBezTo>
                    <a:pt x="5827" y="7202"/>
                    <a:pt x="5812" y="7173"/>
                    <a:pt x="5781" y="7173"/>
                  </a:cubicBezTo>
                  <a:cubicBezTo>
                    <a:pt x="5762" y="7173"/>
                    <a:pt x="5736" y="7185"/>
                    <a:pt x="5704" y="7206"/>
                  </a:cubicBezTo>
                  <a:cubicBezTo>
                    <a:pt x="5686" y="7218"/>
                    <a:pt x="5666" y="7222"/>
                    <a:pt x="5645" y="7222"/>
                  </a:cubicBezTo>
                  <a:cubicBezTo>
                    <a:pt x="5616" y="7222"/>
                    <a:pt x="5585" y="7214"/>
                    <a:pt x="5552" y="7206"/>
                  </a:cubicBezTo>
                  <a:cubicBezTo>
                    <a:pt x="5525" y="7202"/>
                    <a:pt x="5497" y="7201"/>
                    <a:pt x="5470" y="7201"/>
                  </a:cubicBezTo>
                  <a:cubicBezTo>
                    <a:pt x="5414" y="7201"/>
                    <a:pt x="5359" y="7206"/>
                    <a:pt x="5304" y="7206"/>
                  </a:cubicBezTo>
                  <a:cubicBezTo>
                    <a:pt x="5152" y="7233"/>
                    <a:pt x="5000" y="7233"/>
                    <a:pt x="4851" y="7276"/>
                  </a:cubicBezTo>
                  <a:cubicBezTo>
                    <a:pt x="4630" y="7345"/>
                    <a:pt x="4408" y="7428"/>
                    <a:pt x="4216" y="7564"/>
                  </a:cubicBezTo>
                  <a:cubicBezTo>
                    <a:pt x="4038" y="7676"/>
                    <a:pt x="3886" y="7841"/>
                    <a:pt x="3747" y="8007"/>
                  </a:cubicBezTo>
                  <a:cubicBezTo>
                    <a:pt x="3638" y="8129"/>
                    <a:pt x="3542" y="8268"/>
                    <a:pt x="3446" y="8390"/>
                  </a:cubicBezTo>
                  <a:cubicBezTo>
                    <a:pt x="3307" y="8569"/>
                    <a:pt x="3211" y="8751"/>
                    <a:pt x="3085" y="8943"/>
                  </a:cubicBezTo>
                  <a:cubicBezTo>
                    <a:pt x="3032" y="8900"/>
                    <a:pt x="2989" y="8847"/>
                    <a:pt x="2920" y="8817"/>
                  </a:cubicBezTo>
                  <a:cubicBezTo>
                    <a:pt x="2894" y="8804"/>
                    <a:pt x="2894" y="8790"/>
                    <a:pt x="2907" y="8764"/>
                  </a:cubicBezTo>
                  <a:cubicBezTo>
                    <a:pt x="2963" y="8708"/>
                    <a:pt x="3003" y="8625"/>
                    <a:pt x="3059" y="8556"/>
                  </a:cubicBezTo>
                  <a:cubicBezTo>
                    <a:pt x="3142" y="8460"/>
                    <a:pt x="3198" y="8337"/>
                    <a:pt x="3251" y="8212"/>
                  </a:cubicBezTo>
                  <a:cubicBezTo>
                    <a:pt x="3416" y="7881"/>
                    <a:pt x="3638" y="7607"/>
                    <a:pt x="3955" y="7398"/>
                  </a:cubicBezTo>
                  <a:cubicBezTo>
                    <a:pt x="4312" y="7163"/>
                    <a:pt x="4699" y="7015"/>
                    <a:pt x="5126" y="6972"/>
                  </a:cubicBezTo>
                  <a:cubicBezTo>
                    <a:pt x="5176" y="6966"/>
                    <a:pt x="5228" y="6963"/>
                    <a:pt x="5279" y="6963"/>
                  </a:cubicBezTo>
                  <a:close/>
                  <a:moveTo>
                    <a:pt x="2245" y="10775"/>
                  </a:moveTo>
                  <a:cubicBezTo>
                    <a:pt x="2328" y="10801"/>
                    <a:pt x="2398" y="10844"/>
                    <a:pt x="2480" y="10844"/>
                  </a:cubicBezTo>
                  <a:cubicBezTo>
                    <a:pt x="2520" y="10844"/>
                    <a:pt x="2507" y="10884"/>
                    <a:pt x="2493" y="10900"/>
                  </a:cubicBezTo>
                  <a:cubicBezTo>
                    <a:pt x="2424" y="10940"/>
                    <a:pt x="2355" y="10966"/>
                    <a:pt x="2272" y="10983"/>
                  </a:cubicBezTo>
                  <a:cubicBezTo>
                    <a:pt x="2259" y="10983"/>
                    <a:pt x="2245" y="10966"/>
                    <a:pt x="2245" y="10940"/>
                  </a:cubicBezTo>
                  <a:cubicBezTo>
                    <a:pt x="2219" y="10884"/>
                    <a:pt x="2219" y="10844"/>
                    <a:pt x="2245" y="10775"/>
                  </a:cubicBezTo>
                  <a:close/>
                  <a:moveTo>
                    <a:pt x="7345" y="11727"/>
                  </a:moveTo>
                  <a:cubicBezTo>
                    <a:pt x="7345" y="11740"/>
                    <a:pt x="7345" y="11740"/>
                    <a:pt x="7331" y="11753"/>
                  </a:cubicBezTo>
                  <a:lnTo>
                    <a:pt x="7345" y="11727"/>
                  </a:lnTo>
                  <a:close/>
                  <a:moveTo>
                    <a:pt x="11073" y="8644"/>
                  </a:moveTo>
                  <a:cubicBezTo>
                    <a:pt x="11158" y="8644"/>
                    <a:pt x="11242" y="8647"/>
                    <a:pt x="11326" y="8652"/>
                  </a:cubicBezTo>
                  <a:cubicBezTo>
                    <a:pt x="11491" y="8668"/>
                    <a:pt x="11630" y="8734"/>
                    <a:pt x="11766" y="8804"/>
                  </a:cubicBezTo>
                  <a:cubicBezTo>
                    <a:pt x="11961" y="8886"/>
                    <a:pt x="12126" y="8982"/>
                    <a:pt x="12262" y="9121"/>
                  </a:cubicBezTo>
                  <a:cubicBezTo>
                    <a:pt x="12427" y="9286"/>
                    <a:pt x="12593" y="9439"/>
                    <a:pt x="12688" y="9630"/>
                  </a:cubicBezTo>
                  <a:cubicBezTo>
                    <a:pt x="12788" y="9839"/>
                    <a:pt x="12884" y="10044"/>
                    <a:pt x="12910" y="10265"/>
                  </a:cubicBezTo>
                  <a:cubicBezTo>
                    <a:pt x="12953" y="10540"/>
                    <a:pt x="12993" y="10801"/>
                    <a:pt x="12993" y="11066"/>
                  </a:cubicBezTo>
                  <a:cubicBezTo>
                    <a:pt x="12993" y="11132"/>
                    <a:pt x="13019" y="11188"/>
                    <a:pt x="13006" y="11257"/>
                  </a:cubicBezTo>
                  <a:cubicBezTo>
                    <a:pt x="12966" y="11244"/>
                    <a:pt x="12953" y="11201"/>
                    <a:pt x="12937" y="11161"/>
                  </a:cubicBezTo>
                  <a:cubicBezTo>
                    <a:pt x="12884" y="11066"/>
                    <a:pt x="12827" y="10966"/>
                    <a:pt x="12731" y="10900"/>
                  </a:cubicBezTo>
                  <a:cubicBezTo>
                    <a:pt x="12713" y="10888"/>
                    <a:pt x="12699" y="10878"/>
                    <a:pt x="12683" y="10878"/>
                  </a:cubicBezTo>
                  <a:cubicBezTo>
                    <a:pt x="12676" y="10878"/>
                    <a:pt x="12670" y="10880"/>
                    <a:pt x="12662" y="10884"/>
                  </a:cubicBezTo>
                  <a:cubicBezTo>
                    <a:pt x="12622" y="10900"/>
                    <a:pt x="12579" y="10913"/>
                    <a:pt x="12606" y="10966"/>
                  </a:cubicBezTo>
                  <a:cubicBezTo>
                    <a:pt x="12622" y="10996"/>
                    <a:pt x="12636" y="11036"/>
                    <a:pt x="12649" y="11066"/>
                  </a:cubicBezTo>
                  <a:cubicBezTo>
                    <a:pt x="12731" y="11257"/>
                    <a:pt x="12731" y="11449"/>
                    <a:pt x="12649" y="11671"/>
                  </a:cubicBezTo>
                  <a:cubicBezTo>
                    <a:pt x="12639" y="11617"/>
                    <a:pt x="12618" y="11597"/>
                    <a:pt x="12585" y="11597"/>
                  </a:cubicBezTo>
                  <a:cubicBezTo>
                    <a:pt x="12575" y="11597"/>
                    <a:pt x="12565" y="11598"/>
                    <a:pt x="12553" y="11601"/>
                  </a:cubicBezTo>
                  <a:cubicBezTo>
                    <a:pt x="12510" y="11615"/>
                    <a:pt x="12497" y="11644"/>
                    <a:pt x="12483" y="11684"/>
                  </a:cubicBezTo>
                  <a:cubicBezTo>
                    <a:pt x="12470" y="11710"/>
                    <a:pt x="12510" y="11780"/>
                    <a:pt x="12427" y="11793"/>
                  </a:cubicBezTo>
                  <a:cubicBezTo>
                    <a:pt x="12427" y="11727"/>
                    <a:pt x="12414" y="11658"/>
                    <a:pt x="12414" y="11601"/>
                  </a:cubicBezTo>
                  <a:cubicBezTo>
                    <a:pt x="12401" y="11314"/>
                    <a:pt x="12374" y="11023"/>
                    <a:pt x="12318" y="10748"/>
                  </a:cubicBezTo>
                  <a:cubicBezTo>
                    <a:pt x="12262" y="10540"/>
                    <a:pt x="12192" y="10361"/>
                    <a:pt x="12126" y="10169"/>
                  </a:cubicBezTo>
                  <a:cubicBezTo>
                    <a:pt x="12070" y="10031"/>
                    <a:pt x="12014" y="9892"/>
                    <a:pt x="11931" y="9783"/>
                  </a:cubicBezTo>
                  <a:cubicBezTo>
                    <a:pt x="11809" y="9561"/>
                    <a:pt x="11614" y="9439"/>
                    <a:pt x="11366" y="9382"/>
                  </a:cubicBezTo>
                  <a:cubicBezTo>
                    <a:pt x="11175" y="9336"/>
                    <a:pt x="10971" y="9297"/>
                    <a:pt x="10765" y="9297"/>
                  </a:cubicBezTo>
                  <a:cubicBezTo>
                    <a:pt x="10736" y="9297"/>
                    <a:pt x="10707" y="9298"/>
                    <a:pt x="10678" y="9300"/>
                  </a:cubicBezTo>
                  <a:cubicBezTo>
                    <a:pt x="10430" y="9313"/>
                    <a:pt x="10169" y="9356"/>
                    <a:pt x="9934" y="9439"/>
                  </a:cubicBezTo>
                  <a:cubicBezTo>
                    <a:pt x="9851" y="9465"/>
                    <a:pt x="9769" y="9508"/>
                    <a:pt x="9686" y="9577"/>
                  </a:cubicBezTo>
                  <a:cubicBezTo>
                    <a:pt x="9630" y="9617"/>
                    <a:pt x="9590" y="9700"/>
                    <a:pt x="9563" y="9756"/>
                  </a:cubicBezTo>
                  <a:cubicBezTo>
                    <a:pt x="9355" y="10113"/>
                    <a:pt x="9081" y="10388"/>
                    <a:pt x="8803" y="10665"/>
                  </a:cubicBezTo>
                  <a:cubicBezTo>
                    <a:pt x="8694" y="10761"/>
                    <a:pt x="8571" y="10844"/>
                    <a:pt x="8459" y="10927"/>
                  </a:cubicBezTo>
                  <a:cubicBezTo>
                    <a:pt x="8294" y="11079"/>
                    <a:pt x="8171" y="11244"/>
                    <a:pt x="8142" y="11462"/>
                  </a:cubicBezTo>
                  <a:cubicBezTo>
                    <a:pt x="8142" y="11545"/>
                    <a:pt x="8142" y="11615"/>
                    <a:pt x="8089" y="11671"/>
                  </a:cubicBezTo>
                  <a:cubicBezTo>
                    <a:pt x="8071" y="11704"/>
                    <a:pt x="8054" y="11723"/>
                    <a:pt x="8032" y="11723"/>
                  </a:cubicBezTo>
                  <a:cubicBezTo>
                    <a:pt x="8017" y="11723"/>
                    <a:pt x="7999" y="11714"/>
                    <a:pt x="7976" y="11697"/>
                  </a:cubicBezTo>
                  <a:cubicBezTo>
                    <a:pt x="7903" y="11640"/>
                    <a:pt x="7819" y="11617"/>
                    <a:pt x="7731" y="11617"/>
                  </a:cubicBezTo>
                  <a:cubicBezTo>
                    <a:pt x="7672" y="11617"/>
                    <a:pt x="7611" y="11627"/>
                    <a:pt x="7550" y="11644"/>
                  </a:cubicBezTo>
                  <a:cubicBezTo>
                    <a:pt x="7480" y="11671"/>
                    <a:pt x="7427" y="11684"/>
                    <a:pt x="7371" y="11710"/>
                  </a:cubicBezTo>
                  <a:cubicBezTo>
                    <a:pt x="7371" y="11727"/>
                    <a:pt x="7358" y="11727"/>
                    <a:pt x="7345" y="11727"/>
                  </a:cubicBezTo>
                  <a:cubicBezTo>
                    <a:pt x="7345" y="11710"/>
                    <a:pt x="7358" y="11710"/>
                    <a:pt x="7371" y="11710"/>
                  </a:cubicBezTo>
                  <a:cubicBezTo>
                    <a:pt x="7358" y="11658"/>
                    <a:pt x="7397" y="11601"/>
                    <a:pt x="7414" y="11562"/>
                  </a:cubicBezTo>
                  <a:cubicBezTo>
                    <a:pt x="7497" y="11436"/>
                    <a:pt x="7523" y="11297"/>
                    <a:pt x="7563" y="11161"/>
                  </a:cubicBezTo>
                  <a:cubicBezTo>
                    <a:pt x="7563" y="11132"/>
                    <a:pt x="7563" y="11118"/>
                    <a:pt x="7579" y="11118"/>
                  </a:cubicBezTo>
                  <a:cubicBezTo>
                    <a:pt x="7811" y="10913"/>
                    <a:pt x="7993" y="10665"/>
                    <a:pt x="8142" y="10404"/>
                  </a:cubicBezTo>
                  <a:cubicBezTo>
                    <a:pt x="8254" y="10183"/>
                    <a:pt x="8350" y="9961"/>
                    <a:pt x="8376" y="9713"/>
                  </a:cubicBezTo>
                  <a:lnTo>
                    <a:pt x="8376" y="9382"/>
                  </a:lnTo>
                  <a:cubicBezTo>
                    <a:pt x="8363" y="9286"/>
                    <a:pt x="8376" y="9300"/>
                    <a:pt x="8459" y="9260"/>
                  </a:cubicBezTo>
                  <a:cubicBezTo>
                    <a:pt x="8638" y="9164"/>
                    <a:pt x="8833" y="9108"/>
                    <a:pt x="9024" y="9038"/>
                  </a:cubicBezTo>
                  <a:cubicBezTo>
                    <a:pt x="9203" y="8969"/>
                    <a:pt x="9382" y="8929"/>
                    <a:pt x="9577" y="8886"/>
                  </a:cubicBezTo>
                  <a:cubicBezTo>
                    <a:pt x="9712" y="8860"/>
                    <a:pt x="9864" y="8804"/>
                    <a:pt x="10003" y="8777"/>
                  </a:cubicBezTo>
                  <a:cubicBezTo>
                    <a:pt x="10359" y="8689"/>
                    <a:pt x="10717" y="8644"/>
                    <a:pt x="11073" y="8644"/>
                  </a:cubicBezTo>
                  <a:close/>
                  <a:moveTo>
                    <a:pt x="7365" y="10811"/>
                  </a:moveTo>
                  <a:cubicBezTo>
                    <a:pt x="7371" y="10811"/>
                    <a:pt x="7377" y="10813"/>
                    <a:pt x="7384" y="10818"/>
                  </a:cubicBezTo>
                  <a:cubicBezTo>
                    <a:pt x="7397" y="10831"/>
                    <a:pt x="7427" y="10844"/>
                    <a:pt x="7414" y="10870"/>
                  </a:cubicBezTo>
                  <a:cubicBezTo>
                    <a:pt x="7414" y="11023"/>
                    <a:pt x="7371" y="11161"/>
                    <a:pt x="7315" y="11297"/>
                  </a:cubicBezTo>
                  <a:cubicBezTo>
                    <a:pt x="7219" y="11545"/>
                    <a:pt x="7067" y="11780"/>
                    <a:pt x="6918" y="12015"/>
                  </a:cubicBezTo>
                  <a:cubicBezTo>
                    <a:pt x="6819" y="12154"/>
                    <a:pt x="6710" y="12263"/>
                    <a:pt x="6587" y="12345"/>
                  </a:cubicBezTo>
                  <a:cubicBezTo>
                    <a:pt x="6531" y="12388"/>
                    <a:pt x="6462" y="12402"/>
                    <a:pt x="6392" y="12402"/>
                  </a:cubicBezTo>
                  <a:cubicBezTo>
                    <a:pt x="6379" y="12345"/>
                    <a:pt x="6405" y="12306"/>
                    <a:pt x="6405" y="12263"/>
                  </a:cubicBezTo>
                  <a:cubicBezTo>
                    <a:pt x="6422" y="12223"/>
                    <a:pt x="6405" y="12193"/>
                    <a:pt x="6366" y="12167"/>
                  </a:cubicBezTo>
                  <a:cubicBezTo>
                    <a:pt x="6350" y="12162"/>
                    <a:pt x="6337" y="12159"/>
                    <a:pt x="6325" y="12159"/>
                  </a:cubicBezTo>
                  <a:cubicBezTo>
                    <a:pt x="6305" y="12159"/>
                    <a:pt x="6291" y="12168"/>
                    <a:pt x="6283" y="12193"/>
                  </a:cubicBezTo>
                  <a:cubicBezTo>
                    <a:pt x="6270" y="12249"/>
                    <a:pt x="6257" y="12306"/>
                    <a:pt x="6240" y="12359"/>
                  </a:cubicBezTo>
                  <a:cubicBezTo>
                    <a:pt x="6229" y="12383"/>
                    <a:pt x="6227" y="12405"/>
                    <a:pt x="6212" y="12405"/>
                  </a:cubicBezTo>
                  <a:cubicBezTo>
                    <a:pt x="6209" y="12405"/>
                    <a:pt x="6205" y="12404"/>
                    <a:pt x="6200" y="12402"/>
                  </a:cubicBezTo>
                  <a:cubicBezTo>
                    <a:pt x="6105" y="12372"/>
                    <a:pt x="6009" y="12402"/>
                    <a:pt x="5926" y="12359"/>
                  </a:cubicBezTo>
                  <a:cubicBezTo>
                    <a:pt x="5896" y="12345"/>
                    <a:pt x="5870" y="12332"/>
                    <a:pt x="5909" y="12289"/>
                  </a:cubicBezTo>
                  <a:cubicBezTo>
                    <a:pt x="6022" y="12180"/>
                    <a:pt x="6131" y="12071"/>
                    <a:pt x="6227" y="11932"/>
                  </a:cubicBezTo>
                  <a:cubicBezTo>
                    <a:pt x="6310" y="11823"/>
                    <a:pt x="6379" y="11710"/>
                    <a:pt x="6475" y="11628"/>
                  </a:cubicBezTo>
                  <a:cubicBezTo>
                    <a:pt x="6485" y="11618"/>
                    <a:pt x="6497" y="11592"/>
                    <a:pt x="6514" y="11592"/>
                  </a:cubicBezTo>
                  <a:cubicBezTo>
                    <a:pt x="6519" y="11592"/>
                    <a:pt x="6525" y="11595"/>
                    <a:pt x="6531" y="11601"/>
                  </a:cubicBezTo>
                  <a:cubicBezTo>
                    <a:pt x="6558" y="11615"/>
                    <a:pt x="6571" y="11628"/>
                    <a:pt x="6571" y="11671"/>
                  </a:cubicBezTo>
                  <a:cubicBezTo>
                    <a:pt x="6544" y="11727"/>
                    <a:pt x="6544" y="11780"/>
                    <a:pt x="6518" y="11836"/>
                  </a:cubicBezTo>
                  <a:cubicBezTo>
                    <a:pt x="6488" y="11876"/>
                    <a:pt x="6462" y="11932"/>
                    <a:pt x="6531" y="11958"/>
                  </a:cubicBezTo>
                  <a:cubicBezTo>
                    <a:pt x="6547" y="11967"/>
                    <a:pt x="6561" y="11971"/>
                    <a:pt x="6572" y="11971"/>
                  </a:cubicBezTo>
                  <a:cubicBezTo>
                    <a:pt x="6602" y="11971"/>
                    <a:pt x="6621" y="11947"/>
                    <a:pt x="6640" y="11919"/>
                  </a:cubicBezTo>
                  <a:cubicBezTo>
                    <a:pt x="6696" y="11836"/>
                    <a:pt x="6723" y="11753"/>
                    <a:pt x="6736" y="11658"/>
                  </a:cubicBezTo>
                  <a:cubicBezTo>
                    <a:pt x="6753" y="11615"/>
                    <a:pt x="6710" y="11562"/>
                    <a:pt x="6683" y="11532"/>
                  </a:cubicBezTo>
                  <a:cubicBezTo>
                    <a:pt x="6653" y="11492"/>
                    <a:pt x="6653" y="11479"/>
                    <a:pt x="6683" y="11462"/>
                  </a:cubicBezTo>
                  <a:cubicBezTo>
                    <a:pt x="6766" y="11410"/>
                    <a:pt x="6849" y="11327"/>
                    <a:pt x="6958" y="11297"/>
                  </a:cubicBezTo>
                  <a:cubicBezTo>
                    <a:pt x="6982" y="11291"/>
                    <a:pt x="7009" y="11286"/>
                    <a:pt x="7035" y="11286"/>
                  </a:cubicBezTo>
                  <a:cubicBezTo>
                    <a:pt x="7069" y="11286"/>
                    <a:pt x="7101" y="11295"/>
                    <a:pt x="7123" y="11327"/>
                  </a:cubicBezTo>
                  <a:cubicBezTo>
                    <a:pt x="7123" y="11340"/>
                    <a:pt x="7136" y="11353"/>
                    <a:pt x="7149" y="11353"/>
                  </a:cubicBezTo>
                  <a:cubicBezTo>
                    <a:pt x="7167" y="11361"/>
                    <a:pt x="7183" y="11369"/>
                    <a:pt x="7198" y="11369"/>
                  </a:cubicBezTo>
                  <a:cubicBezTo>
                    <a:pt x="7210" y="11369"/>
                    <a:pt x="7221" y="11364"/>
                    <a:pt x="7232" y="11353"/>
                  </a:cubicBezTo>
                  <a:cubicBezTo>
                    <a:pt x="7262" y="11327"/>
                    <a:pt x="7262" y="11297"/>
                    <a:pt x="7249" y="11284"/>
                  </a:cubicBezTo>
                  <a:cubicBezTo>
                    <a:pt x="7206" y="11201"/>
                    <a:pt x="7166" y="11148"/>
                    <a:pt x="7083" y="11132"/>
                  </a:cubicBezTo>
                  <a:cubicBezTo>
                    <a:pt x="7054" y="11118"/>
                    <a:pt x="7027" y="11132"/>
                    <a:pt x="7001" y="11105"/>
                  </a:cubicBezTo>
                  <a:cubicBezTo>
                    <a:pt x="7083" y="11036"/>
                    <a:pt x="7179" y="10966"/>
                    <a:pt x="7262" y="10900"/>
                  </a:cubicBezTo>
                  <a:cubicBezTo>
                    <a:pt x="7288" y="10884"/>
                    <a:pt x="7302" y="10857"/>
                    <a:pt x="7331" y="10844"/>
                  </a:cubicBezTo>
                  <a:cubicBezTo>
                    <a:pt x="7341" y="10825"/>
                    <a:pt x="7350" y="10811"/>
                    <a:pt x="7365" y="10811"/>
                  </a:cubicBezTo>
                  <a:close/>
                  <a:moveTo>
                    <a:pt x="5761" y="12484"/>
                  </a:moveTo>
                  <a:lnTo>
                    <a:pt x="5761" y="12484"/>
                  </a:lnTo>
                  <a:cubicBezTo>
                    <a:pt x="5856" y="12580"/>
                    <a:pt x="5966" y="12593"/>
                    <a:pt x="6062" y="12620"/>
                  </a:cubicBezTo>
                  <a:cubicBezTo>
                    <a:pt x="5992" y="12740"/>
                    <a:pt x="5936" y="12795"/>
                    <a:pt x="5869" y="12795"/>
                  </a:cubicBezTo>
                  <a:cubicBezTo>
                    <a:pt x="5844" y="12795"/>
                    <a:pt x="5817" y="12787"/>
                    <a:pt x="5787" y="12772"/>
                  </a:cubicBezTo>
                  <a:cubicBezTo>
                    <a:pt x="5678" y="12702"/>
                    <a:pt x="5678" y="12650"/>
                    <a:pt x="5761" y="12484"/>
                  </a:cubicBezTo>
                  <a:close/>
                  <a:moveTo>
                    <a:pt x="5503" y="7312"/>
                  </a:moveTo>
                  <a:cubicBezTo>
                    <a:pt x="5533" y="7312"/>
                    <a:pt x="5564" y="7313"/>
                    <a:pt x="5595" y="7316"/>
                  </a:cubicBezTo>
                  <a:cubicBezTo>
                    <a:pt x="5678" y="7316"/>
                    <a:pt x="5691" y="7329"/>
                    <a:pt x="5661" y="7411"/>
                  </a:cubicBezTo>
                  <a:cubicBezTo>
                    <a:pt x="5622" y="7577"/>
                    <a:pt x="5608" y="7759"/>
                    <a:pt x="5622" y="7937"/>
                  </a:cubicBezTo>
                  <a:cubicBezTo>
                    <a:pt x="5622" y="8268"/>
                    <a:pt x="5678" y="8585"/>
                    <a:pt x="5856" y="8860"/>
                  </a:cubicBezTo>
                  <a:cubicBezTo>
                    <a:pt x="5888" y="8904"/>
                    <a:pt x="5921" y="8955"/>
                    <a:pt x="5974" y="8955"/>
                  </a:cubicBezTo>
                  <a:cubicBezTo>
                    <a:pt x="5989" y="8955"/>
                    <a:pt x="6004" y="8951"/>
                    <a:pt x="6022" y="8943"/>
                  </a:cubicBezTo>
                  <a:cubicBezTo>
                    <a:pt x="6027" y="8940"/>
                    <a:pt x="6032" y="8939"/>
                    <a:pt x="6037" y="8939"/>
                  </a:cubicBezTo>
                  <a:cubicBezTo>
                    <a:pt x="6058" y="8939"/>
                    <a:pt x="6078" y="8958"/>
                    <a:pt x="6091" y="8969"/>
                  </a:cubicBezTo>
                  <a:cubicBezTo>
                    <a:pt x="6108" y="8975"/>
                    <a:pt x="6122" y="8978"/>
                    <a:pt x="6134" y="8978"/>
                  </a:cubicBezTo>
                  <a:cubicBezTo>
                    <a:pt x="6151" y="8978"/>
                    <a:pt x="6164" y="8971"/>
                    <a:pt x="6174" y="8956"/>
                  </a:cubicBezTo>
                  <a:cubicBezTo>
                    <a:pt x="6187" y="8943"/>
                    <a:pt x="6200" y="8916"/>
                    <a:pt x="6174" y="8886"/>
                  </a:cubicBezTo>
                  <a:cubicBezTo>
                    <a:pt x="6075" y="8764"/>
                    <a:pt x="6105" y="8625"/>
                    <a:pt x="6105" y="8486"/>
                  </a:cubicBezTo>
                  <a:cubicBezTo>
                    <a:pt x="6118" y="8351"/>
                    <a:pt x="6144" y="8212"/>
                    <a:pt x="6187" y="8073"/>
                  </a:cubicBezTo>
                  <a:cubicBezTo>
                    <a:pt x="6187" y="8294"/>
                    <a:pt x="6227" y="8503"/>
                    <a:pt x="6283" y="8708"/>
                  </a:cubicBezTo>
                  <a:cubicBezTo>
                    <a:pt x="6366" y="8982"/>
                    <a:pt x="6462" y="9260"/>
                    <a:pt x="6640" y="9478"/>
                  </a:cubicBezTo>
                  <a:cubicBezTo>
                    <a:pt x="6640" y="9495"/>
                    <a:pt x="6653" y="9508"/>
                    <a:pt x="6653" y="9508"/>
                  </a:cubicBezTo>
                  <a:cubicBezTo>
                    <a:pt x="6670" y="9521"/>
                    <a:pt x="6683" y="9535"/>
                    <a:pt x="6696" y="9548"/>
                  </a:cubicBezTo>
                  <a:cubicBezTo>
                    <a:pt x="6835" y="9660"/>
                    <a:pt x="6958" y="9783"/>
                    <a:pt x="7067" y="9921"/>
                  </a:cubicBezTo>
                  <a:cubicBezTo>
                    <a:pt x="7097" y="9948"/>
                    <a:pt x="7123" y="9974"/>
                    <a:pt x="7166" y="9974"/>
                  </a:cubicBezTo>
                  <a:cubicBezTo>
                    <a:pt x="7219" y="9991"/>
                    <a:pt x="7232" y="10017"/>
                    <a:pt x="7219" y="10074"/>
                  </a:cubicBezTo>
                  <a:cubicBezTo>
                    <a:pt x="7206" y="10100"/>
                    <a:pt x="7206" y="10140"/>
                    <a:pt x="7206" y="10183"/>
                  </a:cubicBezTo>
                  <a:cubicBezTo>
                    <a:pt x="7206" y="10292"/>
                    <a:pt x="7149" y="10374"/>
                    <a:pt x="7083" y="10457"/>
                  </a:cubicBezTo>
                  <a:cubicBezTo>
                    <a:pt x="6931" y="10665"/>
                    <a:pt x="6766" y="10870"/>
                    <a:pt x="6601" y="11079"/>
                  </a:cubicBezTo>
                  <a:lnTo>
                    <a:pt x="6601" y="11066"/>
                  </a:lnTo>
                  <a:cubicBezTo>
                    <a:pt x="6571" y="11231"/>
                    <a:pt x="6448" y="11340"/>
                    <a:pt x="6366" y="11462"/>
                  </a:cubicBezTo>
                  <a:cubicBezTo>
                    <a:pt x="6283" y="11601"/>
                    <a:pt x="6187" y="11727"/>
                    <a:pt x="6075" y="11849"/>
                  </a:cubicBezTo>
                  <a:cubicBezTo>
                    <a:pt x="5939" y="12041"/>
                    <a:pt x="5744" y="12193"/>
                    <a:pt x="5565" y="12345"/>
                  </a:cubicBezTo>
                  <a:cubicBezTo>
                    <a:pt x="5413" y="12454"/>
                    <a:pt x="5278" y="12580"/>
                    <a:pt x="5126" y="12689"/>
                  </a:cubicBezTo>
                  <a:cubicBezTo>
                    <a:pt x="4987" y="12802"/>
                    <a:pt x="4835" y="12868"/>
                    <a:pt x="4686" y="12937"/>
                  </a:cubicBezTo>
                  <a:cubicBezTo>
                    <a:pt x="4547" y="12993"/>
                    <a:pt x="4408" y="13050"/>
                    <a:pt x="4256" y="13063"/>
                  </a:cubicBezTo>
                  <a:cubicBezTo>
                    <a:pt x="4124" y="13080"/>
                    <a:pt x="3991" y="13104"/>
                    <a:pt x="3859" y="13104"/>
                  </a:cubicBezTo>
                  <a:cubicBezTo>
                    <a:pt x="3785" y="13104"/>
                    <a:pt x="3711" y="13096"/>
                    <a:pt x="3638" y="13076"/>
                  </a:cubicBezTo>
                  <a:cubicBezTo>
                    <a:pt x="3446" y="13020"/>
                    <a:pt x="3237" y="12951"/>
                    <a:pt x="3099" y="12772"/>
                  </a:cubicBezTo>
                  <a:cubicBezTo>
                    <a:pt x="3016" y="12650"/>
                    <a:pt x="2920" y="12511"/>
                    <a:pt x="2851" y="12372"/>
                  </a:cubicBezTo>
                  <a:cubicBezTo>
                    <a:pt x="2741" y="12180"/>
                    <a:pt x="2685" y="11958"/>
                    <a:pt x="2659" y="11753"/>
                  </a:cubicBezTo>
                  <a:cubicBezTo>
                    <a:pt x="2632" y="11588"/>
                    <a:pt x="2632" y="11410"/>
                    <a:pt x="2646" y="11244"/>
                  </a:cubicBezTo>
                  <a:cubicBezTo>
                    <a:pt x="2685" y="10913"/>
                    <a:pt x="2728" y="10583"/>
                    <a:pt x="2798" y="10265"/>
                  </a:cubicBezTo>
                  <a:cubicBezTo>
                    <a:pt x="2837" y="10074"/>
                    <a:pt x="2920" y="9908"/>
                    <a:pt x="2976" y="9726"/>
                  </a:cubicBezTo>
                  <a:cubicBezTo>
                    <a:pt x="3046" y="9508"/>
                    <a:pt x="3128" y="9300"/>
                    <a:pt x="3224" y="9081"/>
                  </a:cubicBezTo>
                  <a:cubicBezTo>
                    <a:pt x="3307" y="8873"/>
                    <a:pt x="3429" y="8695"/>
                    <a:pt x="3568" y="8503"/>
                  </a:cubicBezTo>
                  <a:cubicBezTo>
                    <a:pt x="3651" y="8377"/>
                    <a:pt x="3747" y="8255"/>
                    <a:pt x="3843" y="8129"/>
                  </a:cubicBezTo>
                  <a:cubicBezTo>
                    <a:pt x="3982" y="7937"/>
                    <a:pt x="4134" y="7759"/>
                    <a:pt x="4339" y="7633"/>
                  </a:cubicBezTo>
                  <a:cubicBezTo>
                    <a:pt x="4573" y="7494"/>
                    <a:pt x="4821" y="7385"/>
                    <a:pt x="5112" y="7345"/>
                  </a:cubicBezTo>
                  <a:cubicBezTo>
                    <a:pt x="5247" y="7332"/>
                    <a:pt x="5372" y="7312"/>
                    <a:pt x="5503" y="7312"/>
                  </a:cubicBezTo>
                  <a:close/>
                  <a:moveTo>
                    <a:pt x="2563" y="12249"/>
                  </a:moveTo>
                  <a:cubicBezTo>
                    <a:pt x="2672" y="12471"/>
                    <a:pt x="2768" y="12663"/>
                    <a:pt x="2894" y="12841"/>
                  </a:cubicBezTo>
                  <a:cubicBezTo>
                    <a:pt x="3046" y="13033"/>
                    <a:pt x="3237" y="13159"/>
                    <a:pt x="3472" y="13228"/>
                  </a:cubicBezTo>
                  <a:cubicBezTo>
                    <a:pt x="3611" y="13268"/>
                    <a:pt x="3747" y="13298"/>
                    <a:pt x="3886" y="13298"/>
                  </a:cubicBezTo>
                  <a:cubicBezTo>
                    <a:pt x="3995" y="13298"/>
                    <a:pt x="4091" y="13268"/>
                    <a:pt x="4203" y="13268"/>
                  </a:cubicBezTo>
                  <a:cubicBezTo>
                    <a:pt x="4216" y="13268"/>
                    <a:pt x="4216" y="13255"/>
                    <a:pt x="4230" y="13255"/>
                  </a:cubicBezTo>
                  <a:cubicBezTo>
                    <a:pt x="4244" y="13256"/>
                    <a:pt x="4257" y="13256"/>
                    <a:pt x="4271" y="13256"/>
                  </a:cubicBezTo>
                  <a:cubicBezTo>
                    <a:pt x="4421" y="13256"/>
                    <a:pt x="4561" y="13195"/>
                    <a:pt x="4712" y="13159"/>
                  </a:cubicBezTo>
                  <a:lnTo>
                    <a:pt x="4712" y="13159"/>
                  </a:lnTo>
                  <a:cubicBezTo>
                    <a:pt x="4656" y="13242"/>
                    <a:pt x="4616" y="13324"/>
                    <a:pt x="4560" y="13407"/>
                  </a:cubicBezTo>
                  <a:cubicBezTo>
                    <a:pt x="4451" y="13572"/>
                    <a:pt x="4368" y="13764"/>
                    <a:pt x="4299" y="13959"/>
                  </a:cubicBezTo>
                  <a:cubicBezTo>
                    <a:pt x="4256" y="14042"/>
                    <a:pt x="4230" y="14138"/>
                    <a:pt x="4173" y="14220"/>
                  </a:cubicBezTo>
                  <a:cubicBezTo>
                    <a:pt x="4134" y="14290"/>
                    <a:pt x="4107" y="14372"/>
                    <a:pt x="4091" y="14455"/>
                  </a:cubicBezTo>
                  <a:cubicBezTo>
                    <a:pt x="4091" y="14501"/>
                    <a:pt x="4072" y="14515"/>
                    <a:pt x="4046" y="14515"/>
                  </a:cubicBezTo>
                  <a:cubicBezTo>
                    <a:pt x="4034" y="14515"/>
                    <a:pt x="4021" y="14512"/>
                    <a:pt x="4008" y="14508"/>
                  </a:cubicBezTo>
                  <a:cubicBezTo>
                    <a:pt x="3886" y="14508"/>
                    <a:pt x="3776" y="14455"/>
                    <a:pt x="3664" y="14412"/>
                  </a:cubicBezTo>
                  <a:cubicBezTo>
                    <a:pt x="3429" y="14343"/>
                    <a:pt x="3211" y="14247"/>
                    <a:pt x="2989" y="14124"/>
                  </a:cubicBezTo>
                  <a:cubicBezTo>
                    <a:pt x="2880" y="14068"/>
                    <a:pt x="2768" y="13986"/>
                    <a:pt x="2659" y="13916"/>
                  </a:cubicBezTo>
                  <a:cubicBezTo>
                    <a:pt x="2437" y="13764"/>
                    <a:pt x="2206" y="13612"/>
                    <a:pt x="1997" y="13447"/>
                  </a:cubicBezTo>
                  <a:cubicBezTo>
                    <a:pt x="1958" y="13407"/>
                    <a:pt x="1901" y="13364"/>
                    <a:pt x="1858" y="13337"/>
                  </a:cubicBezTo>
                  <a:cubicBezTo>
                    <a:pt x="2189" y="13050"/>
                    <a:pt x="2398" y="12663"/>
                    <a:pt x="2563" y="12249"/>
                  </a:cubicBezTo>
                  <a:close/>
                  <a:moveTo>
                    <a:pt x="7880" y="13490"/>
                  </a:moveTo>
                  <a:cubicBezTo>
                    <a:pt x="8006" y="13490"/>
                    <a:pt x="7993" y="13490"/>
                    <a:pt x="8019" y="13599"/>
                  </a:cubicBezTo>
                  <a:cubicBezTo>
                    <a:pt x="8046" y="13738"/>
                    <a:pt x="8075" y="13876"/>
                    <a:pt x="8158" y="13999"/>
                  </a:cubicBezTo>
                  <a:cubicBezTo>
                    <a:pt x="8224" y="14124"/>
                    <a:pt x="8307" y="14247"/>
                    <a:pt x="8390" y="14386"/>
                  </a:cubicBezTo>
                  <a:cubicBezTo>
                    <a:pt x="8419" y="14439"/>
                    <a:pt x="8390" y="14495"/>
                    <a:pt x="8376" y="14564"/>
                  </a:cubicBezTo>
                  <a:cubicBezTo>
                    <a:pt x="8158" y="14220"/>
                    <a:pt x="7993" y="13876"/>
                    <a:pt x="7880" y="13490"/>
                  </a:cubicBezTo>
                  <a:close/>
                  <a:moveTo>
                    <a:pt x="10759" y="9449"/>
                  </a:moveTo>
                  <a:cubicBezTo>
                    <a:pt x="10796" y="9449"/>
                    <a:pt x="10833" y="9450"/>
                    <a:pt x="10870" y="9452"/>
                  </a:cubicBezTo>
                  <a:cubicBezTo>
                    <a:pt x="11091" y="9465"/>
                    <a:pt x="11313" y="9508"/>
                    <a:pt x="11505" y="9604"/>
                  </a:cubicBezTo>
                  <a:cubicBezTo>
                    <a:pt x="11657" y="9687"/>
                    <a:pt x="11753" y="9809"/>
                    <a:pt x="11822" y="9961"/>
                  </a:cubicBezTo>
                  <a:cubicBezTo>
                    <a:pt x="11918" y="10140"/>
                    <a:pt x="11987" y="10335"/>
                    <a:pt x="12044" y="10540"/>
                  </a:cubicBezTo>
                  <a:cubicBezTo>
                    <a:pt x="12070" y="10636"/>
                    <a:pt x="12097" y="10718"/>
                    <a:pt x="12110" y="10818"/>
                  </a:cubicBezTo>
                  <a:cubicBezTo>
                    <a:pt x="11987" y="10735"/>
                    <a:pt x="11835" y="10705"/>
                    <a:pt x="11670" y="10692"/>
                  </a:cubicBezTo>
                  <a:cubicBezTo>
                    <a:pt x="11630" y="10692"/>
                    <a:pt x="11574" y="10692"/>
                    <a:pt x="11518" y="10705"/>
                  </a:cubicBezTo>
                  <a:cubicBezTo>
                    <a:pt x="11339" y="10761"/>
                    <a:pt x="11147" y="10775"/>
                    <a:pt x="10995" y="10913"/>
                  </a:cubicBezTo>
                  <a:cubicBezTo>
                    <a:pt x="10982" y="10940"/>
                    <a:pt x="10952" y="10940"/>
                    <a:pt x="10969" y="10983"/>
                  </a:cubicBezTo>
                  <a:cubicBezTo>
                    <a:pt x="10982" y="11023"/>
                    <a:pt x="11009" y="11023"/>
                    <a:pt x="11035" y="11023"/>
                  </a:cubicBezTo>
                  <a:cubicBezTo>
                    <a:pt x="11091" y="11009"/>
                    <a:pt x="11147" y="11009"/>
                    <a:pt x="11200" y="10996"/>
                  </a:cubicBezTo>
                  <a:cubicBezTo>
                    <a:pt x="11285" y="10985"/>
                    <a:pt x="11368" y="10978"/>
                    <a:pt x="11450" y="10978"/>
                  </a:cubicBezTo>
                  <a:cubicBezTo>
                    <a:pt x="11677" y="10978"/>
                    <a:pt x="11895" y="11027"/>
                    <a:pt x="12097" y="11148"/>
                  </a:cubicBezTo>
                  <a:cubicBezTo>
                    <a:pt x="12153" y="11175"/>
                    <a:pt x="12179" y="11201"/>
                    <a:pt x="12179" y="11271"/>
                  </a:cubicBezTo>
                  <a:cubicBezTo>
                    <a:pt x="12179" y="11410"/>
                    <a:pt x="12192" y="11562"/>
                    <a:pt x="12192" y="11710"/>
                  </a:cubicBezTo>
                  <a:cubicBezTo>
                    <a:pt x="12192" y="11727"/>
                    <a:pt x="12192" y="11753"/>
                    <a:pt x="12179" y="11767"/>
                  </a:cubicBezTo>
                  <a:lnTo>
                    <a:pt x="12179" y="11780"/>
                  </a:lnTo>
                  <a:cubicBezTo>
                    <a:pt x="12179" y="12058"/>
                    <a:pt x="12140" y="12332"/>
                    <a:pt x="12126" y="12593"/>
                  </a:cubicBezTo>
                  <a:cubicBezTo>
                    <a:pt x="12097" y="12828"/>
                    <a:pt x="12057" y="13050"/>
                    <a:pt x="12001" y="13281"/>
                  </a:cubicBezTo>
                  <a:cubicBezTo>
                    <a:pt x="11944" y="13463"/>
                    <a:pt x="11905" y="13668"/>
                    <a:pt x="11796" y="13847"/>
                  </a:cubicBezTo>
                  <a:cubicBezTo>
                    <a:pt x="11753" y="13929"/>
                    <a:pt x="11713" y="14042"/>
                    <a:pt x="11657" y="14124"/>
                  </a:cubicBezTo>
                  <a:cubicBezTo>
                    <a:pt x="11574" y="14234"/>
                    <a:pt x="11465" y="14316"/>
                    <a:pt x="11382" y="14412"/>
                  </a:cubicBezTo>
                  <a:cubicBezTo>
                    <a:pt x="11187" y="14620"/>
                    <a:pt x="10952" y="14756"/>
                    <a:pt x="10704" y="14882"/>
                  </a:cubicBezTo>
                  <a:cubicBezTo>
                    <a:pt x="10582" y="14935"/>
                    <a:pt x="10430" y="14964"/>
                    <a:pt x="10291" y="15004"/>
                  </a:cubicBezTo>
                  <a:cubicBezTo>
                    <a:pt x="10211" y="15026"/>
                    <a:pt x="10123" y="15039"/>
                    <a:pt x="10032" y="15039"/>
                  </a:cubicBezTo>
                  <a:cubicBezTo>
                    <a:pt x="10000" y="15039"/>
                    <a:pt x="9967" y="15037"/>
                    <a:pt x="9934" y="15034"/>
                  </a:cubicBezTo>
                  <a:cubicBezTo>
                    <a:pt x="9712" y="15017"/>
                    <a:pt x="9507" y="14978"/>
                    <a:pt x="9299" y="14868"/>
                  </a:cubicBezTo>
                  <a:cubicBezTo>
                    <a:pt x="9094" y="14756"/>
                    <a:pt x="8929" y="14604"/>
                    <a:pt x="8763" y="14439"/>
                  </a:cubicBezTo>
                  <a:cubicBezTo>
                    <a:pt x="8654" y="14343"/>
                    <a:pt x="8555" y="14234"/>
                    <a:pt x="8472" y="14108"/>
                  </a:cubicBezTo>
                  <a:cubicBezTo>
                    <a:pt x="8376" y="13972"/>
                    <a:pt x="8267" y="13820"/>
                    <a:pt x="8211" y="13655"/>
                  </a:cubicBezTo>
                  <a:cubicBezTo>
                    <a:pt x="8185" y="13585"/>
                    <a:pt x="8185" y="13503"/>
                    <a:pt x="8158" y="13447"/>
                  </a:cubicBezTo>
                  <a:cubicBezTo>
                    <a:pt x="8142" y="13420"/>
                    <a:pt x="8158" y="13420"/>
                    <a:pt x="8185" y="13407"/>
                  </a:cubicBezTo>
                  <a:cubicBezTo>
                    <a:pt x="8224" y="13380"/>
                    <a:pt x="8267" y="13324"/>
                    <a:pt x="8307" y="13298"/>
                  </a:cubicBezTo>
                  <a:cubicBezTo>
                    <a:pt x="8337" y="13268"/>
                    <a:pt x="8337" y="13228"/>
                    <a:pt x="8323" y="13185"/>
                  </a:cubicBezTo>
                  <a:cubicBezTo>
                    <a:pt x="8311" y="13168"/>
                    <a:pt x="8296" y="13163"/>
                    <a:pt x="8281" y="13163"/>
                  </a:cubicBezTo>
                  <a:cubicBezTo>
                    <a:pt x="8261" y="13163"/>
                    <a:pt x="8241" y="13172"/>
                    <a:pt x="8224" y="13172"/>
                  </a:cubicBezTo>
                  <a:cubicBezTo>
                    <a:pt x="8198" y="13185"/>
                    <a:pt x="8185" y="13199"/>
                    <a:pt x="8158" y="13215"/>
                  </a:cubicBezTo>
                  <a:cubicBezTo>
                    <a:pt x="8102" y="13268"/>
                    <a:pt x="8046" y="13298"/>
                    <a:pt x="7963" y="13298"/>
                  </a:cubicBezTo>
                  <a:cubicBezTo>
                    <a:pt x="7950" y="13242"/>
                    <a:pt x="7993" y="13199"/>
                    <a:pt x="8006" y="13159"/>
                  </a:cubicBezTo>
                  <a:cubicBezTo>
                    <a:pt x="8006" y="13132"/>
                    <a:pt x="8019" y="13089"/>
                    <a:pt x="7976" y="13063"/>
                  </a:cubicBezTo>
                  <a:cubicBezTo>
                    <a:pt x="7969" y="13061"/>
                    <a:pt x="7962" y="13060"/>
                    <a:pt x="7957" y="13060"/>
                  </a:cubicBezTo>
                  <a:cubicBezTo>
                    <a:pt x="7920" y="13060"/>
                    <a:pt x="7908" y="13093"/>
                    <a:pt x="7894" y="13116"/>
                  </a:cubicBezTo>
                  <a:cubicBezTo>
                    <a:pt x="7880" y="13159"/>
                    <a:pt x="7854" y="13185"/>
                    <a:pt x="7841" y="13228"/>
                  </a:cubicBezTo>
                  <a:cubicBezTo>
                    <a:pt x="7841" y="13253"/>
                    <a:pt x="7829" y="13263"/>
                    <a:pt x="7810" y="13263"/>
                  </a:cubicBezTo>
                  <a:cubicBezTo>
                    <a:pt x="7799" y="13263"/>
                    <a:pt x="7786" y="13260"/>
                    <a:pt x="7771" y="13255"/>
                  </a:cubicBezTo>
                  <a:cubicBezTo>
                    <a:pt x="7550" y="13185"/>
                    <a:pt x="7262" y="12951"/>
                    <a:pt x="7249" y="12663"/>
                  </a:cubicBezTo>
                  <a:cubicBezTo>
                    <a:pt x="7249" y="12537"/>
                    <a:pt x="7206" y="12402"/>
                    <a:pt x="7219" y="12276"/>
                  </a:cubicBezTo>
                  <a:cubicBezTo>
                    <a:pt x="7232" y="12001"/>
                    <a:pt x="7454" y="11780"/>
                    <a:pt x="7728" y="11753"/>
                  </a:cubicBezTo>
                  <a:cubicBezTo>
                    <a:pt x="7738" y="11752"/>
                    <a:pt x="7747" y="11752"/>
                    <a:pt x="7756" y="11752"/>
                  </a:cubicBezTo>
                  <a:cubicBezTo>
                    <a:pt x="7856" y="11752"/>
                    <a:pt x="7942" y="11815"/>
                    <a:pt x="8006" y="11876"/>
                  </a:cubicBezTo>
                  <a:cubicBezTo>
                    <a:pt x="8059" y="11919"/>
                    <a:pt x="8102" y="11975"/>
                    <a:pt x="8128" y="12028"/>
                  </a:cubicBezTo>
                  <a:cubicBezTo>
                    <a:pt x="8158" y="12084"/>
                    <a:pt x="8185" y="12140"/>
                    <a:pt x="8241" y="12167"/>
                  </a:cubicBezTo>
                  <a:cubicBezTo>
                    <a:pt x="8307" y="12206"/>
                    <a:pt x="8307" y="12289"/>
                    <a:pt x="8337" y="12345"/>
                  </a:cubicBezTo>
                  <a:cubicBezTo>
                    <a:pt x="8364" y="12393"/>
                    <a:pt x="8379" y="12414"/>
                    <a:pt x="8408" y="12414"/>
                  </a:cubicBezTo>
                  <a:cubicBezTo>
                    <a:pt x="8421" y="12414"/>
                    <a:pt x="8437" y="12410"/>
                    <a:pt x="8459" y="12402"/>
                  </a:cubicBezTo>
                  <a:cubicBezTo>
                    <a:pt x="8502" y="12388"/>
                    <a:pt x="8515" y="12345"/>
                    <a:pt x="8515" y="12306"/>
                  </a:cubicBezTo>
                  <a:cubicBezTo>
                    <a:pt x="8489" y="12140"/>
                    <a:pt x="8459" y="11975"/>
                    <a:pt x="8472" y="11810"/>
                  </a:cubicBezTo>
                  <a:cubicBezTo>
                    <a:pt x="8489" y="11628"/>
                    <a:pt x="8489" y="11449"/>
                    <a:pt x="8528" y="11271"/>
                  </a:cubicBezTo>
                  <a:cubicBezTo>
                    <a:pt x="8571" y="11132"/>
                    <a:pt x="8624" y="11009"/>
                    <a:pt x="8750" y="10913"/>
                  </a:cubicBezTo>
                  <a:cubicBezTo>
                    <a:pt x="8998" y="10748"/>
                    <a:pt x="9177" y="10513"/>
                    <a:pt x="9368" y="10279"/>
                  </a:cubicBezTo>
                  <a:cubicBezTo>
                    <a:pt x="9481" y="10140"/>
                    <a:pt x="9577" y="9991"/>
                    <a:pt x="9659" y="9839"/>
                  </a:cubicBezTo>
                  <a:cubicBezTo>
                    <a:pt x="9729" y="9673"/>
                    <a:pt x="9851" y="9591"/>
                    <a:pt x="10017" y="9548"/>
                  </a:cubicBezTo>
                  <a:cubicBezTo>
                    <a:pt x="10256" y="9487"/>
                    <a:pt x="10507" y="9449"/>
                    <a:pt x="10759" y="9449"/>
                  </a:cubicBezTo>
                  <a:close/>
                  <a:moveTo>
                    <a:pt x="10747" y="15117"/>
                  </a:moveTo>
                  <a:cubicBezTo>
                    <a:pt x="10747" y="15121"/>
                    <a:pt x="10747" y="15122"/>
                    <a:pt x="10747" y="15122"/>
                  </a:cubicBezTo>
                  <a:cubicBezTo>
                    <a:pt x="10746" y="15122"/>
                    <a:pt x="10745" y="15120"/>
                    <a:pt x="10742" y="15119"/>
                  </a:cubicBezTo>
                  <a:lnTo>
                    <a:pt x="10742" y="15119"/>
                  </a:lnTo>
                  <a:cubicBezTo>
                    <a:pt x="10744" y="15118"/>
                    <a:pt x="10746" y="15117"/>
                    <a:pt x="10747" y="15117"/>
                  </a:cubicBezTo>
                  <a:close/>
                  <a:moveTo>
                    <a:pt x="2414" y="1"/>
                  </a:moveTo>
                  <a:cubicBezTo>
                    <a:pt x="2253" y="1"/>
                    <a:pt x="2093" y="18"/>
                    <a:pt x="1928" y="54"/>
                  </a:cubicBezTo>
                  <a:cubicBezTo>
                    <a:pt x="1763" y="110"/>
                    <a:pt x="1584" y="123"/>
                    <a:pt x="1405" y="166"/>
                  </a:cubicBezTo>
                  <a:cubicBezTo>
                    <a:pt x="1197" y="206"/>
                    <a:pt x="1005" y="275"/>
                    <a:pt x="896" y="467"/>
                  </a:cubicBezTo>
                  <a:cubicBezTo>
                    <a:pt x="853" y="510"/>
                    <a:pt x="853" y="580"/>
                    <a:pt x="827" y="619"/>
                  </a:cubicBezTo>
                  <a:cubicBezTo>
                    <a:pt x="814" y="606"/>
                    <a:pt x="784" y="593"/>
                    <a:pt x="784" y="580"/>
                  </a:cubicBezTo>
                  <a:cubicBezTo>
                    <a:pt x="718" y="454"/>
                    <a:pt x="688" y="331"/>
                    <a:pt x="701" y="179"/>
                  </a:cubicBezTo>
                  <a:cubicBezTo>
                    <a:pt x="718" y="136"/>
                    <a:pt x="718" y="97"/>
                    <a:pt x="661" y="83"/>
                  </a:cubicBezTo>
                  <a:cubicBezTo>
                    <a:pt x="651" y="77"/>
                    <a:pt x="642" y="74"/>
                    <a:pt x="634" y="74"/>
                  </a:cubicBezTo>
                  <a:cubicBezTo>
                    <a:pt x="607" y="74"/>
                    <a:pt x="589" y="106"/>
                    <a:pt x="579" y="136"/>
                  </a:cubicBezTo>
                  <a:cubicBezTo>
                    <a:pt x="536" y="206"/>
                    <a:pt x="552" y="275"/>
                    <a:pt x="552" y="345"/>
                  </a:cubicBezTo>
                  <a:cubicBezTo>
                    <a:pt x="552" y="423"/>
                    <a:pt x="564" y="501"/>
                    <a:pt x="577" y="580"/>
                  </a:cubicBezTo>
                  <a:lnTo>
                    <a:pt x="577" y="580"/>
                  </a:lnTo>
                  <a:cubicBezTo>
                    <a:pt x="563" y="580"/>
                    <a:pt x="549" y="580"/>
                    <a:pt x="536" y="580"/>
                  </a:cubicBezTo>
                  <a:cubicBezTo>
                    <a:pt x="469" y="580"/>
                    <a:pt x="411" y="571"/>
                    <a:pt x="400" y="467"/>
                  </a:cubicBezTo>
                  <a:cubicBezTo>
                    <a:pt x="393" y="453"/>
                    <a:pt x="373" y="442"/>
                    <a:pt x="352" y="442"/>
                  </a:cubicBezTo>
                  <a:cubicBezTo>
                    <a:pt x="334" y="442"/>
                    <a:pt x="316" y="449"/>
                    <a:pt x="304" y="467"/>
                  </a:cubicBezTo>
                  <a:cubicBezTo>
                    <a:pt x="235" y="523"/>
                    <a:pt x="261" y="649"/>
                    <a:pt x="357" y="689"/>
                  </a:cubicBezTo>
                  <a:cubicBezTo>
                    <a:pt x="413" y="715"/>
                    <a:pt x="453" y="732"/>
                    <a:pt x="509" y="745"/>
                  </a:cubicBezTo>
                  <a:cubicBezTo>
                    <a:pt x="579" y="758"/>
                    <a:pt x="661" y="758"/>
                    <a:pt x="731" y="798"/>
                  </a:cubicBezTo>
                  <a:cubicBezTo>
                    <a:pt x="701" y="841"/>
                    <a:pt x="675" y="867"/>
                    <a:pt x="635" y="880"/>
                  </a:cubicBezTo>
                  <a:cubicBezTo>
                    <a:pt x="509" y="963"/>
                    <a:pt x="400" y="1076"/>
                    <a:pt x="304" y="1198"/>
                  </a:cubicBezTo>
                  <a:cubicBezTo>
                    <a:pt x="165" y="1376"/>
                    <a:pt x="69" y="1572"/>
                    <a:pt x="0" y="1777"/>
                  </a:cubicBezTo>
                  <a:lnTo>
                    <a:pt x="0" y="3747"/>
                  </a:lnTo>
                  <a:cubicBezTo>
                    <a:pt x="56" y="3638"/>
                    <a:pt x="83" y="3513"/>
                    <a:pt x="152" y="3404"/>
                  </a:cubicBezTo>
                  <a:cubicBezTo>
                    <a:pt x="222" y="3308"/>
                    <a:pt x="288" y="3251"/>
                    <a:pt x="400" y="3238"/>
                  </a:cubicBezTo>
                  <a:cubicBezTo>
                    <a:pt x="421" y="3236"/>
                    <a:pt x="441" y="3234"/>
                    <a:pt x="460" y="3234"/>
                  </a:cubicBezTo>
                  <a:cubicBezTo>
                    <a:pt x="633" y="3234"/>
                    <a:pt x="754" y="3336"/>
                    <a:pt x="840" y="3473"/>
                  </a:cubicBezTo>
                  <a:lnTo>
                    <a:pt x="840" y="3499"/>
                  </a:lnTo>
                  <a:cubicBezTo>
                    <a:pt x="840" y="3691"/>
                    <a:pt x="966" y="3857"/>
                    <a:pt x="979" y="4052"/>
                  </a:cubicBezTo>
                  <a:cubicBezTo>
                    <a:pt x="992" y="4121"/>
                    <a:pt x="1019" y="4161"/>
                    <a:pt x="1048" y="4217"/>
                  </a:cubicBezTo>
                  <a:cubicBezTo>
                    <a:pt x="1073" y="4276"/>
                    <a:pt x="1118" y="4303"/>
                    <a:pt x="1171" y="4303"/>
                  </a:cubicBezTo>
                  <a:cubicBezTo>
                    <a:pt x="1205" y="4303"/>
                    <a:pt x="1242" y="4292"/>
                    <a:pt x="1280" y="4270"/>
                  </a:cubicBezTo>
                  <a:cubicBezTo>
                    <a:pt x="1392" y="4217"/>
                    <a:pt x="1379" y="4121"/>
                    <a:pt x="1379" y="4038"/>
                  </a:cubicBezTo>
                  <a:cubicBezTo>
                    <a:pt x="1362" y="3774"/>
                    <a:pt x="1310" y="3526"/>
                    <a:pt x="1267" y="3278"/>
                  </a:cubicBezTo>
                  <a:cubicBezTo>
                    <a:pt x="1253" y="3156"/>
                    <a:pt x="1240" y="3046"/>
                    <a:pt x="1227" y="2921"/>
                  </a:cubicBezTo>
                  <a:cubicBezTo>
                    <a:pt x="1214" y="2865"/>
                    <a:pt x="1227" y="2798"/>
                    <a:pt x="1240" y="2742"/>
                  </a:cubicBezTo>
                  <a:cubicBezTo>
                    <a:pt x="1253" y="2646"/>
                    <a:pt x="1253" y="2534"/>
                    <a:pt x="1253" y="2438"/>
                  </a:cubicBezTo>
                  <a:cubicBezTo>
                    <a:pt x="1253" y="2233"/>
                    <a:pt x="1280" y="2025"/>
                    <a:pt x="1349" y="1820"/>
                  </a:cubicBezTo>
                  <a:cubicBezTo>
                    <a:pt x="1379" y="1707"/>
                    <a:pt x="1405" y="1598"/>
                    <a:pt x="1419" y="1476"/>
                  </a:cubicBezTo>
                  <a:cubicBezTo>
                    <a:pt x="1475" y="1145"/>
                    <a:pt x="1667" y="923"/>
                    <a:pt x="1984" y="814"/>
                  </a:cubicBezTo>
                  <a:cubicBezTo>
                    <a:pt x="2093" y="771"/>
                    <a:pt x="2189" y="715"/>
                    <a:pt x="2288" y="649"/>
                  </a:cubicBezTo>
                  <a:cubicBezTo>
                    <a:pt x="2398" y="566"/>
                    <a:pt x="2507" y="537"/>
                    <a:pt x="2632" y="523"/>
                  </a:cubicBezTo>
                  <a:cubicBezTo>
                    <a:pt x="2933" y="523"/>
                    <a:pt x="3211" y="550"/>
                    <a:pt x="3499" y="619"/>
                  </a:cubicBezTo>
                  <a:cubicBezTo>
                    <a:pt x="3747" y="689"/>
                    <a:pt x="3982" y="785"/>
                    <a:pt x="4190" y="910"/>
                  </a:cubicBezTo>
                  <a:cubicBezTo>
                    <a:pt x="4382" y="1006"/>
                    <a:pt x="4521" y="1171"/>
                    <a:pt x="4630" y="1350"/>
                  </a:cubicBezTo>
                  <a:cubicBezTo>
                    <a:pt x="4726" y="1489"/>
                    <a:pt x="4808" y="1641"/>
                    <a:pt x="4851" y="1806"/>
                  </a:cubicBezTo>
                  <a:cubicBezTo>
                    <a:pt x="4864" y="1846"/>
                    <a:pt x="4891" y="1872"/>
                    <a:pt x="4864" y="1929"/>
                  </a:cubicBezTo>
                  <a:cubicBezTo>
                    <a:pt x="4713" y="1857"/>
                    <a:pt x="4560" y="1834"/>
                    <a:pt x="4406" y="1834"/>
                  </a:cubicBezTo>
                  <a:cubicBezTo>
                    <a:pt x="4264" y="1834"/>
                    <a:pt x="4122" y="1853"/>
                    <a:pt x="3982" y="1872"/>
                  </a:cubicBezTo>
                  <a:cubicBezTo>
                    <a:pt x="3899" y="1889"/>
                    <a:pt x="3803" y="1915"/>
                    <a:pt x="3776" y="2011"/>
                  </a:cubicBezTo>
                  <a:cubicBezTo>
                    <a:pt x="3747" y="2121"/>
                    <a:pt x="3747" y="2137"/>
                    <a:pt x="3859" y="2150"/>
                  </a:cubicBezTo>
                  <a:cubicBezTo>
                    <a:pt x="3834" y="2231"/>
                    <a:pt x="3840" y="2263"/>
                    <a:pt x="3891" y="2263"/>
                  </a:cubicBezTo>
                  <a:cubicBezTo>
                    <a:pt x="3901" y="2263"/>
                    <a:pt x="3912" y="2261"/>
                    <a:pt x="3925" y="2259"/>
                  </a:cubicBezTo>
                  <a:cubicBezTo>
                    <a:pt x="3995" y="2259"/>
                    <a:pt x="4064" y="2233"/>
                    <a:pt x="4147" y="2220"/>
                  </a:cubicBezTo>
                  <a:cubicBezTo>
                    <a:pt x="4221" y="2210"/>
                    <a:pt x="4295" y="2205"/>
                    <a:pt x="4369" y="2205"/>
                  </a:cubicBezTo>
                  <a:cubicBezTo>
                    <a:pt x="4530" y="2205"/>
                    <a:pt x="4691" y="2229"/>
                    <a:pt x="4851" y="2286"/>
                  </a:cubicBezTo>
                  <a:cubicBezTo>
                    <a:pt x="4934" y="2316"/>
                    <a:pt x="4974" y="2355"/>
                    <a:pt x="4974" y="2451"/>
                  </a:cubicBezTo>
                  <a:cubicBezTo>
                    <a:pt x="5000" y="2633"/>
                    <a:pt x="5017" y="2825"/>
                    <a:pt x="5017" y="3017"/>
                  </a:cubicBezTo>
                  <a:cubicBezTo>
                    <a:pt x="5000" y="3225"/>
                    <a:pt x="4974" y="3430"/>
                    <a:pt x="4960" y="3652"/>
                  </a:cubicBezTo>
                  <a:cubicBezTo>
                    <a:pt x="4947" y="3900"/>
                    <a:pt x="4917" y="4161"/>
                    <a:pt x="4864" y="4409"/>
                  </a:cubicBezTo>
                  <a:cubicBezTo>
                    <a:pt x="4821" y="4644"/>
                    <a:pt x="4769" y="4878"/>
                    <a:pt x="4712" y="5113"/>
                  </a:cubicBezTo>
                  <a:cubicBezTo>
                    <a:pt x="4656" y="5292"/>
                    <a:pt x="4603" y="5484"/>
                    <a:pt x="4547" y="5675"/>
                  </a:cubicBezTo>
                  <a:cubicBezTo>
                    <a:pt x="4504" y="5857"/>
                    <a:pt x="4438" y="6036"/>
                    <a:pt x="4355" y="6201"/>
                  </a:cubicBezTo>
                  <a:cubicBezTo>
                    <a:pt x="4273" y="6353"/>
                    <a:pt x="4160" y="6476"/>
                    <a:pt x="3982" y="6532"/>
                  </a:cubicBezTo>
                  <a:cubicBezTo>
                    <a:pt x="3925" y="6545"/>
                    <a:pt x="3872" y="6572"/>
                    <a:pt x="3816" y="6601"/>
                  </a:cubicBezTo>
                  <a:cubicBezTo>
                    <a:pt x="3806" y="6605"/>
                    <a:pt x="3798" y="6606"/>
                    <a:pt x="3791" y="6606"/>
                  </a:cubicBezTo>
                  <a:cubicBezTo>
                    <a:pt x="3769" y="6606"/>
                    <a:pt x="3757" y="6591"/>
                    <a:pt x="3747" y="6558"/>
                  </a:cubicBezTo>
                  <a:cubicBezTo>
                    <a:pt x="3720" y="6476"/>
                    <a:pt x="3694" y="6393"/>
                    <a:pt x="3677" y="6310"/>
                  </a:cubicBezTo>
                  <a:cubicBezTo>
                    <a:pt x="3658" y="6281"/>
                    <a:pt x="3638" y="6264"/>
                    <a:pt x="3612" y="6264"/>
                  </a:cubicBezTo>
                  <a:cubicBezTo>
                    <a:pt x="3603" y="6264"/>
                    <a:pt x="3593" y="6266"/>
                    <a:pt x="3581" y="6271"/>
                  </a:cubicBezTo>
                  <a:cubicBezTo>
                    <a:pt x="3542" y="6271"/>
                    <a:pt x="3542" y="6310"/>
                    <a:pt x="3542" y="6353"/>
                  </a:cubicBezTo>
                  <a:cubicBezTo>
                    <a:pt x="3555" y="6419"/>
                    <a:pt x="3555" y="6502"/>
                    <a:pt x="3581" y="6572"/>
                  </a:cubicBezTo>
                  <a:cubicBezTo>
                    <a:pt x="3595" y="6628"/>
                    <a:pt x="3568" y="6654"/>
                    <a:pt x="3528" y="6654"/>
                  </a:cubicBezTo>
                  <a:cubicBezTo>
                    <a:pt x="3446" y="6667"/>
                    <a:pt x="3363" y="6654"/>
                    <a:pt x="3294" y="6684"/>
                  </a:cubicBezTo>
                  <a:cubicBezTo>
                    <a:pt x="3286" y="6687"/>
                    <a:pt x="3279" y="6689"/>
                    <a:pt x="3272" y="6689"/>
                  </a:cubicBezTo>
                  <a:cubicBezTo>
                    <a:pt x="3252" y="6689"/>
                    <a:pt x="3234" y="6673"/>
                    <a:pt x="3224" y="6641"/>
                  </a:cubicBezTo>
                  <a:cubicBezTo>
                    <a:pt x="3211" y="6601"/>
                    <a:pt x="3211" y="6558"/>
                    <a:pt x="3198" y="6502"/>
                  </a:cubicBezTo>
                  <a:cubicBezTo>
                    <a:pt x="3198" y="6502"/>
                    <a:pt x="3181" y="6489"/>
                    <a:pt x="3198" y="6489"/>
                  </a:cubicBezTo>
                  <a:cubicBezTo>
                    <a:pt x="3173" y="6470"/>
                    <a:pt x="3151" y="6462"/>
                    <a:pt x="3131" y="6462"/>
                  </a:cubicBezTo>
                  <a:cubicBezTo>
                    <a:pt x="3096" y="6462"/>
                    <a:pt x="3072" y="6491"/>
                    <a:pt x="3072" y="6545"/>
                  </a:cubicBezTo>
                  <a:cubicBezTo>
                    <a:pt x="3072" y="6585"/>
                    <a:pt x="3072" y="6641"/>
                    <a:pt x="3099" y="6684"/>
                  </a:cubicBezTo>
                  <a:cubicBezTo>
                    <a:pt x="3085" y="6697"/>
                    <a:pt x="3075" y="6701"/>
                    <a:pt x="3065" y="6701"/>
                  </a:cubicBezTo>
                  <a:cubicBezTo>
                    <a:pt x="3056" y="6701"/>
                    <a:pt x="3046" y="6697"/>
                    <a:pt x="3032" y="6697"/>
                  </a:cubicBezTo>
                  <a:cubicBezTo>
                    <a:pt x="2907" y="6697"/>
                    <a:pt x="2907" y="6697"/>
                    <a:pt x="2920" y="6585"/>
                  </a:cubicBezTo>
                  <a:cubicBezTo>
                    <a:pt x="2920" y="6558"/>
                    <a:pt x="2907" y="6532"/>
                    <a:pt x="2920" y="6502"/>
                  </a:cubicBezTo>
                  <a:cubicBezTo>
                    <a:pt x="2920" y="6462"/>
                    <a:pt x="2894" y="6449"/>
                    <a:pt x="2867" y="6449"/>
                  </a:cubicBezTo>
                  <a:cubicBezTo>
                    <a:pt x="2859" y="6447"/>
                    <a:pt x="2852" y="6447"/>
                    <a:pt x="2847" y="6447"/>
                  </a:cubicBezTo>
                  <a:cubicBezTo>
                    <a:pt x="2811" y="6447"/>
                    <a:pt x="2809" y="6478"/>
                    <a:pt x="2798" y="6489"/>
                  </a:cubicBezTo>
                  <a:cubicBezTo>
                    <a:pt x="2784" y="6532"/>
                    <a:pt x="2784" y="6572"/>
                    <a:pt x="2784" y="6628"/>
                  </a:cubicBezTo>
                  <a:cubicBezTo>
                    <a:pt x="2771" y="6661"/>
                    <a:pt x="2768" y="6687"/>
                    <a:pt x="2729" y="6687"/>
                  </a:cubicBezTo>
                  <a:cubicBezTo>
                    <a:pt x="2722" y="6687"/>
                    <a:pt x="2713" y="6686"/>
                    <a:pt x="2702" y="6684"/>
                  </a:cubicBezTo>
                  <a:cubicBezTo>
                    <a:pt x="2355" y="6615"/>
                    <a:pt x="2011" y="6532"/>
                    <a:pt x="1693" y="6393"/>
                  </a:cubicBezTo>
                  <a:cubicBezTo>
                    <a:pt x="1584" y="6337"/>
                    <a:pt x="1488" y="6284"/>
                    <a:pt x="1379" y="6228"/>
                  </a:cubicBezTo>
                  <a:cubicBezTo>
                    <a:pt x="1323" y="6188"/>
                    <a:pt x="1296" y="6119"/>
                    <a:pt x="1280" y="6049"/>
                  </a:cubicBezTo>
                  <a:cubicBezTo>
                    <a:pt x="1227" y="5828"/>
                    <a:pt x="1157" y="5609"/>
                    <a:pt x="1131" y="5374"/>
                  </a:cubicBezTo>
                  <a:cubicBezTo>
                    <a:pt x="1131" y="5262"/>
                    <a:pt x="1114" y="5153"/>
                    <a:pt x="1101" y="5031"/>
                  </a:cubicBezTo>
                  <a:cubicBezTo>
                    <a:pt x="1101" y="5001"/>
                    <a:pt x="1114" y="4948"/>
                    <a:pt x="1062" y="4948"/>
                  </a:cubicBezTo>
                  <a:cubicBezTo>
                    <a:pt x="1005" y="4948"/>
                    <a:pt x="979" y="4974"/>
                    <a:pt x="979" y="5031"/>
                  </a:cubicBezTo>
                  <a:cubicBezTo>
                    <a:pt x="979" y="5057"/>
                    <a:pt x="966" y="5070"/>
                    <a:pt x="936" y="5083"/>
                  </a:cubicBezTo>
                  <a:cubicBezTo>
                    <a:pt x="883" y="5083"/>
                    <a:pt x="827" y="5113"/>
                    <a:pt x="771" y="5113"/>
                  </a:cubicBezTo>
                  <a:cubicBezTo>
                    <a:pt x="749" y="5118"/>
                    <a:pt x="729" y="5120"/>
                    <a:pt x="709" y="5120"/>
                  </a:cubicBezTo>
                  <a:cubicBezTo>
                    <a:pt x="615" y="5120"/>
                    <a:pt x="535" y="5071"/>
                    <a:pt x="453" y="5014"/>
                  </a:cubicBezTo>
                  <a:cubicBezTo>
                    <a:pt x="235" y="4849"/>
                    <a:pt x="96" y="4630"/>
                    <a:pt x="56" y="4353"/>
                  </a:cubicBezTo>
                  <a:cubicBezTo>
                    <a:pt x="40" y="4270"/>
                    <a:pt x="40" y="4187"/>
                    <a:pt x="0" y="4121"/>
                  </a:cubicBezTo>
                  <a:lnTo>
                    <a:pt x="0" y="4809"/>
                  </a:lnTo>
                  <a:cubicBezTo>
                    <a:pt x="96" y="4931"/>
                    <a:pt x="179" y="5070"/>
                    <a:pt x="304" y="5166"/>
                  </a:cubicBezTo>
                  <a:cubicBezTo>
                    <a:pt x="423" y="5257"/>
                    <a:pt x="549" y="5296"/>
                    <a:pt x="682" y="5296"/>
                  </a:cubicBezTo>
                  <a:cubicBezTo>
                    <a:pt x="733" y="5296"/>
                    <a:pt x="786" y="5290"/>
                    <a:pt x="840" y="5279"/>
                  </a:cubicBezTo>
                  <a:cubicBezTo>
                    <a:pt x="853" y="5262"/>
                    <a:pt x="866" y="5262"/>
                    <a:pt x="883" y="5262"/>
                  </a:cubicBezTo>
                  <a:cubicBezTo>
                    <a:pt x="896" y="5401"/>
                    <a:pt x="896" y="5540"/>
                    <a:pt x="883" y="5675"/>
                  </a:cubicBezTo>
                  <a:cubicBezTo>
                    <a:pt x="866" y="5814"/>
                    <a:pt x="853" y="5953"/>
                    <a:pt x="827" y="6089"/>
                  </a:cubicBezTo>
                  <a:cubicBezTo>
                    <a:pt x="784" y="6337"/>
                    <a:pt x="701" y="6585"/>
                    <a:pt x="579" y="6820"/>
                  </a:cubicBezTo>
                  <a:cubicBezTo>
                    <a:pt x="552" y="6889"/>
                    <a:pt x="509" y="6972"/>
                    <a:pt x="470" y="7041"/>
                  </a:cubicBezTo>
                  <a:cubicBezTo>
                    <a:pt x="440" y="7081"/>
                    <a:pt x="413" y="7111"/>
                    <a:pt x="370" y="7124"/>
                  </a:cubicBezTo>
                  <a:cubicBezTo>
                    <a:pt x="288" y="7137"/>
                    <a:pt x="222" y="7180"/>
                    <a:pt x="205" y="7276"/>
                  </a:cubicBezTo>
                  <a:cubicBezTo>
                    <a:pt x="205" y="7295"/>
                    <a:pt x="184" y="7308"/>
                    <a:pt x="162" y="7308"/>
                  </a:cubicBezTo>
                  <a:cubicBezTo>
                    <a:pt x="154" y="7308"/>
                    <a:pt x="146" y="7306"/>
                    <a:pt x="139" y="7302"/>
                  </a:cubicBezTo>
                  <a:cubicBezTo>
                    <a:pt x="96" y="7289"/>
                    <a:pt x="40" y="7289"/>
                    <a:pt x="0" y="7289"/>
                  </a:cubicBezTo>
                  <a:lnTo>
                    <a:pt x="0" y="7428"/>
                  </a:lnTo>
                  <a:cubicBezTo>
                    <a:pt x="56" y="7441"/>
                    <a:pt x="122" y="7428"/>
                    <a:pt x="152" y="7468"/>
                  </a:cubicBezTo>
                  <a:cubicBezTo>
                    <a:pt x="192" y="7511"/>
                    <a:pt x="165" y="7564"/>
                    <a:pt x="165" y="7620"/>
                  </a:cubicBezTo>
                  <a:cubicBezTo>
                    <a:pt x="165" y="7703"/>
                    <a:pt x="192" y="7772"/>
                    <a:pt x="248" y="7825"/>
                  </a:cubicBezTo>
                  <a:cubicBezTo>
                    <a:pt x="387" y="7951"/>
                    <a:pt x="496" y="8103"/>
                    <a:pt x="648" y="8199"/>
                  </a:cubicBezTo>
                  <a:cubicBezTo>
                    <a:pt x="771" y="8268"/>
                    <a:pt x="896" y="8351"/>
                    <a:pt x="1019" y="8420"/>
                  </a:cubicBezTo>
                  <a:cubicBezTo>
                    <a:pt x="1267" y="8556"/>
                    <a:pt x="1528" y="8681"/>
                    <a:pt x="1776" y="8817"/>
                  </a:cubicBezTo>
                  <a:cubicBezTo>
                    <a:pt x="1915" y="8886"/>
                    <a:pt x="2067" y="8916"/>
                    <a:pt x="2232" y="8943"/>
                  </a:cubicBezTo>
                  <a:cubicBezTo>
                    <a:pt x="2245" y="8943"/>
                    <a:pt x="2259" y="8943"/>
                    <a:pt x="2288" y="8956"/>
                  </a:cubicBezTo>
                  <a:cubicBezTo>
                    <a:pt x="2149" y="9065"/>
                    <a:pt x="2093" y="9217"/>
                    <a:pt x="2024" y="9369"/>
                  </a:cubicBezTo>
                  <a:cubicBezTo>
                    <a:pt x="1971" y="9521"/>
                    <a:pt x="1915" y="9673"/>
                    <a:pt x="1888" y="9826"/>
                  </a:cubicBezTo>
                  <a:cubicBezTo>
                    <a:pt x="1858" y="9991"/>
                    <a:pt x="1776" y="10113"/>
                    <a:pt x="1693" y="10239"/>
                  </a:cubicBezTo>
                  <a:cubicBezTo>
                    <a:pt x="1654" y="10288"/>
                    <a:pt x="1606" y="10317"/>
                    <a:pt x="1551" y="10317"/>
                  </a:cubicBezTo>
                  <a:cubicBezTo>
                    <a:pt x="1531" y="10317"/>
                    <a:pt x="1510" y="10313"/>
                    <a:pt x="1488" y="10305"/>
                  </a:cubicBezTo>
                  <a:cubicBezTo>
                    <a:pt x="1362" y="10279"/>
                    <a:pt x="1240" y="10239"/>
                    <a:pt x="1101" y="10239"/>
                  </a:cubicBezTo>
                  <a:cubicBezTo>
                    <a:pt x="853" y="10252"/>
                    <a:pt x="635" y="10348"/>
                    <a:pt x="483" y="10570"/>
                  </a:cubicBezTo>
                  <a:cubicBezTo>
                    <a:pt x="413" y="10665"/>
                    <a:pt x="413" y="10788"/>
                    <a:pt x="453" y="10913"/>
                  </a:cubicBezTo>
                  <a:cubicBezTo>
                    <a:pt x="483" y="10966"/>
                    <a:pt x="496" y="11023"/>
                    <a:pt x="523" y="11079"/>
                  </a:cubicBezTo>
                  <a:cubicBezTo>
                    <a:pt x="536" y="11132"/>
                    <a:pt x="523" y="11148"/>
                    <a:pt x="470" y="11161"/>
                  </a:cubicBezTo>
                  <a:cubicBezTo>
                    <a:pt x="455" y="11166"/>
                    <a:pt x="441" y="11167"/>
                    <a:pt x="427" y="11167"/>
                  </a:cubicBezTo>
                  <a:cubicBezTo>
                    <a:pt x="398" y="11167"/>
                    <a:pt x="368" y="11161"/>
                    <a:pt x="331" y="11161"/>
                  </a:cubicBezTo>
                  <a:cubicBezTo>
                    <a:pt x="222" y="11175"/>
                    <a:pt x="109" y="11214"/>
                    <a:pt x="0" y="11271"/>
                  </a:cubicBezTo>
                  <a:lnTo>
                    <a:pt x="0" y="11492"/>
                  </a:lnTo>
                  <a:cubicBezTo>
                    <a:pt x="7" y="11495"/>
                    <a:pt x="14" y="11496"/>
                    <a:pt x="21" y="11496"/>
                  </a:cubicBezTo>
                  <a:cubicBezTo>
                    <a:pt x="50" y="11496"/>
                    <a:pt x="74" y="11474"/>
                    <a:pt x="96" y="11449"/>
                  </a:cubicBezTo>
                  <a:cubicBezTo>
                    <a:pt x="205" y="11367"/>
                    <a:pt x="331" y="11367"/>
                    <a:pt x="453" y="11340"/>
                  </a:cubicBezTo>
                  <a:cubicBezTo>
                    <a:pt x="523" y="11340"/>
                    <a:pt x="605" y="11340"/>
                    <a:pt x="661" y="11271"/>
                  </a:cubicBezTo>
                  <a:cubicBezTo>
                    <a:pt x="731" y="11175"/>
                    <a:pt x="718" y="11092"/>
                    <a:pt x="688" y="10996"/>
                  </a:cubicBezTo>
                  <a:cubicBezTo>
                    <a:pt x="675" y="10966"/>
                    <a:pt x="648" y="10940"/>
                    <a:pt x="648" y="10913"/>
                  </a:cubicBezTo>
                  <a:cubicBezTo>
                    <a:pt x="579" y="10705"/>
                    <a:pt x="648" y="10570"/>
                    <a:pt x="883" y="10457"/>
                  </a:cubicBezTo>
                  <a:cubicBezTo>
                    <a:pt x="960" y="10419"/>
                    <a:pt x="1040" y="10404"/>
                    <a:pt x="1121" y="10404"/>
                  </a:cubicBezTo>
                  <a:cubicBezTo>
                    <a:pt x="1212" y="10404"/>
                    <a:pt x="1304" y="10423"/>
                    <a:pt x="1392" y="10444"/>
                  </a:cubicBezTo>
                  <a:cubicBezTo>
                    <a:pt x="1453" y="10466"/>
                    <a:pt x="1507" y="10478"/>
                    <a:pt x="1556" y="10478"/>
                  </a:cubicBezTo>
                  <a:cubicBezTo>
                    <a:pt x="1662" y="10478"/>
                    <a:pt x="1744" y="10421"/>
                    <a:pt x="1819" y="10279"/>
                  </a:cubicBezTo>
                  <a:cubicBezTo>
                    <a:pt x="1832" y="10252"/>
                    <a:pt x="1858" y="10239"/>
                    <a:pt x="1888" y="10196"/>
                  </a:cubicBezTo>
                  <a:cubicBezTo>
                    <a:pt x="1915" y="10374"/>
                    <a:pt x="1984" y="10513"/>
                    <a:pt x="2093" y="10636"/>
                  </a:cubicBezTo>
                  <a:cubicBezTo>
                    <a:pt x="2123" y="10665"/>
                    <a:pt x="2107" y="10692"/>
                    <a:pt x="2093" y="10718"/>
                  </a:cubicBezTo>
                  <a:cubicBezTo>
                    <a:pt x="2040" y="10831"/>
                    <a:pt x="2040" y="10927"/>
                    <a:pt x="2093" y="11036"/>
                  </a:cubicBezTo>
                  <a:cubicBezTo>
                    <a:pt x="2132" y="11114"/>
                    <a:pt x="2204" y="11157"/>
                    <a:pt x="2281" y="11157"/>
                  </a:cubicBezTo>
                  <a:cubicBezTo>
                    <a:pt x="2315" y="11157"/>
                    <a:pt x="2350" y="11149"/>
                    <a:pt x="2384" y="11132"/>
                  </a:cubicBezTo>
                  <a:cubicBezTo>
                    <a:pt x="2411" y="11118"/>
                    <a:pt x="2424" y="11105"/>
                    <a:pt x="2467" y="11079"/>
                  </a:cubicBezTo>
                  <a:lnTo>
                    <a:pt x="2467" y="11079"/>
                  </a:lnTo>
                  <a:cubicBezTo>
                    <a:pt x="2437" y="11201"/>
                    <a:pt x="2454" y="11297"/>
                    <a:pt x="2437" y="11396"/>
                  </a:cubicBezTo>
                  <a:cubicBezTo>
                    <a:pt x="2437" y="11588"/>
                    <a:pt x="2424" y="11780"/>
                    <a:pt x="2493" y="11975"/>
                  </a:cubicBezTo>
                  <a:cubicBezTo>
                    <a:pt x="2507" y="12041"/>
                    <a:pt x="2507" y="12111"/>
                    <a:pt x="2467" y="12167"/>
                  </a:cubicBezTo>
                  <a:cubicBezTo>
                    <a:pt x="2355" y="12332"/>
                    <a:pt x="2288" y="12511"/>
                    <a:pt x="2189" y="12676"/>
                  </a:cubicBezTo>
                  <a:cubicBezTo>
                    <a:pt x="2080" y="12855"/>
                    <a:pt x="1958" y="13007"/>
                    <a:pt x="1819" y="13146"/>
                  </a:cubicBezTo>
                  <a:cubicBezTo>
                    <a:pt x="1809" y="13164"/>
                    <a:pt x="1792" y="13183"/>
                    <a:pt x="1768" y="13183"/>
                  </a:cubicBezTo>
                  <a:cubicBezTo>
                    <a:pt x="1759" y="13183"/>
                    <a:pt x="1748" y="13180"/>
                    <a:pt x="1736" y="13172"/>
                  </a:cubicBezTo>
                  <a:cubicBezTo>
                    <a:pt x="1728" y="13170"/>
                    <a:pt x="1720" y="13169"/>
                    <a:pt x="1712" y="13169"/>
                  </a:cubicBezTo>
                  <a:cubicBezTo>
                    <a:pt x="1675" y="13169"/>
                    <a:pt x="1635" y="13191"/>
                    <a:pt x="1610" y="13215"/>
                  </a:cubicBezTo>
                  <a:cubicBezTo>
                    <a:pt x="1445" y="13311"/>
                    <a:pt x="1336" y="13433"/>
                    <a:pt x="1227" y="13585"/>
                  </a:cubicBezTo>
                  <a:cubicBezTo>
                    <a:pt x="1197" y="13612"/>
                    <a:pt x="1171" y="13655"/>
                    <a:pt x="1144" y="13695"/>
                  </a:cubicBezTo>
                  <a:cubicBezTo>
                    <a:pt x="1124" y="13732"/>
                    <a:pt x="1100" y="13745"/>
                    <a:pt x="1069" y="13745"/>
                  </a:cubicBezTo>
                  <a:cubicBezTo>
                    <a:pt x="1054" y="13745"/>
                    <a:pt x="1037" y="13742"/>
                    <a:pt x="1019" y="13738"/>
                  </a:cubicBezTo>
                  <a:cubicBezTo>
                    <a:pt x="784" y="13681"/>
                    <a:pt x="579" y="13599"/>
                    <a:pt x="357" y="13529"/>
                  </a:cubicBezTo>
                  <a:cubicBezTo>
                    <a:pt x="235" y="13490"/>
                    <a:pt x="122" y="13433"/>
                    <a:pt x="0" y="13420"/>
                  </a:cubicBezTo>
                  <a:lnTo>
                    <a:pt x="0" y="13572"/>
                  </a:lnTo>
                  <a:cubicBezTo>
                    <a:pt x="96" y="13628"/>
                    <a:pt x="192" y="13642"/>
                    <a:pt x="288" y="13668"/>
                  </a:cubicBezTo>
                  <a:cubicBezTo>
                    <a:pt x="496" y="13738"/>
                    <a:pt x="701" y="13794"/>
                    <a:pt x="896" y="13847"/>
                  </a:cubicBezTo>
                  <a:cubicBezTo>
                    <a:pt x="923" y="13860"/>
                    <a:pt x="949" y="13876"/>
                    <a:pt x="979" y="13876"/>
                  </a:cubicBezTo>
                  <a:cubicBezTo>
                    <a:pt x="985" y="13876"/>
                    <a:pt x="993" y="13873"/>
                    <a:pt x="1001" y="13873"/>
                  </a:cubicBezTo>
                  <a:cubicBezTo>
                    <a:pt x="1013" y="13873"/>
                    <a:pt x="1024" y="13879"/>
                    <a:pt x="1032" y="13903"/>
                  </a:cubicBezTo>
                  <a:cubicBezTo>
                    <a:pt x="1047" y="13944"/>
                    <a:pt x="1067" y="13965"/>
                    <a:pt x="1093" y="13965"/>
                  </a:cubicBezTo>
                  <a:cubicBezTo>
                    <a:pt x="1119" y="13965"/>
                    <a:pt x="1149" y="13944"/>
                    <a:pt x="1184" y="13903"/>
                  </a:cubicBezTo>
                  <a:cubicBezTo>
                    <a:pt x="1267" y="13807"/>
                    <a:pt x="1349" y="13711"/>
                    <a:pt x="1419" y="13612"/>
                  </a:cubicBezTo>
                  <a:cubicBezTo>
                    <a:pt x="1488" y="13529"/>
                    <a:pt x="1558" y="13433"/>
                    <a:pt x="1640" y="13364"/>
                  </a:cubicBezTo>
                  <a:cubicBezTo>
                    <a:pt x="1658" y="13352"/>
                    <a:pt x="1670" y="13346"/>
                    <a:pt x="1681" y="13346"/>
                  </a:cubicBezTo>
                  <a:cubicBezTo>
                    <a:pt x="1695" y="13346"/>
                    <a:pt x="1706" y="13356"/>
                    <a:pt x="1723" y="13380"/>
                  </a:cubicBezTo>
                  <a:cubicBezTo>
                    <a:pt x="1792" y="13447"/>
                    <a:pt x="1845" y="13503"/>
                    <a:pt x="1915" y="13559"/>
                  </a:cubicBezTo>
                  <a:cubicBezTo>
                    <a:pt x="1971" y="13599"/>
                    <a:pt x="1971" y="13628"/>
                    <a:pt x="1941" y="13668"/>
                  </a:cubicBezTo>
                  <a:cubicBezTo>
                    <a:pt x="1845" y="13807"/>
                    <a:pt x="1763" y="13959"/>
                    <a:pt x="1693" y="14124"/>
                  </a:cubicBezTo>
                  <a:cubicBezTo>
                    <a:pt x="1667" y="14164"/>
                    <a:pt x="1610" y="14207"/>
                    <a:pt x="1653" y="14273"/>
                  </a:cubicBezTo>
                  <a:cubicBezTo>
                    <a:pt x="1662" y="14273"/>
                    <a:pt x="1665" y="14281"/>
                    <a:pt x="1666" y="14281"/>
                  </a:cubicBezTo>
                  <a:cubicBezTo>
                    <a:pt x="1667" y="14281"/>
                    <a:pt x="1667" y="14279"/>
                    <a:pt x="1667" y="14273"/>
                  </a:cubicBezTo>
                  <a:cubicBezTo>
                    <a:pt x="1679" y="14293"/>
                    <a:pt x="1695" y="14304"/>
                    <a:pt x="1711" y="14304"/>
                  </a:cubicBezTo>
                  <a:cubicBezTo>
                    <a:pt x="1730" y="14304"/>
                    <a:pt x="1748" y="14290"/>
                    <a:pt x="1763" y="14260"/>
                  </a:cubicBezTo>
                  <a:cubicBezTo>
                    <a:pt x="1819" y="14138"/>
                    <a:pt x="1901" y="14012"/>
                    <a:pt x="1971" y="13890"/>
                  </a:cubicBezTo>
                  <a:cubicBezTo>
                    <a:pt x="1997" y="13847"/>
                    <a:pt x="2011" y="13807"/>
                    <a:pt x="2040" y="13764"/>
                  </a:cubicBezTo>
                  <a:cubicBezTo>
                    <a:pt x="2062" y="13719"/>
                    <a:pt x="2076" y="13698"/>
                    <a:pt x="2093" y="13698"/>
                  </a:cubicBezTo>
                  <a:cubicBezTo>
                    <a:pt x="2107" y="13698"/>
                    <a:pt x="2124" y="13712"/>
                    <a:pt x="2149" y="13738"/>
                  </a:cubicBezTo>
                  <a:cubicBezTo>
                    <a:pt x="2219" y="13807"/>
                    <a:pt x="2302" y="13860"/>
                    <a:pt x="2384" y="13916"/>
                  </a:cubicBezTo>
                  <a:cubicBezTo>
                    <a:pt x="2437" y="13959"/>
                    <a:pt x="2424" y="13986"/>
                    <a:pt x="2398" y="14012"/>
                  </a:cubicBezTo>
                  <a:cubicBezTo>
                    <a:pt x="2341" y="14138"/>
                    <a:pt x="2259" y="14260"/>
                    <a:pt x="2206" y="14372"/>
                  </a:cubicBezTo>
                  <a:cubicBezTo>
                    <a:pt x="2163" y="14455"/>
                    <a:pt x="2136" y="14538"/>
                    <a:pt x="2107" y="14604"/>
                  </a:cubicBezTo>
                  <a:cubicBezTo>
                    <a:pt x="2093" y="14634"/>
                    <a:pt x="2093" y="14660"/>
                    <a:pt x="2093" y="14687"/>
                  </a:cubicBezTo>
                  <a:cubicBezTo>
                    <a:pt x="2107" y="14716"/>
                    <a:pt x="2107" y="14743"/>
                    <a:pt x="2149" y="14756"/>
                  </a:cubicBezTo>
                  <a:cubicBezTo>
                    <a:pt x="2189" y="14756"/>
                    <a:pt x="2206" y="14743"/>
                    <a:pt x="2219" y="14703"/>
                  </a:cubicBezTo>
                  <a:cubicBezTo>
                    <a:pt x="2232" y="14660"/>
                    <a:pt x="2245" y="14620"/>
                    <a:pt x="2259" y="14591"/>
                  </a:cubicBezTo>
                  <a:cubicBezTo>
                    <a:pt x="2341" y="14425"/>
                    <a:pt x="2437" y="14260"/>
                    <a:pt x="2520" y="14095"/>
                  </a:cubicBezTo>
                  <a:cubicBezTo>
                    <a:pt x="2537" y="14064"/>
                    <a:pt x="2554" y="14051"/>
                    <a:pt x="2573" y="14051"/>
                  </a:cubicBezTo>
                  <a:cubicBezTo>
                    <a:pt x="2586" y="14051"/>
                    <a:pt x="2601" y="14057"/>
                    <a:pt x="2619" y="14068"/>
                  </a:cubicBezTo>
                  <a:cubicBezTo>
                    <a:pt x="2715" y="14151"/>
                    <a:pt x="2824" y="14207"/>
                    <a:pt x="2920" y="14290"/>
                  </a:cubicBezTo>
                  <a:cubicBezTo>
                    <a:pt x="2950" y="14303"/>
                    <a:pt x="2963" y="14316"/>
                    <a:pt x="2933" y="14356"/>
                  </a:cubicBezTo>
                  <a:cubicBezTo>
                    <a:pt x="2867" y="14482"/>
                    <a:pt x="2798" y="14591"/>
                    <a:pt x="2741" y="14730"/>
                  </a:cubicBezTo>
                  <a:cubicBezTo>
                    <a:pt x="2702" y="14799"/>
                    <a:pt x="2685" y="14868"/>
                    <a:pt x="2672" y="14935"/>
                  </a:cubicBezTo>
                  <a:cubicBezTo>
                    <a:pt x="2672" y="14978"/>
                    <a:pt x="2672" y="15004"/>
                    <a:pt x="2715" y="15017"/>
                  </a:cubicBezTo>
                  <a:cubicBezTo>
                    <a:pt x="2723" y="15020"/>
                    <a:pt x="2730" y="15022"/>
                    <a:pt x="2737" y="15022"/>
                  </a:cubicBezTo>
                  <a:cubicBezTo>
                    <a:pt x="2766" y="15022"/>
                    <a:pt x="2787" y="14996"/>
                    <a:pt x="2798" y="14964"/>
                  </a:cubicBezTo>
                  <a:cubicBezTo>
                    <a:pt x="2851" y="14786"/>
                    <a:pt x="2950" y="14634"/>
                    <a:pt x="3032" y="14468"/>
                  </a:cubicBezTo>
                  <a:cubicBezTo>
                    <a:pt x="3064" y="14412"/>
                    <a:pt x="3081" y="14383"/>
                    <a:pt x="3107" y="14383"/>
                  </a:cubicBezTo>
                  <a:cubicBezTo>
                    <a:pt x="3125" y="14383"/>
                    <a:pt x="3147" y="14397"/>
                    <a:pt x="3181" y="14425"/>
                  </a:cubicBezTo>
                  <a:cubicBezTo>
                    <a:pt x="3264" y="14482"/>
                    <a:pt x="3363" y="14508"/>
                    <a:pt x="3472" y="14538"/>
                  </a:cubicBezTo>
                  <a:cubicBezTo>
                    <a:pt x="3403" y="14647"/>
                    <a:pt x="3347" y="14756"/>
                    <a:pt x="3294" y="14868"/>
                  </a:cubicBezTo>
                  <a:cubicBezTo>
                    <a:pt x="3251" y="14951"/>
                    <a:pt x="3237" y="15034"/>
                    <a:pt x="3224" y="15130"/>
                  </a:cubicBezTo>
                  <a:cubicBezTo>
                    <a:pt x="3211" y="15143"/>
                    <a:pt x="3211" y="15169"/>
                    <a:pt x="3224" y="15199"/>
                  </a:cubicBezTo>
                  <a:cubicBezTo>
                    <a:pt x="3237" y="15212"/>
                    <a:pt x="3251" y="15239"/>
                    <a:pt x="3280" y="15239"/>
                  </a:cubicBezTo>
                  <a:cubicBezTo>
                    <a:pt x="3307" y="15226"/>
                    <a:pt x="3320" y="15212"/>
                    <a:pt x="3333" y="15183"/>
                  </a:cubicBezTo>
                  <a:cubicBezTo>
                    <a:pt x="3363" y="15130"/>
                    <a:pt x="3376" y="15074"/>
                    <a:pt x="3403" y="15034"/>
                  </a:cubicBezTo>
                  <a:cubicBezTo>
                    <a:pt x="3446" y="14895"/>
                    <a:pt x="3512" y="14769"/>
                    <a:pt x="3568" y="14660"/>
                  </a:cubicBezTo>
                  <a:cubicBezTo>
                    <a:pt x="3585" y="14623"/>
                    <a:pt x="3610" y="14605"/>
                    <a:pt x="3636" y="14605"/>
                  </a:cubicBezTo>
                  <a:cubicBezTo>
                    <a:pt x="3649" y="14605"/>
                    <a:pt x="3664" y="14610"/>
                    <a:pt x="3677" y="14620"/>
                  </a:cubicBezTo>
                  <a:cubicBezTo>
                    <a:pt x="3720" y="14634"/>
                    <a:pt x="3760" y="14647"/>
                    <a:pt x="3790" y="14673"/>
                  </a:cubicBezTo>
                  <a:cubicBezTo>
                    <a:pt x="3694" y="14839"/>
                    <a:pt x="3664" y="15017"/>
                    <a:pt x="3624" y="15199"/>
                  </a:cubicBezTo>
                  <a:cubicBezTo>
                    <a:pt x="3611" y="15239"/>
                    <a:pt x="3568" y="15295"/>
                    <a:pt x="3651" y="15322"/>
                  </a:cubicBezTo>
                  <a:cubicBezTo>
                    <a:pt x="3661" y="15328"/>
                    <a:pt x="3671" y="15331"/>
                    <a:pt x="3680" y="15331"/>
                  </a:cubicBezTo>
                  <a:cubicBezTo>
                    <a:pt x="3708" y="15331"/>
                    <a:pt x="3730" y="15301"/>
                    <a:pt x="3760" y="15239"/>
                  </a:cubicBezTo>
                  <a:cubicBezTo>
                    <a:pt x="3803" y="15087"/>
                    <a:pt x="3859" y="14935"/>
                    <a:pt x="3899" y="14786"/>
                  </a:cubicBezTo>
                  <a:cubicBezTo>
                    <a:pt x="3916" y="14722"/>
                    <a:pt x="3929" y="14699"/>
                    <a:pt x="3962" y="14699"/>
                  </a:cubicBezTo>
                  <a:cubicBezTo>
                    <a:pt x="3980" y="14699"/>
                    <a:pt x="4004" y="14706"/>
                    <a:pt x="4038" y="14716"/>
                  </a:cubicBezTo>
                  <a:lnTo>
                    <a:pt x="4064" y="14716"/>
                  </a:lnTo>
                  <a:cubicBezTo>
                    <a:pt x="4230" y="14769"/>
                    <a:pt x="4243" y="14769"/>
                    <a:pt x="4160" y="14921"/>
                  </a:cubicBezTo>
                  <a:cubicBezTo>
                    <a:pt x="4091" y="15060"/>
                    <a:pt x="4024" y="15183"/>
                    <a:pt x="3955" y="15308"/>
                  </a:cubicBezTo>
                  <a:cubicBezTo>
                    <a:pt x="3925" y="15348"/>
                    <a:pt x="3912" y="15404"/>
                    <a:pt x="3912" y="15447"/>
                  </a:cubicBezTo>
                  <a:cubicBezTo>
                    <a:pt x="3899" y="15487"/>
                    <a:pt x="3912" y="15513"/>
                    <a:pt x="3955" y="15530"/>
                  </a:cubicBezTo>
                  <a:cubicBezTo>
                    <a:pt x="3964" y="15535"/>
                    <a:pt x="3976" y="15538"/>
                    <a:pt x="3988" y="15538"/>
                  </a:cubicBezTo>
                  <a:cubicBezTo>
                    <a:pt x="4008" y="15538"/>
                    <a:pt x="4029" y="15528"/>
                    <a:pt x="4038" y="15500"/>
                  </a:cubicBezTo>
                  <a:cubicBezTo>
                    <a:pt x="4052" y="15478"/>
                    <a:pt x="4067" y="15468"/>
                    <a:pt x="4086" y="15468"/>
                  </a:cubicBezTo>
                  <a:cubicBezTo>
                    <a:pt x="4102" y="15468"/>
                    <a:pt x="4122" y="15475"/>
                    <a:pt x="4147" y="15487"/>
                  </a:cubicBezTo>
                  <a:cubicBezTo>
                    <a:pt x="4368" y="15652"/>
                    <a:pt x="4587" y="15804"/>
                    <a:pt x="4835" y="15943"/>
                  </a:cubicBezTo>
                  <a:cubicBezTo>
                    <a:pt x="4947" y="16009"/>
                    <a:pt x="5056" y="16079"/>
                    <a:pt x="5165" y="16161"/>
                  </a:cubicBezTo>
                  <a:lnTo>
                    <a:pt x="5496" y="16161"/>
                  </a:lnTo>
                  <a:cubicBezTo>
                    <a:pt x="5347" y="16039"/>
                    <a:pt x="5182" y="15927"/>
                    <a:pt x="5017" y="15831"/>
                  </a:cubicBezTo>
                  <a:cubicBezTo>
                    <a:pt x="4835" y="15722"/>
                    <a:pt x="4643" y="15626"/>
                    <a:pt x="4464" y="15513"/>
                  </a:cubicBezTo>
                  <a:cubicBezTo>
                    <a:pt x="4395" y="15460"/>
                    <a:pt x="4312" y="15417"/>
                    <a:pt x="4230" y="15378"/>
                  </a:cubicBezTo>
                  <a:cubicBezTo>
                    <a:pt x="4190" y="15348"/>
                    <a:pt x="4160" y="15335"/>
                    <a:pt x="4190" y="15265"/>
                  </a:cubicBezTo>
                  <a:cubicBezTo>
                    <a:pt x="4256" y="15143"/>
                    <a:pt x="4325" y="15017"/>
                    <a:pt x="4368" y="14882"/>
                  </a:cubicBezTo>
                  <a:cubicBezTo>
                    <a:pt x="4395" y="14825"/>
                    <a:pt x="4395" y="14756"/>
                    <a:pt x="4395" y="14687"/>
                  </a:cubicBezTo>
                  <a:cubicBezTo>
                    <a:pt x="4395" y="14660"/>
                    <a:pt x="4382" y="14604"/>
                    <a:pt x="4325" y="14604"/>
                  </a:cubicBezTo>
                  <a:cubicBezTo>
                    <a:pt x="4243" y="14604"/>
                    <a:pt x="4230" y="14551"/>
                    <a:pt x="4256" y="14482"/>
                  </a:cubicBezTo>
                  <a:cubicBezTo>
                    <a:pt x="4286" y="14372"/>
                    <a:pt x="4339" y="14260"/>
                    <a:pt x="4395" y="14151"/>
                  </a:cubicBezTo>
                  <a:cubicBezTo>
                    <a:pt x="4438" y="14025"/>
                    <a:pt x="4464" y="13903"/>
                    <a:pt x="4521" y="13777"/>
                  </a:cubicBezTo>
                  <a:cubicBezTo>
                    <a:pt x="4560" y="13695"/>
                    <a:pt x="4603" y="13612"/>
                    <a:pt x="4656" y="13529"/>
                  </a:cubicBezTo>
                  <a:cubicBezTo>
                    <a:pt x="4712" y="13447"/>
                    <a:pt x="4769" y="13351"/>
                    <a:pt x="4808" y="13255"/>
                  </a:cubicBezTo>
                  <a:cubicBezTo>
                    <a:pt x="4864" y="13132"/>
                    <a:pt x="4960" y="13033"/>
                    <a:pt x="5083" y="12967"/>
                  </a:cubicBezTo>
                  <a:cubicBezTo>
                    <a:pt x="5248" y="12855"/>
                    <a:pt x="5413" y="12732"/>
                    <a:pt x="5552" y="12593"/>
                  </a:cubicBezTo>
                  <a:cubicBezTo>
                    <a:pt x="5561" y="12593"/>
                    <a:pt x="5558" y="12599"/>
                    <a:pt x="5555" y="12599"/>
                  </a:cubicBezTo>
                  <a:cubicBezTo>
                    <a:pt x="5554" y="12599"/>
                    <a:pt x="5552" y="12598"/>
                    <a:pt x="5552" y="12593"/>
                  </a:cubicBezTo>
                  <a:lnTo>
                    <a:pt x="5552" y="12593"/>
                  </a:lnTo>
                  <a:cubicBezTo>
                    <a:pt x="5526" y="12702"/>
                    <a:pt x="5539" y="12802"/>
                    <a:pt x="5635" y="12855"/>
                  </a:cubicBezTo>
                  <a:cubicBezTo>
                    <a:pt x="5706" y="12906"/>
                    <a:pt x="5787" y="12958"/>
                    <a:pt x="5874" y="12958"/>
                  </a:cubicBezTo>
                  <a:cubicBezTo>
                    <a:pt x="5903" y="12958"/>
                    <a:pt x="5934" y="12952"/>
                    <a:pt x="5966" y="12937"/>
                  </a:cubicBezTo>
                  <a:cubicBezTo>
                    <a:pt x="6035" y="12911"/>
                    <a:pt x="6091" y="12868"/>
                    <a:pt x="6131" y="12815"/>
                  </a:cubicBezTo>
                  <a:cubicBezTo>
                    <a:pt x="6144" y="12802"/>
                    <a:pt x="6174" y="12772"/>
                    <a:pt x="6174" y="12745"/>
                  </a:cubicBezTo>
                  <a:cubicBezTo>
                    <a:pt x="6227" y="12636"/>
                    <a:pt x="6323" y="12636"/>
                    <a:pt x="6435" y="12636"/>
                  </a:cubicBezTo>
                  <a:cubicBezTo>
                    <a:pt x="6462" y="12636"/>
                    <a:pt x="6475" y="12650"/>
                    <a:pt x="6462" y="12676"/>
                  </a:cubicBezTo>
                  <a:cubicBezTo>
                    <a:pt x="6435" y="12802"/>
                    <a:pt x="6475" y="12924"/>
                    <a:pt x="6518" y="13033"/>
                  </a:cubicBezTo>
                  <a:cubicBezTo>
                    <a:pt x="6601" y="13185"/>
                    <a:pt x="6670" y="13337"/>
                    <a:pt x="6723" y="13503"/>
                  </a:cubicBezTo>
                  <a:cubicBezTo>
                    <a:pt x="6766" y="13599"/>
                    <a:pt x="6806" y="13724"/>
                    <a:pt x="6779" y="13833"/>
                  </a:cubicBezTo>
                  <a:cubicBezTo>
                    <a:pt x="6753" y="13943"/>
                    <a:pt x="6683" y="14025"/>
                    <a:pt x="6601" y="14095"/>
                  </a:cubicBezTo>
                  <a:cubicBezTo>
                    <a:pt x="6488" y="14220"/>
                    <a:pt x="6353" y="14329"/>
                    <a:pt x="6240" y="14455"/>
                  </a:cubicBezTo>
                  <a:cubicBezTo>
                    <a:pt x="6131" y="14591"/>
                    <a:pt x="6022" y="14716"/>
                    <a:pt x="6062" y="14908"/>
                  </a:cubicBezTo>
                  <a:cubicBezTo>
                    <a:pt x="6091" y="15047"/>
                    <a:pt x="6144" y="15169"/>
                    <a:pt x="6214" y="15295"/>
                  </a:cubicBezTo>
                  <a:cubicBezTo>
                    <a:pt x="6270" y="15391"/>
                    <a:pt x="6227" y="15626"/>
                    <a:pt x="6157" y="15722"/>
                  </a:cubicBezTo>
                  <a:cubicBezTo>
                    <a:pt x="6062" y="15818"/>
                    <a:pt x="5979" y="15913"/>
                    <a:pt x="5856" y="15996"/>
                  </a:cubicBezTo>
                  <a:cubicBezTo>
                    <a:pt x="5800" y="16026"/>
                    <a:pt x="5761" y="16079"/>
                    <a:pt x="5787" y="16161"/>
                  </a:cubicBezTo>
                  <a:lnTo>
                    <a:pt x="5992" y="16161"/>
                  </a:lnTo>
                  <a:cubicBezTo>
                    <a:pt x="6009" y="16135"/>
                    <a:pt x="6035" y="16148"/>
                    <a:pt x="6048" y="16122"/>
                  </a:cubicBezTo>
                  <a:lnTo>
                    <a:pt x="6062" y="16122"/>
                  </a:lnTo>
                  <a:cubicBezTo>
                    <a:pt x="6283" y="15970"/>
                    <a:pt x="6435" y="15761"/>
                    <a:pt x="6475" y="15487"/>
                  </a:cubicBezTo>
                  <a:cubicBezTo>
                    <a:pt x="6488" y="15378"/>
                    <a:pt x="6475" y="15282"/>
                    <a:pt x="6422" y="15169"/>
                  </a:cubicBezTo>
                  <a:cubicBezTo>
                    <a:pt x="6379" y="15100"/>
                    <a:pt x="6339" y="15017"/>
                    <a:pt x="6310" y="14951"/>
                  </a:cubicBezTo>
                  <a:cubicBezTo>
                    <a:pt x="6270" y="14852"/>
                    <a:pt x="6283" y="14769"/>
                    <a:pt x="6339" y="14687"/>
                  </a:cubicBezTo>
                  <a:cubicBezTo>
                    <a:pt x="6435" y="14564"/>
                    <a:pt x="6544" y="14468"/>
                    <a:pt x="6653" y="14343"/>
                  </a:cubicBezTo>
                  <a:cubicBezTo>
                    <a:pt x="6723" y="14273"/>
                    <a:pt x="6806" y="14207"/>
                    <a:pt x="6862" y="14108"/>
                  </a:cubicBezTo>
                  <a:cubicBezTo>
                    <a:pt x="6984" y="13929"/>
                    <a:pt x="7001" y="13751"/>
                    <a:pt x="6931" y="13559"/>
                  </a:cubicBezTo>
                  <a:cubicBezTo>
                    <a:pt x="6862" y="13337"/>
                    <a:pt x="6753" y="13132"/>
                    <a:pt x="6640" y="12937"/>
                  </a:cubicBezTo>
                  <a:cubicBezTo>
                    <a:pt x="6614" y="12884"/>
                    <a:pt x="6601" y="12828"/>
                    <a:pt x="6601" y="12759"/>
                  </a:cubicBezTo>
                  <a:cubicBezTo>
                    <a:pt x="6571" y="12650"/>
                    <a:pt x="6614" y="12580"/>
                    <a:pt x="6710" y="12537"/>
                  </a:cubicBezTo>
                  <a:cubicBezTo>
                    <a:pt x="6819" y="12484"/>
                    <a:pt x="6901" y="12402"/>
                    <a:pt x="6984" y="12306"/>
                  </a:cubicBezTo>
                  <a:cubicBezTo>
                    <a:pt x="6984" y="12289"/>
                    <a:pt x="7001" y="12276"/>
                    <a:pt x="7040" y="12263"/>
                  </a:cubicBezTo>
                  <a:lnTo>
                    <a:pt x="7040" y="12263"/>
                  </a:lnTo>
                  <a:cubicBezTo>
                    <a:pt x="7040" y="12359"/>
                    <a:pt x="7027" y="12454"/>
                    <a:pt x="7040" y="12537"/>
                  </a:cubicBezTo>
                  <a:cubicBezTo>
                    <a:pt x="7067" y="12802"/>
                    <a:pt x="7110" y="13050"/>
                    <a:pt x="7331" y="13228"/>
                  </a:cubicBezTo>
                  <a:cubicBezTo>
                    <a:pt x="7358" y="13255"/>
                    <a:pt x="7397" y="13298"/>
                    <a:pt x="7440" y="13324"/>
                  </a:cubicBezTo>
                  <a:cubicBezTo>
                    <a:pt x="7497" y="13351"/>
                    <a:pt x="7536" y="13380"/>
                    <a:pt x="7523" y="13463"/>
                  </a:cubicBezTo>
                  <a:cubicBezTo>
                    <a:pt x="7510" y="13503"/>
                    <a:pt x="7550" y="13516"/>
                    <a:pt x="7593" y="13546"/>
                  </a:cubicBezTo>
                  <a:cubicBezTo>
                    <a:pt x="7606" y="13546"/>
                    <a:pt x="7619" y="13559"/>
                    <a:pt x="7646" y="13559"/>
                  </a:cubicBezTo>
                  <a:cubicBezTo>
                    <a:pt x="7659" y="13555"/>
                    <a:pt x="7672" y="13554"/>
                    <a:pt x="7683" y="13554"/>
                  </a:cubicBezTo>
                  <a:cubicBezTo>
                    <a:pt x="7761" y="13554"/>
                    <a:pt x="7773" y="13639"/>
                    <a:pt x="7784" y="13711"/>
                  </a:cubicBezTo>
                  <a:cubicBezTo>
                    <a:pt x="7854" y="13959"/>
                    <a:pt x="7937" y="14207"/>
                    <a:pt x="8059" y="14425"/>
                  </a:cubicBezTo>
                  <a:cubicBezTo>
                    <a:pt x="8128" y="14551"/>
                    <a:pt x="8185" y="14687"/>
                    <a:pt x="8280" y="14799"/>
                  </a:cubicBezTo>
                  <a:cubicBezTo>
                    <a:pt x="8294" y="14825"/>
                    <a:pt x="8280" y="14951"/>
                    <a:pt x="8254" y="14964"/>
                  </a:cubicBezTo>
                  <a:cubicBezTo>
                    <a:pt x="8248" y="14976"/>
                    <a:pt x="8242" y="14980"/>
                    <a:pt x="8236" y="14980"/>
                  </a:cubicBezTo>
                  <a:cubicBezTo>
                    <a:pt x="8227" y="14980"/>
                    <a:pt x="8219" y="14972"/>
                    <a:pt x="8211" y="14964"/>
                  </a:cubicBezTo>
                  <a:cubicBezTo>
                    <a:pt x="8155" y="14949"/>
                    <a:pt x="8103" y="14941"/>
                    <a:pt x="8057" y="14941"/>
                  </a:cubicBezTo>
                  <a:cubicBezTo>
                    <a:pt x="7933" y="14941"/>
                    <a:pt x="7841" y="14997"/>
                    <a:pt x="7771" y="15117"/>
                  </a:cubicBezTo>
                  <a:cubicBezTo>
                    <a:pt x="7689" y="15226"/>
                    <a:pt x="7632" y="15365"/>
                    <a:pt x="7579" y="15500"/>
                  </a:cubicBezTo>
                  <a:cubicBezTo>
                    <a:pt x="7510" y="15665"/>
                    <a:pt x="7440" y="15831"/>
                    <a:pt x="7371" y="15996"/>
                  </a:cubicBezTo>
                  <a:cubicBezTo>
                    <a:pt x="7358" y="16039"/>
                    <a:pt x="7345" y="16052"/>
                    <a:pt x="7302" y="16052"/>
                  </a:cubicBezTo>
                  <a:cubicBezTo>
                    <a:pt x="7136" y="16052"/>
                    <a:pt x="6958" y="16066"/>
                    <a:pt x="6779" y="16079"/>
                  </a:cubicBezTo>
                  <a:cubicBezTo>
                    <a:pt x="6670" y="16109"/>
                    <a:pt x="6558" y="16122"/>
                    <a:pt x="6435" y="16161"/>
                  </a:cubicBezTo>
                  <a:lnTo>
                    <a:pt x="7523" y="16161"/>
                  </a:lnTo>
                  <a:cubicBezTo>
                    <a:pt x="7632" y="15887"/>
                    <a:pt x="7728" y="15596"/>
                    <a:pt x="7841" y="15322"/>
                  </a:cubicBezTo>
                  <a:cubicBezTo>
                    <a:pt x="7880" y="15226"/>
                    <a:pt x="7910" y="15117"/>
                    <a:pt x="8019" y="15060"/>
                  </a:cubicBezTo>
                  <a:cubicBezTo>
                    <a:pt x="8041" y="15052"/>
                    <a:pt x="8059" y="15049"/>
                    <a:pt x="8077" y="15049"/>
                  </a:cubicBezTo>
                  <a:cubicBezTo>
                    <a:pt x="8115" y="15049"/>
                    <a:pt x="8146" y="15064"/>
                    <a:pt x="8185" y="15074"/>
                  </a:cubicBezTo>
                  <a:cubicBezTo>
                    <a:pt x="8211" y="15087"/>
                    <a:pt x="8211" y="15100"/>
                    <a:pt x="8211" y="15117"/>
                  </a:cubicBezTo>
                  <a:cubicBezTo>
                    <a:pt x="8185" y="15183"/>
                    <a:pt x="8185" y="15252"/>
                    <a:pt x="8128" y="15308"/>
                  </a:cubicBezTo>
                  <a:cubicBezTo>
                    <a:pt x="8102" y="15295"/>
                    <a:pt x="8089" y="15265"/>
                    <a:pt x="8075" y="15252"/>
                  </a:cubicBezTo>
                  <a:cubicBezTo>
                    <a:pt x="8049" y="15236"/>
                    <a:pt x="8034" y="15224"/>
                    <a:pt x="8020" y="15224"/>
                  </a:cubicBezTo>
                  <a:cubicBezTo>
                    <a:pt x="8011" y="15224"/>
                    <a:pt x="8003" y="15229"/>
                    <a:pt x="7993" y="15239"/>
                  </a:cubicBezTo>
                  <a:cubicBezTo>
                    <a:pt x="7950" y="15265"/>
                    <a:pt x="7950" y="15308"/>
                    <a:pt x="7976" y="15335"/>
                  </a:cubicBezTo>
                  <a:cubicBezTo>
                    <a:pt x="8006" y="15391"/>
                    <a:pt x="8046" y="15431"/>
                    <a:pt x="8089" y="15460"/>
                  </a:cubicBezTo>
                  <a:cubicBezTo>
                    <a:pt x="8115" y="15487"/>
                    <a:pt x="8128" y="15500"/>
                    <a:pt x="8142" y="15530"/>
                  </a:cubicBezTo>
                  <a:cubicBezTo>
                    <a:pt x="8171" y="15583"/>
                    <a:pt x="8254" y="15583"/>
                    <a:pt x="8307" y="15613"/>
                  </a:cubicBezTo>
                  <a:cubicBezTo>
                    <a:pt x="8433" y="15695"/>
                    <a:pt x="8571" y="15748"/>
                    <a:pt x="8720" y="15791"/>
                  </a:cubicBezTo>
                  <a:cubicBezTo>
                    <a:pt x="8942" y="15844"/>
                    <a:pt x="9163" y="15913"/>
                    <a:pt x="9398" y="15913"/>
                  </a:cubicBezTo>
                  <a:cubicBezTo>
                    <a:pt x="9438" y="15913"/>
                    <a:pt x="9481" y="15913"/>
                    <a:pt x="9521" y="15900"/>
                  </a:cubicBezTo>
                  <a:lnTo>
                    <a:pt x="9521" y="15900"/>
                  </a:lnTo>
                  <a:cubicBezTo>
                    <a:pt x="9534" y="15996"/>
                    <a:pt x="9507" y="16079"/>
                    <a:pt x="9494" y="16161"/>
                  </a:cubicBezTo>
                  <a:lnTo>
                    <a:pt x="9712" y="16161"/>
                  </a:lnTo>
                  <a:cubicBezTo>
                    <a:pt x="9712" y="16066"/>
                    <a:pt x="9742" y="15970"/>
                    <a:pt x="9729" y="15874"/>
                  </a:cubicBezTo>
                  <a:cubicBezTo>
                    <a:pt x="9729" y="15756"/>
                    <a:pt x="9679" y="15688"/>
                    <a:pt x="9588" y="15688"/>
                  </a:cubicBezTo>
                  <a:cubicBezTo>
                    <a:pt x="9571" y="15688"/>
                    <a:pt x="9553" y="15691"/>
                    <a:pt x="9534" y="15695"/>
                  </a:cubicBezTo>
                  <a:cubicBezTo>
                    <a:pt x="9481" y="15711"/>
                    <a:pt x="9429" y="15716"/>
                    <a:pt x="9377" y="15716"/>
                  </a:cubicBezTo>
                  <a:cubicBezTo>
                    <a:pt x="9298" y="15716"/>
                    <a:pt x="9218" y="15703"/>
                    <a:pt x="9134" y="15695"/>
                  </a:cubicBezTo>
                  <a:cubicBezTo>
                    <a:pt x="8955" y="15652"/>
                    <a:pt x="8776" y="15626"/>
                    <a:pt x="8598" y="15570"/>
                  </a:cubicBezTo>
                  <a:cubicBezTo>
                    <a:pt x="8502" y="15530"/>
                    <a:pt x="8419" y="15474"/>
                    <a:pt x="8323" y="15431"/>
                  </a:cubicBezTo>
                  <a:cubicBezTo>
                    <a:pt x="8294" y="15417"/>
                    <a:pt x="8294" y="15404"/>
                    <a:pt x="8307" y="15378"/>
                  </a:cubicBezTo>
                  <a:cubicBezTo>
                    <a:pt x="8363" y="15212"/>
                    <a:pt x="8406" y="15047"/>
                    <a:pt x="8459" y="14895"/>
                  </a:cubicBezTo>
                  <a:cubicBezTo>
                    <a:pt x="8502" y="14786"/>
                    <a:pt x="8515" y="14660"/>
                    <a:pt x="8542" y="14551"/>
                  </a:cubicBezTo>
                  <a:cubicBezTo>
                    <a:pt x="8707" y="14730"/>
                    <a:pt x="8886" y="14882"/>
                    <a:pt x="9094" y="15017"/>
                  </a:cubicBezTo>
                  <a:cubicBezTo>
                    <a:pt x="9177" y="15074"/>
                    <a:pt x="9272" y="15100"/>
                    <a:pt x="9368" y="15143"/>
                  </a:cubicBezTo>
                  <a:cubicBezTo>
                    <a:pt x="9540" y="15216"/>
                    <a:pt x="9731" y="15268"/>
                    <a:pt x="9916" y="15268"/>
                  </a:cubicBezTo>
                  <a:cubicBezTo>
                    <a:pt x="9941" y="15268"/>
                    <a:pt x="9965" y="15267"/>
                    <a:pt x="9990" y="15265"/>
                  </a:cubicBezTo>
                  <a:cubicBezTo>
                    <a:pt x="10225" y="15252"/>
                    <a:pt x="10473" y="15226"/>
                    <a:pt x="10691" y="15130"/>
                  </a:cubicBezTo>
                  <a:cubicBezTo>
                    <a:pt x="10698" y="15123"/>
                    <a:pt x="10705" y="15123"/>
                    <a:pt x="10714" y="15123"/>
                  </a:cubicBezTo>
                  <a:cubicBezTo>
                    <a:pt x="10720" y="15123"/>
                    <a:pt x="10725" y="15123"/>
                    <a:pt x="10732" y="15122"/>
                  </a:cubicBezTo>
                  <a:lnTo>
                    <a:pt x="10732" y="15122"/>
                  </a:lnTo>
                  <a:cubicBezTo>
                    <a:pt x="10691" y="15230"/>
                    <a:pt x="10689" y="15366"/>
                    <a:pt x="10569" y="15431"/>
                  </a:cubicBezTo>
                  <a:cubicBezTo>
                    <a:pt x="10569" y="15431"/>
                    <a:pt x="10556" y="15460"/>
                    <a:pt x="10569" y="15460"/>
                  </a:cubicBezTo>
                  <a:cubicBezTo>
                    <a:pt x="10595" y="15570"/>
                    <a:pt x="10526" y="15652"/>
                    <a:pt x="10499" y="15735"/>
                  </a:cubicBezTo>
                  <a:cubicBezTo>
                    <a:pt x="10499" y="15778"/>
                    <a:pt x="10430" y="16039"/>
                    <a:pt x="10430" y="16066"/>
                  </a:cubicBezTo>
                  <a:cubicBezTo>
                    <a:pt x="10430" y="16109"/>
                    <a:pt x="10430" y="16135"/>
                    <a:pt x="10473" y="16135"/>
                  </a:cubicBezTo>
                  <a:cubicBezTo>
                    <a:pt x="10483" y="16140"/>
                    <a:pt x="10492" y="16143"/>
                    <a:pt x="10502" y="16143"/>
                  </a:cubicBezTo>
                  <a:cubicBezTo>
                    <a:pt x="10519" y="16143"/>
                    <a:pt x="10537" y="16134"/>
                    <a:pt x="10556" y="16109"/>
                  </a:cubicBezTo>
                  <a:cubicBezTo>
                    <a:pt x="10595" y="16039"/>
                    <a:pt x="10678" y="15722"/>
                    <a:pt x="10704" y="15652"/>
                  </a:cubicBezTo>
                  <a:cubicBezTo>
                    <a:pt x="10747" y="15530"/>
                    <a:pt x="10734" y="15530"/>
                    <a:pt x="10856" y="15530"/>
                  </a:cubicBezTo>
                  <a:cubicBezTo>
                    <a:pt x="10916" y="15530"/>
                    <a:pt x="10970" y="15525"/>
                    <a:pt x="11025" y="15525"/>
                  </a:cubicBezTo>
                  <a:cubicBezTo>
                    <a:pt x="11074" y="15525"/>
                    <a:pt x="11122" y="15529"/>
                    <a:pt x="11174" y="15543"/>
                  </a:cubicBezTo>
                  <a:cubicBezTo>
                    <a:pt x="11270" y="15556"/>
                    <a:pt x="11339" y="15626"/>
                    <a:pt x="11339" y="15735"/>
                  </a:cubicBezTo>
                  <a:cubicBezTo>
                    <a:pt x="11339" y="15831"/>
                    <a:pt x="11339" y="15943"/>
                    <a:pt x="11326" y="16052"/>
                  </a:cubicBezTo>
                  <a:cubicBezTo>
                    <a:pt x="11313" y="16079"/>
                    <a:pt x="11313" y="16122"/>
                    <a:pt x="11326" y="16161"/>
                  </a:cubicBezTo>
                  <a:lnTo>
                    <a:pt x="11518" y="16161"/>
                  </a:lnTo>
                  <a:cubicBezTo>
                    <a:pt x="11505" y="16109"/>
                    <a:pt x="11518" y="16039"/>
                    <a:pt x="11518" y="15983"/>
                  </a:cubicBezTo>
                  <a:cubicBezTo>
                    <a:pt x="11518" y="15861"/>
                    <a:pt x="11531" y="15735"/>
                    <a:pt x="11491" y="15626"/>
                  </a:cubicBezTo>
                  <a:lnTo>
                    <a:pt x="11491" y="15613"/>
                  </a:lnTo>
                  <a:lnTo>
                    <a:pt x="11491" y="15596"/>
                  </a:lnTo>
                  <a:cubicBezTo>
                    <a:pt x="11409" y="15447"/>
                    <a:pt x="11283" y="15391"/>
                    <a:pt x="11118" y="15391"/>
                  </a:cubicBezTo>
                  <a:cubicBezTo>
                    <a:pt x="11096" y="15387"/>
                    <a:pt x="11072" y="15385"/>
                    <a:pt x="11047" y="15385"/>
                  </a:cubicBezTo>
                  <a:cubicBezTo>
                    <a:pt x="10998" y="15385"/>
                    <a:pt x="10946" y="15391"/>
                    <a:pt x="10899" y="15391"/>
                  </a:cubicBezTo>
                  <a:cubicBezTo>
                    <a:pt x="10817" y="15391"/>
                    <a:pt x="10817" y="15378"/>
                    <a:pt x="10830" y="15308"/>
                  </a:cubicBezTo>
                  <a:cubicBezTo>
                    <a:pt x="10856" y="15226"/>
                    <a:pt x="10886" y="15156"/>
                    <a:pt x="10913" y="15074"/>
                  </a:cubicBezTo>
                  <a:cubicBezTo>
                    <a:pt x="10926" y="15034"/>
                    <a:pt x="10939" y="15017"/>
                    <a:pt x="10982" y="14991"/>
                  </a:cubicBezTo>
                  <a:cubicBezTo>
                    <a:pt x="11078" y="14951"/>
                    <a:pt x="11174" y="14882"/>
                    <a:pt x="11270" y="14812"/>
                  </a:cubicBezTo>
                  <a:cubicBezTo>
                    <a:pt x="11339" y="14756"/>
                    <a:pt x="11396" y="14703"/>
                    <a:pt x="11465" y="14634"/>
                  </a:cubicBezTo>
                  <a:cubicBezTo>
                    <a:pt x="11614" y="14508"/>
                    <a:pt x="11753" y="14386"/>
                    <a:pt x="11862" y="14220"/>
                  </a:cubicBezTo>
                  <a:cubicBezTo>
                    <a:pt x="11892" y="14177"/>
                    <a:pt x="11931" y="14138"/>
                    <a:pt x="11961" y="14081"/>
                  </a:cubicBezTo>
                  <a:cubicBezTo>
                    <a:pt x="12070" y="13820"/>
                    <a:pt x="12179" y="13546"/>
                    <a:pt x="12249" y="13268"/>
                  </a:cubicBezTo>
                  <a:cubicBezTo>
                    <a:pt x="12318" y="12967"/>
                    <a:pt x="12345" y="12663"/>
                    <a:pt x="12374" y="12345"/>
                  </a:cubicBezTo>
                  <a:cubicBezTo>
                    <a:pt x="12388" y="12306"/>
                    <a:pt x="12401" y="12249"/>
                    <a:pt x="12427" y="12223"/>
                  </a:cubicBezTo>
                  <a:cubicBezTo>
                    <a:pt x="12457" y="12180"/>
                    <a:pt x="12483" y="12140"/>
                    <a:pt x="12510" y="12084"/>
                  </a:cubicBezTo>
                  <a:cubicBezTo>
                    <a:pt x="12519" y="12065"/>
                    <a:pt x="12531" y="12051"/>
                    <a:pt x="12551" y="12051"/>
                  </a:cubicBezTo>
                  <a:cubicBezTo>
                    <a:pt x="12559" y="12051"/>
                    <a:pt x="12568" y="12053"/>
                    <a:pt x="12579" y="12058"/>
                  </a:cubicBezTo>
                  <a:cubicBezTo>
                    <a:pt x="12588" y="12059"/>
                    <a:pt x="12596" y="12060"/>
                    <a:pt x="12604" y="12060"/>
                  </a:cubicBezTo>
                  <a:cubicBezTo>
                    <a:pt x="12658" y="12060"/>
                    <a:pt x="12691" y="12021"/>
                    <a:pt x="12705" y="11975"/>
                  </a:cubicBezTo>
                  <a:cubicBezTo>
                    <a:pt x="12771" y="11810"/>
                    <a:pt x="12827" y="11658"/>
                    <a:pt x="12854" y="11479"/>
                  </a:cubicBezTo>
                  <a:cubicBezTo>
                    <a:pt x="12864" y="11454"/>
                    <a:pt x="12877" y="11439"/>
                    <a:pt x="12891" y="11439"/>
                  </a:cubicBezTo>
                  <a:cubicBezTo>
                    <a:pt x="12901" y="11439"/>
                    <a:pt x="12912" y="11446"/>
                    <a:pt x="12923" y="11462"/>
                  </a:cubicBezTo>
                  <a:cubicBezTo>
                    <a:pt x="12953" y="11492"/>
                    <a:pt x="12979" y="11519"/>
                    <a:pt x="13006" y="11562"/>
                  </a:cubicBezTo>
                  <a:cubicBezTo>
                    <a:pt x="13043" y="11584"/>
                    <a:pt x="13068" y="11617"/>
                    <a:pt x="13110" y="11617"/>
                  </a:cubicBezTo>
                  <a:cubicBezTo>
                    <a:pt x="13117" y="11617"/>
                    <a:pt x="13124" y="11616"/>
                    <a:pt x="13132" y="11615"/>
                  </a:cubicBezTo>
                  <a:cubicBezTo>
                    <a:pt x="13185" y="11588"/>
                    <a:pt x="13214" y="11545"/>
                    <a:pt x="13214" y="11492"/>
                  </a:cubicBezTo>
                  <a:cubicBezTo>
                    <a:pt x="13214" y="11327"/>
                    <a:pt x="13201" y="11161"/>
                    <a:pt x="13185" y="10996"/>
                  </a:cubicBezTo>
                  <a:cubicBezTo>
                    <a:pt x="13171" y="10761"/>
                    <a:pt x="13145" y="10540"/>
                    <a:pt x="13102" y="10322"/>
                  </a:cubicBezTo>
                  <a:cubicBezTo>
                    <a:pt x="13062" y="9974"/>
                    <a:pt x="12937" y="9673"/>
                    <a:pt x="12745" y="9382"/>
                  </a:cubicBezTo>
                  <a:cubicBezTo>
                    <a:pt x="12579" y="9148"/>
                    <a:pt x="12374" y="8956"/>
                    <a:pt x="12140" y="8804"/>
                  </a:cubicBezTo>
                  <a:cubicBezTo>
                    <a:pt x="11918" y="8652"/>
                    <a:pt x="11670" y="8529"/>
                    <a:pt x="11396" y="8503"/>
                  </a:cubicBezTo>
                  <a:cubicBezTo>
                    <a:pt x="11291" y="8487"/>
                    <a:pt x="11186" y="8480"/>
                    <a:pt x="11082" y="8480"/>
                  </a:cubicBezTo>
                  <a:cubicBezTo>
                    <a:pt x="10911" y="8480"/>
                    <a:pt x="10740" y="8497"/>
                    <a:pt x="10569" y="8516"/>
                  </a:cubicBezTo>
                  <a:cubicBezTo>
                    <a:pt x="10334" y="8542"/>
                    <a:pt x="10099" y="8599"/>
                    <a:pt x="9864" y="8668"/>
                  </a:cubicBezTo>
                  <a:cubicBezTo>
                    <a:pt x="9563" y="8734"/>
                    <a:pt x="9246" y="8804"/>
                    <a:pt x="8955" y="8943"/>
                  </a:cubicBezTo>
                  <a:cubicBezTo>
                    <a:pt x="8776" y="9012"/>
                    <a:pt x="8571" y="9012"/>
                    <a:pt x="8390" y="9121"/>
                  </a:cubicBezTo>
                  <a:cubicBezTo>
                    <a:pt x="8385" y="9124"/>
                    <a:pt x="8380" y="9125"/>
                    <a:pt x="8375" y="9125"/>
                  </a:cubicBezTo>
                  <a:cubicBezTo>
                    <a:pt x="8354" y="9125"/>
                    <a:pt x="8337" y="9103"/>
                    <a:pt x="8337" y="9081"/>
                  </a:cubicBezTo>
                  <a:cubicBezTo>
                    <a:pt x="8337" y="8999"/>
                    <a:pt x="8307" y="8929"/>
                    <a:pt x="8280" y="8860"/>
                  </a:cubicBezTo>
                  <a:cubicBezTo>
                    <a:pt x="8185" y="8612"/>
                    <a:pt x="8059" y="8390"/>
                    <a:pt x="7894" y="8199"/>
                  </a:cubicBezTo>
                  <a:cubicBezTo>
                    <a:pt x="7728" y="7977"/>
                    <a:pt x="7550" y="7798"/>
                    <a:pt x="7345" y="7633"/>
                  </a:cubicBezTo>
                  <a:cubicBezTo>
                    <a:pt x="7179" y="7494"/>
                    <a:pt x="7001" y="7372"/>
                    <a:pt x="6819" y="7276"/>
                  </a:cubicBezTo>
                  <a:cubicBezTo>
                    <a:pt x="6640" y="7163"/>
                    <a:pt x="6448" y="7097"/>
                    <a:pt x="6257" y="7028"/>
                  </a:cubicBezTo>
                  <a:cubicBezTo>
                    <a:pt x="6009" y="6932"/>
                    <a:pt x="5744" y="6915"/>
                    <a:pt x="5496" y="6863"/>
                  </a:cubicBezTo>
                  <a:cubicBezTo>
                    <a:pt x="5456" y="6863"/>
                    <a:pt x="5413" y="6849"/>
                    <a:pt x="5374" y="6849"/>
                  </a:cubicBezTo>
                  <a:cubicBezTo>
                    <a:pt x="5182" y="6849"/>
                    <a:pt x="4987" y="6863"/>
                    <a:pt x="4795" y="6889"/>
                  </a:cubicBezTo>
                  <a:cubicBezTo>
                    <a:pt x="4521" y="6945"/>
                    <a:pt x="4273" y="7054"/>
                    <a:pt x="4024" y="7163"/>
                  </a:cubicBezTo>
                  <a:cubicBezTo>
                    <a:pt x="3829" y="7246"/>
                    <a:pt x="3664" y="7385"/>
                    <a:pt x="3512" y="7537"/>
                  </a:cubicBezTo>
                  <a:cubicBezTo>
                    <a:pt x="3403" y="7646"/>
                    <a:pt x="3294" y="7759"/>
                    <a:pt x="3211" y="7894"/>
                  </a:cubicBezTo>
                  <a:cubicBezTo>
                    <a:pt x="3168" y="7977"/>
                    <a:pt x="3128" y="8073"/>
                    <a:pt x="3059" y="8172"/>
                  </a:cubicBezTo>
                  <a:cubicBezTo>
                    <a:pt x="3046" y="8129"/>
                    <a:pt x="3046" y="8103"/>
                    <a:pt x="3046" y="8089"/>
                  </a:cubicBezTo>
                  <a:cubicBezTo>
                    <a:pt x="3072" y="7894"/>
                    <a:pt x="3099" y="7703"/>
                    <a:pt x="3142" y="7524"/>
                  </a:cubicBezTo>
                  <a:cubicBezTo>
                    <a:pt x="3181" y="7329"/>
                    <a:pt x="3237" y="7137"/>
                    <a:pt x="3280" y="6945"/>
                  </a:cubicBezTo>
                  <a:cubicBezTo>
                    <a:pt x="3294" y="6889"/>
                    <a:pt x="3307" y="6863"/>
                    <a:pt x="3347" y="6863"/>
                  </a:cubicBezTo>
                  <a:cubicBezTo>
                    <a:pt x="3436" y="6863"/>
                    <a:pt x="3524" y="6827"/>
                    <a:pt x="3617" y="6827"/>
                  </a:cubicBezTo>
                  <a:cubicBezTo>
                    <a:pt x="3655" y="6827"/>
                    <a:pt x="3693" y="6833"/>
                    <a:pt x="3733" y="6849"/>
                  </a:cubicBezTo>
                  <a:cubicBezTo>
                    <a:pt x="3747" y="6849"/>
                    <a:pt x="3760" y="6833"/>
                    <a:pt x="3776" y="6833"/>
                  </a:cubicBezTo>
                  <a:cubicBezTo>
                    <a:pt x="3859" y="6767"/>
                    <a:pt x="3968" y="6737"/>
                    <a:pt x="4064" y="6710"/>
                  </a:cubicBezTo>
                  <a:cubicBezTo>
                    <a:pt x="4216" y="6667"/>
                    <a:pt x="4355" y="6585"/>
                    <a:pt x="4438" y="6449"/>
                  </a:cubicBezTo>
                  <a:cubicBezTo>
                    <a:pt x="4560" y="6271"/>
                    <a:pt x="4643" y="6076"/>
                    <a:pt x="4712" y="5884"/>
                  </a:cubicBezTo>
                  <a:cubicBezTo>
                    <a:pt x="4808" y="5510"/>
                    <a:pt x="4904" y="5140"/>
                    <a:pt x="4987" y="4766"/>
                  </a:cubicBezTo>
                  <a:cubicBezTo>
                    <a:pt x="5069" y="4422"/>
                    <a:pt x="5126" y="4078"/>
                    <a:pt x="5152" y="3734"/>
                  </a:cubicBezTo>
                  <a:cubicBezTo>
                    <a:pt x="5182" y="3542"/>
                    <a:pt x="5182" y="3334"/>
                    <a:pt x="5208" y="3142"/>
                  </a:cubicBezTo>
                  <a:cubicBezTo>
                    <a:pt x="5235" y="2990"/>
                    <a:pt x="5265" y="2825"/>
                    <a:pt x="5278" y="2660"/>
                  </a:cubicBezTo>
                  <a:cubicBezTo>
                    <a:pt x="5304" y="2507"/>
                    <a:pt x="5304" y="2355"/>
                    <a:pt x="5265" y="2190"/>
                  </a:cubicBezTo>
                  <a:cubicBezTo>
                    <a:pt x="5248" y="2107"/>
                    <a:pt x="5208" y="2038"/>
                    <a:pt x="5195" y="1972"/>
                  </a:cubicBezTo>
                  <a:cubicBezTo>
                    <a:pt x="5317" y="1915"/>
                    <a:pt x="5430" y="1859"/>
                    <a:pt x="5526" y="1777"/>
                  </a:cubicBezTo>
                  <a:cubicBezTo>
                    <a:pt x="5595" y="1737"/>
                    <a:pt x="5648" y="1681"/>
                    <a:pt x="5635" y="1598"/>
                  </a:cubicBezTo>
                  <a:cubicBezTo>
                    <a:pt x="5622" y="1515"/>
                    <a:pt x="5565" y="1459"/>
                    <a:pt x="5483" y="1433"/>
                  </a:cubicBezTo>
                  <a:cubicBezTo>
                    <a:pt x="5443" y="1419"/>
                    <a:pt x="5400" y="1406"/>
                    <a:pt x="5360" y="1363"/>
                  </a:cubicBezTo>
                  <a:cubicBezTo>
                    <a:pt x="5387" y="1337"/>
                    <a:pt x="5400" y="1324"/>
                    <a:pt x="5430" y="1294"/>
                  </a:cubicBezTo>
                  <a:cubicBezTo>
                    <a:pt x="5483" y="1241"/>
                    <a:pt x="5513" y="1158"/>
                    <a:pt x="5483" y="1128"/>
                  </a:cubicBezTo>
                  <a:cubicBezTo>
                    <a:pt x="5465" y="1104"/>
                    <a:pt x="5441" y="1097"/>
                    <a:pt x="5416" y="1097"/>
                  </a:cubicBezTo>
                  <a:cubicBezTo>
                    <a:pt x="5386" y="1097"/>
                    <a:pt x="5354" y="1108"/>
                    <a:pt x="5331" y="1115"/>
                  </a:cubicBezTo>
                  <a:cubicBezTo>
                    <a:pt x="5309" y="1119"/>
                    <a:pt x="5288" y="1120"/>
                    <a:pt x="5268" y="1120"/>
                  </a:cubicBezTo>
                  <a:cubicBezTo>
                    <a:pt x="5213" y="1120"/>
                    <a:pt x="5167" y="1108"/>
                    <a:pt x="5126" y="1089"/>
                  </a:cubicBezTo>
                  <a:cubicBezTo>
                    <a:pt x="4987" y="1033"/>
                    <a:pt x="4864" y="950"/>
                    <a:pt x="4769" y="828"/>
                  </a:cubicBezTo>
                  <a:cubicBezTo>
                    <a:pt x="4656" y="715"/>
                    <a:pt x="4560" y="580"/>
                    <a:pt x="4438" y="484"/>
                  </a:cubicBezTo>
                  <a:cubicBezTo>
                    <a:pt x="4256" y="345"/>
                    <a:pt x="4064" y="249"/>
                    <a:pt x="3843" y="206"/>
                  </a:cubicBezTo>
                  <a:cubicBezTo>
                    <a:pt x="3664" y="179"/>
                    <a:pt x="3472" y="166"/>
                    <a:pt x="3294" y="110"/>
                  </a:cubicBezTo>
                  <a:cubicBezTo>
                    <a:pt x="3211" y="70"/>
                    <a:pt x="3099" y="70"/>
                    <a:pt x="3003" y="40"/>
                  </a:cubicBezTo>
                  <a:cubicBezTo>
                    <a:pt x="2894" y="27"/>
                    <a:pt x="2768" y="27"/>
                    <a:pt x="2659" y="14"/>
                  </a:cubicBezTo>
                  <a:cubicBezTo>
                    <a:pt x="2576" y="5"/>
                    <a:pt x="2495" y="1"/>
                    <a:pt x="2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3022257" y="4261359"/>
              <a:ext cx="206149" cy="253854"/>
            </a:xfrm>
            <a:custGeom>
              <a:avLst/>
              <a:gdLst/>
              <a:ahLst/>
              <a:cxnLst/>
              <a:rect l="l" t="t" r="r" b="b"/>
              <a:pathLst>
                <a:path w="5017" h="6178" extrusionOk="0">
                  <a:moveTo>
                    <a:pt x="2499" y="1347"/>
                  </a:moveTo>
                  <a:cubicBezTo>
                    <a:pt x="2581" y="1347"/>
                    <a:pt x="2669" y="1369"/>
                    <a:pt x="2760" y="1369"/>
                  </a:cubicBezTo>
                  <a:cubicBezTo>
                    <a:pt x="2777" y="1369"/>
                    <a:pt x="2794" y="1368"/>
                    <a:pt x="2811" y="1366"/>
                  </a:cubicBezTo>
                  <a:cubicBezTo>
                    <a:pt x="2821" y="1364"/>
                    <a:pt x="2830" y="1364"/>
                    <a:pt x="2839" y="1364"/>
                  </a:cubicBezTo>
                  <a:cubicBezTo>
                    <a:pt x="2921" y="1364"/>
                    <a:pt x="2985" y="1425"/>
                    <a:pt x="3059" y="1475"/>
                  </a:cubicBezTo>
                  <a:cubicBezTo>
                    <a:pt x="3085" y="1488"/>
                    <a:pt x="3099" y="1531"/>
                    <a:pt x="3099" y="1558"/>
                  </a:cubicBezTo>
                  <a:cubicBezTo>
                    <a:pt x="3090" y="1593"/>
                    <a:pt x="3071" y="1600"/>
                    <a:pt x="3051" y="1600"/>
                  </a:cubicBezTo>
                  <a:cubicBezTo>
                    <a:pt x="3039" y="1600"/>
                    <a:pt x="3027" y="1598"/>
                    <a:pt x="3016" y="1598"/>
                  </a:cubicBezTo>
                  <a:lnTo>
                    <a:pt x="3003" y="1614"/>
                  </a:lnTo>
                  <a:cubicBezTo>
                    <a:pt x="3016" y="1667"/>
                    <a:pt x="2989" y="1710"/>
                    <a:pt x="2920" y="1710"/>
                  </a:cubicBezTo>
                  <a:cubicBezTo>
                    <a:pt x="2933" y="1736"/>
                    <a:pt x="2976" y="1763"/>
                    <a:pt x="2933" y="1806"/>
                  </a:cubicBezTo>
                  <a:cubicBezTo>
                    <a:pt x="2922" y="1817"/>
                    <a:pt x="2911" y="1821"/>
                    <a:pt x="2899" y="1821"/>
                  </a:cubicBezTo>
                  <a:cubicBezTo>
                    <a:pt x="2884" y="1821"/>
                    <a:pt x="2868" y="1813"/>
                    <a:pt x="2851" y="1806"/>
                  </a:cubicBezTo>
                  <a:cubicBezTo>
                    <a:pt x="2784" y="1763"/>
                    <a:pt x="2685" y="1750"/>
                    <a:pt x="2603" y="1723"/>
                  </a:cubicBezTo>
                  <a:cubicBezTo>
                    <a:pt x="2563" y="1723"/>
                    <a:pt x="2507" y="1723"/>
                    <a:pt x="2467" y="1736"/>
                  </a:cubicBezTo>
                  <a:cubicBezTo>
                    <a:pt x="2163" y="1793"/>
                    <a:pt x="1875" y="1902"/>
                    <a:pt x="1597" y="2041"/>
                  </a:cubicBezTo>
                  <a:cubicBezTo>
                    <a:pt x="1581" y="2057"/>
                    <a:pt x="1557" y="2074"/>
                    <a:pt x="1532" y="2074"/>
                  </a:cubicBezTo>
                  <a:cubicBezTo>
                    <a:pt x="1518" y="2074"/>
                    <a:pt x="1503" y="2068"/>
                    <a:pt x="1488" y="2054"/>
                  </a:cubicBezTo>
                  <a:cubicBezTo>
                    <a:pt x="1445" y="2011"/>
                    <a:pt x="1475" y="1984"/>
                    <a:pt x="1488" y="1945"/>
                  </a:cubicBezTo>
                  <a:cubicBezTo>
                    <a:pt x="1515" y="1889"/>
                    <a:pt x="1501" y="1832"/>
                    <a:pt x="1544" y="1779"/>
                  </a:cubicBezTo>
                  <a:cubicBezTo>
                    <a:pt x="1597" y="1736"/>
                    <a:pt x="1640" y="1680"/>
                    <a:pt x="1710" y="1654"/>
                  </a:cubicBezTo>
                  <a:cubicBezTo>
                    <a:pt x="1915" y="1515"/>
                    <a:pt x="2136" y="1432"/>
                    <a:pt x="2371" y="1366"/>
                  </a:cubicBezTo>
                  <a:cubicBezTo>
                    <a:pt x="2398" y="1349"/>
                    <a:pt x="2424" y="1349"/>
                    <a:pt x="2454" y="1349"/>
                  </a:cubicBezTo>
                  <a:cubicBezTo>
                    <a:pt x="2469" y="1348"/>
                    <a:pt x="2484" y="1347"/>
                    <a:pt x="2499" y="1347"/>
                  </a:cubicBezTo>
                  <a:close/>
                  <a:moveTo>
                    <a:pt x="2755" y="2123"/>
                  </a:moveTo>
                  <a:cubicBezTo>
                    <a:pt x="2768" y="2123"/>
                    <a:pt x="2798" y="2137"/>
                    <a:pt x="2824" y="2137"/>
                  </a:cubicBezTo>
                  <a:cubicBezTo>
                    <a:pt x="2851" y="2150"/>
                    <a:pt x="2880" y="2176"/>
                    <a:pt x="2880" y="2206"/>
                  </a:cubicBezTo>
                  <a:cubicBezTo>
                    <a:pt x="2880" y="2246"/>
                    <a:pt x="2851" y="2259"/>
                    <a:pt x="2811" y="2259"/>
                  </a:cubicBezTo>
                  <a:cubicBezTo>
                    <a:pt x="2768" y="2275"/>
                    <a:pt x="2768" y="2302"/>
                    <a:pt x="2755" y="2342"/>
                  </a:cubicBezTo>
                  <a:cubicBezTo>
                    <a:pt x="2728" y="2467"/>
                    <a:pt x="2685" y="2576"/>
                    <a:pt x="2576" y="2659"/>
                  </a:cubicBezTo>
                  <a:cubicBezTo>
                    <a:pt x="2544" y="2681"/>
                    <a:pt x="2516" y="2692"/>
                    <a:pt x="2492" y="2692"/>
                  </a:cubicBezTo>
                  <a:cubicBezTo>
                    <a:pt x="2454" y="2692"/>
                    <a:pt x="2427" y="2665"/>
                    <a:pt x="2411" y="2606"/>
                  </a:cubicBezTo>
                  <a:cubicBezTo>
                    <a:pt x="2384" y="2523"/>
                    <a:pt x="2411" y="2454"/>
                    <a:pt x="2424" y="2385"/>
                  </a:cubicBezTo>
                  <a:cubicBezTo>
                    <a:pt x="2437" y="2358"/>
                    <a:pt x="2454" y="2328"/>
                    <a:pt x="2467" y="2289"/>
                  </a:cubicBezTo>
                  <a:lnTo>
                    <a:pt x="2467" y="2289"/>
                  </a:lnTo>
                  <a:cubicBezTo>
                    <a:pt x="2272" y="2342"/>
                    <a:pt x="2107" y="2398"/>
                    <a:pt x="1941" y="2494"/>
                  </a:cubicBezTo>
                  <a:cubicBezTo>
                    <a:pt x="1901" y="2523"/>
                    <a:pt x="1858" y="2537"/>
                    <a:pt x="1806" y="2563"/>
                  </a:cubicBezTo>
                  <a:cubicBezTo>
                    <a:pt x="1794" y="2573"/>
                    <a:pt x="1783" y="2578"/>
                    <a:pt x="1773" y="2578"/>
                  </a:cubicBezTo>
                  <a:cubicBezTo>
                    <a:pt x="1756" y="2578"/>
                    <a:pt x="1739" y="2566"/>
                    <a:pt x="1723" y="2550"/>
                  </a:cubicBezTo>
                  <a:cubicBezTo>
                    <a:pt x="1693" y="2523"/>
                    <a:pt x="1710" y="2494"/>
                    <a:pt x="1749" y="2467"/>
                  </a:cubicBezTo>
                  <a:cubicBezTo>
                    <a:pt x="1819" y="2411"/>
                    <a:pt x="1901" y="2342"/>
                    <a:pt x="1984" y="2302"/>
                  </a:cubicBezTo>
                  <a:cubicBezTo>
                    <a:pt x="2107" y="2246"/>
                    <a:pt x="2219" y="2176"/>
                    <a:pt x="2341" y="2150"/>
                  </a:cubicBezTo>
                  <a:cubicBezTo>
                    <a:pt x="2480" y="2123"/>
                    <a:pt x="2619" y="2123"/>
                    <a:pt x="2755" y="2123"/>
                  </a:cubicBezTo>
                  <a:close/>
                  <a:moveTo>
                    <a:pt x="4451" y="2122"/>
                  </a:moveTo>
                  <a:cubicBezTo>
                    <a:pt x="4469" y="2122"/>
                    <a:pt x="4486" y="2122"/>
                    <a:pt x="4504" y="2123"/>
                  </a:cubicBezTo>
                  <a:cubicBezTo>
                    <a:pt x="4573" y="2137"/>
                    <a:pt x="4643" y="2150"/>
                    <a:pt x="4712" y="2176"/>
                  </a:cubicBezTo>
                  <a:cubicBezTo>
                    <a:pt x="4752" y="2206"/>
                    <a:pt x="4795" y="2246"/>
                    <a:pt x="4769" y="2289"/>
                  </a:cubicBezTo>
                  <a:cubicBezTo>
                    <a:pt x="4712" y="2358"/>
                    <a:pt x="4726" y="2454"/>
                    <a:pt x="4699" y="2537"/>
                  </a:cubicBezTo>
                  <a:cubicBezTo>
                    <a:pt x="4656" y="2646"/>
                    <a:pt x="4587" y="2702"/>
                    <a:pt x="4491" y="2728"/>
                  </a:cubicBezTo>
                  <a:cubicBezTo>
                    <a:pt x="4485" y="2730"/>
                    <a:pt x="4479" y="2730"/>
                    <a:pt x="4474" y="2730"/>
                  </a:cubicBezTo>
                  <a:cubicBezTo>
                    <a:pt x="4411" y="2730"/>
                    <a:pt x="4355" y="2665"/>
                    <a:pt x="4355" y="2590"/>
                  </a:cubicBezTo>
                  <a:cubicBezTo>
                    <a:pt x="4355" y="2494"/>
                    <a:pt x="4368" y="2385"/>
                    <a:pt x="4438" y="2289"/>
                  </a:cubicBezTo>
                  <a:cubicBezTo>
                    <a:pt x="4412" y="2284"/>
                    <a:pt x="4386" y="2281"/>
                    <a:pt x="4361" y="2281"/>
                  </a:cubicBezTo>
                  <a:cubicBezTo>
                    <a:pt x="4239" y="2281"/>
                    <a:pt x="4126" y="2333"/>
                    <a:pt x="4024" y="2358"/>
                  </a:cubicBezTo>
                  <a:cubicBezTo>
                    <a:pt x="3982" y="2371"/>
                    <a:pt x="3955" y="2385"/>
                    <a:pt x="3912" y="2398"/>
                  </a:cubicBezTo>
                  <a:cubicBezTo>
                    <a:pt x="3905" y="2401"/>
                    <a:pt x="3898" y="2403"/>
                    <a:pt x="3891" y="2403"/>
                  </a:cubicBezTo>
                  <a:cubicBezTo>
                    <a:pt x="3871" y="2403"/>
                    <a:pt x="3851" y="2391"/>
                    <a:pt x="3829" y="2371"/>
                  </a:cubicBezTo>
                  <a:cubicBezTo>
                    <a:pt x="3816" y="2342"/>
                    <a:pt x="3829" y="2315"/>
                    <a:pt x="3859" y="2289"/>
                  </a:cubicBezTo>
                  <a:cubicBezTo>
                    <a:pt x="3872" y="2275"/>
                    <a:pt x="3886" y="2259"/>
                    <a:pt x="3912" y="2259"/>
                  </a:cubicBezTo>
                  <a:cubicBezTo>
                    <a:pt x="4090" y="2183"/>
                    <a:pt x="4266" y="2122"/>
                    <a:pt x="4451" y="2122"/>
                  </a:cubicBezTo>
                  <a:close/>
                  <a:moveTo>
                    <a:pt x="2302" y="2728"/>
                  </a:moveTo>
                  <a:cubicBezTo>
                    <a:pt x="2328" y="2728"/>
                    <a:pt x="2371" y="2728"/>
                    <a:pt x="2371" y="2771"/>
                  </a:cubicBezTo>
                  <a:cubicBezTo>
                    <a:pt x="2384" y="2811"/>
                    <a:pt x="2355" y="2824"/>
                    <a:pt x="2315" y="2838"/>
                  </a:cubicBezTo>
                  <a:cubicBezTo>
                    <a:pt x="2280" y="2846"/>
                    <a:pt x="2245" y="2846"/>
                    <a:pt x="2211" y="2846"/>
                  </a:cubicBezTo>
                  <a:cubicBezTo>
                    <a:pt x="2176" y="2846"/>
                    <a:pt x="2141" y="2846"/>
                    <a:pt x="2107" y="2854"/>
                  </a:cubicBezTo>
                  <a:cubicBezTo>
                    <a:pt x="2102" y="2856"/>
                    <a:pt x="2098" y="2857"/>
                    <a:pt x="2094" y="2857"/>
                  </a:cubicBezTo>
                  <a:cubicBezTo>
                    <a:pt x="2072" y="2857"/>
                    <a:pt x="2054" y="2831"/>
                    <a:pt x="2054" y="2798"/>
                  </a:cubicBezTo>
                  <a:cubicBezTo>
                    <a:pt x="2054" y="2755"/>
                    <a:pt x="2080" y="2742"/>
                    <a:pt x="2107" y="2742"/>
                  </a:cubicBezTo>
                  <a:cubicBezTo>
                    <a:pt x="2176" y="2742"/>
                    <a:pt x="2232" y="2742"/>
                    <a:pt x="2302" y="2728"/>
                  </a:cubicBezTo>
                  <a:close/>
                  <a:moveTo>
                    <a:pt x="359" y="3150"/>
                  </a:moveTo>
                  <a:cubicBezTo>
                    <a:pt x="382" y="3150"/>
                    <a:pt x="412" y="3161"/>
                    <a:pt x="440" y="3168"/>
                  </a:cubicBezTo>
                  <a:cubicBezTo>
                    <a:pt x="648" y="3224"/>
                    <a:pt x="771" y="3377"/>
                    <a:pt x="827" y="3582"/>
                  </a:cubicBezTo>
                  <a:cubicBezTo>
                    <a:pt x="853" y="3681"/>
                    <a:pt x="866" y="3777"/>
                    <a:pt x="866" y="3873"/>
                  </a:cubicBezTo>
                  <a:cubicBezTo>
                    <a:pt x="866" y="3927"/>
                    <a:pt x="842" y="3964"/>
                    <a:pt x="804" y="3964"/>
                  </a:cubicBezTo>
                  <a:cubicBezTo>
                    <a:pt x="794" y="3964"/>
                    <a:pt x="782" y="3961"/>
                    <a:pt x="771" y="3955"/>
                  </a:cubicBezTo>
                  <a:cubicBezTo>
                    <a:pt x="744" y="3942"/>
                    <a:pt x="731" y="3942"/>
                    <a:pt x="731" y="3912"/>
                  </a:cubicBezTo>
                  <a:cubicBezTo>
                    <a:pt x="731" y="3873"/>
                    <a:pt x="718" y="3846"/>
                    <a:pt x="718" y="3803"/>
                  </a:cubicBezTo>
                  <a:cubicBezTo>
                    <a:pt x="648" y="3859"/>
                    <a:pt x="648" y="3955"/>
                    <a:pt x="566" y="3995"/>
                  </a:cubicBezTo>
                  <a:lnTo>
                    <a:pt x="536" y="3995"/>
                  </a:lnTo>
                  <a:cubicBezTo>
                    <a:pt x="483" y="3982"/>
                    <a:pt x="483" y="3942"/>
                    <a:pt x="496" y="3886"/>
                  </a:cubicBezTo>
                  <a:cubicBezTo>
                    <a:pt x="523" y="3790"/>
                    <a:pt x="579" y="3707"/>
                    <a:pt x="618" y="3625"/>
                  </a:cubicBezTo>
                  <a:cubicBezTo>
                    <a:pt x="648" y="3582"/>
                    <a:pt x="635" y="3542"/>
                    <a:pt x="605" y="3499"/>
                  </a:cubicBezTo>
                  <a:cubicBezTo>
                    <a:pt x="566" y="3403"/>
                    <a:pt x="496" y="3334"/>
                    <a:pt x="400" y="3307"/>
                  </a:cubicBezTo>
                  <a:lnTo>
                    <a:pt x="387" y="3294"/>
                  </a:lnTo>
                  <a:cubicBezTo>
                    <a:pt x="344" y="3267"/>
                    <a:pt x="288" y="3251"/>
                    <a:pt x="317" y="3185"/>
                  </a:cubicBezTo>
                  <a:cubicBezTo>
                    <a:pt x="324" y="3159"/>
                    <a:pt x="339" y="3150"/>
                    <a:pt x="359" y="3150"/>
                  </a:cubicBezTo>
                  <a:close/>
                  <a:moveTo>
                    <a:pt x="3611" y="1697"/>
                  </a:moveTo>
                  <a:cubicBezTo>
                    <a:pt x="3638" y="1697"/>
                    <a:pt x="3638" y="1710"/>
                    <a:pt x="3651" y="1736"/>
                  </a:cubicBezTo>
                  <a:cubicBezTo>
                    <a:pt x="3664" y="1875"/>
                    <a:pt x="3694" y="2027"/>
                    <a:pt x="3707" y="2163"/>
                  </a:cubicBezTo>
                  <a:cubicBezTo>
                    <a:pt x="3733" y="2411"/>
                    <a:pt x="3760" y="2659"/>
                    <a:pt x="3829" y="2894"/>
                  </a:cubicBezTo>
                  <a:cubicBezTo>
                    <a:pt x="3886" y="3072"/>
                    <a:pt x="3899" y="3251"/>
                    <a:pt x="3925" y="3416"/>
                  </a:cubicBezTo>
                  <a:cubicBezTo>
                    <a:pt x="3955" y="3568"/>
                    <a:pt x="3925" y="3707"/>
                    <a:pt x="3886" y="3846"/>
                  </a:cubicBezTo>
                  <a:cubicBezTo>
                    <a:pt x="3872" y="3955"/>
                    <a:pt x="3829" y="4064"/>
                    <a:pt x="3803" y="4190"/>
                  </a:cubicBezTo>
                  <a:cubicBezTo>
                    <a:pt x="3790" y="4217"/>
                    <a:pt x="3776" y="4243"/>
                    <a:pt x="3733" y="4243"/>
                  </a:cubicBezTo>
                  <a:cubicBezTo>
                    <a:pt x="3700" y="4240"/>
                    <a:pt x="3668" y="4239"/>
                    <a:pt x="3636" y="4239"/>
                  </a:cubicBezTo>
                  <a:cubicBezTo>
                    <a:pt x="3591" y="4239"/>
                    <a:pt x="3548" y="4241"/>
                    <a:pt x="3505" y="4241"/>
                  </a:cubicBezTo>
                  <a:cubicBezTo>
                    <a:pt x="3438" y="4241"/>
                    <a:pt x="3373" y="4237"/>
                    <a:pt x="3307" y="4217"/>
                  </a:cubicBezTo>
                  <a:cubicBezTo>
                    <a:pt x="3211" y="4190"/>
                    <a:pt x="3128" y="4160"/>
                    <a:pt x="3046" y="4121"/>
                  </a:cubicBezTo>
                  <a:cubicBezTo>
                    <a:pt x="3003" y="4094"/>
                    <a:pt x="2976" y="4064"/>
                    <a:pt x="3003" y="4012"/>
                  </a:cubicBezTo>
                  <a:cubicBezTo>
                    <a:pt x="3023" y="4000"/>
                    <a:pt x="3036" y="3984"/>
                    <a:pt x="3055" y="3984"/>
                  </a:cubicBezTo>
                  <a:cubicBezTo>
                    <a:pt x="3064" y="3984"/>
                    <a:pt x="3073" y="3987"/>
                    <a:pt x="3085" y="3995"/>
                  </a:cubicBezTo>
                  <a:cubicBezTo>
                    <a:pt x="3224" y="4078"/>
                    <a:pt x="3390" y="4094"/>
                    <a:pt x="3555" y="4121"/>
                  </a:cubicBezTo>
                  <a:cubicBezTo>
                    <a:pt x="3611" y="4121"/>
                    <a:pt x="3638" y="4121"/>
                    <a:pt x="3651" y="4051"/>
                  </a:cubicBezTo>
                  <a:cubicBezTo>
                    <a:pt x="3677" y="3886"/>
                    <a:pt x="3720" y="3707"/>
                    <a:pt x="3747" y="3529"/>
                  </a:cubicBezTo>
                  <a:lnTo>
                    <a:pt x="3747" y="3433"/>
                  </a:lnTo>
                  <a:cubicBezTo>
                    <a:pt x="3733" y="3211"/>
                    <a:pt x="3677" y="2990"/>
                    <a:pt x="3638" y="2771"/>
                  </a:cubicBezTo>
                  <a:cubicBezTo>
                    <a:pt x="3595" y="2550"/>
                    <a:pt x="3581" y="2328"/>
                    <a:pt x="3568" y="2094"/>
                  </a:cubicBezTo>
                  <a:cubicBezTo>
                    <a:pt x="3568" y="1998"/>
                    <a:pt x="3542" y="1889"/>
                    <a:pt x="3542" y="1793"/>
                  </a:cubicBezTo>
                  <a:cubicBezTo>
                    <a:pt x="3542" y="1763"/>
                    <a:pt x="3542" y="1750"/>
                    <a:pt x="3555" y="1723"/>
                  </a:cubicBezTo>
                  <a:cubicBezTo>
                    <a:pt x="3568" y="1710"/>
                    <a:pt x="3581" y="1697"/>
                    <a:pt x="3611" y="1697"/>
                  </a:cubicBezTo>
                  <a:close/>
                  <a:moveTo>
                    <a:pt x="2290" y="4386"/>
                  </a:moveTo>
                  <a:cubicBezTo>
                    <a:pt x="2303" y="4386"/>
                    <a:pt x="2317" y="4390"/>
                    <a:pt x="2328" y="4395"/>
                  </a:cubicBezTo>
                  <a:cubicBezTo>
                    <a:pt x="2355" y="4425"/>
                    <a:pt x="2355" y="4451"/>
                    <a:pt x="2328" y="4478"/>
                  </a:cubicBezTo>
                  <a:cubicBezTo>
                    <a:pt x="2302" y="4508"/>
                    <a:pt x="2328" y="4534"/>
                    <a:pt x="2355" y="4547"/>
                  </a:cubicBezTo>
                  <a:cubicBezTo>
                    <a:pt x="2454" y="4617"/>
                    <a:pt x="2576" y="4673"/>
                    <a:pt x="2685" y="4726"/>
                  </a:cubicBezTo>
                  <a:cubicBezTo>
                    <a:pt x="2778" y="4779"/>
                    <a:pt x="2876" y="4795"/>
                    <a:pt x="2975" y="4795"/>
                  </a:cubicBezTo>
                  <a:cubicBezTo>
                    <a:pt x="3085" y="4795"/>
                    <a:pt x="3197" y="4776"/>
                    <a:pt x="3307" y="4769"/>
                  </a:cubicBezTo>
                  <a:cubicBezTo>
                    <a:pt x="3485" y="4756"/>
                    <a:pt x="3638" y="4713"/>
                    <a:pt x="3776" y="4617"/>
                  </a:cubicBezTo>
                  <a:cubicBezTo>
                    <a:pt x="3785" y="4612"/>
                    <a:pt x="3793" y="4610"/>
                    <a:pt x="3800" y="4610"/>
                  </a:cubicBezTo>
                  <a:cubicBezTo>
                    <a:pt x="3831" y="4610"/>
                    <a:pt x="3846" y="4645"/>
                    <a:pt x="3874" y="4645"/>
                  </a:cubicBezTo>
                  <a:cubicBezTo>
                    <a:pt x="3878" y="4645"/>
                    <a:pt x="3882" y="4644"/>
                    <a:pt x="3886" y="4643"/>
                  </a:cubicBezTo>
                  <a:lnTo>
                    <a:pt x="3886" y="4643"/>
                  </a:lnTo>
                  <a:cubicBezTo>
                    <a:pt x="3886" y="4686"/>
                    <a:pt x="3899" y="4713"/>
                    <a:pt x="3872" y="4739"/>
                  </a:cubicBezTo>
                  <a:cubicBezTo>
                    <a:pt x="3829" y="4769"/>
                    <a:pt x="3803" y="4795"/>
                    <a:pt x="3760" y="4822"/>
                  </a:cubicBezTo>
                  <a:cubicBezTo>
                    <a:pt x="3622" y="4874"/>
                    <a:pt x="3492" y="4949"/>
                    <a:pt x="3332" y="4949"/>
                  </a:cubicBezTo>
                  <a:cubicBezTo>
                    <a:pt x="3319" y="4949"/>
                    <a:pt x="3307" y="4948"/>
                    <a:pt x="3294" y="4947"/>
                  </a:cubicBezTo>
                  <a:cubicBezTo>
                    <a:pt x="3271" y="4945"/>
                    <a:pt x="3249" y="4944"/>
                    <a:pt x="3228" y="4944"/>
                  </a:cubicBezTo>
                  <a:cubicBezTo>
                    <a:pt x="3142" y="4944"/>
                    <a:pt x="3064" y="4961"/>
                    <a:pt x="2976" y="4961"/>
                  </a:cubicBezTo>
                  <a:cubicBezTo>
                    <a:pt x="2824" y="4947"/>
                    <a:pt x="2685" y="4891"/>
                    <a:pt x="2550" y="4822"/>
                  </a:cubicBezTo>
                  <a:cubicBezTo>
                    <a:pt x="2454" y="4769"/>
                    <a:pt x="2355" y="4713"/>
                    <a:pt x="2272" y="4630"/>
                  </a:cubicBezTo>
                  <a:cubicBezTo>
                    <a:pt x="2262" y="4620"/>
                    <a:pt x="2254" y="4615"/>
                    <a:pt x="2246" y="4615"/>
                  </a:cubicBezTo>
                  <a:cubicBezTo>
                    <a:pt x="2233" y="4615"/>
                    <a:pt x="2222" y="4627"/>
                    <a:pt x="2206" y="4643"/>
                  </a:cubicBezTo>
                  <a:cubicBezTo>
                    <a:pt x="2196" y="4661"/>
                    <a:pt x="2182" y="4673"/>
                    <a:pt x="2167" y="4673"/>
                  </a:cubicBezTo>
                  <a:cubicBezTo>
                    <a:pt x="2157" y="4673"/>
                    <a:pt x="2147" y="4668"/>
                    <a:pt x="2136" y="4656"/>
                  </a:cubicBezTo>
                  <a:cubicBezTo>
                    <a:pt x="2107" y="4630"/>
                    <a:pt x="2093" y="4603"/>
                    <a:pt x="2107" y="4574"/>
                  </a:cubicBezTo>
                  <a:cubicBezTo>
                    <a:pt x="2149" y="4508"/>
                    <a:pt x="2189" y="4451"/>
                    <a:pt x="2245" y="4408"/>
                  </a:cubicBezTo>
                  <a:cubicBezTo>
                    <a:pt x="2253" y="4393"/>
                    <a:pt x="2271" y="4386"/>
                    <a:pt x="2290" y="4386"/>
                  </a:cubicBezTo>
                  <a:close/>
                  <a:moveTo>
                    <a:pt x="2632" y="0"/>
                  </a:moveTo>
                  <a:cubicBezTo>
                    <a:pt x="2507" y="14"/>
                    <a:pt x="2398" y="43"/>
                    <a:pt x="2288" y="126"/>
                  </a:cubicBezTo>
                  <a:cubicBezTo>
                    <a:pt x="2189" y="192"/>
                    <a:pt x="2093" y="248"/>
                    <a:pt x="1984" y="291"/>
                  </a:cubicBezTo>
                  <a:cubicBezTo>
                    <a:pt x="1667" y="400"/>
                    <a:pt x="1475" y="622"/>
                    <a:pt x="1419" y="953"/>
                  </a:cubicBezTo>
                  <a:cubicBezTo>
                    <a:pt x="1405" y="1075"/>
                    <a:pt x="1379" y="1184"/>
                    <a:pt x="1349" y="1297"/>
                  </a:cubicBezTo>
                  <a:cubicBezTo>
                    <a:pt x="1280" y="1502"/>
                    <a:pt x="1253" y="1710"/>
                    <a:pt x="1253" y="1915"/>
                  </a:cubicBezTo>
                  <a:cubicBezTo>
                    <a:pt x="1253" y="2011"/>
                    <a:pt x="1253" y="2123"/>
                    <a:pt x="1240" y="2219"/>
                  </a:cubicBezTo>
                  <a:cubicBezTo>
                    <a:pt x="1227" y="2275"/>
                    <a:pt x="1214" y="2342"/>
                    <a:pt x="1227" y="2398"/>
                  </a:cubicBezTo>
                  <a:cubicBezTo>
                    <a:pt x="1240" y="2523"/>
                    <a:pt x="1253" y="2633"/>
                    <a:pt x="1267" y="2755"/>
                  </a:cubicBezTo>
                  <a:cubicBezTo>
                    <a:pt x="1310" y="3003"/>
                    <a:pt x="1362" y="3251"/>
                    <a:pt x="1379" y="3515"/>
                  </a:cubicBezTo>
                  <a:cubicBezTo>
                    <a:pt x="1379" y="3598"/>
                    <a:pt x="1392" y="3694"/>
                    <a:pt x="1280" y="3747"/>
                  </a:cubicBezTo>
                  <a:cubicBezTo>
                    <a:pt x="1242" y="3769"/>
                    <a:pt x="1205" y="3780"/>
                    <a:pt x="1171" y="3780"/>
                  </a:cubicBezTo>
                  <a:cubicBezTo>
                    <a:pt x="1118" y="3780"/>
                    <a:pt x="1073" y="3753"/>
                    <a:pt x="1048" y="3694"/>
                  </a:cubicBezTo>
                  <a:cubicBezTo>
                    <a:pt x="1019" y="3638"/>
                    <a:pt x="992" y="3598"/>
                    <a:pt x="979" y="3529"/>
                  </a:cubicBezTo>
                  <a:cubicBezTo>
                    <a:pt x="966" y="3334"/>
                    <a:pt x="840" y="3168"/>
                    <a:pt x="840" y="2976"/>
                  </a:cubicBezTo>
                  <a:lnTo>
                    <a:pt x="840" y="2950"/>
                  </a:lnTo>
                  <a:cubicBezTo>
                    <a:pt x="754" y="2813"/>
                    <a:pt x="633" y="2711"/>
                    <a:pt x="460" y="2711"/>
                  </a:cubicBezTo>
                  <a:cubicBezTo>
                    <a:pt x="441" y="2711"/>
                    <a:pt x="421" y="2713"/>
                    <a:pt x="400" y="2715"/>
                  </a:cubicBezTo>
                  <a:cubicBezTo>
                    <a:pt x="288" y="2728"/>
                    <a:pt x="222" y="2785"/>
                    <a:pt x="152" y="2881"/>
                  </a:cubicBezTo>
                  <a:cubicBezTo>
                    <a:pt x="83" y="2990"/>
                    <a:pt x="56" y="3115"/>
                    <a:pt x="0" y="3224"/>
                  </a:cubicBezTo>
                  <a:lnTo>
                    <a:pt x="0" y="3529"/>
                  </a:lnTo>
                  <a:cubicBezTo>
                    <a:pt x="0" y="3542"/>
                    <a:pt x="0" y="3542"/>
                    <a:pt x="13" y="3542"/>
                  </a:cubicBezTo>
                  <a:lnTo>
                    <a:pt x="0" y="3555"/>
                  </a:lnTo>
                  <a:lnTo>
                    <a:pt x="0" y="3598"/>
                  </a:lnTo>
                  <a:cubicBezTo>
                    <a:pt x="40" y="3664"/>
                    <a:pt x="40" y="3747"/>
                    <a:pt x="56" y="3830"/>
                  </a:cubicBezTo>
                  <a:cubicBezTo>
                    <a:pt x="96" y="4107"/>
                    <a:pt x="235" y="4326"/>
                    <a:pt x="453" y="4491"/>
                  </a:cubicBezTo>
                  <a:cubicBezTo>
                    <a:pt x="535" y="4548"/>
                    <a:pt x="615" y="4597"/>
                    <a:pt x="709" y="4597"/>
                  </a:cubicBezTo>
                  <a:cubicBezTo>
                    <a:pt x="729" y="4597"/>
                    <a:pt x="749" y="4595"/>
                    <a:pt x="771" y="4590"/>
                  </a:cubicBezTo>
                  <a:cubicBezTo>
                    <a:pt x="827" y="4590"/>
                    <a:pt x="883" y="4560"/>
                    <a:pt x="936" y="4560"/>
                  </a:cubicBezTo>
                  <a:cubicBezTo>
                    <a:pt x="966" y="4547"/>
                    <a:pt x="979" y="4534"/>
                    <a:pt x="979" y="4508"/>
                  </a:cubicBezTo>
                  <a:cubicBezTo>
                    <a:pt x="979" y="4451"/>
                    <a:pt x="1005" y="4425"/>
                    <a:pt x="1062" y="4425"/>
                  </a:cubicBezTo>
                  <a:cubicBezTo>
                    <a:pt x="1114" y="4425"/>
                    <a:pt x="1101" y="4478"/>
                    <a:pt x="1101" y="4508"/>
                  </a:cubicBezTo>
                  <a:cubicBezTo>
                    <a:pt x="1114" y="4630"/>
                    <a:pt x="1131" y="4739"/>
                    <a:pt x="1131" y="4851"/>
                  </a:cubicBezTo>
                  <a:cubicBezTo>
                    <a:pt x="1157" y="5086"/>
                    <a:pt x="1227" y="5305"/>
                    <a:pt x="1280" y="5526"/>
                  </a:cubicBezTo>
                  <a:cubicBezTo>
                    <a:pt x="1296" y="5596"/>
                    <a:pt x="1323" y="5665"/>
                    <a:pt x="1379" y="5705"/>
                  </a:cubicBezTo>
                  <a:cubicBezTo>
                    <a:pt x="1488" y="5761"/>
                    <a:pt x="1584" y="5814"/>
                    <a:pt x="1693" y="5870"/>
                  </a:cubicBezTo>
                  <a:cubicBezTo>
                    <a:pt x="2011" y="6009"/>
                    <a:pt x="2355" y="6092"/>
                    <a:pt x="2702" y="6161"/>
                  </a:cubicBezTo>
                  <a:cubicBezTo>
                    <a:pt x="2713" y="6163"/>
                    <a:pt x="2722" y="6164"/>
                    <a:pt x="2729" y="6164"/>
                  </a:cubicBezTo>
                  <a:cubicBezTo>
                    <a:pt x="2768" y="6164"/>
                    <a:pt x="2771" y="6138"/>
                    <a:pt x="2784" y="6105"/>
                  </a:cubicBezTo>
                  <a:cubicBezTo>
                    <a:pt x="2784" y="6049"/>
                    <a:pt x="2784" y="6009"/>
                    <a:pt x="2798" y="5966"/>
                  </a:cubicBezTo>
                  <a:cubicBezTo>
                    <a:pt x="2809" y="5955"/>
                    <a:pt x="2811" y="5924"/>
                    <a:pt x="2847" y="5924"/>
                  </a:cubicBezTo>
                  <a:cubicBezTo>
                    <a:pt x="2852" y="5924"/>
                    <a:pt x="2859" y="5924"/>
                    <a:pt x="2867" y="5926"/>
                  </a:cubicBezTo>
                  <a:cubicBezTo>
                    <a:pt x="2894" y="5926"/>
                    <a:pt x="2920" y="5939"/>
                    <a:pt x="2920" y="5979"/>
                  </a:cubicBezTo>
                  <a:cubicBezTo>
                    <a:pt x="2907" y="6009"/>
                    <a:pt x="2920" y="6035"/>
                    <a:pt x="2920" y="6062"/>
                  </a:cubicBezTo>
                  <a:cubicBezTo>
                    <a:pt x="2907" y="6174"/>
                    <a:pt x="2907" y="6174"/>
                    <a:pt x="3032" y="6174"/>
                  </a:cubicBezTo>
                  <a:cubicBezTo>
                    <a:pt x="3046" y="6174"/>
                    <a:pt x="3056" y="6178"/>
                    <a:pt x="3065" y="6178"/>
                  </a:cubicBezTo>
                  <a:cubicBezTo>
                    <a:pt x="3075" y="6178"/>
                    <a:pt x="3085" y="6174"/>
                    <a:pt x="3099" y="6161"/>
                  </a:cubicBezTo>
                  <a:cubicBezTo>
                    <a:pt x="3072" y="6118"/>
                    <a:pt x="3072" y="6062"/>
                    <a:pt x="3072" y="6022"/>
                  </a:cubicBezTo>
                  <a:cubicBezTo>
                    <a:pt x="3072" y="5968"/>
                    <a:pt x="3096" y="5939"/>
                    <a:pt x="3131" y="5939"/>
                  </a:cubicBezTo>
                  <a:cubicBezTo>
                    <a:pt x="3151" y="5939"/>
                    <a:pt x="3173" y="5947"/>
                    <a:pt x="3198" y="5966"/>
                  </a:cubicBezTo>
                  <a:cubicBezTo>
                    <a:pt x="3198" y="5966"/>
                    <a:pt x="3211" y="5966"/>
                    <a:pt x="3211" y="5979"/>
                  </a:cubicBezTo>
                  <a:lnTo>
                    <a:pt x="3198" y="5979"/>
                  </a:lnTo>
                  <a:cubicBezTo>
                    <a:pt x="3211" y="6035"/>
                    <a:pt x="3211" y="6078"/>
                    <a:pt x="3224" y="6118"/>
                  </a:cubicBezTo>
                  <a:cubicBezTo>
                    <a:pt x="3234" y="6150"/>
                    <a:pt x="3252" y="6166"/>
                    <a:pt x="3272" y="6166"/>
                  </a:cubicBezTo>
                  <a:cubicBezTo>
                    <a:pt x="3279" y="6166"/>
                    <a:pt x="3286" y="6164"/>
                    <a:pt x="3294" y="6161"/>
                  </a:cubicBezTo>
                  <a:cubicBezTo>
                    <a:pt x="3363" y="6144"/>
                    <a:pt x="3446" y="6144"/>
                    <a:pt x="3528" y="6131"/>
                  </a:cubicBezTo>
                  <a:cubicBezTo>
                    <a:pt x="3568" y="6131"/>
                    <a:pt x="3595" y="6105"/>
                    <a:pt x="3581" y="6049"/>
                  </a:cubicBezTo>
                  <a:cubicBezTo>
                    <a:pt x="3555" y="5979"/>
                    <a:pt x="3555" y="5896"/>
                    <a:pt x="3542" y="5830"/>
                  </a:cubicBezTo>
                  <a:cubicBezTo>
                    <a:pt x="3542" y="5787"/>
                    <a:pt x="3542" y="5748"/>
                    <a:pt x="3581" y="5748"/>
                  </a:cubicBezTo>
                  <a:cubicBezTo>
                    <a:pt x="3593" y="5743"/>
                    <a:pt x="3603" y="5741"/>
                    <a:pt x="3612" y="5741"/>
                  </a:cubicBezTo>
                  <a:cubicBezTo>
                    <a:pt x="3638" y="5741"/>
                    <a:pt x="3658" y="5758"/>
                    <a:pt x="3677" y="5787"/>
                  </a:cubicBezTo>
                  <a:cubicBezTo>
                    <a:pt x="3694" y="5870"/>
                    <a:pt x="3720" y="5953"/>
                    <a:pt x="3747" y="6035"/>
                  </a:cubicBezTo>
                  <a:cubicBezTo>
                    <a:pt x="3757" y="6068"/>
                    <a:pt x="3769" y="6083"/>
                    <a:pt x="3791" y="6083"/>
                  </a:cubicBezTo>
                  <a:cubicBezTo>
                    <a:pt x="3798" y="6083"/>
                    <a:pt x="3806" y="6082"/>
                    <a:pt x="3816" y="6078"/>
                  </a:cubicBezTo>
                  <a:cubicBezTo>
                    <a:pt x="3872" y="6049"/>
                    <a:pt x="3925" y="6022"/>
                    <a:pt x="3982" y="6009"/>
                  </a:cubicBezTo>
                  <a:cubicBezTo>
                    <a:pt x="4160" y="5953"/>
                    <a:pt x="4273" y="5830"/>
                    <a:pt x="4355" y="5678"/>
                  </a:cubicBezTo>
                  <a:cubicBezTo>
                    <a:pt x="4438" y="5513"/>
                    <a:pt x="4504" y="5334"/>
                    <a:pt x="4547" y="5152"/>
                  </a:cubicBezTo>
                  <a:cubicBezTo>
                    <a:pt x="4603" y="4961"/>
                    <a:pt x="4656" y="4769"/>
                    <a:pt x="4712" y="4590"/>
                  </a:cubicBezTo>
                  <a:cubicBezTo>
                    <a:pt x="4769" y="4355"/>
                    <a:pt x="4821" y="4121"/>
                    <a:pt x="4864" y="3886"/>
                  </a:cubicBezTo>
                  <a:cubicBezTo>
                    <a:pt x="4917" y="3638"/>
                    <a:pt x="4947" y="3377"/>
                    <a:pt x="4960" y="3129"/>
                  </a:cubicBezTo>
                  <a:cubicBezTo>
                    <a:pt x="4974" y="2907"/>
                    <a:pt x="5000" y="2702"/>
                    <a:pt x="5017" y="2494"/>
                  </a:cubicBezTo>
                  <a:cubicBezTo>
                    <a:pt x="5017" y="2302"/>
                    <a:pt x="5000" y="2110"/>
                    <a:pt x="4974" y="1928"/>
                  </a:cubicBezTo>
                  <a:cubicBezTo>
                    <a:pt x="4974" y="1832"/>
                    <a:pt x="4934" y="1793"/>
                    <a:pt x="4851" y="1763"/>
                  </a:cubicBezTo>
                  <a:cubicBezTo>
                    <a:pt x="4691" y="1706"/>
                    <a:pt x="4530" y="1682"/>
                    <a:pt x="4369" y="1682"/>
                  </a:cubicBezTo>
                  <a:cubicBezTo>
                    <a:pt x="4295" y="1682"/>
                    <a:pt x="4221" y="1687"/>
                    <a:pt x="4147" y="1697"/>
                  </a:cubicBezTo>
                  <a:cubicBezTo>
                    <a:pt x="4064" y="1710"/>
                    <a:pt x="3995" y="1736"/>
                    <a:pt x="3925" y="1736"/>
                  </a:cubicBezTo>
                  <a:cubicBezTo>
                    <a:pt x="3912" y="1738"/>
                    <a:pt x="3901" y="1740"/>
                    <a:pt x="3891" y="1740"/>
                  </a:cubicBezTo>
                  <a:cubicBezTo>
                    <a:pt x="3840" y="1740"/>
                    <a:pt x="3834" y="1708"/>
                    <a:pt x="3859" y="1627"/>
                  </a:cubicBezTo>
                  <a:cubicBezTo>
                    <a:pt x="3747" y="1614"/>
                    <a:pt x="3747" y="1598"/>
                    <a:pt x="3776" y="1488"/>
                  </a:cubicBezTo>
                  <a:cubicBezTo>
                    <a:pt x="3803" y="1392"/>
                    <a:pt x="3899" y="1366"/>
                    <a:pt x="3982" y="1349"/>
                  </a:cubicBezTo>
                  <a:cubicBezTo>
                    <a:pt x="4122" y="1330"/>
                    <a:pt x="4264" y="1311"/>
                    <a:pt x="4406" y="1311"/>
                  </a:cubicBezTo>
                  <a:cubicBezTo>
                    <a:pt x="4560" y="1311"/>
                    <a:pt x="4713" y="1334"/>
                    <a:pt x="4864" y="1406"/>
                  </a:cubicBezTo>
                  <a:cubicBezTo>
                    <a:pt x="4891" y="1349"/>
                    <a:pt x="4864" y="1323"/>
                    <a:pt x="4851" y="1283"/>
                  </a:cubicBezTo>
                  <a:cubicBezTo>
                    <a:pt x="4808" y="1118"/>
                    <a:pt x="4726" y="966"/>
                    <a:pt x="4630" y="827"/>
                  </a:cubicBezTo>
                  <a:cubicBezTo>
                    <a:pt x="4521" y="648"/>
                    <a:pt x="4382" y="483"/>
                    <a:pt x="4190" y="387"/>
                  </a:cubicBezTo>
                  <a:cubicBezTo>
                    <a:pt x="3982" y="262"/>
                    <a:pt x="3747" y="166"/>
                    <a:pt x="3499" y="96"/>
                  </a:cubicBezTo>
                  <a:cubicBezTo>
                    <a:pt x="3211" y="27"/>
                    <a:pt x="2933" y="0"/>
                    <a:pt x="2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3022257" y="4658787"/>
              <a:ext cx="103013" cy="145869"/>
            </a:xfrm>
            <a:custGeom>
              <a:avLst/>
              <a:gdLst/>
              <a:ahLst/>
              <a:cxnLst/>
              <a:rect l="l" t="t" r="r" b="b"/>
              <a:pathLst>
                <a:path w="2507" h="3550" extrusionOk="0">
                  <a:moveTo>
                    <a:pt x="1888" y="1"/>
                  </a:moveTo>
                  <a:cubicBezTo>
                    <a:pt x="1858" y="44"/>
                    <a:pt x="1832" y="57"/>
                    <a:pt x="1819" y="84"/>
                  </a:cubicBezTo>
                  <a:cubicBezTo>
                    <a:pt x="1744" y="226"/>
                    <a:pt x="1662" y="283"/>
                    <a:pt x="1556" y="283"/>
                  </a:cubicBezTo>
                  <a:cubicBezTo>
                    <a:pt x="1507" y="283"/>
                    <a:pt x="1453" y="271"/>
                    <a:pt x="1392" y="249"/>
                  </a:cubicBezTo>
                  <a:cubicBezTo>
                    <a:pt x="1304" y="228"/>
                    <a:pt x="1212" y="209"/>
                    <a:pt x="1121" y="209"/>
                  </a:cubicBezTo>
                  <a:cubicBezTo>
                    <a:pt x="1040" y="209"/>
                    <a:pt x="960" y="224"/>
                    <a:pt x="883" y="262"/>
                  </a:cubicBezTo>
                  <a:cubicBezTo>
                    <a:pt x="648" y="375"/>
                    <a:pt x="579" y="510"/>
                    <a:pt x="648" y="718"/>
                  </a:cubicBezTo>
                  <a:cubicBezTo>
                    <a:pt x="648" y="745"/>
                    <a:pt x="675" y="771"/>
                    <a:pt x="688" y="801"/>
                  </a:cubicBezTo>
                  <a:cubicBezTo>
                    <a:pt x="718" y="897"/>
                    <a:pt x="731" y="980"/>
                    <a:pt x="661" y="1076"/>
                  </a:cubicBezTo>
                  <a:cubicBezTo>
                    <a:pt x="605" y="1145"/>
                    <a:pt x="523" y="1145"/>
                    <a:pt x="453" y="1145"/>
                  </a:cubicBezTo>
                  <a:cubicBezTo>
                    <a:pt x="331" y="1172"/>
                    <a:pt x="205" y="1172"/>
                    <a:pt x="96" y="1254"/>
                  </a:cubicBezTo>
                  <a:cubicBezTo>
                    <a:pt x="74" y="1279"/>
                    <a:pt x="50" y="1301"/>
                    <a:pt x="21" y="1301"/>
                  </a:cubicBezTo>
                  <a:cubicBezTo>
                    <a:pt x="14" y="1301"/>
                    <a:pt x="7" y="1300"/>
                    <a:pt x="0" y="1297"/>
                  </a:cubicBezTo>
                  <a:lnTo>
                    <a:pt x="0" y="3225"/>
                  </a:lnTo>
                  <a:cubicBezTo>
                    <a:pt x="122" y="3238"/>
                    <a:pt x="235" y="3295"/>
                    <a:pt x="357" y="3334"/>
                  </a:cubicBezTo>
                  <a:cubicBezTo>
                    <a:pt x="579" y="3404"/>
                    <a:pt x="784" y="3486"/>
                    <a:pt x="1019" y="3543"/>
                  </a:cubicBezTo>
                  <a:cubicBezTo>
                    <a:pt x="1037" y="3547"/>
                    <a:pt x="1054" y="3550"/>
                    <a:pt x="1069" y="3550"/>
                  </a:cubicBezTo>
                  <a:cubicBezTo>
                    <a:pt x="1100" y="3550"/>
                    <a:pt x="1124" y="3537"/>
                    <a:pt x="1144" y="3500"/>
                  </a:cubicBezTo>
                  <a:cubicBezTo>
                    <a:pt x="1171" y="3460"/>
                    <a:pt x="1197" y="3417"/>
                    <a:pt x="1227" y="3390"/>
                  </a:cubicBezTo>
                  <a:cubicBezTo>
                    <a:pt x="1336" y="3238"/>
                    <a:pt x="1445" y="3116"/>
                    <a:pt x="1610" y="3020"/>
                  </a:cubicBezTo>
                  <a:cubicBezTo>
                    <a:pt x="1635" y="2996"/>
                    <a:pt x="1675" y="2974"/>
                    <a:pt x="1712" y="2974"/>
                  </a:cubicBezTo>
                  <a:cubicBezTo>
                    <a:pt x="1720" y="2974"/>
                    <a:pt x="1728" y="2975"/>
                    <a:pt x="1736" y="2977"/>
                  </a:cubicBezTo>
                  <a:cubicBezTo>
                    <a:pt x="1748" y="2985"/>
                    <a:pt x="1759" y="2988"/>
                    <a:pt x="1768" y="2988"/>
                  </a:cubicBezTo>
                  <a:cubicBezTo>
                    <a:pt x="1792" y="2988"/>
                    <a:pt x="1809" y="2969"/>
                    <a:pt x="1819" y="2951"/>
                  </a:cubicBezTo>
                  <a:cubicBezTo>
                    <a:pt x="1958" y="2812"/>
                    <a:pt x="2080" y="2660"/>
                    <a:pt x="2189" y="2481"/>
                  </a:cubicBezTo>
                  <a:cubicBezTo>
                    <a:pt x="2288" y="2316"/>
                    <a:pt x="2355" y="2137"/>
                    <a:pt x="2467" y="1972"/>
                  </a:cubicBezTo>
                  <a:cubicBezTo>
                    <a:pt x="2507" y="1916"/>
                    <a:pt x="2507" y="1846"/>
                    <a:pt x="2493" y="1780"/>
                  </a:cubicBezTo>
                  <a:cubicBezTo>
                    <a:pt x="2424" y="1585"/>
                    <a:pt x="2437" y="1393"/>
                    <a:pt x="2437" y="1201"/>
                  </a:cubicBezTo>
                  <a:cubicBezTo>
                    <a:pt x="2454" y="1102"/>
                    <a:pt x="2437" y="1006"/>
                    <a:pt x="2467" y="884"/>
                  </a:cubicBezTo>
                  <a:lnTo>
                    <a:pt x="2467" y="884"/>
                  </a:lnTo>
                  <a:cubicBezTo>
                    <a:pt x="2424" y="910"/>
                    <a:pt x="2411" y="923"/>
                    <a:pt x="2384" y="937"/>
                  </a:cubicBezTo>
                  <a:cubicBezTo>
                    <a:pt x="2350" y="954"/>
                    <a:pt x="2315" y="962"/>
                    <a:pt x="2281" y="962"/>
                  </a:cubicBezTo>
                  <a:cubicBezTo>
                    <a:pt x="2204" y="962"/>
                    <a:pt x="2132" y="919"/>
                    <a:pt x="2093" y="841"/>
                  </a:cubicBezTo>
                  <a:cubicBezTo>
                    <a:pt x="2040" y="732"/>
                    <a:pt x="2040" y="636"/>
                    <a:pt x="2093" y="523"/>
                  </a:cubicBezTo>
                  <a:cubicBezTo>
                    <a:pt x="2107" y="497"/>
                    <a:pt x="2123" y="470"/>
                    <a:pt x="2093" y="441"/>
                  </a:cubicBezTo>
                  <a:cubicBezTo>
                    <a:pt x="1984" y="318"/>
                    <a:pt x="1915" y="179"/>
                    <a:pt x="188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3193194" y="4757323"/>
              <a:ext cx="108724" cy="146650"/>
            </a:xfrm>
            <a:custGeom>
              <a:avLst/>
              <a:gdLst/>
              <a:ahLst/>
              <a:cxnLst/>
              <a:rect l="l" t="t" r="r" b="b"/>
              <a:pathLst>
                <a:path w="2646" h="3569" extrusionOk="0">
                  <a:moveTo>
                    <a:pt x="1392" y="0"/>
                  </a:moveTo>
                  <a:lnTo>
                    <a:pt x="1392" y="0"/>
                  </a:lnTo>
                  <a:cubicBezTo>
                    <a:pt x="1253" y="139"/>
                    <a:pt x="1088" y="262"/>
                    <a:pt x="923" y="374"/>
                  </a:cubicBezTo>
                  <a:cubicBezTo>
                    <a:pt x="800" y="440"/>
                    <a:pt x="704" y="539"/>
                    <a:pt x="648" y="662"/>
                  </a:cubicBezTo>
                  <a:cubicBezTo>
                    <a:pt x="609" y="758"/>
                    <a:pt x="552" y="854"/>
                    <a:pt x="496" y="936"/>
                  </a:cubicBezTo>
                  <a:cubicBezTo>
                    <a:pt x="443" y="1019"/>
                    <a:pt x="400" y="1102"/>
                    <a:pt x="361" y="1184"/>
                  </a:cubicBezTo>
                  <a:cubicBezTo>
                    <a:pt x="304" y="1310"/>
                    <a:pt x="278" y="1432"/>
                    <a:pt x="235" y="1558"/>
                  </a:cubicBezTo>
                  <a:cubicBezTo>
                    <a:pt x="179" y="1667"/>
                    <a:pt x="126" y="1779"/>
                    <a:pt x="96" y="1889"/>
                  </a:cubicBezTo>
                  <a:cubicBezTo>
                    <a:pt x="70" y="1958"/>
                    <a:pt x="83" y="2011"/>
                    <a:pt x="165" y="2011"/>
                  </a:cubicBezTo>
                  <a:cubicBezTo>
                    <a:pt x="222" y="2011"/>
                    <a:pt x="235" y="2067"/>
                    <a:pt x="235" y="2094"/>
                  </a:cubicBezTo>
                  <a:cubicBezTo>
                    <a:pt x="235" y="2163"/>
                    <a:pt x="235" y="2232"/>
                    <a:pt x="208" y="2289"/>
                  </a:cubicBezTo>
                  <a:cubicBezTo>
                    <a:pt x="165" y="2424"/>
                    <a:pt x="96" y="2550"/>
                    <a:pt x="30" y="2672"/>
                  </a:cubicBezTo>
                  <a:cubicBezTo>
                    <a:pt x="0" y="2742"/>
                    <a:pt x="30" y="2755"/>
                    <a:pt x="70" y="2785"/>
                  </a:cubicBezTo>
                  <a:cubicBezTo>
                    <a:pt x="152" y="2824"/>
                    <a:pt x="235" y="2867"/>
                    <a:pt x="304" y="2920"/>
                  </a:cubicBezTo>
                  <a:cubicBezTo>
                    <a:pt x="483" y="3033"/>
                    <a:pt x="675" y="3129"/>
                    <a:pt x="857" y="3238"/>
                  </a:cubicBezTo>
                  <a:cubicBezTo>
                    <a:pt x="1022" y="3334"/>
                    <a:pt x="1187" y="3446"/>
                    <a:pt x="1336" y="3568"/>
                  </a:cubicBezTo>
                  <a:lnTo>
                    <a:pt x="1627" y="3568"/>
                  </a:lnTo>
                  <a:cubicBezTo>
                    <a:pt x="1601" y="3486"/>
                    <a:pt x="1640" y="3433"/>
                    <a:pt x="1696" y="3403"/>
                  </a:cubicBezTo>
                  <a:cubicBezTo>
                    <a:pt x="1819" y="3320"/>
                    <a:pt x="1902" y="3225"/>
                    <a:pt x="1997" y="3129"/>
                  </a:cubicBezTo>
                  <a:cubicBezTo>
                    <a:pt x="2067" y="3033"/>
                    <a:pt x="2110" y="2798"/>
                    <a:pt x="2054" y="2702"/>
                  </a:cubicBezTo>
                  <a:cubicBezTo>
                    <a:pt x="1984" y="2576"/>
                    <a:pt x="1931" y="2454"/>
                    <a:pt x="1902" y="2315"/>
                  </a:cubicBezTo>
                  <a:cubicBezTo>
                    <a:pt x="1862" y="2123"/>
                    <a:pt x="1971" y="1998"/>
                    <a:pt x="2080" y="1875"/>
                  </a:cubicBezTo>
                  <a:cubicBezTo>
                    <a:pt x="2193" y="1736"/>
                    <a:pt x="2328" y="1627"/>
                    <a:pt x="2441" y="1502"/>
                  </a:cubicBezTo>
                  <a:cubicBezTo>
                    <a:pt x="2523" y="1432"/>
                    <a:pt x="2593" y="1350"/>
                    <a:pt x="2619" y="1240"/>
                  </a:cubicBezTo>
                  <a:cubicBezTo>
                    <a:pt x="2646" y="1131"/>
                    <a:pt x="2606" y="1006"/>
                    <a:pt x="2563" y="910"/>
                  </a:cubicBezTo>
                  <a:cubicBezTo>
                    <a:pt x="2510" y="744"/>
                    <a:pt x="2441" y="592"/>
                    <a:pt x="2358" y="440"/>
                  </a:cubicBezTo>
                  <a:cubicBezTo>
                    <a:pt x="2315" y="331"/>
                    <a:pt x="2275" y="209"/>
                    <a:pt x="2302" y="83"/>
                  </a:cubicBezTo>
                  <a:cubicBezTo>
                    <a:pt x="2315" y="57"/>
                    <a:pt x="2302" y="43"/>
                    <a:pt x="2275" y="43"/>
                  </a:cubicBezTo>
                  <a:cubicBezTo>
                    <a:pt x="2163" y="43"/>
                    <a:pt x="2067" y="43"/>
                    <a:pt x="2014" y="152"/>
                  </a:cubicBezTo>
                  <a:cubicBezTo>
                    <a:pt x="1997" y="179"/>
                    <a:pt x="1984" y="209"/>
                    <a:pt x="1971" y="222"/>
                  </a:cubicBezTo>
                  <a:cubicBezTo>
                    <a:pt x="1931" y="275"/>
                    <a:pt x="1875" y="318"/>
                    <a:pt x="1806" y="344"/>
                  </a:cubicBezTo>
                  <a:cubicBezTo>
                    <a:pt x="1774" y="359"/>
                    <a:pt x="1743" y="365"/>
                    <a:pt x="1714" y="365"/>
                  </a:cubicBezTo>
                  <a:cubicBezTo>
                    <a:pt x="1627" y="365"/>
                    <a:pt x="1546" y="313"/>
                    <a:pt x="1475" y="262"/>
                  </a:cubicBezTo>
                  <a:cubicBezTo>
                    <a:pt x="1379" y="209"/>
                    <a:pt x="1366" y="109"/>
                    <a:pt x="13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3022257" y="4545090"/>
              <a:ext cx="94055" cy="157909"/>
            </a:xfrm>
            <a:custGeom>
              <a:avLst/>
              <a:gdLst/>
              <a:ahLst/>
              <a:cxnLst/>
              <a:rect l="l" t="t" r="r" b="b"/>
              <a:pathLst>
                <a:path w="2289" h="3843" extrusionOk="0">
                  <a:moveTo>
                    <a:pt x="0" y="0"/>
                  </a:moveTo>
                  <a:lnTo>
                    <a:pt x="0" y="3843"/>
                  </a:lnTo>
                  <a:cubicBezTo>
                    <a:pt x="109" y="3786"/>
                    <a:pt x="222" y="3747"/>
                    <a:pt x="331" y="3733"/>
                  </a:cubicBezTo>
                  <a:cubicBezTo>
                    <a:pt x="368" y="3733"/>
                    <a:pt x="398" y="3739"/>
                    <a:pt x="427" y="3739"/>
                  </a:cubicBezTo>
                  <a:cubicBezTo>
                    <a:pt x="441" y="3739"/>
                    <a:pt x="455" y="3738"/>
                    <a:pt x="470" y="3733"/>
                  </a:cubicBezTo>
                  <a:cubicBezTo>
                    <a:pt x="523" y="3720"/>
                    <a:pt x="536" y="3704"/>
                    <a:pt x="523" y="3651"/>
                  </a:cubicBezTo>
                  <a:cubicBezTo>
                    <a:pt x="496" y="3595"/>
                    <a:pt x="483" y="3538"/>
                    <a:pt x="453" y="3485"/>
                  </a:cubicBezTo>
                  <a:cubicBezTo>
                    <a:pt x="413" y="3360"/>
                    <a:pt x="413" y="3237"/>
                    <a:pt x="483" y="3142"/>
                  </a:cubicBezTo>
                  <a:cubicBezTo>
                    <a:pt x="635" y="2920"/>
                    <a:pt x="853" y="2824"/>
                    <a:pt x="1101" y="2811"/>
                  </a:cubicBezTo>
                  <a:cubicBezTo>
                    <a:pt x="1240" y="2811"/>
                    <a:pt x="1362" y="2851"/>
                    <a:pt x="1488" y="2877"/>
                  </a:cubicBezTo>
                  <a:cubicBezTo>
                    <a:pt x="1510" y="2885"/>
                    <a:pt x="1531" y="2889"/>
                    <a:pt x="1551" y="2889"/>
                  </a:cubicBezTo>
                  <a:cubicBezTo>
                    <a:pt x="1606" y="2889"/>
                    <a:pt x="1654" y="2860"/>
                    <a:pt x="1693" y="2811"/>
                  </a:cubicBezTo>
                  <a:cubicBezTo>
                    <a:pt x="1776" y="2685"/>
                    <a:pt x="1858" y="2563"/>
                    <a:pt x="1888" y="2398"/>
                  </a:cubicBezTo>
                  <a:cubicBezTo>
                    <a:pt x="1915" y="2245"/>
                    <a:pt x="1971" y="2093"/>
                    <a:pt x="2024" y="1941"/>
                  </a:cubicBezTo>
                  <a:cubicBezTo>
                    <a:pt x="2093" y="1789"/>
                    <a:pt x="2149" y="1637"/>
                    <a:pt x="2288" y="1528"/>
                  </a:cubicBezTo>
                  <a:cubicBezTo>
                    <a:pt x="2259" y="1515"/>
                    <a:pt x="2245" y="1515"/>
                    <a:pt x="2232" y="1515"/>
                  </a:cubicBezTo>
                  <a:cubicBezTo>
                    <a:pt x="2067" y="1488"/>
                    <a:pt x="1915" y="1458"/>
                    <a:pt x="1776" y="1389"/>
                  </a:cubicBezTo>
                  <a:cubicBezTo>
                    <a:pt x="1528" y="1253"/>
                    <a:pt x="1267" y="1128"/>
                    <a:pt x="1019" y="992"/>
                  </a:cubicBezTo>
                  <a:cubicBezTo>
                    <a:pt x="896" y="923"/>
                    <a:pt x="771" y="840"/>
                    <a:pt x="648" y="771"/>
                  </a:cubicBezTo>
                  <a:cubicBezTo>
                    <a:pt x="496" y="675"/>
                    <a:pt x="387" y="523"/>
                    <a:pt x="248" y="397"/>
                  </a:cubicBezTo>
                  <a:cubicBezTo>
                    <a:pt x="192" y="344"/>
                    <a:pt x="165" y="275"/>
                    <a:pt x="165" y="192"/>
                  </a:cubicBezTo>
                  <a:cubicBezTo>
                    <a:pt x="165" y="136"/>
                    <a:pt x="192" y="83"/>
                    <a:pt x="152" y="40"/>
                  </a:cubicBezTo>
                  <a:cubicBezTo>
                    <a:pt x="122" y="0"/>
                    <a:pt x="56" y="1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3363022" y="4837778"/>
              <a:ext cx="125201" cy="66196"/>
            </a:xfrm>
            <a:custGeom>
              <a:avLst/>
              <a:gdLst/>
              <a:ahLst/>
              <a:cxnLst/>
              <a:rect l="l" t="t" r="r" b="b"/>
              <a:pathLst>
                <a:path w="3047" h="1611" extrusionOk="0">
                  <a:moveTo>
                    <a:pt x="2441" y="566"/>
                  </a:moveTo>
                  <a:cubicBezTo>
                    <a:pt x="2440" y="567"/>
                    <a:pt x="2440" y="569"/>
                    <a:pt x="2439" y="571"/>
                  </a:cubicBezTo>
                  <a:lnTo>
                    <a:pt x="2439" y="571"/>
                  </a:lnTo>
                  <a:cubicBezTo>
                    <a:pt x="2444" y="570"/>
                    <a:pt x="2449" y="568"/>
                    <a:pt x="2454" y="566"/>
                  </a:cubicBezTo>
                  <a:close/>
                  <a:moveTo>
                    <a:pt x="249" y="0"/>
                  </a:moveTo>
                  <a:cubicBezTo>
                    <a:pt x="222" y="109"/>
                    <a:pt x="209" y="235"/>
                    <a:pt x="166" y="344"/>
                  </a:cubicBezTo>
                  <a:cubicBezTo>
                    <a:pt x="113" y="496"/>
                    <a:pt x="70" y="661"/>
                    <a:pt x="14" y="827"/>
                  </a:cubicBezTo>
                  <a:cubicBezTo>
                    <a:pt x="1" y="853"/>
                    <a:pt x="1" y="866"/>
                    <a:pt x="30" y="880"/>
                  </a:cubicBezTo>
                  <a:cubicBezTo>
                    <a:pt x="126" y="923"/>
                    <a:pt x="209" y="979"/>
                    <a:pt x="305" y="1019"/>
                  </a:cubicBezTo>
                  <a:cubicBezTo>
                    <a:pt x="483" y="1075"/>
                    <a:pt x="662" y="1101"/>
                    <a:pt x="841" y="1144"/>
                  </a:cubicBezTo>
                  <a:cubicBezTo>
                    <a:pt x="925" y="1152"/>
                    <a:pt x="1005" y="1165"/>
                    <a:pt x="1084" y="1165"/>
                  </a:cubicBezTo>
                  <a:cubicBezTo>
                    <a:pt x="1136" y="1165"/>
                    <a:pt x="1188" y="1160"/>
                    <a:pt x="1241" y="1144"/>
                  </a:cubicBezTo>
                  <a:cubicBezTo>
                    <a:pt x="1260" y="1140"/>
                    <a:pt x="1278" y="1137"/>
                    <a:pt x="1295" y="1137"/>
                  </a:cubicBezTo>
                  <a:cubicBezTo>
                    <a:pt x="1386" y="1137"/>
                    <a:pt x="1436" y="1205"/>
                    <a:pt x="1436" y="1323"/>
                  </a:cubicBezTo>
                  <a:cubicBezTo>
                    <a:pt x="1449" y="1419"/>
                    <a:pt x="1419" y="1515"/>
                    <a:pt x="1419" y="1610"/>
                  </a:cubicBezTo>
                  <a:lnTo>
                    <a:pt x="2315" y="1610"/>
                  </a:lnTo>
                  <a:cubicBezTo>
                    <a:pt x="2398" y="1541"/>
                    <a:pt x="2454" y="1445"/>
                    <a:pt x="2550" y="1392"/>
                  </a:cubicBezTo>
                  <a:cubicBezTo>
                    <a:pt x="2593" y="1349"/>
                    <a:pt x="2646" y="1323"/>
                    <a:pt x="2702" y="1310"/>
                  </a:cubicBezTo>
                  <a:cubicBezTo>
                    <a:pt x="2772" y="1310"/>
                    <a:pt x="2812" y="1323"/>
                    <a:pt x="2841" y="1376"/>
                  </a:cubicBezTo>
                  <a:cubicBezTo>
                    <a:pt x="2894" y="1445"/>
                    <a:pt x="2924" y="1528"/>
                    <a:pt x="2937" y="1610"/>
                  </a:cubicBezTo>
                  <a:lnTo>
                    <a:pt x="3033" y="1610"/>
                  </a:lnTo>
                  <a:cubicBezTo>
                    <a:pt x="3020" y="1571"/>
                    <a:pt x="3020" y="1528"/>
                    <a:pt x="3033" y="1501"/>
                  </a:cubicBezTo>
                  <a:cubicBezTo>
                    <a:pt x="3046" y="1392"/>
                    <a:pt x="3046" y="1280"/>
                    <a:pt x="3046" y="1184"/>
                  </a:cubicBezTo>
                  <a:cubicBezTo>
                    <a:pt x="3046" y="1075"/>
                    <a:pt x="2977" y="1005"/>
                    <a:pt x="2881" y="992"/>
                  </a:cubicBezTo>
                  <a:cubicBezTo>
                    <a:pt x="2829" y="978"/>
                    <a:pt x="2781" y="974"/>
                    <a:pt x="2732" y="974"/>
                  </a:cubicBezTo>
                  <a:cubicBezTo>
                    <a:pt x="2677" y="974"/>
                    <a:pt x="2623" y="979"/>
                    <a:pt x="2563" y="979"/>
                  </a:cubicBezTo>
                  <a:cubicBezTo>
                    <a:pt x="2441" y="979"/>
                    <a:pt x="2454" y="979"/>
                    <a:pt x="2411" y="1101"/>
                  </a:cubicBezTo>
                  <a:cubicBezTo>
                    <a:pt x="2385" y="1171"/>
                    <a:pt x="2302" y="1488"/>
                    <a:pt x="2263" y="1558"/>
                  </a:cubicBezTo>
                  <a:cubicBezTo>
                    <a:pt x="2244" y="1583"/>
                    <a:pt x="2226" y="1592"/>
                    <a:pt x="2209" y="1592"/>
                  </a:cubicBezTo>
                  <a:cubicBezTo>
                    <a:pt x="2199" y="1592"/>
                    <a:pt x="2190" y="1589"/>
                    <a:pt x="2180" y="1584"/>
                  </a:cubicBezTo>
                  <a:cubicBezTo>
                    <a:pt x="2137" y="1584"/>
                    <a:pt x="2137" y="1558"/>
                    <a:pt x="2137" y="1515"/>
                  </a:cubicBezTo>
                  <a:cubicBezTo>
                    <a:pt x="2137" y="1488"/>
                    <a:pt x="2206" y="1227"/>
                    <a:pt x="2206" y="1184"/>
                  </a:cubicBezTo>
                  <a:cubicBezTo>
                    <a:pt x="2233" y="1101"/>
                    <a:pt x="2302" y="1019"/>
                    <a:pt x="2276" y="909"/>
                  </a:cubicBezTo>
                  <a:cubicBezTo>
                    <a:pt x="2263" y="909"/>
                    <a:pt x="2276" y="880"/>
                    <a:pt x="2276" y="880"/>
                  </a:cubicBezTo>
                  <a:cubicBezTo>
                    <a:pt x="2396" y="815"/>
                    <a:pt x="2398" y="679"/>
                    <a:pt x="2439" y="571"/>
                  </a:cubicBezTo>
                  <a:lnTo>
                    <a:pt x="2439" y="571"/>
                  </a:lnTo>
                  <a:cubicBezTo>
                    <a:pt x="2432" y="572"/>
                    <a:pt x="2427" y="572"/>
                    <a:pt x="2421" y="572"/>
                  </a:cubicBezTo>
                  <a:cubicBezTo>
                    <a:pt x="2412" y="572"/>
                    <a:pt x="2405" y="572"/>
                    <a:pt x="2398" y="579"/>
                  </a:cubicBezTo>
                  <a:cubicBezTo>
                    <a:pt x="2180" y="675"/>
                    <a:pt x="1932" y="701"/>
                    <a:pt x="1697" y="714"/>
                  </a:cubicBezTo>
                  <a:cubicBezTo>
                    <a:pt x="1672" y="716"/>
                    <a:pt x="1648" y="717"/>
                    <a:pt x="1623" y="717"/>
                  </a:cubicBezTo>
                  <a:cubicBezTo>
                    <a:pt x="1438" y="717"/>
                    <a:pt x="1247" y="665"/>
                    <a:pt x="1075" y="592"/>
                  </a:cubicBezTo>
                  <a:cubicBezTo>
                    <a:pt x="979" y="549"/>
                    <a:pt x="884" y="523"/>
                    <a:pt x="801" y="466"/>
                  </a:cubicBezTo>
                  <a:cubicBezTo>
                    <a:pt x="593" y="331"/>
                    <a:pt x="414" y="179"/>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3331382" y="4858200"/>
              <a:ext cx="82632" cy="45774"/>
            </a:xfrm>
            <a:custGeom>
              <a:avLst/>
              <a:gdLst/>
              <a:ahLst/>
              <a:cxnLst/>
              <a:rect l="l" t="t" r="r" b="b"/>
              <a:pathLst>
                <a:path w="2011" h="1114" extrusionOk="0">
                  <a:moveTo>
                    <a:pt x="554" y="1"/>
                  </a:moveTo>
                  <a:cubicBezTo>
                    <a:pt x="536" y="1"/>
                    <a:pt x="518" y="4"/>
                    <a:pt x="496" y="12"/>
                  </a:cubicBezTo>
                  <a:cubicBezTo>
                    <a:pt x="387" y="69"/>
                    <a:pt x="357" y="178"/>
                    <a:pt x="318" y="274"/>
                  </a:cubicBezTo>
                  <a:cubicBezTo>
                    <a:pt x="205" y="548"/>
                    <a:pt x="109" y="839"/>
                    <a:pt x="0" y="1113"/>
                  </a:cubicBezTo>
                  <a:lnTo>
                    <a:pt x="1515" y="1113"/>
                  </a:lnTo>
                  <a:cubicBezTo>
                    <a:pt x="1558" y="1044"/>
                    <a:pt x="1627" y="1004"/>
                    <a:pt x="1693" y="978"/>
                  </a:cubicBezTo>
                  <a:cubicBezTo>
                    <a:pt x="1727" y="959"/>
                    <a:pt x="1757" y="949"/>
                    <a:pt x="1783" y="949"/>
                  </a:cubicBezTo>
                  <a:cubicBezTo>
                    <a:pt x="1835" y="949"/>
                    <a:pt x="1873" y="986"/>
                    <a:pt x="1902" y="1061"/>
                  </a:cubicBezTo>
                  <a:lnTo>
                    <a:pt x="1902" y="1113"/>
                  </a:lnTo>
                  <a:lnTo>
                    <a:pt x="1971" y="1113"/>
                  </a:lnTo>
                  <a:cubicBezTo>
                    <a:pt x="1984" y="1031"/>
                    <a:pt x="2011" y="948"/>
                    <a:pt x="1998" y="852"/>
                  </a:cubicBezTo>
                  <a:lnTo>
                    <a:pt x="1998" y="852"/>
                  </a:lnTo>
                  <a:cubicBezTo>
                    <a:pt x="1958" y="865"/>
                    <a:pt x="1915" y="865"/>
                    <a:pt x="1875" y="865"/>
                  </a:cubicBezTo>
                  <a:cubicBezTo>
                    <a:pt x="1640" y="865"/>
                    <a:pt x="1419" y="796"/>
                    <a:pt x="1197" y="743"/>
                  </a:cubicBezTo>
                  <a:cubicBezTo>
                    <a:pt x="1048" y="700"/>
                    <a:pt x="910" y="647"/>
                    <a:pt x="784" y="565"/>
                  </a:cubicBezTo>
                  <a:cubicBezTo>
                    <a:pt x="731" y="535"/>
                    <a:pt x="648" y="535"/>
                    <a:pt x="619" y="482"/>
                  </a:cubicBezTo>
                  <a:cubicBezTo>
                    <a:pt x="605" y="452"/>
                    <a:pt x="592" y="439"/>
                    <a:pt x="566" y="412"/>
                  </a:cubicBezTo>
                  <a:cubicBezTo>
                    <a:pt x="523" y="383"/>
                    <a:pt x="483" y="343"/>
                    <a:pt x="453" y="287"/>
                  </a:cubicBezTo>
                  <a:cubicBezTo>
                    <a:pt x="427" y="260"/>
                    <a:pt x="427" y="217"/>
                    <a:pt x="470" y="191"/>
                  </a:cubicBezTo>
                  <a:cubicBezTo>
                    <a:pt x="480" y="181"/>
                    <a:pt x="488" y="176"/>
                    <a:pt x="497" y="176"/>
                  </a:cubicBezTo>
                  <a:cubicBezTo>
                    <a:pt x="511" y="176"/>
                    <a:pt x="526" y="188"/>
                    <a:pt x="552" y="204"/>
                  </a:cubicBezTo>
                  <a:cubicBezTo>
                    <a:pt x="566" y="217"/>
                    <a:pt x="579" y="247"/>
                    <a:pt x="605" y="260"/>
                  </a:cubicBezTo>
                  <a:cubicBezTo>
                    <a:pt x="662" y="204"/>
                    <a:pt x="662" y="135"/>
                    <a:pt x="688" y="69"/>
                  </a:cubicBezTo>
                  <a:cubicBezTo>
                    <a:pt x="688" y="52"/>
                    <a:pt x="688" y="39"/>
                    <a:pt x="662" y="26"/>
                  </a:cubicBezTo>
                  <a:cubicBezTo>
                    <a:pt x="623" y="16"/>
                    <a:pt x="592" y="1"/>
                    <a:pt x="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3458146" y="4891566"/>
              <a:ext cx="25599" cy="12409"/>
            </a:xfrm>
            <a:custGeom>
              <a:avLst/>
              <a:gdLst/>
              <a:ahLst/>
              <a:cxnLst/>
              <a:rect l="l" t="t" r="r" b="b"/>
              <a:pathLst>
                <a:path w="623" h="302" extrusionOk="0">
                  <a:moveTo>
                    <a:pt x="387" y="1"/>
                  </a:moveTo>
                  <a:cubicBezTo>
                    <a:pt x="331" y="14"/>
                    <a:pt x="278" y="40"/>
                    <a:pt x="235" y="83"/>
                  </a:cubicBezTo>
                  <a:cubicBezTo>
                    <a:pt x="139" y="136"/>
                    <a:pt x="83" y="232"/>
                    <a:pt x="0" y="301"/>
                  </a:cubicBezTo>
                  <a:lnTo>
                    <a:pt x="196" y="301"/>
                  </a:lnTo>
                  <a:cubicBezTo>
                    <a:pt x="235" y="232"/>
                    <a:pt x="291" y="206"/>
                    <a:pt x="344" y="166"/>
                  </a:cubicBezTo>
                  <a:cubicBezTo>
                    <a:pt x="361" y="160"/>
                    <a:pt x="375" y="156"/>
                    <a:pt x="386" y="156"/>
                  </a:cubicBezTo>
                  <a:cubicBezTo>
                    <a:pt x="404" y="156"/>
                    <a:pt x="414" y="166"/>
                    <a:pt x="414" y="192"/>
                  </a:cubicBezTo>
                  <a:cubicBezTo>
                    <a:pt x="427" y="232"/>
                    <a:pt x="444" y="262"/>
                    <a:pt x="457" y="301"/>
                  </a:cubicBezTo>
                  <a:lnTo>
                    <a:pt x="622" y="301"/>
                  </a:lnTo>
                  <a:cubicBezTo>
                    <a:pt x="609" y="219"/>
                    <a:pt x="579" y="136"/>
                    <a:pt x="526" y="67"/>
                  </a:cubicBezTo>
                  <a:cubicBezTo>
                    <a:pt x="497" y="14"/>
                    <a:pt x="45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3393593" y="4897195"/>
              <a:ext cx="15943" cy="6780"/>
            </a:xfrm>
            <a:custGeom>
              <a:avLst/>
              <a:gdLst/>
              <a:ahLst/>
              <a:cxnLst/>
              <a:rect l="l" t="t" r="r" b="b"/>
              <a:pathLst>
                <a:path w="388" h="165" extrusionOk="0">
                  <a:moveTo>
                    <a:pt x="269" y="0"/>
                  </a:moveTo>
                  <a:cubicBezTo>
                    <a:pt x="243" y="0"/>
                    <a:pt x="213" y="10"/>
                    <a:pt x="179" y="29"/>
                  </a:cubicBezTo>
                  <a:cubicBezTo>
                    <a:pt x="113" y="55"/>
                    <a:pt x="44" y="95"/>
                    <a:pt x="1" y="164"/>
                  </a:cubicBezTo>
                  <a:lnTo>
                    <a:pt x="222" y="164"/>
                  </a:lnTo>
                  <a:cubicBezTo>
                    <a:pt x="229" y="151"/>
                    <a:pt x="235" y="145"/>
                    <a:pt x="242" y="145"/>
                  </a:cubicBezTo>
                  <a:cubicBezTo>
                    <a:pt x="249" y="145"/>
                    <a:pt x="255" y="151"/>
                    <a:pt x="262" y="164"/>
                  </a:cubicBezTo>
                  <a:lnTo>
                    <a:pt x="388" y="164"/>
                  </a:lnTo>
                  <a:lnTo>
                    <a:pt x="388" y="112"/>
                  </a:lnTo>
                  <a:cubicBezTo>
                    <a:pt x="359" y="37"/>
                    <a:pt x="321"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3466159" y="4897935"/>
              <a:ext cx="10766" cy="6040"/>
            </a:xfrm>
            <a:custGeom>
              <a:avLst/>
              <a:gdLst/>
              <a:ahLst/>
              <a:cxnLst/>
              <a:rect l="l" t="t" r="r" b="b"/>
              <a:pathLst>
                <a:path w="262" h="147" extrusionOk="0">
                  <a:moveTo>
                    <a:pt x="191" y="1"/>
                  </a:moveTo>
                  <a:cubicBezTo>
                    <a:pt x="180" y="1"/>
                    <a:pt x="166" y="5"/>
                    <a:pt x="149" y="11"/>
                  </a:cubicBezTo>
                  <a:cubicBezTo>
                    <a:pt x="96" y="51"/>
                    <a:pt x="40" y="77"/>
                    <a:pt x="1" y="146"/>
                  </a:cubicBezTo>
                  <a:lnTo>
                    <a:pt x="262" y="146"/>
                  </a:lnTo>
                  <a:cubicBezTo>
                    <a:pt x="249" y="107"/>
                    <a:pt x="232" y="77"/>
                    <a:pt x="219" y="37"/>
                  </a:cubicBezTo>
                  <a:cubicBezTo>
                    <a:pt x="219" y="11"/>
                    <a:pt x="209"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3402715" y="4903112"/>
              <a:ext cx="1644" cy="863"/>
            </a:xfrm>
            <a:custGeom>
              <a:avLst/>
              <a:gdLst/>
              <a:ahLst/>
              <a:cxnLst/>
              <a:rect l="l" t="t" r="r" b="b"/>
              <a:pathLst>
                <a:path w="40" h="21" extrusionOk="0">
                  <a:moveTo>
                    <a:pt x="20" y="1"/>
                  </a:moveTo>
                  <a:cubicBezTo>
                    <a:pt x="13" y="1"/>
                    <a:pt x="7" y="7"/>
                    <a:pt x="0" y="20"/>
                  </a:cubicBezTo>
                  <a:lnTo>
                    <a:pt x="40" y="20"/>
                  </a:lnTo>
                  <a:cubicBezTo>
                    <a:pt x="33" y="7"/>
                    <a:pt x="27"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3022257" y="4406327"/>
              <a:ext cx="575" cy="1151"/>
            </a:xfrm>
            <a:custGeom>
              <a:avLst/>
              <a:gdLst/>
              <a:ahLst/>
              <a:cxnLst/>
              <a:rect l="l" t="t" r="r" b="b"/>
              <a:pathLst>
                <a:path w="14" h="28" extrusionOk="0">
                  <a:moveTo>
                    <a:pt x="0" y="1"/>
                  </a:moveTo>
                  <a:lnTo>
                    <a:pt x="0" y="27"/>
                  </a:lnTo>
                  <a:lnTo>
                    <a:pt x="13" y="14"/>
                  </a:lnTo>
                  <a:cubicBezTo>
                    <a:pt x="0" y="14"/>
                    <a:pt x="0" y="1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3494429" y="4880677"/>
              <a:ext cx="41" cy="1274"/>
            </a:xfrm>
            <a:custGeom>
              <a:avLst/>
              <a:gdLst/>
              <a:ahLst/>
              <a:cxnLst/>
              <a:rect l="l" t="t" r="r" b="b"/>
              <a:pathLst>
                <a:path w="1" h="31" extrusionOk="0">
                  <a:moveTo>
                    <a:pt x="0" y="1"/>
                  </a:moveTo>
                  <a:lnTo>
                    <a:pt x="0" y="31"/>
                  </a:lnTo>
                  <a:lnTo>
                    <a:pt x="0" y="3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3318315" y="4628134"/>
              <a:ext cx="204957" cy="229693"/>
            </a:xfrm>
            <a:custGeom>
              <a:avLst/>
              <a:gdLst/>
              <a:ahLst/>
              <a:cxnLst/>
              <a:rect l="l" t="t" r="r" b="b"/>
              <a:pathLst>
                <a:path w="4988" h="5590" extrusionOk="0">
                  <a:moveTo>
                    <a:pt x="2567" y="1418"/>
                  </a:moveTo>
                  <a:cubicBezTo>
                    <a:pt x="2716" y="1418"/>
                    <a:pt x="2863" y="1448"/>
                    <a:pt x="2990" y="1517"/>
                  </a:cubicBezTo>
                  <a:cubicBezTo>
                    <a:pt x="3020" y="1547"/>
                    <a:pt x="3046" y="1574"/>
                    <a:pt x="3033" y="1600"/>
                  </a:cubicBezTo>
                  <a:cubicBezTo>
                    <a:pt x="3033" y="1643"/>
                    <a:pt x="2990" y="1643"/>
                    <a:pt x="2964" y="1643"/>
                  </a:cubicBezTo>
                  <a:lnTo>
                    <a:pt x="2825" y="1643"/>
                  </a:lnTo>
                  <a:cubicBezTo>
                    <a:pt x="2494" y="1669"/>
                    <a:pt x="2150" y="1683"/>
                    <a:pt x="1833" y="1808"/>
                  </a:cubicBezTo>
                  <a:cubicBezTo>
                    <a:pt x="1793" y="1822"/>
                    <a:pt x="1750" y="1835"/>
                    <a:pt x="1724" y="1865"/>
                  </a:cubicBezTo>
                  <a:cubicBezTo>
                    <a:pt x="1706" y="1870"/>
                    <a:pt x="1690" y="1873"/>
                    <a:pt x="1675" y="1873"/>
                  </a:cubicBezTo>
                  <a:cubicBezTo>
                    <a:pt x="1653" y="1873"/>
                    <a:pt x="1636" y="1866"/>
                    <a:pt x="1628" y="1848"/>
                  </a:cubicBezTo>
                  <a:cubicBezTo>
                    <a:pt x="1598" y="1808"/>
                    <a:pt x="1628" y="1782"/>
                    <a:pt x="1654" y="1765"/>
                  </a:cubicBezTo>
                  <a:cubicBezTo>
                    <a:pt x="1793" y="1683"/>
                    <a:pt x="1915" y="1587"/>
                    <a:pt x="2067" y="1534"/>
                  </a:cubicBezTo>
                  <a:cubicBezTo>
                    <a:pt x="2206" y="1478"/>
                    <a:pt x="2342" y="1435"/>
                    <a:pt x="2481" y="1421"/>
                  </a:cubicBezTo>
                  <a:cubicBezTo>
                    <a:pt x="2510" y="1419"/>
                    <a:pt x="2538" y="1418"/>
                    <a:pt x="2567" y="1418"/>
                  </a:cubicBezTo>
                  <a:close/>
                  <a:moveTo>
                    <a:pt x="4252" y="1964"/>
                  </a:moveTo>
                  <a:cubicBezTo>
                    <a:pt x="4327" y="1964"/>
                    <a:pt x="4403" y="1971"/>
                    <a:pt x="4478" y="1987"/>
                  </a:cubicBezTo>
                  <a:cubicBezTo>
                    <a:pt x="4604" y="2013"/>
                    <a:pt x="4713" y="2083"/>
                    <a:pt x="4809" y="2152"/>
                  </a:cubicBezTo>
                  <a:cubicBezTo>
                    <a:pt x="4822" y="2166"/>
                    <a:pt x="4822" y="2179"/>
                    <a:pt x="4839" y="2195"/>
                  </a:cubicBezTo>
                  <a:cubicBezTo>
                    <a:pt x="4852" y="2222"/>
                    <a:pt x="4852" y="2261"/>
                    <a:pt x="4839" y="2278"/>
                  </a:cubicBezTo>
                  <a:cubicBezTo>
                    <a:pt x="4829" y="2293"/>
                    <a:pt x="4811" y="2300"/>
                    <a:pt x="4793" y="2300"/>
                  </a:cubicBezTo>
                  <a:cubicBezTo>
                    <a:pt x="4780" y="2300"/>
                    <a:pt x="4767" y="2297"/>
                    <a:pt x="4756" y="2291"/>
                  </a:cubicBezTo>
                  <a:cubicBezTo>
                    <a:pt x="4726" y="2278"/>
                    <a:pt x="4700" y="2261"/>
                    <a:pt x="4657" y="2235"/>
                  </a:cubicBezTo>
                  <a:cubicBezTo>
                    <a:pt x="4657" y="2374"/>
                    <a:pt x="4630" y="2470"/>
                    <a:pt x="4521" y="2552"/>
                  </a:cubicBezTo>
                  <a:cubicBezTo>
                    <a:pt x="4493" y="2578"/>
                    <a:pt x="4454" y="2594"/>
                    <a:pt x="4416" y="2594"/>
                  </a:cubicBezTo>
                  <a:cubicBezTo>
                    <a:pt x="4395" y="2594"/>
                    <a:pt x="4374" y="2589"/>
                    <a:pt x="4356" y="2579"/>
                  </a:cubicBezTo>
                  <a:cubicBezTo>
                    <a:pt x="4300" y="2552"/>
                    <a:pt x="4273" y="2496"/>
                    <a:pt x="4273" y="2427"/>
                  </a:cubicBezTo>
                  <a:cubicBezTo>
                    <a:pt x="4260" y="2344"/>
                    <a:pt x="4286" y="2278"/>
                    <a:pt x="4343" y="2209"/>
                  </a:cubicBezTo>
                  <a:cubicBezTo>
                    <a:pt x="4356" y="2195"/>
                    <a:pt x="4369" y="2166"/>
                    <a:pt x="4382" y="2126"/>
                  </a:cubicBezTo>
                  <a:cubicBezTo>
                    <a:pt x="4327" y="2116"/>
                    <a:pt x="4272" y="2111"/>
                    <a:pt x="4217" y="2111"/>
                  </a:cubicBezTo>
                  <a:cubicBezTo>
                    <a:pt x="4107" y="2111"/>
                    <a:pt x="3997" y="2130"/>
                    <a:pt x="3886" y="2166"/>
                  </a:cubicBezTo>
                  <a:cubicBezTo>
                    <a:pt x="3830" y="2195"/>
                    <a:pt x="3777" y="2209"/>
                    <a:pt x="3721" y="2235"/>
                  </a:cubicBezTo>
                  <a:cubicBezTo>
                    <a:pt x="3708" y="2242"/>
                    <a:pt x="3694" y="2248"/>
                    <a:pt x="3680" y="2248"/>
                  </a:cubicBezTo>
                  <a:cubicBezTo>
                    <a:pt x="3666" y="2248"/>
                    <a:pt x="3651" y="2242"/>
                    <a:pt x="3638" y="2222"/>
                  </a:cubicBezTo>
                  <a:cubicBezTo>
                    <a:pt x="3625" y="2195"/>
                    <a:pt x="3638" y="2166"/>
                    <a:pt x="3665" y="2139"/>
                  </a:cubicBezTo>
                  <a:cubicBezTo>
                    <a:pt x="3734" y="2083"/>
                    <a:pt x="3817" y="2043"/>
                    <a:pt x="3913" y="2013"/>
                  </a:cubicBezTo>
                  <a:cubicBezTo>
                    <a:pt x="4023" y="1981"/>
                    <a:pt x="4137" y="1964"/>
                    <a:pt x="4252" y="1964"/>
                  </a:cubicBezTo>
                  <a:close/>
                  <a:moveTo>
                    <a:pt x="2465" y="2022"/>
                  </a:moveTo>
                  <a:cubicBezTo>
                    <a:pt x="2520" y="2022"/>
                    <a:pt x="2576" y="2030"/>
                    <a:pt x="2633" y="2043"/>
                  </a:cubicBezTo>
                  <a:cubicBezTo>
                    <a:pt x="2689" y="2056"/>
                    <a:pt x="2742" y="2070"/>
                    <a:pt x="2798" y="2083"/>
                  </a:cubicBezTo>
                  <a:cubicBezTo>
                    <a:pt x="2937" y="2126"/>
                    <a:pt x="2990" y="2209"/>
                    <a:pt x="2977" y="2344"/>
                  </a:cubicBezTo>
                  <a:cubicBezTo>
                    <a:pt x="2950" y="2483"/>
                    <a:pt x="2881" y="2579"/>
                    <a:pt x="2755" y="2622"/>
                  </a:cubicBezTo>
                  <a:cubicBezTo>
                    <a:pt x="2745" y="2625"/>
                    <a:pt x="2734" y="2627"/>
                    <a:pt x="2723" y="2627"/>
                  </a:cubicBezTo>
                  <a:cubicBezTo>
                    <a:pt x="2649" y="2627"/>
                    <a:pt x="2575" y="2553"/>
                    <a:pt x="2564" y="2470"/>
                  </a:cubicBezTo>
                  <a:cubicBezTo>
                    <a:pt x="2564" y="2400"/>
                    <a:pt x="2577" y="2331"/>
                    <a:pt x="2607" y="2278"/>
                  </a:cubicBezTo>
                  <a:cubicBezTo>
                    <a:pt x="2646" y="2222"/>
                    <a:pt x="2620" y="2209"/>
                    <a:pt x="2564" y="2209"/>
                  </a:cubicBezTo>
                  <a:cubicBezTo>
                    <a:pt x="2532" y="2209"/>
                    <a:pt x="2499" y="2190"/>
                    <a:pt x="2460" y="2190"/>
                  </a:cubicBezTo>
                  <a:cubicBezTo>
                    <a:pt x="2448" y="2190"/>
                    <a:pt x="2437" y="2192"/>
                    <a:pt x="2425" y="2195"/>
                  </a:cubicBezTo>
                  <a:cubicBezTo>
                    <a:pt x="2259" y="2195"/>
                    <a:pt x="2124" y="2291"/>
                    <a:pt x="1985" y="2387"/>
                  </a:cubicBezTo>
                  <a:cubicBezTo>
                    <a:pt x="1958" y="2400"/>
                    <a:pt x="1929" y="2427"/>
                    <a:pt x="1902" y="2457"/>
                  </a:cubicBezTo>
                  <a:cubicBezTo>
                    <a:pt x="1889" y="2463"/>
                    <a:pt x="1875" y="2470"/>
                    <a:pt x="1861" y="2470"/>
                  </a:cubicBezTo>
                  <a:cubicBezTo>
                    <a:pt x="1847" y="2470"/>
                    <a:pt x="1833" y="2463"/>
                    <a:pt x="1819" y="2443"/>
                  </a:cubicBezTo>
                  <a:cubicBezTo>
                    <a:pt x="1793" y="2414"/>
                    <a:pt x="1793" y="2387"/>
                    <a:pt x="1819" y="2361"/>
                  </a:cubicBezTo>
                  <a:lnTo>
                    <a:pt x="1902" y="2278"/>
                  </a:lnTo>
                  <a:cubicBezTo>
                    <a:pt x="2011" y="2179"/>
                    <a:pt x="2137" y="2113"/>
                    <a:pt x="2276" y="2056"/>
                  </a:cubicBezTo>
                  <a:cubicBezTo>
                    <a:pt x="2335" y="2033"/>
                    <a:pt x="2399" y="2022"/>
                    <a:pt x="2465" y="2022"/>
                  </a:cubicBezTo>
                  <a:close/>
                  <a:moveTo>
                    <a:pt x="421" y="2606"/>
                  </a:moveTo>
                  <a:cubicBezTo>
                    <a:pt x="536" y="2606"/>
                    <a:pt x="635" y="2658"/>
                    <a:pt x="732" y="2731"/>
                  </a:cubicBezTo>
                  <a:cubicBezTo>
                    <a:pt x="884" y="2827"/>
                    <a:pt x="953" y="2979"/>
                    <a:pt x="1006" y="3144"/>
                  </a:cubicBezTo>
                  <a:cubicBezTo>
                    <a:pt x="1036" y="3227"/>
                    <a:pt x="1019" y="3283"/>
                    <a:pt x="980" y="3283"/>
                  </a:cubicBezTo>
                  <a:cubicBezTo>
                    <a:pt x="968" y="3287"/>
                    <a:pt x="959" y="3288"/>
                    <a:pt x="951" y="3288"/>
                  </a:cubicBezTo>
                  <a:cubicBezTo>
                    <a:pt x="896" y="3288"/>
                    <a:pt x="893" y="3222"/>
                    <a:pt x="870" y="3187"/>
                  </a:cubicBezTo>
                  <a:cubicBezTo>
                    <a:pt x="841" y="3158"/>
                    <a:pt x="854" y="3105"/>
                    <a:pt x="814" y="3075"/>
                  </a:cubicBezTo>
                  <a:cubicBezTo>
                    <a:pt x="758" y="3144"/>
                    <a:pt x="718" y="3214"/>
                    <a:pt x="675" y="3283"/>
                  </a:cubicBezTo>
                  <a:cubicBezTo>
                    <a:pt x="665" y="3305"/>
                    <a:pt x="645" y="3326"/>
                    <a:pt x="615" y="3326"/>
                  </a:cubicBezTo>
                  <a:cubicBezTo>
                    <a:pt x="608" y="3326"/>
                    <a:pt x="601" y="3325"/>
                    <a:pt x="593" y="3323"/>
                  </a:cubicBezTo>
                  <a:cubicBezTo>
                    <a:pt x="566" y="3296"/>
                    <a:pt x="540" y="3270"/>
                    <a:pt x="553" y="3227"/>
                  </a:cubicBezTo>
                  <a:cubicBezTo>
                    <a:pt x="579" y="3144"/>
                    <a:pt x="622" y="3075"/>
                    <a:pt x="689" y="3005"/>
                  </a:cubicBezTo>
                  <a:cubicBezTo>
                    <a:pt x="718" y="2966"/>
                    <a:pt x="732" y="2939"/>
                    <a:pt x="675" y="2883"/>
                  </a:cubicBezTo>
                  <a:cubicBezTo>
                    <a:pt x="593" y="2800"/>
                    <a:pt x="484" y="2744"/>
                    <a:pt x="358" y="2718"/>
                  </a:cubicBezTo>
                  <a:cubicBezTo>
                    <a:pt x="331" y="2718"/>
                    <a:pt x="305" y="2705"/>
                    <a:pt x="305" y="2662"/>
                  </a:cubicBezTo>
                  <a:cubicBezTo>
                    <a:pt x="305" y="2622"/>
                    <a:pt x="331" y="2609"/>
                    <a:pt x="374" y="2609"/>
                  </a:cubicBezTo>
                  <a:cubicBezTo>
                    <a:pt x="390" y="2607"/>
                    <a:pt x="406" y="2606"/>
                    <a:pt x="421" y="2606"/>
                  </a:cubicBezTo>
                  <a:close/>
                  <a:moveTo>
                    <a:pt x="3397" y="1843"/>
                  </a:moveTo>
                  <a:cubicBezTo>
                    <a:pt x="3404" y="1843"/>
                    <a:pt x="3410" y="1845"/>
                    <a:pt x="3417" y="1848"/>
                  </a:cubicBezTo>
                  <a:cubicBezTo>
                    <a:pt x="3446" y="1865"/>
                    <a:pt x="3460" y="1891"/>
                    <a:pt x="3446" y="1918"/>
                  </a:cubicBezTo>
                  <a:cubicBezTo>
                    <a:pt x="3433" y="1974"/>
                    <a:pt x="3460" y="2030"/>
                    <a:pt x="3486" y="2070"/>
                  </a:cubicBezTo>
                  <a:cubicBezTo>
                    <a:pt x="3569" y="2222"/>
                    <a:pt x="3665" y="2344"/>
                    <a:pt x="3777" y="2483"/>
                  </a:cubicBezTo>
                  <a:cubicBezTo>
                    <a:pt x="3873" y="2622"/>
                    <a:pt x="3956" y="2787"/>
                    <a:pt x="3886" y="2979"/>
                  </a:cubicBezTo>
                  <a:cubicBezTo>
                    <a:pt x="3847" y="3118"/>
                    <a:pt x="3747" y="3214"/>
                    <a:pt x="3625" y="3270"/>
                  </a:cubicBezTo>
                  <a:cubicBezTo>
                    <a:pt x="3529" y="3310"/>
                    <a:pt x="3433" y="3336"/>
                    <a:pt x="3321" y="3366"/>
                  </a:cubicBezTo>
                  <a:cubicBezTo>
                    <a:pt x="3294" y="3353"/>
                    <a:pt x="3268" y="3353"/>
                    <a:pt x="3251" y="3310"/>
                  </a:cubicBezTo>
                  <a:cubicBezTo>
                    <a:pt x="3238" y="3270"/>
                    <a:pt x="3268" y="3227"/>
                    <a:pt x="3308" y="3201"/>
                  </a:cubicBezTo>
                  <a:cubicBezTo>
                    <a:pt x="3377" y="3158"/>
                    <a:pt x="3433" y="3118"/>
                    <a:pt x="3516" y="3088"/>
                  </a:cubicBezTo>
                  <a:cubicBezTo>
                    <a:pt x="3556" y="3062"/>
                    <a:pt x="3599" y="3035"/>
                    <a:pt x="3638" y="3005"/>
                  </a:cubicBezTo>
                  <a:cubicBezTo>
                    <a:pt x="3708" y="2966"/>
                    <a:pt x="3734" y="2896"/>
                    <a:pt x="3708" y="2814"/>
                  </a:cubicBezTo>
                  <a:cubicBezTo>
                    <a:pt x="3694" y="2705"/>
                    <a:pt x="3638" y="2609"/>
                    <a:pt x="3569" y="2526"/>
                  </a:cubicBezTo>
                  <a:cubicBezTo>
                    <a:pt x="3473" y="2374"/>
                    <a:pt x="3403" y="2222"/>
                    <a:pt x="3321" y="2070"/>
                  </a:cubicBezTo>
                  <a:cubicBezTo>
                    <a:pt x="3294" y="2000"/>
                    <a:pt x="3308" y="1947"/>
                    <a:pt x="3334" y="1891"/>
                  </a:cubicBezTo>
                  <a:cubicBezTo>
                    <a:pt x="3356" y="1859"/>
                    <a:pt x="3377" y="1843"/>
                    <a:pt x="3397" y="1843"/>
                  </a:cubicBezTo>
                  <a:close/>
                  <a:moveTo>
                    <a:pt x="1862" y="3571"/>
                  </a:moveTo>
                  <a:cubicBezTo>
                    <a:pt x="1889" y="3571"/>
                    <a:pt x="1902" y="3571"/>
                    <a:pt x="1915" y="3584"/>
                  </a:cubicBezTo>
                  <a:cubicBezTo>
                    <a:pt x="1945" y="3601"/>
                    <a:pt x="1945" y="3627"/>
                    <a:pt x="1929" y="3640"/>
                  </a:cubicBezTo>
                  <a:cubicBezTo>
                    <a:pt x="1902" y="3683"/>
                    <a:pt x="1889" y="3723"/>
                    <a:pt x="1876" y="3750"/>
                  </a:cubicBezTo>
                  <a:cubicBezTo>
                    <a:pt x="1862" y="3793"/>
                    <a:pt x="1833" y="3793"/>
                    <a:pt x="1793" y="3793"/>
                  </a:cubicBezTo>
                  <a:cubicBezTo>
                    <a:pt x="1750" y="3779"/>
                    <a:pt x="1763" y="3750"/>
                    <a:pt x="1750" y="3723"/>
                  </a:cubicBezTo>
                  <a:cubicBezTo>
                    <a:pt x="1750" y="3654"/>
                    <a:pt x="1806" y="3601"/>
                    <a:pt x="1862" y="3571"/>
                  </a:cubicBezTo>
                  <a:close/>
                  <a:moveTo>
                    <a:pt x="4170" y="3761"/>
                  </a:moveTo>
                  <a:cubicBezTo>
                    <a:pt x="4196" y="3761"/>
                    <a:pt x="4209" y="3785"/>
                    <a:pt x="4230" y="3806"/>
                  </a:cubicBezTo>
                  <a:cubicBezTo>
                    <a:pt x="4243" y="3832"/>
                    <a:pt x="4273" y="3862"/>
                    <a:pt x="4273" y="3902"/>
                  </a:cubicBezTo>
                  <a:cubicBezTo>
                    <a:pt x="4260" y="3931"/>
                    <a:pt x="4273" y="3958"/>
                    <a:pt x="4260" y="3971"/>
                  </a:cubicBezTo>
                  <a:cubicBezTo>
                    <a:pt x="4243" y="4014"/>
                    <a:pt x="4217" y="4027"/>
                    <a:pt x="4177" y="4027"/>
                  </a:cubicBezTo>
                  <a:cubicBezTo>
                    <a:pt x="4148" y="4027"/>
                    <a:pt x="4134" y="3984"/>
                    <a:pt x="4134" y="3958"/>
                  </a:cubicBezTo>
                  <a:cubicBezTo>
                    <a:pt x="4134" y="3915"/>
                    <a:pt x="4134" y="3875"/>
                    <a:pt x="4121" y="3849"/>
                  </a:cubicBezTo>
                  <a:cubicBezTo>
                    <a:pt x="4108" y="3819"/>
                    <a:pt x="4121" y="3793"/>
                    <a:pt x="4148" y="3766"/>
                  </a:cubicBezTo>
                  <a:cubicBezTo>
                    <a:pt x="4156" y="3763"/>
                    <a:pt x="4164" y="3761"/>
                    <a:pt x="4170" y="3761"/>
                  </a:cubicBezTo>
                  <a:close/>
                  <a:moveTo>
                    <a:pt x="2230" y="3638"/>
                  </a:moveTo>
                  <a:cubicBezTo>
                    <a:pt x="2334" y="3638"/>
                    <a:pt x="2427" y="3667"/>
                    <a:pt x="2524" y="3667"/>
                  </a:cubicBezTo>
                  <a:cubicBezTo>
                    <a:pt x="2755" y="3697"/>
                    <a:pt x="2990" y="3723"/>
                    <a:pt x="3225" y="3736"/>
                  </a:cubicBezTo>
                  <a:cubicBezTo>
                    <a:pt x="3311" y="3745"/>
                    <a:pt x="3396" y="3762"/>
                    <a:pt x="3482" y="3762"/>
                  </a:cubicBezTo>
                  <a:cubicBezTo>
                    <a:pt x="3520" y="3762"/>
                    <a:pt x="3559" y="3759"/>
                    <a:pt x="3599" y="3750"/>
                  </a:cubicBezTo>
                  <a:cubicBezTo>
                    <a:pt x="3608" y="3746"/>
                    <a:pt x="3619" y="3745"/>
                    <a:pt x="3631" y="3745"/>
                  </a:cubicBezTo>
                  <a:cubicBezTo>
                    <a:pt x="3666" y="3745"/>
                    <a:pt x="3708" y="3760"/>
                    <a:pt x="3747" y="3793"/>
                  </a:cubicBezTo>
                  <a:cubicBezTo>
                    <a:pt x="3804" y="3819"/>
                    <a:pt x="3847" y="3862"/>
                    <a:pt x="3900" y="3888"/>
                  </a:cubicBezTo>
                  <a:cubicBezTo>
                    <a:pt x="3956" y="3915"/>
                    <a:pt x="3956" y="3984"/>
                    <a:pt x="3929" y="4027"/>
                  </a:cubicBezTo>
                  <a:cubicBezTo>
                    <a:pt x="3847" y="4262"/>
                    <a:pt x="3708" y="4454"/>
                    <a:pt x="3486" y="4576"/>
                  </a:cubicBezTo>
                  <a:cubicBezTo>
                    <a:pt x="3377" y="4632"/>
                    <a:pt x="3238" y="4689"/>
                    <a:pt x="3116" y="4728"/>
                  </a:cubicBezTo>
                  <a:cubicBezTo>
                    <a:pt x="3094" y="4735"/>
                    <a:pt x="3074" y="4738"/>
                    <a:pt x="3053" y="4738"/>
                  </a:cubicBezTo>
                  <a:cubicBezTo>
                    <a:pt x="3032" y="4738"/>
                    <a:pt x="3012" y="4735"/>
                    <a:pt x="2990" y="4728"/>
                  </a:cubicBezTo>
                  <a:cubicBezTo>
                    <a:pt x="2855" y="4728"/>
                    <a:pt x="2716" y="4689"/>
                    <a:pt x="2590" y="4619"/>
                  </a:cubicBezTo>
                  <a:cubicBezTo>
                    <a:pt x="2537" y="4593"/>
                    <a:pt x="2481" y="4563"/>
                    <a:pt x="2425" y="4537"/>
                  </a:cubicBezTo>
                  <a:cubicBezTo>
                    <a:pt x="2276" y="4454"/>
                    <a:pt x="2150" y="4358"/>
                    <a:pt x="2054" y="4206"/>
                  </a:cubicBezTo>
                  <a:cubicBezTo>
                    <a:pt x="2011" y="4123"/>
                    <a:pt x="1972" y="4027"/>
                    <a:pt x="1958" y="3931"/>
                  </a:cubicBezTo>
                  <a:cubicBezTo>
                    <a:pt x="1945" y="3806"/>
                    <a:pt x="2054" y="3667"/>
                    <a:pt x="2177" y="3640"/>
                  </a:cubicBezTo>
                  <a:cubicBezTo>
                    <a:pt x="2195" y="3639"/>
                    <a:pt x="2212" y="3638"/>
                    <a:pt x="2230" y="3638"/>
                  </a:cubicBezTo>
                  <a:close/>
                  <a:moveTo>
                    <a:pt x="3554" y="0"/>
                  </a:moveTo>
                  <a:cubicBezTo>
                    <a:pt x="3302" y="0"/>
                    <a:pt x="3051" y="38"/>
                    <a:pt x="2812" y="99"/>
                  </a:cubicBezTo>
                  <a:cubicBezTo>
                    <a:pt x="2646" y="142"/>
                    <a:pt x="2524" y="224"/>
                    <a:pt x="2454" y="390"/>
                  </a:cubicBezTo>
                  <a:cubicBezTo>
                    <a:pt x="2372" y="542"/>
                    <a:pt x="2276" y="691"/>
                    <a:pt x="2163" y="830"/>
                  </a:cubicBezTo>
                  <a:cubicBezTo>
                    <a:pt x="1972" y="1064"/>
                    <a:pt x="1793" y="1299"/>
                    <a:pt x="1545" y="1464"/>
                  </a:cubicBezTo>
                  <a:cubicBezTo>
                    <a:pt x="1419" y="1560"/>
                    <a:pt x="1366" y="1683"/>
                    <a:pt x="1323" y="1822"/>
                  </a:cubicBezTo>
                  <a:cubicBezTo>
                    <a:pt x="1284" y="2000"/>
                    <a:pt x="1284" y="2179"/>
                    <a:pt x="1267" y="2361"/>
                  </a:cubicBezTo>
                  <a:cubicBezTo>
                    <a:pt x="1254" y="2526"/>
                    <a:pt x="1284" y="2691"/>
                    <a:pt x="1310" y="2857"/>
                  </a:cubicBezTo>
                  <a:cubicBezTo>
                    <a:pt x="1310" y="2896"/>
                    <a:pt x="1297" y="2939"/>
                    <a:pt x="1254" y="2953"/>
                  </a:cubicBezTo>
                  <a:cubicBezTo>
                    <a:pt x="1232" y="2961"/>
                    <a:pt x="1216" y="2965"/>
                    <a:pt x="1203" y="2965"/>
                  </a:cubicBezTo>
                  <a:cubicBezTo>
                    <a:pt x="1174" y="2965"/>
                    <a:pt x="1159" y="2944"/>
                    <a:pt x="1132" y="2896"/>
                  </a:cubicBezTo>
                  <a:cubicBezTo>
                    <a:pt x="1102" y="2840"/>
                    <a:pt x="1102" y="2757"/>
                    <a:pt x="1036" y="2718"/>
                  </a:cubicBezTo>
                  <a:cubicBezTo>
                    <a:pt x="980" y="2691"/>
                    <a:pt x="953" y="2635"/>
                    <a:pt x="923" y="2579"/>
                  </a:cubicBezTo>
                  <a:cubicBezTo>
                    <a:pt x="897" y="2526"/>
                    <a:pt x="854" y="2470"/>
                    <a:pt x="801" y="2427"/>
                  </a:cubicBezTo>
                  <a:cubicBezTo>
                    <a:pt x="737" y="2366"/>
                    <a:pt x="651" y="2303"/>
                    <a:pt x="551" y="2303"/>
                  </a:cubicBezTo>
                  <a:cubicBezTo>
                    <a:pt x="542" y="2303"/>
                    <a:pt x="533" y="2303"/>
                    <a:pt x="523" y="2304"/>
                  </a:cubicBezTo>
                  <a:cubicBezTo>
                    <a:pt x="249" y="2331"/>
                    <a:pt x="27" y="2552"/>
                    <a:pt x="14" y="2827"/>
                  </a:cubicBezTo>
                  <a:cubicBezTo>
                    <a:pt x="1" y="2953"/>
                    <a:pt x="44" y="3088"/>
                    <a:pt x="44" y="3214"/>
                  </a:cubicBezTo>
                  <a:cubicBezTo>
                    <a:pt x="57" y="3502"/>
                    <a:pt x="345" y="3736"/>
                    <a:pt x="566" y="3806"/>
                  </a:cubicBezTo>
                  <a:cubicBezTo>
                    <a:pt x="581" y="3811"/>
                    <a:pt x="594" y="3814"/>
                    <a:pt x="605" y="3814"/>
                  </a:cubicBezTo>
                  <a:cubicBezTo>
                    <a:pt x="624" y="3814"/>
                    <a:pt x="636" y="3804"/>
                    <a:pt x="636" y="3779"/>
                  </a:cubicBezTo>
                  <a:cubicBezTo>
                    <a:pt x="649" y="3736"/>
                    <a:pt x="675" y="3710"/>
                    <a:pt x="689" y="3667"/>
                  </a:cubicBezTo>
                  <a:cubicBezTo>
                    <a:pt x="703" y="3644"/>
                    <a:pt x="715" y="3611"/>
                    <a:pt x="752" y="3611"/>
                  </a:cubicBezTo>
                  <a:cubicBezTo>
                    <a:pt x="757" y="3611"/>
                    <a:pt x="764" y="3612"/>
                    <a:pt x="771" y="3614"/>
                  </a:cubicBezTo>
                  <a:cubicBezTo>
                    <a:pt x="814" y="3640"/>
                    <a:pt x="801" y="3683"/>
                    <a:pt x="801" y="3710"/>
                  </a:cubicBezTo>
                  <a:cubicBezTo>
                    <a:pt x="788" y="3750"/>
                    <a:pt x="745" y="3793"/>
                    <a:pt x="758" y="3849"/>
                  </a:cubicBezTo>
                  <a:cubicBezTo>
                    <a:pt x="841" y="3849"/>
                    <a:pt x="897" y="3819"/>
                    <a:pt x="953" y="3766"/>
                  </a:cubicBezTo>
                  <a:cubicBezTo>
                    <a:pt x="980" y="3750"/>
                    <a:pt x="993" y="3736"/>
                    <a:pt x="1019" y="3723"/>
                  </a:cubicBezTo>
                  <a:cubicBezTo>
                    <a:pt x="1036" y="3723"/>
                    <a:pt x="1056" y="3714"/>
                    <a:pt x="1076" y="3714"/>
                  </a:cubicBezTo>
                  <a:cubicBezTo>
                    <a:pt x="1091" y="3714"/>
                    <a:pt x="1106" y="3719"/>
                    <a:pt x="1118" y="3736"/>
                  </a:cubicBezTo>
                  <a:cubicBezTo>
                    <a:pt x="1132" y="3779"/>
                    <a:pt x="1132" y="3819"/>
                    <a:pt x="1102" y="3849"/>
                  </a:cubicBezTo>
                  <a:cubicBezTo>
                    <a:pt x="1062" y="3875"/>
                    <a:pt x="1019" y="3931"/>
                    <a:pt x="980" y="3958"/>
                  </a:cubicBezTo>
                  <a:cubicBezTo>
                    <a:pt x="953" y="3971"/>
                    <a:pt x="937" y="3971"/>
                    <a:pt x="953" y="3998"/>
                  </a:cubicBezTo>
                  <a:cubicBezTo>
                    <a:pt x="980" y="4054"/>
                    <a:pt x="980" y="4136"/>
                    <a:pt x="1006" y="4206"/>
                  </a:cubicBezTo>
                  <a:cubicBezTo>
                    <a:pt x="1062" y="4371"/>
                    <a:pt x="1171" y="4523"/>
                    <a:pt x="1267" y="4659"/>
                  </a:cubicBezTo>
                  <a:cubicBezTo>
                    <a:pt x="1350" y="4785"/>
                    <a:pt x="1449" y="4894"/>
                    <a:pt x="1558" y="4990"/>
                  </a:cubicBezTo>
                  <a:cubicBezTo>
                    <a:pt x="1724" y="5155"/>
                    <a:pt x="1889" y="5307"/>
                    <a:pt x="2094" y="5419"/>
                  </a:cubicBezTo>
                  <a:cubicBezTo>
                    <a:pt x="2302" y="5529"/>
                    <a:pt x="2507" y="5568"/>
                    <a:pt x="2729" y="5585"/>
                  </a:cubicBezTo>
                  <a:cubicBezTo>
                    <a:pt x="2762" y="5588"/>
                    <a:pt x="2795" y="5590"/>
                    <a:pt x="2827" y="5590"/>
                  </a:cubicBezTo>
                  <a:cubicBezTo>
                    <a:pt x="2918" y="5590"/>
                    <a:pt x="3006" y="5577"/>
                    <a:pt x="3086" y="5555"/>
                  </a:cubicBezTo>
                  <a:cubicBezTo>
                    <a:pt x="3225" y="5515"/>
                    <a:pt x="3377" y="5486"/>
                    <a:pt x="3499" y="5433"/>
                  </a:cubicBezTo>
                  <a:cubicBezTo>
                    <a:pt x="3747" y="5307"/>
                    <a:pt x="3982" y="5171"/>
                    <a:pt x="4177" y="4963"/>
                  </a:cubicBezTo>
                  <a:cubicBezTo>
                    <a:pt x="4260" y="4867"/>
                    <a:pt x="4369" y="4785"/>
                    <a:pt x="4452" y="4675"/>
                  </a:cubicBezTo>
                  <a:cubicBezTo>
                    <a:pt x="4508" y="4593"/>
                    <a:pt x="4548" y="4480"/>
                    <a:pt x="4591" y="4398"/>
                  </a:cubicBezTo>
                  <a:cubicBezTo>
                    <a:pt x="4700" y="4219"/>
                    <a:pt x="4739" y="4014"/>
                    <a:pt x="4796" y="3832"/>
                  </a:cubicBezTo>
                  <a:cubicBezTo>
                    <a:pt x="4852" y="3601"/>
                    <a:pt x="4892" y="3379"/>
                    <a:pt x="4921" y="3144"/>
                  </a:cubicBezTo>
                  <a:cubicBezTo>
                    <a:pt x="4935" y="2883"/>
                    <a:pt x="4974" y="2609"/>
                    <a:pt x="4974" y="2331"/>
                  </a:cubicBezTo>
                  <a:lnTo>
                    <a:pt x="4987" y="2331"/>
                  </a:lnTo>
                  <a:lnTo>
                    <a:pt x="4987" y="2318"/>
                  </a:lnTo>
                  <a:lnTo>
                    <a:pt x="4974" y="2318"/>
                  </a:lnTo>
                  <a:cubicBezTo>
                    <a:pt x="4987" y="2304"/>
                    <a:pt x="4987" y="2278"/>
                    <a:pt x="4987" y="2261"/>
                  </a:cubicBezTo>
                  <a:cubicBezTo>
                    <a:pt x="4987" y="2113"/>
                    <a:pt x="4974" y="1961"/>
                    <a:pt x="4974" y="1822"/>
                  </a:cubicBezTo>
                  <a:cubicBezTo>
                    <a:pt x="4974" y="1752"/>
                    <a:pt x="4948" y="1726"/>
                    <a:pt x="4892" y="1699"/>
                  </a:cubicBezTo>
                  <a:cubicBezTo>
                    <a:pt x="4690" y="1578"/>
                    <a:pt x="4472" y="1529"/>
                    <a:pt x="4245" y="1529"/>
                  </a:cubicBezTo>
                  <a:cubicBezTo>
                    <a:pt x="4163" y="1529"/>
                    <a:pt x="4080" y="1536"/>
                    <a:pt x="3995" y="1547"/>
                  </a:cubicBezTo>
                  <a:cubicBezTo>
                    <a:pt x="3942" y="1560"/>
                    <a:pt x="3886" y="1560"/>
                    <a:pt x="3830" y="1574"/>
                  </a:cubicBezTo>
                  <a:cubicBezTo>
                    <a:pt x="3804" y="1574"/>
                    <a:pt x="3777" y="1574"/>
                    <a:pt x="3764" y="1534"/>
                  </a:cubicBezTo>
                  <a:cubicBezTo>
                    <a:pt x="3747" y="1491"/>
                    <a:pt x="3777" y="1491"/>
                    <a:pt x="3790" y="1464"/>
                  </a:cubicBezTo>
                  <a:cubicBezTo>
                    <a:pt x="3942" y="1326"/>
                    <a:pt x="4134" y="1312"/>
                    <a:pt x="4313" y="1256"/>
                  </a:cubicBezTo>
                  <a:cubicBezTo>
                    <a:pt x="4369" y="1243"/>
                    <a:pt x="4425" y="1243"/>
                    <a:pt x="4465" y="1243"/>
                  </a:cubicBezTo>
                  <a:cubicBezTo>
                    <a:pt x="4630" y="1256"/>
                    <a:pt x="4782" y="1286"/>
                    <a:pt x="4905" y="1369"/>
                  </a:cubicBezTo>
                  <a:cubicBezTo>
                    <a:pt x="4892" y="1269"/>
                    <a:pt x="4865" y="1187"/>
                    <a:pt x="4839" y="1091"/>
                  </a:cubicBezTo>
                  <a:cubicBezTo>
                    <a:pt x="4782" y="886"/>
                    <a:pt x="4713" y="691"/>
                    <a:pt x="4617" y="512"/>
                  </a:cubicBezTo>
                  <a:cubicBezTo>
                    <a:pt x="4548" y="360"/>
                    <a:pt x="4452" y="238"/>
                    <a:pt x="4300" y="155"/>
                  </a:cubicBezTo>
                  <a:cubicBezTo>
                    <a:pt x="4108" y="59"/>
                    <a:pt x="3886" y="16"/>
                    <a:pt x="3665" y="3"/>
                  </a:cubicBezTo>
                  <a:cubicBezTo>
                    <a:pt x="3628" y="1"/>
                    <a:pt x="3591" y="0"/>
                    <a:pt x="3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3130408" y="4540323"/>
              <a:ext cx="189055" cy="237993"/>
            </a:xfrm>
            <a:custGeom>
              <a:avLst/>
              <a:gdLst/>
              <a:ahLst/>
              <a:cxnLst/>
              <a:rect l="l" t="t" r="r" b="b"/>
              <a:pathLst>
                <a:path w="4601" h="5792" extrusionOk="0">
                  <a:moveTo>
                    <a:pt x="1897" y="1170"/>
                  </a:moveTo>
                  <a:cubicBezTo>
                    <a:pt x="2070" y="1170"/>
                    <a:pt x="2254" y="1261"/>
                    <a:pt x="2424" y="1396"/>
                  </a:cubicBezTo>
                  <a:cubicBezTo>
                    <a:pt x="2451" y="1409"/>
                    <a:pt x="2480" y="1439"/>
                    <a:pt x="2494" y="1452"/>
                  </a:cubicBezTo>
                  <a:cubicBezTo>
                    <a:pt x="2520" y="1478"/>
                    <a:pt x="2520" y="1505"/>
                    <a:pt x="2507" y="1535"/>
                  </a:cubicBezTo>
                  <a:cubicBezTo>
                    <a:pt x="2499" y="1558"/>
                    <a:pt x="2486" y="1563"/>
                    <a:pt x="2471" y="1563"/>
                  </a:cubicBezTo>
                  <a:cubicBezTo>
                    <a:pt x="2461" y="1563"/>
                    <a:pt x="2449" y="1561"/>
                    <a:pt x="2437" y="1561"/>
                  </a:cubicBezTo>
                  <a:cubicBezTo>
                    <a:pt x="2424" y="1561"/>
                    <a:pt x="2411" y="1548"/>
                    <a:pt x="2398" y="1548"/>
                  </a:cubicBezTo>
                  <a:cubicBezTo>
                    <a:pt x="2373" y="1577"/>
                    <a:pt x="2352" y="1587"/>
                    <a:pt x="2332" y="1587"/>
                  </a:cubicBezTo>
                  <a:cubicBezTo>
                    <a:pt x="2295" y="1587"/>
                    <a:pt x="2262" y="1552"/>
                    <a:pt x="2219" y="1535"/>
                  </a:cubicBezTo>
                  <a:cubicBezTo>
                    <a:pt x="2080" y="1452"/>
                    <a:pt x="1915" y="1422"/>
                    <a:pt x="1763" y="1396"/>
                  </a:cubicBezTo>
                  <a:cubicBezTo>
                    <a:pt x="1611" y="1369"/>
                    <a:pt x="1475" y="1356"/>
                    <a:pt x="1323" y="1356"/>
                  </a:cubicBezTo>
                  <a:cubicBezTo>
                    <a:pt x="1280" y="1356"/>
                    <a:pt x="1254" y="1340"/>
                    <a:pt x="1240" y="1300"/>
                  </a:cubicBezTo>
                  <a:cubicBezTo>
                    <a:pt x="1240" y="1257"/>
                    <a:pt x="1267" y="1244"/>
                    <a:pt x="1310" y="1230"/>
                  </a:cubicBezTo>
                  <a:cubicBezTo>
                    <a:pt x="1459" y="1191"/>
                    <a:pt x="1611" y="1174"/>
                    <a:pt x="1832" y="1174"/>
                  </a:cubicBezTo>
                  <a:cubicBezTo>
                    <a:pt x="1854" y="1171"/>
                    <a:pt x="1875" y="1170"/>
                    <a:pt x="1897" y="1170"/>
                  </a:cubicBezTo>
                  <a:close/>
                  <a:moveTo>
                    <a:pt x="1432" y="2279"/>
                  </a:moveTo>
                  <a:cubicBezTo>
                    <a:pt x="1502" y="2292"/>
                    <a:pt x="1584" y="2348"/>
                    <a:pt x="1667" y="2401"/>
                  </a:cubicBezTo>
                  <a:cubicBezTo>
                    <a:pt x="1680" y="2414"/>
                    <a:pt x="1693" y="2431"/>
                    <a:pt x="1680" y="2457"/>
                  </a:cubicBezTo>
                  <a:cubicBezTo>
                    <a:pt x="1661" y="2477"/>
                    <a:pt x="1640" y="2489"/>
                    <a:pt x="1625" y="2489"/>
                  </a:cubicBezTo>
                  <a:cubicBezTo>
                    <a:pt x="1619" y="2489"/>
                    <a:pt x="1614" y="2487"/>
                    <a:pt x="1611" y="2484"/>
                  </a:cubicBezTo>
                  <a:cubicBezTo>
                    <a:pt x="1528" y="2457"/>
                    <a:pt x="1445" y="2414"/>
                    <a:pt x="1363" y="2388"/>
                  </a:cubicBezTo>
                  <a:cubicBezTo>
                    <a:pt x="1336" y="2375"/>
                    <a:pt x="1336" y="2332"/>
                    <a:pt x="1336" y="2318"/>
                  </a:cubicBezTo>
                  <a:cubicBezTo>
                    <a:pt x="1350" y="2279"/>
                    <a:pt x="1376" y="2279"/>
                    <a:pt x="1432" y="2279"/>
                  </a:cubicBezTo>
                  <a:close/>
                  <a:moveTo>
                    <a:pt x="1091" y="1860"/>
                  </a:moveTo>
                  <a:cubicBezTo>
                    <a:pt x="1116" y="1860"/>
                    <a:pt x="1136" y="1872"/>
                    <a:pt x="1158" y="1892"/>
                  </a:cubicBezTo>
                  <a:cubicBezTo>
                    <a:pt x="1184" y="1918"/>
                    <a:pt x="1158" y="1948"/>
                    <a:pt x="1144" y="1961"/>
                  </a:cubicBezTo>
                  <a:cubicBezTo>
                    <a:pt x="1115" y="2001"/>
                    <a:pt x="1101" y="2031"/>
                    <a:pt x="1115" y="2070"/>
                  </a:cubicBezTo>
                  <a:cubicBezTo>
                    <a:pt x="1121" y="2084"/>
                    <a:pt x="1131" y="2088"/>
                    <a:pt x="1141" y="2088"/>
                  </a:cubicBezTo>
                  <a:cubicBezTo>
                    <a:pt x="1152" y="2088"/>
                    <a:pt x="1164" y="2084"/>
                    <a:pt x="1171" y="2084"/>
                  </a:cubicBezTo>
                  <a:cubicBezTo>
                    <a:pt x="1211" y="2070"/>
                    <a:pt x="1267" y="2084"/>
                    <a:pt x="1267" y="2017"/>
                  </a:cubicBezTo>
                  <a:cubicBezTo>
                    <a:pt x="1267" y="1974"/>
                    <a:pt x="1293" y="1961"/>
                    <a:pt x="1323" y="1935"/>
                  </a:cubicBezTo>
                  <a:cubicBezTo>
                    <a:pt x="1332" y="1923"/>
                    <a:pt x="1349" y="1913"/>
                    <a:pt x="1368" y="1913"/>
                  </a:cubicBezTo>
                  <a:cubicBezTo>
                    <a:pt x="1376" y="1913"/>
                    <a:pt x="1384" y="1914"/>
                    <a:pt x="1392" y="1918"/>
                  </a:cubicBezTo>
                  <a:cubicBezTo>
                    <a:pt x="1432" y="1948"/>
                    <a:pt x="1419" y="1974"/>
                    <a:pt x="1406" y="2001"/>
                  </a:cubicBezTo>
                  <a:cubicBezTo>
                    <a:pt x="1406" y="2017"/>
                    <a:pt x="1392" y="2031"/>
                    <a:pt x="1392" y="2057"/>
                  </a:cubicBezTo>
                  <a:cubicBezTo>
                    <a:pt x="1409" y="2055"/>
                    <a:pt x="1425" y="2055"/>
                    <a:pt x="1441" y="2055"/>
                  </a:cubicBezTo>
                  <a:cubicBezTo>
                    <a:pt x="1547" y="2055"/>
                    <a:pt x="1655" y="2091"/>
                    <a:pt x="1750" y="2140"/>
                  </a:cubicBezTo>
                  <a:cubicBezTo>
                    <a:pt x="1859" y="2196"/>
                    <a:pt x="1928" y="2292"/>
                    <a:pt x="1971" y="2414"/>
                  </a:cubicBezTo>
                  <a:cubicBezTo>
                    <a:pt x="1971" y="2457"/>
                    <a:pt x="1984" y="2497"/>
                    <a:pt x="1941" y="2514"/>
                  </a:cubicBezTo>
                  <a:cubicBezTo>
                    <a:pt x="1927" y="2521"/>
                    <a:pt x="1914" y="2524"/>
                    <a:pt x="1903" y="2524"/>
                  </a:cubicBezTo>
                  <a:cubicBezTo>
                    <a:pt x="1873" y="2524"/>
                    <a:pt x="1855" y="2502"/>
                    <a:pt x="1846" y="2471"/>
                  </a:cubicBezTo>
                  <a:cubicBezTo>
                    <a:pt x="1723" y="2249"/>
                    <a:pt x="1528" y="2209"/>
                    <a:pt x="1310" y="2196"/>
                  </a:cubicBezTo>
                  <a:cubicBezTo>
                    <a:pt x="1254" y="2196"/>
                    <a:pt x="1197" y="2209"/>
                    <a:pt x="1144" y="2209"/>
                  </a:cubicBezTo>
                  <a:cubicBezTo>
                    <a:pt x="1128" y="2214"/>
                    <a:pt x="1112" y="2216"/>
                    <a:pt x="1097" y="2216"/>
                  </a:cubicBezTo>
                  <a:cubicBezTo>
                    <a:pt x="1024" y="2216"/>
                    <a:pt x="976" y="2164"/>
                    <a:pt x="963" y="2070"/>
                  </a:cubicBezTo>
                  <a:cubicBezTo>
                    <a:pt x="936" y="2001"/>
                    <a:pt x="992" y="1892"/>
                    <a:pt x="1062" y="1865"/>
                  </a:cubicBezTo>
                  <a:cubicBezTo>
                    <a:pt x="1072" y="1862"/>
                    <a:pt x="1082" y="1860"/>
                    <a:pt x="1091" y="1860"/>
                  </a:cubicBezTo>
                  <a:close/>
                  <a:moveTo>
                    <a:pt x="3072" y="3132"/>
                  </a:moveTo>
                  <a:cubicBezTo>
                    <a:pt x="3182" y="3145"/>
                    <a:pt x="3264" y="3215"/>
                    <a:pt x="3347" y="3284"/>
                  </a:cubicBezTo>
                  <a:cubicBezTo>
                    <a:pt x="3377" y="3297"/>
                    <a:pt x="3377" y="3324"/>
                    <a:pt x="3347" y="3353"/>
                  </a:cubicBezTo>
                  <a:cubicBezTo>
                    <a:pt x="3339" y="3369"/>
                    <a:pt x="3327" y="3375"/>
                    <a:pt x="3312" y="3375"/>
                  </a:cubicBezTo>
                  <a:cubicBezTo>
                    <a:pt x="3301" y="3375"/>
                    <a:pt x="3290" y="3372"/>
                    <a:pt x="3277" y="3367"/>
                  </a:cubicBezTo>
                  <a:cubicBezTo>
                    <a:pt x="3195" y="3310"/>
                    <a:pt x="3129" y="3271"/>
                    <a:pt x="3029" y="3228"/>
                  </a:cubicBezTo>
                  <a:cubicBezTo>
                    <a:pt x="3003" y="3228"/>
                    <a:pt x="3003" y="3201"/>
                    <a:pt x="3003" y="3175"/>
                  </a:cubicBezTo>
                  <a:cubicBezTo>
                    <a:pt x="3016" y="3132"/>
                    <a:pt x="3046" y="3145"/>
                    <a:pt x="3072" y="3132"/>
                  </a:cubicBezTo>
                  <a:close/>
                  <a:moveTo>
                    <a:pt x="3099" y="2927"/>
                  </a:moveTo>
                  <a:cubicBezTo>
                    <a:pt x="3277" y="2927"/>
                    <a:pt x="3459" y="2980"/>
                    <a:pt x="3582" y="3105"/>
                  </a:cubicBezTo>
                  <a:cubicBezTo>
                    <a:pt x="3625" y="3145"/>
                    <a:pt x="3651" y="3175"/>
                    <a:pt x="3664" y="3215"/>
                  </a:cubicBezTo>
                  <a:cubicBezTo>
                    <a:pt x="3664" y="3284"/>
                    <a:pt x="3707" y="3297"/>
                    <a:pt x="3773" y="3310"/>
                  </a:cubicBezTo>
                  <a:cubicBezTo>
                    <a:pt x="3784" y="3310"/>
                    <a:pt x="3794" y="3305"/>
                    <a:pt x="3807" y="3305"/>
                  </a:cubicBezTo>
                  <a:cubicBezTo>
                    <a:pt x="3813" y="3305"/>
                    <a:pt x="3821" y="3306"/>
                    <a:pt x="3830" y="3310"/>
                  </a:cubicBezTo>
                  <a:cubicBezTo>
                    <a:pt x="3856" y="3310"/>
                    <a:pt x="3886" y="3324"/>
                    <a:pt x="3886" y="3353"/>
                  </a:cubicBezTo>
                  <a:cubicBezTo>
                    <a:pt x="3886" y="3393"/>
                    <a:pt x="3856" y="3406"/>
                    <a:pt x="3830" y="3406"/>
                  </a:cubicBezTo>
                  <a:cubicBezTo>
                    <a:pt x="3803" y="3423"/>
                    <a:pt x="3773" y="3423"/>
                    <a:pt x="3734" y="3423"/>
                  </a:cubicBezTo>
                  <a:cubicBezTo>
                    <a:pt x="3727" y="3423"/>
                    <a:pt x="3720" y="3418"/>
                    <a:pt x="3712" y="3418"/>
                  </a:cubicBezTo>
                  <a:cubicBezTo>
                    <a:pt x="3706" y="3418"/>
                    <a:pt x="3699" y="3422"/>
                    <a:pt x="3691" y="3436"/>
                  </a:cubicBezTo>
                  <a:cubicBezTo>
                    <a:pt x="3691" y="3463"/>
                    <a:pt x="3707" y="3463"/>
                    <a:pt x="3721" y="3476"/>
                  </a:cubicBezTo>
                  <a:cubicBezTo>
                    <a:pt x="3733" y="3485"/>
                    <a:pt x="3746" y="3489"/>
                    <a:pt x="3758" y="3489"/>
                  </a:cubicBezTo>
                  <a:cubicBezTo>
                    <a:pt x="3787" y="3489"/>
                    <a:pt x="3816" y="3472"/>
                    <a:pt x="3843" y="3463"/>
                  </a:cubicBezTo>
                  <a:cubicBezTo>
                    <a:pt x="3860" y="3463"/>
                    <a:pt x="3880" y="3454"/>
                    <a:pt x="3899" y="3454"/>
                  </a:cubicBezTo>
                  <a:cubicBezTo>
                    <a:pt x="3914" y="3454"/>
                    <a:pt x="3927" y="3459"/>
                    <a:pt x="3939" y="3476"/>
                  </a:cubicBezTo>
                  <a:cubicBezTo>
                    <a:pt x="3955" y="3519"/>
                    <a:pt x="3926" y="3572"/>
                    <a:pt x="3886" y="3588"/>
                  </a:cubicBezTo>
                  <a:cubicBezTo>
                    <a:pt x="3830" y="3615"/>
                    <a:pt x="3760" y="3615"/>
                    <a:pt x="3707" y="3615"/>
                  </a:cubicBezTo>
                  <a:cubicBezTo>
                    <a:pt x="3687" y="3615"/>
                    <a:pt x="3669" y="3609"/>
                    <a:pt x="3651" y="3609"/>
                  </a:cubicBezTo>
                  <a:cubicBezTo>
                    <a:pt x="3642" y="3609"/>
                    <a:pt x="3633" y="3610"/>
                    <a:pt x="3625" y="3615"/>
                  </a:cubicBezTo>
                  <a:cubicBezTo>
                    <a:pt x="3615" y="3617"/>
                    <a:pt x="3606" y="3618"/>
                    <a:pt x="3597" y="3618"/>
                  </a:cubicBezTo>
                  <a:cubicBezTo>
                    <a:pt x="3555" y="3618"/>
                    <a:pt x="3523" y="3592"/>
                    <a:pt x="3512" y="3545"/>
                  </a:cubicBezTo>
                  <a:lnTo>
                    <a:pt x="3512" y="3423"/>
                  </a:lnTo>
                  <a:cubicBezTo>
                    <a:pt x="3525" y="3228"/>
                    <a:pt x="3390" y="3145"/>
                    <a:pt x="3251" y="3105"/>
                  </a:cubicBezTo>
                  <a:cubicBezTo>
                    <a:pt x="3168" y="3092"/>
                    <a:pt x="3072" y="3062"/>
                    <a:pt x="2976" y="3062"/>
                  </a:cubicBezTo>
                  <a:cubicBezTo>
                    <a:pt x="2969" y="3064"/>
                    <a:pt x="2962" y="3065"/>
                    <a:pt x="2956" y="3065"/>
                  </a:cubicBezTo>
                  <a:cubicBezTo>
                    <a:pt x="2917" y="3065"/>
                    <a:pt x="2905" y="3032"/>
                    <a:pt x="2894" y="3010"/>
                  </a:cubicBezTo>
                  <a:cubicBezTo>
                    <a:pt x="2881" y="2953"/>
                    <a:pt x="2933" y="2953"/>
                    <a:pt x="2963" y="2940"/>
                  </a:cubicBezTo>
                  <a:cubicBezTo>
                    <a:pt x="3003" y="2927"/>
                    <a:pt x="3059" y="2927"/>
                    <a:pt x="3099" y="2927"/>
                  </a:cubicBezTo>
                  <a:close/>
                  <a:moveTo>
                    <a:pt x="2438" y="2244"/>
                  </a:moveTo>
                  <a:cubicBezTo>
                    <a:pt x="2447" y="2244"/>
                    <a:pt x="2457" y="2246"/>
                    <a:pt x="2467" y="2249"/>
                  </a:cubicBezTo>
                  <a:cubicBezTo>
                    <a:pt x="2494" y="2279"/>
                    <a:pt x="2507" y="2305"/>
                    <a:pt x="2494" y="2332"/>
                  </a:cubicBezTo>
                  <a:cubicBezTo>
                    <a:pt x="2467" y="2401"/>
                    <a:pt x="2451" y="2457"/>
                    <a:pt x="2424" y="2514"/>
                  </a:cubicBezTo>
                  <a:cubicBezTo>
                    <a:pt x="2328" y="2705"/>
                    <a:pt x="2203" y="2871"/>
                    <a:pt x="2067" y="3036"/>
                  </a:cubicBezTo>
                  <a:cubicBezTo>
                    <a:pt x="1955" y="3145"/>
                    <a:pt x="1872" y="3271"/>
                    <a:pt x="1776" y="3393"/>
                  </a:cubicBezTo>
                  <a:cubicBezTo>
                    <a:pt x="1693" y="3519"/>
                    <a:pt x="1707" y="3684"/>
                    <a:pt x="1832" y="3780"/>
                  </a:cubicBezTo>
                  <a:cubicBezTo>
                    <a:pt x="1872" y="3793"/>
                    <a:pt x="1889" y="3820"/>
                    <a:pt x="1872" y="3863"/>
                  </a:cubicBezTo>
                  <a:cubicBezTo>
                    <a:pt x="1859" y="3902"/>
                    <a:pt x="1832" y="3919"/>
                    <a:pt x="1806" y="3919"/>
                  </a:cubicBezTo>
                  <a:cubicBezTo>
                    <a:pt x="1796" y="3921"/>
                    <a:pt x="1786" y="3921"/>
                    <a:pt x="1777" y="3921"/>
                  </a:cubicBezTo>
                  <a:cubicBezTo>
                    <a:pt x="1707" y="3921"/>
                    <a:pt x="1649" y="3879"/>
                    <a:pt x="1611" y="3806"/>
                  </a:cubicBezTo>
                  <a:lnTo>
                    <a:pt x="1598" y="3806"/>
                  </a:lnTo>
                  <a:lnTo>
                    <a:pt x="1611" y="3793"/>
                  </a:lnTo>
                  <a:cubicBezTo>
                    <a:pt x="1571" y="3767"/>
                    <a:pt x="1558" y="3724"/>
                    <a:pt x="1541" y="3684"/>
                  </a:cubicBezTo>
                  <a:cubicBezTo>
                    <a:pt x="1515" y="3532"/>
                    <a:pt x="1541" y="3393"/>
                    <a:pt x="1654" y="3258"/>
                  </a:cubicBezTo>
                  <a:cubicBezTo>
                    <a:pt x="1819" y="3049"/>
                    <a:pt x="2011" y="2857"/>
                    <a:pt x="2176" y="2649"/>
                  </a:cubicBezTo>
                  <a:cubicBezTo>
                    <a:pt x="2246" y="2566"/>
                    <a:pt x="2285" y="2457"/>
                    <a:pt x="2342" y="2361"/>
                  </a:cubicBezTo>
                  <a:cubicBezTo>
                    <a:pt x="2355" y="2332"/>
                    <a:pt x="2368" y="2305"/>
                    <a:pt x="2385" y="2292"/>
                  </a:cubicBezTo>
                  <a:cubicBezTo>
                    <a:pt x="2395" y="2260"/>
                    <a:pt x="2412" y="2244"/>
                    <a:pt x="2438" y="2244"/>
                  </a:cubicBezTo>
                  <a:close/>
                  <a:moveTo>
                    <a:pt x="833" y="3623"/>
                  </a:moveTo>
                  <a:cubicBezTo>
                    <a:pt x="846" y="3623"/>
                    <a:pt x="862" y="3625"/>
                    <a:pt x="880" y="3628"/>
                  </a:cubicBezTo>
                  <a:cubicBezTo>
                    <a:pt x="979" y="3697"/>
                    <a:pt x="1045" y="3780"/>
                    <a:pt x="1128" y="3863"/>
                  </a:cubicBezTo>
                  <a:cubicBezTo>
                    <a:pt x="1310" y="4041"/>
                    <a:pt x="1528" y="4137"/>
                    <a:pt x="1776" y="4207"/>
                  </a:cubicBezTo>
                  <a:cubicBezTo>
                    <a:pt x="1941" y="4250"/>
                    <a:pt x="2107" y="4289"/>
                    <a:pt x="2285" y="4346"/>
                  </a:cubicBezTo>
                  <a:cubicBezTo>
                    <a:pt x="2328" y="4359"/>
                    <a:pt x="2368" y="4346"/>
                    <a:pt x="2411" y="4372"/>
                  </a:cubicBezTo>
                  <a:cubicBezTo>
                    <a:pt x="2451" y="4385"/>
                    <a:pt x="2507" y="4385"/>
                    <a:pt x="2520" y="4455"/>
                  </a:cubicBezTo>
                  <a:cubicBezTo>
                    <a:pt x="2533" y="4511"/>
                    <a:pt x="2507" y="4564"/>
                    <a:pt x="2451" y="4607"/>
                  </a:cubicBezTo>
                  <a:cubicBezTo>
                    <a:pt x="2368" y="4663"/>
                    <a:pt x="2315" y="4716"/>
                    <a:pt x="2232" y="4759"/>
                  </a:cubicBezTo>
                  <a:cubicBezTo>
                    <a:pt x="2080" y="4842"/>
                    <a:pt x="1955" y="4964"/>
                    <a:pt x="1776" y="4977"/>
                  </a:cubicBezTo>
                  <a:cubicBezTo>
                    <a:pt x="1654" y="4996"/>
                    <a:pt x="1531" y="5014"/>
                    <a:pt x="1408" y="5014"/>
                  </a:cubicBezTo>
                  <a:cubicBezTo>
                    <a:pt x="1338" y="5014"/>
                    <a:pt x="1268" y="5008"/>
                    <a:pt x="1197" y="4994"/>
                  </a:cubicBezTo>
                  <a:cubicBezTo>
                    <a:pt x="1062" y="4964"/>
                    <a:pt x="979" y="4868"/>
                    <a:pt x="923" y="4759"/>
                  </a:cubicBezTo>
                  <a:cubicBezTo>
                    <a:pt x="797" y="4551"/>
                    <a:pt x="758" y="4316"/>
                    <a:pt x="758" y="4084"/>
                  </a:cubicBezTo>
                  <a:cubicBezTo>
                    <a:pt x="758" y="4002"/>
                    <a:pt x="715" y="3932"/>
                    <a:pt x="715" y="3849"/>
                  </a:cubicBezTo>
                  <a:cubicBezTo>
                    <a:pt x="715" y="3793"/>
                    <a:pt x="731" y="3737"/>
                    <a:pt x="744" y="3697"/>
                  </a:cubicBezTo>
                  <a:cubicBezTo>
                    <a:pt x="765" y="3643"/>
                    <a:pt x="785" y="3623"/>
                    <a:pt x="833" y="3623"/>
                  </a:cubicBezTo>
                  <a:close/>
                  <a:moveTo>
                    <a:pt x="997" y="5028"/>
                  </a:moveTo>
                  <a:cubicBezTo>
                    <a:pt x="1004" y="5028"/>
                    <a:pt x="1012" y="5030"/>
                    <a:pt x="1019" y="5033"/>
                  </a:cubicBezTo>
                  <a:cubicBezTo>
                    <a:pt x="1045" y="5047"/>
                    <a:pt x="1075" y="5076"/>
                    <a:pt x="1101" y="5090"/>
                  </a:cubicBezTo>
                  <a:cubicBezTo>
                    <a:pt x="1158" y="5116"/>
                    <a:pt x="1184" y="5172"/>
                    <a:pt x="1240" y="5185"/>
                  </a:cubicBezTo>
                  <a:cubicBezTo>
                    <a:pt x="1254" y="5185"/>
                    <a:pt x="1267" y="5199"/>
                    <a:pt x="1267" y="5225"/>
                  </a:cubicBezTo>
                  <a:cubicBezTo>
                    <a:pt x="1267" y="5261"/>
                    <a:pt x="1240" y="5285"/>
                    <a:pt x="1199" y="5285"/>
                  </a:cubicBezTo>
                  <a:cubicBezTo>
                    <a:pt x="1190" y="5285"/>
                    <a:pt x="1181" y="5284"/>
                    <a:pt x="1171" y="5281"/>
                  </a:cubicBezTo>
                  <a:cubicBezTo>
                    <a:pt x="1088" y="5242"/>
                    <a:pt x="1006" y="5199"/>
                    <a:pt x="963" y="5116"/>
                  </a:cubicBezTo>
                  <a:cubicBezTo>
                    <a:pt x="949" y="5103"/>
                    <a:pt x="936" y="5076"/>
                    <a:pt x="949" y="5060"/>
                  </a:cubicBezTo>
                  <a:cubicBezTo>
                    <a:pt x="959" y="5040"/>
                    <a:pt x="978" y="5028"/>
                    <a:pt x="997" y="5028"/>
                  </a:cubicBezTo>
                  <a:close/>
                  <a:moveTo>
                    <a:pt x="2871" y="0"/>
                  </a:moveTo>
                  <a:cubicBezTo>
                    <a:pt x="2740" y="0"/>
                    <a:pt x="2615" y="20"/>
                    <a:pt x="2480" y="33"/>
                  </a:cubicBezTo>
                  <a:cubicBezTo>
                    <a:pt x="2189" y="73"/>
                    <a:pt x="1941" y="182"/>
                    <a:pt x="1707" y="321"/>
                  </a:cubicBezTo>
                  <a:cubicBezTo>
                    <a:pt x="1502" y="460"/>
                    <a:pt x="1350" y="625"/>
                    <a:pt x="1211" y="817"/>
                  </a:cubicBezTo>
                  <a:cubicBezTo>
                    <a:pt x="1115" y="943"/>
                    <a:pt x="1019" y="1065"/>
                    <a:pt x="936" y="1191"/>
                  </a:cubicBezTo>
                  <a:cubicBezTo>
                    <a:pt x="797" y="1383"/>
                    <a:pt x="675" y="1561"/>
                    <a:pt x="592" y="1769"/>
                  </a:cubicBezTo>
                  <a:cubicBezTo>
                    <a:pt x="496" y="1988"/>
                    <a:pt x="414" y="2196"/>
                    <a:pt x="344" y="2414"/>
                  </a:cubicBezTo>
                  <a:cubicBezTo>
                    <a:pt x="288" y="2596"/>
                    <a:pt x="205" y="2762"/>
                    <a:pt x="166" y="2953"/>
                  </a:cubicBezTo>
                  <a:cubicBezTo>
                    <a:pt x="96" y="3271"/>
                    <a:pt x="53" y="3601"/>
                    <a:pt x="14" y="3932"/>
                  </a:cubicBezTo>
                  <a:cubicBezTo>
                    <a:pt x="0" y="4098"/>
                    <a:pt x="0" y="4276"/>
                    <a:pt x="27" y="4441"/>
                  </a:cubicBezTo>
                  <a:cubicBezTo>
                    <a:pt x="53" y="4646"/>
                    <a:pt x="109" y="4868"/>
                    <a:pt x="219" y="5060"/>
                  </a:cubicBezTo>
                  <a:cubicBezTo>
                    <a:pt x="288" y="5199"/>
                    <a:pt x="384" y="5338"/>
                    <a:pt x="467" y="5460"/>
                  </a:cubicBezTo>
                  <a:cubicBezTo>
                    <a:pt x="605" y="5639"/>
                    <a:pt x="814" y="5708"/>
                    <a:pt x="1006" y="5764"/>
                  </a:cubicBezTo>
                  <a:cubicBezTo>
                    <a:pt x="1079" y="5784"/>
                    <a:pt x="1153" y="5792"/>
                    <a:pt x="1227" y="5792"/>
                  </a:cubicBezTo>
                  <a:cubicBezTo>
                    <a:pt x="1359" y="5792"/>
                    <a:pt x="1492" y="5768"/>
                    <a:pt x="1624" y="5751"/>
                  </a:cubicBezTo>
                  <a:cubicBezTo>
                    <a:pt x="1776" y="5738"/>
                    <a:pt x="1915" y="5681"/>
                    <a:pt x="2054" y="5625"/>
                  </a:cubicBezTo>
                  <a:cubicBezTo>
                    <a:pt x="2203" y="5556"/>
                    <a:pt x="2355" y="5490"/>
                    <a:pt x="2494" y="5377"/>
                  </a:cubicBezTo>
                  <a:cubicBezTo>
                    <a:pt x="2646" y="5268"/>
                    <a:pt x="2781" y="5142"/>
                    <a:pt x="2933" y="5033"/>
                  </a:cubicBezTo>
                  <a:cubicBezTo>
                    <a:pt x="3112" y="4881"/>
                    <a:pt x="3307" y="4729"/>
                    <a:pt x="3443" y="4537"/>
                  </a:cubicBezTo>
                  <a:cubicBezTo>
                    <a:pt x="3555" y="4415"/>
                    <a:pt x="3651" y="4289"/>
                    <a:pt x="3734" y="4150"/>
                  </a:cubicBezTo>
                  <a:cubicBezTo>
                    <a:pt x="3816" y="4028"/>
                    <a:pt x="3939" y="3919"/>
                    <a:pt x="3969" y="3754"/>
                  </a:cubicBezTo>
                  <a:lnTo>
                    <a:pt x="3969" y="3767"/>
                  </a:lnTo>
                  <a:cubicBezTo>
                    <a:pt x="4134" y="3558"/>
                    <a:pt x="4299" y="3353"/>
                    <a:pt x="4451" y="3145"/>
                  </a:cubicBezTo>
                  <a:cubicBezTo>
                    <a:pt x="4517" y="3062"/>
                    <a:pt x="4574" y="2980"/>
                    <a:pt x="4574" y="2871"/>
                  </a:cubicBezTo>
                  <a:cubicBezTo>
                    <a:pt x="4574" y="2828"/>
                    <a:pt x="4574" y="2788"/>
                    <a:pt x="4587" y="2762"/>
                  </a:cubicBezTo>
                  <a:cubicBezTo>
                    <a:pt x="4600" y="2705"/>
                    <a:pt x="4587" y="2679"/>
                    <a:pt x="4534" y="2662"/>
                  </a:cubicBezTo>
                  <a:cubicBezTo>
                    <a:pt x="4491" y="2662"/>
                    <a:pt x="4465" y="2636"/>
                    <a:pt x="4435" y="2609"/>
                  </a:cubicBezTo>
                  <a:cubicBezTo>
                    <a:pt x="4326" y="2471"/>
                    <a:pt x="4203" y="2348"/>
                    <a:pt x="4064" y="2236"/>
                  </a:cubicBezTo>
                  <a:lnTo>
                    <a:pt x="4064" y="2236"/>
                  </a:lnTo>
                  <a:cubicBezTo>
                    <a:pt x="4121" y="2318"/>
                    <a:pt x="4160" y="2414"/>
                    <a:pt x="4217" y="2497"/>
                  </a:cubicBezTo>
                  <a:cubicBezTo>
                    <a:pt x="4286" y="2609"/>
                    <a:pt x="4339" y="2732"/>
                    <a:pt x="4352" y="2871"/>
                  </a:cubicBezTo>
                  <a:lnTo>
                    <a:pt x="4352" y="2967"/>
                  </a:lnTo>
                  <a:cubicBezTo>
                    <a:pt x="4352" y="2993"/>
                    <a:pt x="4339" y="3010"/>
                    <a:pt x="4312" y="3010"/>
                  </a:cubicBezTo>
                  <a:cubicBezTo>
                    <a:pt x="4286" y="3010"/>
                    <a:pt x="4269" y="3010"/>
                    <a:pt x="4256" y="2980"/>
                  </a:cubicBezTo>
                  <a:cubicBezTo>
                    <a:pt x="4243" y="2967"/>
                    <a:pt x="4243" y="2940"/>
                    <a:pt x="4230" y="2927"/>
                  </a:cubicBezTo>
                  <a:cubicBezTo>
                    <a:pt x="4230" y="2871"/>
                    <a:pt x="4203" y="2844"/>
                    <a:pt x="4160" y="2814"/>
                  </a:cubicBezTo>
                  <a:cubicBezTo>
                    <a:pt x="4134" y="2801"/>
                    <a:pt x="4121" y="2788"/>
                    <a:pt x="4104" y="2762"/>
                  </a:cubicBezTo>
                  <a:cubicBezTo>
                    <a:pt x="4021" y="2623"/>
                    <a:pt x="3912" y="2497"/>
                    <a:pt x="3790" y="2401"/>
                  </a:cubicBezTo>
                  <a:cubicBezTo>
                    <a:pt x="3691" y="2318"/>
                    <a:pt x="3582" y="2223"/>
                    <a:pt x="3459" y="2183"/>
                  </a:cubicBezTo>
                  <a:cubicBezTo>
                    <a:pt x="3403" y="2153"/>
                    <a:pt x="3390" y="2100"/>
                    <a:pt x="3377" y="2057"/>
                  </a:cubicBezTo>
                  <a:cubicBezTo>
                    <a:pt x="3377" y="2017"/>
                    <a:pt x="3403" y="2017"/>
                    <a:pt x="3430" y="2001"/>
                  </a:cubicBezTo>
                  <a:cubicBezTo>
                    <a:pt x="3456" y="1991"/>
                    <a:pt x="3481" y="1987"/>
                    <a:pt x="3507" y="1987"/>
                  </a:cubicBezTo>
                  <a:cubicBezTo>
                    <a:pt x="3551" y="1987"/>
                    <a:pt x="3594" y="1999"/>
                    <a:pt x="3638" y="2017"/>
                  </a:cubicBezTo>
                  <a:cubicBezTo>
                    <a:pt x="3760" y="2044"/>
                    <a:pt x="3886" y="2084"/>
                    <a:pt x="3982" y="2183"/>
                  </a:cubicBezTo>
                  <a:cubicBezTo>
                    <a:pt x="3995" y="2196"/>
                    <a:pt x="4008" y="2196"/>
                    <a:pt x="4021" y="2196"/>
                  </a:cubicBezTo>
                  <a:cubicBezTo>
                    <a:pt x="4021" y="2196"/>
                    <a:pt x="4008" y="2183"/>
                    <a:pt x="4008" y="2166"/>
                  </a:cubicBezTo>
                  <a:cubicBezTo>
                    <a:pt x="3830" y="1948"/>
                    <a:pt x="3734" y="1670"/>
                    <a:pt x="3651" y="1396"/>
                  </a:cubicBezTo>
                  <a:cubicBezTo>
                    <a:pt x="3595" y="1191"/>
                    <a:pt x="3555" y="982"/>
                    <a:pt x="3555" y="761"/>
                  </a:cubicBezTo>
                  <a:cubicBezTo>
                    <a:pt x="3512" y="900"/>
                    <a:pt x="3486" y="1039"/>
                    <a:pt x="3473" y="1174"/>
                  </a:cubicBezTo>
                  <a:cubicBezTo>
                    <a:pt x="3473" y="1313"/>
                    <a:pt x="3443" y="1452"/>
                    <a:pt x="3542" y="1574"/>
                  </a:cubicBezTo>
                  <a:cubicBezTo>
                    <a:pt x="3568" y="1604"/>
                    <a:pt x="3555" y="1631"/>
                    <a:pt x="3542" y="1644"/>
                  </a:cubicBezTo>
                  <a:cubicBezTo>
                    <a:pt x="3532" y="1659"/>
                    <a:pt x="3519" y="1666"/>
                    <a:pt x="3502" y="1666"/>
                  </a:cubicBezTo>
                  <a:cubicBezTo>
                    <a:pt x="3490" y="1666"/>
                    <a:pt x="3476" y="1663"/>
                    <a:pt x="3459" y="1657"/>
                  </a:cubicBezTo>
                  <a:cubicBezTo>
                    <a:pt x="3446" y="1646"/>
                    <a:pt x="3426" y="1627"/>
                    <a:pt x="3405" y="1627"/>
                  </a:cubicBezTo>
                  <a:cubicBezTo>
                    <a:pt x="3400" y="1627"/>
                    <a:pt x="3395" y="1628"/>
                    <a:pt x="3390" y="1631"/>
                  </a:cubicBezTo>
                  <a:cubicBezTo>
                    <a:pt x="3372" y="1639"/>
                    <a:pt x="3357" y="1643"/>
                    <a:pt x="3342" y="1643"/>
                  </a:cubicBezTo>
                  <a:cubicBezTo>
                    <a:pt x="3289" y="1643"/>
                    <a:pt x="3256" y="1592"/>
                    <a:pt x="3224" y="1548"/>
                  </a:cubicBezTo>
                  <a:cubicBezTo>
                    <a:pt x="3046" y="1273"/>
                    <a:pt x="2990" y="956"/>
                    <a:pt x="2990" y="625"/>
                  </a:cubicBezTo>
                  <a:cubicBezTo>
                    <a:pt x="2976" y="447"/>
                    <a:pt x="2990" y="265"/>
                    <a:pt x="3029" y="99"/>
                  </a:cubicBezTo>
                  <a:cubicBezTo>
                    <a:pt x="3059" y="17"/>
                    <a:pt x="3046" y="4"/>
                    <a:pt x="2963" y="4"/>
                  </a:cubicBezTo>
                  <a:cubicBezTo>
                    <a:pt x="2932" y="1"/>
                    <a:pt x="2901" y="0"/>
                    <a:pt x="2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3324561" y="4595015"/>
              <a:ext cx="232693" cy="129475"/>
            </a:xfrm>
            <a:custGeom>
              <a:avLst/>
              <a:gdLst/>
              <a:ahLst/>
              <a:cxnLst/>
              <a:rect l="l" t="t" r="r" b="b"/>
              <a:pathLst>
                <a:path w="5663" h="3151" extrusionOk="0">
                  <a:moveTo>
                    <a:pt x="3716" y="1"/>
                  </a:moveTo>
                  <a:cubicBezTo>
                    <a:pt x="3360" y="1"/>
                    <a:pt x="3002" y="46"/>
                    <a:pt x="2646" y="134"/>
                  </a:cubicBezTo>
                  <a:cubicBezTo>
                    <a:pt x="2507" y="161"/>
                    <a:pt x="2355" y="217"/>
                    <a:pt x="2220" y="243"/>
                  </a:cubicBezTo>
                  <a:cubicBezTo>
                    <a:pt x="2025" y="286"/>
                    <a:pt x="1846" y="326"/>
                    <a:pt x="1667" y="395"/>
                  </a:cubicBezTo>
                  <a:cubicBezTo>
                    <a:pt x="1476" y="465"/>
                    <a:pt x="1281" y="521"/>
                    <a:pt x="1102" y="617"/>
                  </a:cubicBezTo>
                  <a:cubicBezTo>
                    <a:pt x="1019" y="657"/>
                    <a:pt x="1006" y="643"/>
                    <a:pt x="1019" y="739"/>
                  </a:cubicBezTo>
                  <a:lnTo>
                    <a:pt x="1019" y="1070"/>
                  </a:lnTo>
                  <a:cubicBezTo>
                    <a:pt x="993" y="1318"/>
                    <a:pt x="897" y="1540"/>
                    <a:pt x="785" y="1761"/>
                  </a:cubicBezTo>
                  <a:cubicBezTo>
                    <a:pt x="636" y="2022"/>
                    <a:pt x="454" y="2270"/>
                    <a:pt x="222" y="2475"/>
                  </a:cubicBezTo>
                  <a:cubicBezTo>
                    <a:pt x="206" y="2475"/>
                    <a:pt x="206" y="2489"/>
                    <a:pt x="206" y="2518"/>
                  </a:cubicBezTo>
                  <a:cubicBezTo>
                    <a:pt x="166" y="2654"/>
                    <a:pt x="140" y="2793"/>
                    <a:pt x="57" y="2919"/>
                  </a:cubicBezTo>
                  <a:cubicBezTo>
                    <a:pt x="40" y="2972"/>
                    <a:pt x="1" y="3015"/>
                    <a:pt x="14" y="3067"/>
                  </a:cubicBezTo>
                  <a:cubicBezTo>
                    <a:pt x="70" y="3041"/>
                    <a:pt x="123" y="3028"/>
                    <a:pt x="193" y="3001"/>
                  </a:cubicBezTo>
                  <a:cubicBezTo>
                    <a:pt x="254" y="2984"/>
                    <a:pt x="315" y="2974"/>
                    <a:pt x="374" y="2974"/>
                  </a:cubicBezTo>
                  <a:cubicBezTo>
                    <a:pt x="462" y="2974"/>
                    <a:pt x="546" y="2997"/>
                    <a:pt x="619" y="3054"/>
                  </a:cubicBezTo>
                  <a:cubicBezTo>
                    <a:pt x="642" y="3071"/>
                    <a:pt x="660" y="3080"/>
                    <a:pt x="675" y="3080"/>
                  </a:cubicBezTo>
                  <a:cubicBezTo>
                    <a:pt x="697" y="3080"/>
                    <a:pt x="714" y="3061"/>
                    <a:pt x="732" y="3028"/>
                  </a:cubicBezTo>
                  <a:cubicBezTo>
                    <a:pt x="785" y="2972"/>
                    <a:pt x="785" y="2902"/>
                    <a:pt x="785" y="2819"/>
                  </a:cubicBezTo>
                  <a:cubicBezTo>
                    <a:pt x="814" y="2601"/>
                    <a:pt x="937" y="2436"/>
                    <a:pt x="1102" y="2284"/>
                  </a:cubicBezTo>
                  <a:cubicBezTo>
                    <a:pt x="1214" y="2201"/>
                    <a:pt x="1337" y="2118"/>
                    <a:pt x="1446" y="2022"/>
                  </a:cubicBezTo>
                  <a:cubicBezTo>
                    <a:pt x="1724" y="1745"/>
                    <a:pt x="1998" y="1470"/>
                    <a:pt x="2206" y="1113"/>
                  </a:cubicBezTo>
                  <a:cubicBezTo>
                    <a:pt x="2233" y="1057"/>
                    <a:pt x="2273" y="974"/>
                    <a:pt x="2329" y="934"/>
                  </a:cubicBezTo>
                  <a:cubicBezTo>
                    <a:pt x="2412" y="865"/>
                    <a:pt x="2494" y="822"/>
                    <a:pt x="2577" y="796"/>
                  </a:cubicBezTo>
                  <a:cubicBezTo>
                    <a:pt x="2812" y="713"/>
                    <a:pt x="3073" y="670"/>
                    <a:pt x="3321" y="657"/>
                  </a:cubicBezTo>
                  <a:cubicBezTo>
                    <a:pt x="3350" y="655"/>
                    <a:pt x="3379" y="654"/>
                    <a:pt x="3408" y="654"/>
                  </a:cubicBezTo>
                  <a:cubicBezTo>
                    <a:pt x="3614" y="654"/>
                    <a:pt x="3818" y="693"/>
                    <a:pt x="4009" y="739"/>
                  </a:cubicBezTo>
                  <a:cubicBezTo>
                    <a:pt x="4257" y="796"/>
                    <a:pt x="4452" y="918"/>
                    <a:pt x="4574" y="1140"/>
                  </a:cubicBezTo>
                  <a:cubicBezTo>
                    <a:pt x="4657" y="1249"/>
                    <a:pt x="4713" y="1388"/>
                    <a:pt x="4769" y="1526"/>
                  </a:cubicBezTo>
                  <a:cubicBezTo>
                    <a:pt x="4835" y="1718"/>
                    <a:pt x="4905" y="1897"/>
                    <a:pt x="4961" y="2105"/>
                  </a:cubicBezTo>
                  <a:cubicBezTo>
                    <a:pt x="5017" y="2380"/>
                    <a:pt x="5044" y="2671"/>
                    <a:pt x="5057" y="2958"/>
                  </a:cubicBezTo>
                  <a:cubicBezTo>
                    <a:pt x="5057" y="3015"/>
                    <a:pt x="5070" y="3084"/>
                    <a:pt x="5070" y="3150"/>
                  </a:cubicBezTo>
                  <a:cubicBezTo>
                    <a:pt x="5153" y="3137"/>
                    <a:pt x="5113" y="3067"/>
                    <a:pt x="5126" y="3041"/>
                  </a:cubicBezTo>
                  <a:cubicBezTo>
                    <a:pt x="5140" y="3001"/>
                    <a:pt x="5153" y="2972"/>
                    <a:pt x="5196" y="2958"/>
                  </a:cubicBezTo>
                  <a:cubicBezTo>
                    <a:pt x="5208" y="2955"/>
                    <a:pt x="5218" y="2954"/>
                    <a:pt x="5228" y="2954"/>
                  </a:cubicBezTo>
                  <a:cubicBezTo>
                    <a:pt x="5261" y="2954"/>
                    <a:pt x="5282" y="2974"/>
                    <a:pt x="5292" y="3028"/>
                  </a:cubicBezTo>
                  <a:cubicBezTo>
                    <a:pt x="5374" y="2806"/>
                    <a:pt x="5374" y="2614"/>
                    <a:pt x="5292" y="2423"/>
                  </a:cubicBezTo>
                  <a:cubicBezTo>
                    <a:pt x="5279" y="2393"/>
                    <a:pt x="5265" y="2353"/>
                    <a:pt x="5249" y="2323"/>
                  </a:cubicBezTo>
                  <a:cubicBezTo>
                    <a:pt x="5222" y="2270"/>
                    <a:pt x="5265" y="2257"/>
                    <a:pt x="5305" y="2241"/>
                  </a:cubicBezTo>
                  <a:cubicBezTo>
                    <a:pt x="5313" y="2237"/>
                    <a:pt x="5319" y="2235"/>
                    <a:pt x="5326" y="2235"/>
                  </a:cubicBezTo>
                  <a:cubicBezTo>
                    <a:pt x="5342" y="2235"/>
                    <a:pt x="5356" y="2245"/>
                    <a:pt x="5374" y="2257"/>
                  </a:cubicBezTo>
                  <a:cubicBezTo>
                    <a:pt x="5470" y="2323"/>
                    <a:pt x="5527" y="2423"/>
                    <a:pt x="5580" y="2518"/>
                  </a:cubicBezTo>
                  <a:cubicBezTo>
                    <a:pt x="5596" y="2558"/>
                    <a:pt x="5609" y="2601"/>
                    <a:pt x="5649" y="2614"/>
                  </a:cubicBezTo>
                  <a:cubicBezTo>
                    <a:pt x="5662" y="2545"/>
                    <a:pt x="5636" y="2489"/>
                    <a:pt x="5636" y="2423"/>
                  </a:cubicBezTo>
                  <a:cubicBezTo>
                    <a:pt x="5636" y="2158"/>
                    <a:pt x="5596" y="1897"/>
                    <a:pt x="5553" y="1622"/>
                  </a:cubicBezTo>
                  <a:cubicBezTo>
                    <a:pt x="5527" y="1401"/>
                    <a:pt x="5431" y="1196"/>
                    <a:pt x="5331" y="987"/>
                  </a:cubicBezTo>
                  <a:cubicBezTo>
                    <a:pt x="5236" y="796"/>
                    <a:pt x="5070" y="643"/>
                    <a:pt x="4905" y="478"/>
                  </a:cubicBezTo>
                  <a:cubicBezTo>
                    <a:pt x="4769" y="339"/>
                    <a:pt x="4604" y="243"/>
                    <a:pt x="4409" y="161"/>
                  </a:cubicBezTo>
                  <a:cubicBezTo>
                    <a:pt x="4273" y="91"/>
                    <a:pt x="4134" y="25"/>
                    <a:pt x="3969" y="9"/>
                  </a:cubicBezTo>
                  <a:cubicBezTo>
                    <a:pt x="3885" y="4"/>
                    <a:pt x="3801" y="1"/>
                    <a:pt x="37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3141132" y="4525941"/>
              <a:ext cx="217448" cy="162922"/>
            </a:xfrm>
            <a:custGeom>
              <a:avLst/>
              <a:gdLst/>
              <a:ahLst/>
              <a:cxnLst/>
              <a:rect l="l" t="t" r="r" b="b"/>
              <a:pathLst>
                <a:path w="5292" h="3965" extrusionOk="0">
                  <a:moveTo>
                    <a:pt x="2386" y="1"/>
                  </a:moveTo>
                  <a:cubicBezTo>
                    <a:pt x="2335" y="1"/>
                    <a:pt x="2283" y="4"/>
                    <a:pt x="2233" y="10"/>
                  </a:cubicBezTo>
                  <a:cubicBezTo>
                    <a:pt x="1806" y="53"/>
                    <a:pt x="1419" y="201"/>
                    <a:pt x="1062" y="436"/>
                  </a:cubicBezTo>
                  <a:cubicBezTo>
                    <a:pt x="745" y="645"/>
                    <a:pt x="523" y="919"/>
                    <a:pt x="358" y="1250"/>
                  </a:cubicBezTo>
                  <a:cubicBezTo>
                    <a:pt x="305" y="1375"/>
                    <a:pt x="249" y="1498"/>
                    <a:pt x="166" y="1594"/>
                  </a:cubicBezTo>
                  <a:cubicBezTo>
                    <a:pt x="110" y="1663"/>
                    <a:pt x="70" y="1746"/>
                    <a:pt x="14" y="1802"/>
                  </a:cubicBezTo>
                  <a:cubicBezTo>
                    <a:pt x="1" y="1828"/>
                    <a:pt x="1" y="1842"/>
                    <a:pt x="27" y="1855"/>
                  </a:cubicBezTo>
                  <a:cubicBezTo>
                    <a:pt x="96" y="1885"/>
                    <a:pt x="139" y="1938"/>
                    <a:pt x="192" y="1981"/>
                  </a:cubicBezTo>
                  <a:cubicBezTo>
                    <a:pt x="318" y="1789"/>
                    <a:pt x="414" y="1607"/>
                    <a:pt x="553" y="1428"/>
                  </a:cubicBezTo>
                  <a:cubicBezTo>
                    <a:pt x="649" y="1306"/>
                    <a:pt x="745" y="1167"/>
                    <a:pt x="854" y="1045"/>
                  </a:cubicBezTo>
                  <a:cubicBezTo>
                    <a:pt x="993" y="879"/>
                    <a:pt x="1145" y="714"/>
                    <a:pt x="1323" y="602"/>
                  </a:cubicBezTo>
                  <a:cubicBezTo>
                    <a:pt x="1515" y="466"/>
                    <a:pt x="1737" y="383"/>
                    <a:pt x="1958" y="314"/>
                  </a:cubicBezTo>
                  <a:cubicBezTo>
                    <a:pt x="2107" y="271"/>
                    <a:pt x="2259" y="271"/>
                    <a:pt x="2411" y="244"/>
                  </a:cubicBezTo>
                  <a:cubicBezTo>
                    <a:pt x="2466" y="244"/>
                    <a:pt x="2521" y="239"/>
                    <a:pt x="2577" y="239"/>
                  </a:cubicBezTo>
                  <a:cubicBezTo>
                    <a:pt x="2604" y="239"/>
                    <a:pt x="2632" y="240"/>
                    <a:pt x="2659" y="244"/>
                  </a:cubicBezTo>
                  <a:cubicBezTo>
                    <a:pt x="2692" y="252"/>
                    <a:pt x="2723" y="260"/>
                    <a:pt x="2752" y="260"/>
                  </a:cubicBezTo>
                  <a:cubicBezTo>
                    <a:pt x="2773" y="260"/>
                    <a:pt x="2793" y="256"/>
                    <a:pt x="2811" y="244"/>
                  </a:cubicBezTo>
                  <a:cubicBezTo>
                    <a:pt x="2843" y="223"/>
                    <a:pt x="2869" y="211"/>
                    <a:pt x="2888" y="211"/>
                  </a:cubicBezTo>
                  <a:cubicBezTo>
                    <a:pt x="2919" y="211"/>
                    <a:pt x="2934" y="240"/>
                    <a:pt x="2934" y="301"/>
                  </a:cubicBezTo>
                  <a:lnTo>
                    <a:pt x="2934" y="383"/>
                  </a:lnTo>
                  <a:cubicBezTo>
                    <a:pt x="2825" y="780"/>
                    <a:pt x="2868" y="1180"/>
                    <a:pt x="2977" y="1567"/>
                  </a:cubicBezTo>
                  <a:cubicBezTo>
                    <a:pt x="3003" y="1623"/>
                    <a:pt x="3003" y="1676"/>
                    <a:pt x="3046" y="1733"/>
                  </a:cubicBezTo>
                  <a:cubicBezTo>
                    <a:pt x="3073" y="1719"/>
                    <a:pt x="3059" y="1690"/>
                    <a:pt x="3059" y="1663"/>
                  </a:cubicBezTo>
                  <a:cubicBezTo>
                    <a:pt x="3059" y="1524"/>
                    <a:pt x="3073" y="1375"/>
                    <a:pt x="3116" y="1237"/>
                  </a:cubicBezTo>
                  <a:cubicBezTo>
                    <a:pt x="3155" y="1058"/>
                    <a:pt x="3198" y="879"/>
                    <a:pt x="3294" y="727"/>
                  </a:cubicBezTo>
                  <a:cubicBezTo>
                    <a:pt x="3306" y="690"/>
                    <a:pt x="3337" y="655"/>
                    <a:pt x="3373" y="655"/>
                  </a:cubicBezTo>
                  <a:cubicBezTo>
                    <a:pt x="3379" y="655"/>
                    <a:pt x="3384" y="656"/>
                    <a:pt x="3390" y="658"/>
                  </a:cubicBezTo>
                  <a:cubicBezTo>
                    <a:pt x="3446" y="658"/>
                    <a:pt x="3446" y="714"/>
                    <a:pt x="3460" y="754"/>
                  </a:cubicBezTo>
                  <a:lnTo>
                    <a:pt x="3460" y="810"/>
                  </a:lnTo>
                  <a:cubicBezTo>
                    <a:pt x="3417" y="989"/>
                    <a:pt x="3430" y="1180"/>
                    <a:pt x="3460" y="1359"/>
                  </a:cubicBezTo>
                  <a:cubicBezTo>
                    <a:pt x="3499" y="1706"/>
                    <a:pt x="3625" y="2020"/>
                    <a:pt x="3790" y="2324"/>
                  </a:cubicBezTo>
                  <a:cubicBezTo>
                    <a:pt x="3803" y="2338"/>
                    <a:pt x="3817" y="2381"/>
                    <a:pt x="3860" y="2381"/>
                  </a:cubicBezTo>
                  <a:cubicBezTo>
                    <a:pt x="3860" y="2298"/>
                    <a:pt x="3843" y="2215"/>
                    <a:pt x="3830" y="2133"/>
                  </a:cubicBezTo>
                  <a:cubicBezTo>
                    <a:pt x="3803" y="1981"/>
                    <a:pt x="3803" y="1828"/>
                    <a:pt x="3817" y="1676"/>
                  </a:cubicBezTo>
                  <a:cubicBezTo>
                    <a:pt x="3830" y="1637"/>
                    <a:pt x="3843" y="1580"/>
                    <a:pt x="3873" y="1541"/>
                  </a:cubicBezTo>
                  <a:cubicBezTo>
                    <a:pt x="3894" y="1527"/>
                    <a:pt x="3907" y="1490"/>
                    <a:pt x="3934" y="1490"/>
                  </a:cubicBezTo>
                  <a:cubicBezTo>
                    <a:pt x="3940" y="1490"/>
                    <a:pt x="3947" y="1493"/>
                    <a:pt x="3956" y="1498"/>
                  </a:cubicBezTo>
                  <a:cubicBezTo>
                    <a:pt x="3982" y="1511"/>
                    <a:pt x="3995" y="1554"/>
                    <a:pt x="3982" y="1594"/>
                  </a:cubicBezTo>
                  <a:cubicBezTo>
                    <a:pt x="3969" y="1637"/>
                    <a:pt x="3956" y="1676"/>
                    <a:pt x="3956" y="1733"/>
                  </a:cubicBezTo>
                  <a:cubicBezTo>
                    <a:pt x="3942" y="1981"/>
                    <a:pt x="3982" y="2215"/>
                    <a:pt x="4065" y="2450"/>
                  </a:cubicBezTo>
                  <a:cubicBezTo>
                    <a:pt x="4078" y="2434"/>
                    <a:pt x="4078" y="2420"/>
                    <a:pt x="4065" y="2407"/>
                  </a:cubicBezTo>
                  <a:cubicBezTo>
                    <a:pt x="4051" y="2285"/>
                    <a:pt x="4025" y="2159"/>
                    <a:pt x="4025" y="2037"/>
                  </a:cubicBezTo>
                  <a:cubicBezTo>
                    <a:pt x="4025" y="1967"/>
                    <a:pt x="4051" y="1911"/>
                    <a:pt x="4078" y="1842"/>
                  </a:cubicBezTo>
                  <a:cubicBezTo>
                    <a:pt x="4086" y="1817"/>
                    <a:pt x="4107" y="1807"/>
                    <a:pt x="4131" y="1807"/>
                  </a:cubicBezTo>
                  <a:cubicBezTo>
                    <a:pt x="4144" y="1807"/>
                    <a:pt x="4159" y="1810"/>
                    <a:pt x="4174" y="1815"/>
                  </a:cubicBezTo>
                  <a:cubicBezTo>
                    <a:pt x="4204" y="1828"/>
                    <a:pt x="4217" y="1871"/>
                    <a:pt x="4190" y="1898"/>
                  </a:cubicBezTo>
                  <a:cubicBezTo>
                    <a:pt x="4147" y="1954"/>
                    <a:pt x="4161" y="2007"/>
                    <a:pt x="4161" y="2076"/>
                  </a:cubicBezTo>
                  <a:cubicBezTo>
                    <a:pt x="4161" y="2298"/>
                    <a:pt x="4273" y="2503"/>
                    <a:pt x="4356" y="2711"/>
                  </a:cubicBezTo>
                  <a:cubicBezTo>
                    <a:pt x="4395" y="2834"/>
                    <a:pt x="4465" y="2946"/>
                    <a:pt x="4521" y="3069"/>
                  </a:cubicBezTo>
                  <a:cubicBezTo>
                    <a:pt x="4547" y="3125"/>
                    <a:pt x="4561" y="3178"/>
                    <a:pt x="4491" y="3234"/>
                  </a:cubicBezTo>
                  <a:cubicBezTo>
                    <a:pt x="4465" y="3260"/>
                    <a:pt x="4452" y="3317"/>
                    <a:pt x="4438" y="3360"/>
                  </a:cubicBezTo>
                  <a:cubicBezTo>
                    <a:pt x="4369" y="3482"/>
                    <a:pt x="4313" y="3621"/>
                    <a:pt x="4217" y="3730"/>
                  </a:cubicBezTo>
                  <a:cubicBezTo>
                    <a:pt x="4161" y="3799"/>
                    <a:pt x="4091" y="3869"/>
                    <a:pt x="4038" y="3965"/>
                  </a:cubicBezTo>
                  <a:cubicBezTo>
                    <a:pt x="4121" y="3938"/>
                    <a:pt x="4174" y="3882"/>
                    <a:pt x="4230" y="3826"/>
                  </a:cubicBezTo>
                  <a:cubicBezTo>
                    <a:pt x="4356" y="3717"/>
                    <a:pt x="4491" y="3608"/>
                    <a:pt x="4604" y="3482"/>
                  </a:cubicBezTo>
                  <a:cubicBezTo>
                    <a:pt x="4630" y="3455"/>
                    <a:pt x="4657" y="3412"/>
                    <a:pt x="4686" y="3386"/>
                  </a:cubicBezTo>
                  <a:cubicBezTo>
                    <a:pt x="4713" y="3373"/>
                    <a:pt x="4726" y="3373"/>
                    <a:pt x="4769" y="3373"/>
                  </a:cubicBezTo>
                  <a:cubicBezTo>
                    <a:pt x="4796" y="3386"/>
                    <a:pt x="4782" y="3412"/>
                    <a:pt x="4782" y="3442"/>
                  </a:cubicBezTo>
                  <a:cubicBezTo>
                    <a:pt x="4796" y="3482"/>
                    <a:pt x="4769" y="3508"/>
                    <a:pt x="4753" y="3538"/>
                  </a:cubicBezTo>
                  <a:cubicBezTo>
                    <a:pt x="4726" y="3578"/>
                    <a:pt x="4686" y="3621"/>
                    <a:pt x="4643" y="3647"/>
                  </a:cubicBezTo>
                  <a:cubicBezTo>
                    <a:pt x="4604" y="3703"/>
                    <a:pt x="4587" y="3730"/>
                    <a:pt x="4643" y="3786"/>
                  </a:cubicBezTo>
                  <a:cubicBezTo>
                    <a:pt x="4657" y="3813"/>
                    <a:pt x="4670" y="3856"/>
                    <a:pt x="4686" y="3882"/>
                  </a:cubicBezTo>
                  <a:cubicBezTo>
                    <a:pt x="4700" y="3869"/>
                    <a:pt x="4713" y="3869"/>
                    <a:pt x="4726" y="3856"/>
                  </a:cubicBezTo>
                  <a:cubicBezTo>
                    <a:pt x="4809" y="3743"/>
                    <a:pt x="4878" y="3621"/>
                    <a:pt x="4961" y="3495"/>
                  </a:cubicBezTo>
                  <a:cubicBezTo>
                    <a:pt x="5017" y="3412"/>
                    <a:pt x="5044" y="3330"/>
                    <a:pt x="5113" y="3260"/>
                  </a:cubicBezTo>
                  <a:lnTo>
                    <a:pt x="5113" y="3247"/>
                  </a:lnTo>
                  <a:cubicBezTo>
                    <a:pt x="5182" y="3112"/>
                    <a:pt x="5235" y="2973"/>
                    <a:pt x="5265" y="2834"/>
                  </a:cubicBezTo>
                  <a:cubicBezTo>
                    <a:pt x="5292" y="2711"/>
                    <a:pt x="5278" y="2586"/>
                    <a:pt x="5278" y="2450"/>
                  </a:cubicBezTo>
                  <a:cubicBezTo>
                    <a:pt x="5292" y="2324"/>
                    <a:pt x="5278" y="2186"/>
                    <a:pt x="5249" y="2063"/>
                  </a:cubicBezTo>
                  <a:cubicBezTo>
                    <a:pt x="5209" y="1828"/>
                    <a:pt x="5083" y="1623"/>
                    <a:pt x="4961" y="1428"/>
                  </a:cubicBezTo>
                  <a:cubicBezTo>
                    <a:pt x="4726" y="1084"/>
                    <a:pt x="4409" y="797"/>
                    <a:pt x="4065" y="562"/>
                  </a:cubicBezTo>
                  <a:cubicBezTo>
                    <a:pt x="3760" y="354"/>
                    <a:pt x="3417" y="201"/>
                    <a:pt x="3059" y="106"/>
                  </a:cubicBezTo>
                  <a:cubicBezTo>
                    <a:pt x="2907" y="66"/>
                    <a:pt x="2755" y="66"/>
                    <a:pt x="2603" y="23"/>
                  </a:cubicBezTo>
                  <a:cubicBezTo>
                    <a:pt x="2531" y="7"/>
                    <a:pt x="2459" y="1"/>
                    <a:pt x="238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3043706" y="4470880"/>
              <a:ext cx="108765" cy="117148"/>
            </a:xfrm>
            <a:custGeom>
              <a:avLst/>
              <a:gdLst/>
              <a:ahLst/>
              <a:cxnLst/>
              <a:rect l="l" t="t" r="r" b="b"/>
              <a:pathLst>
                <a:path w="2647" h="2851" extrusionOk="0">
                  <a:moveTo>
                    <a:pt x="497" y="0"/>
                  </a:moveTo>
                  <a:cubicBezTo>
                    <a:pt x="470" y="14"/>
                    <a:pt x="483" y="53"/>
                    <a:pt x="483" y="83"/>
                  </a:cubicBezTo>
                  <a:cubicBezTo>
                    <a:pt x="483" y="235"/>
                    <a:pt x="457" y="401"/>
                    <a:pt x="427" y="549"/>
                  </a:cubicBezTo>
                  <a:cubicBezTo>
                    <a:pt x="374" y="897"/>
                    <a:pt x="235" y="1211"/>
                    <a:pt x="57" y="1515"/>
                  </a:cubicBezTo>
                  <a:cubicBezTo>
                    <a:pt x="14" y="1598"/>
                    <a:pt x="1" y="1611"/>
                    <a:pt x="70" y="1680"/>
                  </a:cubicBezTo>
                  <a:cubicBezTo>
                    <a:pt x="166" y="1776"/>
                    <a:pt x="249" y="1902"/>
                    <a:pt x="344" y="1998"/>
                  </a:cubicBezTo>
                  <a:cubicBezTo>
                    <a:pt x="526" y="2176"/>
                    <a:pt x="718" y="2342"/>
                    <a:pt x="923" y="2481"/>
                  </a:cubicBezTo>
                  <a:cubicBezTo>
                    <a:pt x="1022" y="2550"/>
                    <a:pt x="1131" y="2590"/>
                    <a:pt x="1241" y="2633"/>
                  </a:cubicBezTo>
                  <a:cubicBezTo>
                    <a:pt x="1475" y="2729"/>
                    <a:pt x="1710" y="2838"/>
                    <a:pt x="1971" y="2851"/>
                  </a:cubicBezTo>
                  <a:cubicBezTo>
                    <a:pt x="2097" y="2851"/>
                    <a:pt x="2193" y="2851"/>
                    <a:pt x="2276" y="2755"/>
                  </a:cubicBezTo>
                  <a:cubicBezTo>
                    <a:pt x="2299" y="2732"/>
                    <a:pt x="2319" y="2717"/>
                    <a:pt x="2339" y="2717"/>
                  </a:cubicBezTo>
                  <a:cubicBezTo>
                    <a:pt x="2354" y="2717"/>
                    <a:pt x="2368" y="2724"/>
                    <a:pt x="2385" y="2742"/>
                  </a:cubicBezTo>
                  <a:cubicBezTo>
                    <a:pt x="2391" y="2748"/>
                    <a:pt x="2398" y="2752"/>
                    <a:pt x="2405" y="2752"/>
                  </a:cubicBezTo>
                  <a:cubicBezTo>
                    <a:pt x="2412" y="2752"/>
                    <a:pt x="2419" y="2748"/>
                    <a:pt x="2428" y="2742"/>
                  </a:cubicBezTo>
                  <a:cubicBezTo>
                    <a:pt x="2454" y="2715"/>
                    <a:pt x="2441" y="2699"/>
                    <a:pt x="2428" y="2686"/>
                  </a:cubicBezTo>
                  <a:cubicBezTo>
                    <a:pt x="2372" y="2646"/>
                    <a:pt x="2372" y="2603"/>
                    <a:pt x="2372" y="2534"/>
                  </a:cubicBezTo>
                  <a:cubicBezTo>
                    <a:pt x="2372" y="2451"/>
                    <a:pt x="2385" y="2368"/>
                    <a:pt x="2385" y="2286"/>
                  </a:cubicBezTo>
                  <a:cubicBezTo>
                    <a:pt x="2411" y="2067"/>
                    <a:pt x="2467" y="1859"/>
                    <a:pt x="2524" y="1667"/>
                  </a:cubicBezTo>
                  <a:cubicBezTo>
                    <a:pt x="2550" y="1528"/>
                    <a:pt x="2606" y="1406"/>
                    <a:pt x="2646" y="1267"/>
                  </a:cubicBezTo>
                  <a:lnTo>
                    <a:pt x="2646" y="1267"/>
                  </a:lnTo>
                  <a:cubicBezTo>
                    <a:pt x="2634" y="1269"/>
                    <a:pt x="2622" y="1269"/>
                    <a:pt x="2611" y="1269"/>
                  </a:cubicBezTo>
                  <a:cubicBezTo>
                    <a:pt x="2572" y="1269"/>
                    <a:pt x="2533" y="1262"/>
                    <a:pt x="2497" y="1262"/>
                  </a:cubicBezTo>
                  <a:cubicBezTo>
                    <a:pt x="2455" y="1262"/>
                    <a:pt x="2417" y="1271"/>
                    <a:pt x="2385" y="1310"/>
                  </a:cubicBezTo>
                  <a:cubicBezTo>
                    <a:pt x="2378" y="1316"/>
                    <a:pt x="2362" y="1323"/>
                    <a:pt x="2343" y="1323"/>
                  </a:cubicBezTo>
                  <a:cubicBezTo>
                    <a:pt x="2324" y="1323"/>
                    <a:pt x="2302" y="1316"/>
                    <a:pt x="2289" y="1293"/>
                  </a:cubicBezTo>
                  <a:cubicBezTo>
                    <a:pt x="2276" y="1267"/>
                    <a:pt x="2262" y="1254"/>
                    <a:pt x="2219" y="1254"/>
                  </a:cubicBezTo>
                  <a:cubicBezTo>
                    <a:pt x="2028" y="1241"/>
                    <a:pt x="1862" y="1171"/>
                    <a:pt x="1667" y="1145"/>
                  </a:cubicBezTo>
                  <a:cubicBezTo>
                    <a:pt x="1614" y="1145"/>
                    <a:pt x="1558" y="1128"/>
                    <a:pt x="1502" y="1102"/>
                  </a:cubicBezTo>
                  <a:cubicBezTo>
                    <a:pt x="1310" y="1032"/>
                    <a:pt x="1105" y="963"/>
                    <a:pt x="923" y="867"/>
                  </a:cubicBezTo>
                  <a:cubicBezTo>
                    <a:pt x="814" y="814"/>
                    <a:pt x="718" y="731"/>
                    <a:pt x="649" y="619"/>
                  </a:cubicBezTo>
                  <a:cubicBezTo>
                    <a:pt x="622" y="566"/>
                    <a:pt x="649" y="497"/>
                    <a:pt x="635" y="440"/>
                  </a:cubicBezTo>
                  <a:cubicBezTo>
                    <a:pt x="592" y="288"/>
                    <a:pt x="540" y="136"/>
                    <a:pt x="4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3098603" y="4743187"/>
              <a:ext cx="117312" cy="93110"/>
            </a:xfrm>
            <a:custGeom>
              <a:avLst/>
              <a:gdLst/>
              <a:ahLst/>
              <a:cxnLst/>
              <a:rect l="l" t="t" r="r" b="b"/>
              <a:pathLst>
                <a:path w="2855" h="2266" extrusionOk="0">
                  <a:moveTo>
                    <a:pt x="705" y="0"/>
                  </a:moveTo>
                  <a:cubicBezTo>
                    <a:pt x="540" y="414"/>
                    <a:pt x="331" y="801"/>
                    <a:pt x="0" y="1088"/>
                  </a:cubicBezTo>
                  <a:cubicBezTo>
                    <a:pt x="43" y="1115"/>
                    <a:pt x="100" y="1158"/>
                    <a:pt x="139" y="1198"/>
                  </a:cubicBezTo>
                  <a:cubicBezTo>
                    <a:pt x="348" y="1363"/>
                    <a:pt x="579" y="1515"/>
                    <a:pt x="801" y="1667"/>
                  </a:cubicBezTo>
                  <a:cubicBezTo>
                    <a:pt x="910" y="1737"/>
                    <a:pt x="1022" y="1819"/>
                    <a:pt x="1131" y="1875"/>
                  </a:cubicBezTo>
                  <a:cubicBezTo>
                    <a:pt x="1353" y="1998"/>
                    <a:pt x="1571" y="2094"/>
                    <a:pt x="1806" y="2163"/>
                  </a:cubicBezTo>
                  <a:cubicBezTo>
                    <a:pt x="1918" y="2206"/>
                    <a:pt x="2028" y="2259"/>
                    <a:pt x="2150" y="2259"/>
                  </a:cubicBezTo>
                  <a:cubicBezTo>
                    <a:pt x="2163" y="2263"/>
                    <a:pt x="2176" y="2266"/>
                    <a:pt x="2188" y="2266"/>
                  </a:cubicBezTo>
                  <a:cubicBezTo>
                    <a:pt x="2214" y="2266"/>
                    <a:pt x="2233" y="2252"/>
                    <a:pt x="2233" y="2206"/>
                  </a:cubicBezTo>
                  <a:cubicBezTo>
                    <a:pt x="2249" y="2123"/>
                    <a:pt x="2276" y="2041"/>
                    <a:pt x="2315" y="1971"/>
                  </a:cubicBezTo>
                  <a:cubicBezTo>
                    <a:pt x="2372" y="1889"/>
                    <a:pt x="2398" y="1793"/>
                    <a:pt x="2441" y="1710"/>
                  </a:cubicBezTo>
                  <a:cubicBezTo>
                    <a:pt x="2510" y="1515"/>
                    <a:pt x="2593" y="1323"/>
                    <a:pt x="2702" y="1158"/>
                  </a:cubicBezTo>
                  <a:cubicBezTo>
                    <a:pt x="2758" y="1075"/>
                    <a:pt x="2798" y="993"/>
                    <a:pt x="2854" y="910"/>
                  </a:cubicBezTo>
                  <a:lnTo>
                    <a:pt x="2854" y="910"/>
                  </a:lnTo>
                  <a:cubicBezTo>
                    <a:pt x="2703" y="946"/>
                    <a:pt x="2563" y="1007"/>
                    <a:pt x="2413" y="1007"/>
                  </a:cubicBezTo>
                  <a:cubicBezTo>
                    <a:pt x="2399" y="1007"/>
                    <a:pt x="2386" y="1007"/>
                    <a:pt x="2372" y="1006"/>
                  </a:cubicBezTo>
                  <a:cubicBezTo>
                    <a:pt x="2358" y="1006"/>
                    <a:pt x="2358" y="1019"/>
                    <a:pt x="2345" y="1019"/>
                  </a:cubicBezTo>
                  <a:cubicBezTo>
                    <a:pt x="2233" y="1019"/>
                    <a:pt x="2137" y="1049"/>
                    <a:pt x="2028" y="1049"/>
                  </a:cubicBezTo>
                  <a:cubicBezTo>
                    <a:pt x="1889" y="1049"/>
                    <a:pt x="1753" y="1019"/>
                    <a:pt x="1614" y="979"/>
                  </a:cubicBezTo>
                  <a:cubicBezTo>
                    <a:pt x="1379" y="910"/>
                    <a:pt x="1188" y="784"/>
                    <a:pt x="1036" y="592"/>
                  </a:cubicBezTo>
                  <a:cubicBezTo>
                    <a:pt x="910" y="414"/>
                    <a:pt x="814" y="222"/>
                    <a:pt x="7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3106616" y="4607219"/>
              <a:ext cx="40268" cy="72277"/>
            </a:xfrm>
            <a:custGeom>
              <a:avLst/>
              <a:gdLst/>
              <a:ahLst/>
              <a:cxnLst/>
              <a:rect l="l" t="t" r="r" b="b"/>
              <a:pathLst>
                <a:path w="980" h="1759" extrusionOk="0">
                  <a:moveTo>
                    <a:pt x="729" y="0"/>
                  </a:moveTo>
                  <a:cubicBezTo>
                    <a:pt x="716" y="0"/>
                    <a:pt x="702" y="1"/>
                    <a:pt x="688" y="3"/>
                  </a:cubicBezTo>
                  <a:cubicBezTo>
                    <a:pt x="649" y="16"/>
                    <a:pt x="593" y="29"/>
                    <a:pt x="550" y="29"/>
                  </a:cubicBezTo>
                  <a:cubicBezTo>
                    <a:pt x="384" y="72"/>
                    <a:pt x="288" y="168"/>
                    <a:pt x="219" y="307"/>
                  </a:cubicBezTo>
                  <a:cubicBezTo>
                    <a:pt x="179" y="389"/>
                    <a:pt x="153" y="485"/>
                    <a:pt x="123" y="568"/>
                  </a:cubicBezTo>
                  <a:cubicBezTo>
                    <a:pt x="70" y="720"/>
                    <a:pt x="14" y="856"/>
                    <a:pt x="14" y="1021"/>
                  </a:cubicBezTo>
                  <a:cubicBezTo>
                    <a:pt x="1" y="1186"/>
                    <a:pt x="27" y="1339"/>
                    <a:pt x="123" y="1477"/>
                  </a:cubicBezTo>
                  <a:cubicBezTo>
                    <a:pt x="148" y="1518"/>
                    <a:pt x="163" y="1539"/>
                    <a:pt x="184" y="1539"/>
                  </a:cubicBezTo>
                  <a:cubicBezTo>
                    <a:pt x="200" y="1539"/>
                    <a:pt x="219" y="1528"/>
                    <a:pt x="249" y="1504"/>
                  </a:cubicBezTo>
                  <a:cubicBezTo>
                    <a:pt x="288" y="1477"/>
                    <a:pt x="318" y="1448"/>
                    <a:pt x="371" y="1434"/>
                  </a:cubicBezTo>
                  <a:cubicBezTo>
                    <a:pt x="401" y="1434"/>
                    <a:pt x="440" y="1434"/>
                    <a:pt x="454" y="1491"/>
                  </a:cubicBezTo>
                  <a:cubicBezTo>
                    <a:pt x="467" y="1530"/>
                    <a:pt x="440" y="1547"/>
                    <a:pt x="414" y="1560"/>
                  </a:cubicBezTo>
                  <a:cubicBezTo>
                    <a:pt x="401" y="1560"/>
                    <a:pt x="384" y="1560"/>
                    <a:pt x="384" y="1573"/>
                  </a:cubicBezTo>
                  <a:cubicBezTo>
                    <a:pt x="345" y="1600"/>
                    <a:pt x="288" y="1630"/>
                    <a:pt x="288" y="1669"/>
                  </a:cubicBezTo>
                  <a:cubicBezTo>
                    <a:pt x="302" y="1712"/>
                    <a:pt x="358" y="1725"/>
                    <a:pt x="401" y="1752"/>
                  </a:cubicBezTo>
                  <a:cubicBezTo>
                    <a:pt x="421" y="1756"/>
                    <a:pt x="436" y="1759"/>
                    <a:pt x="448" y="1759"/>
                  </a:cubicBezTo>
                  <a:cubicBezTo>
                    <a:pt x="475" y="1759"/>
                    <a:pt x="483" y="1744"/>
                    <a:pt x="483" y="1696"/>
                  </a:cubicBezTo>
                  <a:cubicBezTo>
                    <a:pt x="497" y="1600"/>
                    <a:pt x="483" y="1504"/>
                    <a:pt x="523" y="1421"/>
                  </a:cubicBezTo>
                  <a:cubicBezTo>
                    <a:pt x="579" y="1282"/>
                    <a:pt x="536" y="1160"/>
                    <a:pt x="536" y="1008"/>
                  </a:cubicBezTo>
                  <a:lnTo>
                    <a:pt x="536" y="1008"/>
                  </a:lnTo>
                  <a:cubicBezTo>
                    <a:pt x="483" y="1051"/>
                    <a:pt x="427" y="1091"/>
                    <a:pt x="401" y="1147"/>
                  </a:cubicBezTo>
                  <a:cubicBezTo>
                    <a:pt x="387" y="1179"/>
                    <a:pt x="368" y="1204"/>
                    <a:pt x="340" y="1204"/>
                  </a:cubicBezTo>
                  <a:cubicBezTo>
                    <a:pt x="333" y="1204"/>
                    <a:pt x="326" y="1203"/>
                    <a:pt x="318" y="1200"/>
                  </a:cubicBezTo>
                  <a:cubicBezTo>
                    <a:pt x="275" y="1173"/>
                    <a:pt x="262" y="1147"/>
                    <a:pt x="275" y="1104"/>
                  </a:cubicBezTo>
                  <a:cubicBezTo>
                    <a:pt x="275" y="1064"/>
                    <a:pt x="288" y="1021"/>
                    <a:pt x="331" y="995"/>
                  </a:cubicBezTo>
                  <a:cubicBezTo>
                    <a:pt x="371" y="952"/>
                    <a:pt x="414" y="899"/>
                    <a:pt x="483" y="869"/>
                  </a:cubicBezTo>
                  <a:cubicBezTo>
                    <a:pt x="536" y="843"/>
                    <a:pt x="579" y="816"/>
                    <a:pt x="566" y="747"/>
                  </a:cubicBezTo>
                  <a:lnTo>
                    <a:pt x="566" y="525"/>
                  </a:lnTo>
                  <a:cubicBezTo>
                    <a:pt x="579" y="429"/>
                    <a:pt x="536" y="346"/>
                    <a:pt x="467" y="290"/>
                  </a:cubicBezTo>
                  <a:cubicBezTo>
                    <a:pt x="440" y="264"/>
                    <a:pt x="414" y="237"/>
                    <a:pt x="440" y="194"/>
                  </a:cubicBezTo>
                  <a:cubicBezTo>
                    <a:pt x="452" y="170"/>
                    <a:pt x="470" y="163"/>
                    <a:pt x="489" y="163"/>
                  </a:cubicBezTo>
                  <a:cubicBezTo>
                    <a:pt x="512" y="163"/>
                    <a:pt x="535" y="174"/>
                    <a:pt x="550" y="181"/>
                  </a:cubicBezTo>
                  <a:cubicBezTo>
                    <a:pt x="606" y="237"/>
                    <a:pt x="675" y="290"/>
                    <a:pt x="702" y="360"/>
                  </a:cubicBezTo>
                  <a:cubicBezTo>
                    <a:pt x="745" y="472"/>
                    <a:pt x="745" y="595"/>
                    <a:pt x="745" y="704"/>
                  </a:cubicBezTo>
                  <a:cubicBezTo>
                    <a:pt x="798" y="608"/>
                    <a:pt x="827" y="499"/>
                    <a:pt x="867" y="403"/>
                  </a:cubicBezTo>
                  <a:cubicBezTo>
                    <a:pt x="910" y="333"/>
                    <a:pt x="936" y="264"/>
                    <a:pt x="963" y="194"/>
                  </a:cubicBezTo>
                  <a:cubicBezTo>
                    <a:pt x="963" y="168"/>
                    <a:pt x="979" y="125"/>
                    <a:pt x="950" y="98"/>
                  </a:cubicBezTo>
                  <a:cubicBezTo>
                    <a:pt x="889" y="38"/>
                    <a:pt x="819"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3263418" y="4684058"/>
              <a:ext cx="64059" cy="65580"/>
            </a:xfrm>
            <a:custGeom>
              <a:avLst/>
              <a:gdLst/>
              <a:ahLst/>
              <a:cxnLst/>
              <a:rect l="l" t="t" r="r" b="b"/>
              <a:pathLst>
                <a:path w="1559" h="1596" extrusionOk="0">
                  <a:moveTo>
                    <a:pt x="1496" y="1"/>
                  </a:moveTo>
                  <a:cubicBezTo>
                    <a:pt x="1481" y="1"/>
                    <a:pt x="1472" y="15"/>
                    <a:pt x="1462" y="34"/>
                  </a:cubicBezTo>
                  <a:cubicBezTo>
                    <a:pt x="1433" y="47"/>
                    <a:pt x="1419" y="74"/>
                    <a:pt x="1393" y="90"/>
                  </a:cubicBezTo>
                  <a:cubicBezTo>
                    <a:pt x="1310" y="156"/>
                    <a:pt x="1214" y="226"/>
                    <a:pt x="1132" y="295"/>
                  </a:cubicBezTo>
                  <a:cubicBezTo>
                    <a:pt x="1158" y="322"/>
                    <a:pt x="1185" y="308"/>
                    <a:pt x="1214" y="322"/>
                  </a:cubicBezTo>
                  <a:cubicBezTo>
                    <a:pt x="1297" y="338"/>
                    <a:pt x="1337" y="391"/>
                    <a:pt x="1380" y="474"/>
                  </a:cubicBezTo>
                  <a:cubicBezTo>
                    <a:pt x="1393" y="487"/>
                    <a:pt x="1393" y="517"/>
                    <a:pt x="1363" y="543"/>
                  </a:cubicBezTo>
                  <a:cubicBezTo>
                    <a:pt x="1352" y="554"/>
                    <a:pt x="1341" y="559"/>
                    <a:pt x="1329" y="559"/>
                  </a:cubicBezTo>
                  <a:cubicBezTo>
                    <a:pt x="1314" y="559"/>
                    <a:pt x="1298" y="551"/>
                    <a:pt x="1280" y="543"/>
                  </a:cubicBezTo>
                  <a:cubicBezTo>
                    <a:pt x="1267" y="543"/>
                    <a:pt x="1254" y="530"/>
                    <a:pt x="1254" y="517"/>
                  </a:cubicBezTo>
                  <a:cubicBezTo>
                    <a:pt x="1232" y="485"/>
                    <a:pt x="1200" y="476"/>
                    <a:pt x="1166" y="476"/>
                  </a:cubicBezTo>
                  <a:cubicBezTo>
                    <a:pt x="1140" y="476"/>
                    <a:pt x="1113" y="481"/>
                    <a:pt x="1089" y="487"/>
                  </a:cubicBezTo>
                  <a:cubicBezTo>
                    <a:pt x="980" y="517"/>
                    <a:pt x="897" y="600"/>
                    <a:pt x="814" y="652"/>
                  </a:cubicBezTo>
                  <a:cubicBezTo>
                    <a:pt x="784" y="669"/>
                    <a:pt x="784" y="682"/>
                    <a:pt x="814" y="722"/>
                  </a:cubicBezTo>
                  <a:cubicBezTo>
                    <a:pt x="841" y="752"/>
                    <a:pt x="884" y="805"/>
                    <a:pt x="867" y="848"/>
                  </a:cubicBezTo>
                  <a:cubicBezTo>
                    <a:pt x="854" y="943"/>
                    <a:pt x="827" y="1026"/>
                    <a:pt x="771" y="1109"/>
                  </a:cubicBezTo>
                  <a:cubicBezTo>
                    <a:pt x="752" y="1137"/>
                    <a:pt x="733" y="1161"/>
                    <a:pt x="703" y="1161"/>
                  </a:cubicBezTo>
                  <a:cubicBezTo>
                    <a:pt x="692" y="1161"/>
                    <a:pt x="678" y="1157"/>
                    <a:pt x="662" y="1148"/>
                  </a:cubicBezTo>
                  <a:cubicBezTo>
                    <a:pt x="593" y="1122"/>
                    <a:pt x="619" y="1066"/>
                    <a:pt x="649" y="1026"/>
                  </a:cubicBezTo>
                  <a:cubicBezTo>
                    <a:pt x="675" y="970"/>
                    <a:pt x="675" y="917"/>
                    <a:pt x="702" y="861"/>
                  </a:cubicBezTo>
                  <a:cubicBezTo>
                    <a:pt x="702" y="818"/>
                    <a:pt x="689" y="805"/>
                    <a:pt x="662" y="791"/>
                  </a:cubicBezTo>
                  <a:cubicBezTo>
                    <a:pt x="656" y="785"/>
                    <a:pt x="650" y="782"/>
                    <a:pt x="645" y="782"/>
                  </a:cubicBezTo>
                  <a:cubicBezTo>
                    <a:pt x="628" y="782"/>
                    <a:pt x="616" y="808"/>
                    <a:pt x="606" y="818"/>
                  </a:cubicBezTo>
                  <a:cubicBezTo>
                    <a:pt x="510" y="900"/>
                    <a:pt x="441" y="1013"/>
                    <a:pt x="358" y="1122"/>
                  </a:cubicBezTo>
                  <a:cubicBezTo>
                    <a:pt x="262" y="1261"/>
                    <a:pt x="153" y="1370"/>
                    <a:pt x="40" y="1479"/>
                  </a:cubicBezTo>
                  <a:cubicBezTo>
                    <a:pt x="1" y="1522"/>
                    <a:pt x="27" y="1535"/>
                    <a:pt x="57" y="1549"/>
                  </a:cubicBezTo>
                  <a:cubicBezTo>
                    <a:pt x="140" y="1592"/>
                    <a:pt x="236" y="1562"/>
                    <a:pt x="331" y="1592"/>
                  </a:cubicBezTo>
                  <a:cubicBezTo>
                    <a:pt x="336" y="1594"/>
                    <a:pt x="340" y="1595"/>
                    <a:pt x="343" y="1595"/>
                  </a:cubicBezTo>
                  <a:cubicBezTo>
                    <a:pt x="358" y="1595"/>
                    <a:pt x="360" y="1573"/>
                    <a:pt x="371" y="1549"/>
                  </a:cubicBezTo>
                  <a:cubicBezTo>
                    <a:pt x="388" y="1496"/>
                    <a:pt x="401" y="1439"/>
                    <a:pt x="414" y="1383"/>
                  </a:cubicBezTo>
                  <a:cubicBezTo>
                    <a:pt x="422" y="1358"/>
                    <a:pt x="436" y="1349"/>
                    <a:pt x="456" y="1349"/>
                  </a:cubicBezTo>
                  <a:cubicBezTo>
                    <a:pt x="468" y="1349"/>
                    <a:pt x="481" y="1352"/>
                    <a:pt x="497" y="1357"/>
                  </a:cubicBezTo>
                  <a:cubicBezTo>
                    <a:pt x="536" y="1383"/>
                    <a:pt x="553" y="1413"/>
                    <a:pt x="536" y="1453"/>
                  </a:cubicBezTo>
                  <a:cubicBezTo>
                    <a:pt x="536" y="1496"/>
                    <a:pt x="510" y="1535"/>
                    <a:pt x="523" y="1592"/>
                  </a:cubicBezTo>
                  <a:cubicBezTo>
                    <a:pt x="593" y="1592"/>
                    <a:pt x="662" y="1578"/>
                    <a:pt x="718" y="1535"/>
                  </a:cubicBezTo>
                  <a:cubicBezTo>
                    <a:pt x="841" y="1453"/>
                    <a:pt x="950" y="1344"/>
                    <a:pt x="1049" y="1205"/>
                  </a:cubicBezTo>
                  <a:cubicBezTo>
                    <a:pt x="1198" y="970"/>
                    <a:pt x="1350" y="735"/>
                    <a:pt x="1446" y="487"/>
                  </a:cubicBezTo>
                  <a:cubicBezTo>
                    <a:pt x="1502" y="351"/>
                    <a:pt x="1545" y="213"/>
                    <a:pt x="1545" y="60"/>
                  </a:cubicBezTo>
                  <a:cubicBezTo>
                    <a:pt x="1558" y="34"/>
                    <a:pt x="1528" y="21"/>
                    <a:pt x="1515" y="8"/>
                  </a:cubicBezTo>
                  <a:cubicBezTo>
                    <a:pt x="1508" y="3"/>
                    <a:pt x="1502" y="1"/>
                    <a:pt x="1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3035817" y="4538803"/>
              <a:ext cx="99643" cy="63361"/>
            </a:xfrm>
            <a:custGeom>
              <a:avLst/>
              <a:gdLst/>
              <a:ahLst/>
              <a:cxnLst/>
              <a:rect l="l" t="t" r="r" b="b"/>
              <a:pathLst>
                <a:path w="2425" h="1542" extrusionOk="0">
                  <a:moveTo>
                    <a:pt x="40" y="1"/>
                  </a:moveTo>
                  <a:cubicBezTo>
                    <a:pt x="14" y="123"/>
                    <a:pt x="1" y="236"/>
                    <a:pt x="1" y="358"/>
                  </a:cubicBezTo>
                  <a:cubicBezTo>
                    <a:pt x="1" y="385"/>
                    <a:pt x="14" y="401"/>
                    <a:pt x="27" y="428"/>
                  </a:cubicBezTo>
                  <a:cubicBezTo>
                    <a:pt x="153" y="550"/>
                    <a:pt x="262" y="702"/>
                    <a:pt x="427" y="785"/>
                  </a:cubicBezTo>
                  <a:cubicBezTo>
                    <a:pt x="636" y="910"/>
                    <a:pt x="841" y="1019"/>
                    <a:pt x="1062" y="1129"/>
                  </a:cubicBezTo>
                  <a:cubicBezTo>
                    <a:pt x="1280" y="1228"/>
                    <a:pt x="1489" y="1363"/>
                    <a:pt x="1724" y="1433"/>
                  </a:cubicBezTo>
                  <a:cubicBezTo>
                    <a:pt x="1833" y="1459"/>
                    <a:pt x="1958" y="1489"/>
                    <a:pt x="2068" y="1502"/>
                  </a:cubicBezTo>
                  <a:cubicBezTo>
                    <a:pt x="2112" y="1502"/>
                    <a:pt x="2157" y="1486"/>
                    <a:pt x="2197" y="1486"/>
                  </a:cubicBezTo>
                  <a:cubicBezTo>
                    <a:pt x="2232" y="1486"/>
                    <a:pt x="2263" y="1498"/>
                    <a:pt x="2289" y="1542"/>
                  </a:cubicBezTo>
                  <a:lnTo>
                    <a:pt x="2316" y="1542"/>
                  </a:lnTo>
                  <a:cubicBezTo>
                    <a:pt x="2398" y="1542"/>
                    <a:pt x="2425" y="1489"/>
                    <a:pt x="2425" y="1393"/>
                  </a:cubicBezTo>
                  <a:lnTo>
                    <a:pt x="2425" y="1393"/>
                  </a:lnTo>
                  <a:cubicBezTo>
                    <a:pt x="2357" y="1409"/>
                    <a:pt x="2286" y="1417"/>
                    <a:pt x="2214" y="1417"/>
                  </a:cubicBezTo>
                  <a:cubicBezTo>
                    <a:pt x="2112" y="1417"/>
                    <a:pt x="2007" y="1402"/>
                    <a:pt x="1902" y="1377"/>
                  </a:cubicBezTo>
                  <a:cubicBezTo>
                    <a:pt x="1763" y="1350"/>
                    <a:pt x="1654" y="1281"/>
                    <a:pt x="1515" y="1228"/>
                  </a:cubicBezTo>
                  <a:cubicBezTo>
                    <a:pt x="1310" y="1145"/>
                    <a:pt x="1089" y="1046"/>
                    <a:pt x="897" y="910"/>
                  </a:cubicBezTo>
                  <a:cubicBezTo>
                    <a:pt x="649" y="715"/>
                    <a:pt x="414" y="510"/>
                    <a:pt x="236" y="249"/>
                  </a:cubicBezTo>
                  <a:cubicBezTo>
                    <a:pt x="222" y="219"/>
                    <a:pt x="193" y="193"/>
                    <a:pt x="166" y="193"/>
                  </a:cubicBezTo>
                  <a:cubicBezTo>
                    <a:pt x="110" y="193"/>
                    <a:pt x="83" y="153"/>
                    <a:pt x="70" y="97"/>
                  </a:cubicBezTo>
                  <a:cubicBezTo>
                    <a:pt x="57" y="70"/>
                    <a:pt x="57" y="27"/>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3346051" y="4794140"/>
              <a:ext cx="22189" cy="44213"/>
            </a:xfrm>
            <a:custGeom>
              <a:avLst/>
              <a:gdLst/>
              <a:ahLst/>
              <a:cxnLst/>
              <a:rect l="l" t="t" r="r" b="b"/>
              <a:pathLst>
                <a:path w="540" h="1076" extrusionOk="0">
                  <a:moveTo>
                    <a:pt x="0" y="1"/>
                  </a:moveTo>
                  <a:cubicBezTo>
                    <a:pt x="113" y="387"/>
                    <a:pt x="278" y="731"/>
                    <a:pt x="496" y="1075"/>
                  </a:cubicBezTo>
                  <a:cubicBezTo>
                    <a:pt x="510" y="1006"/>
                    <a:pt x="539" y="950"/>
                    <a:pt x="510" y="897"/>
                  </a:cubicBezTo>
                  <a:cubicBezTo>
                    <a:pt x="427" y="758"/>
                    <a:pt x="344" y="635"/>
                    <a:pt x="278" y="510"/>
                  </a:cubicBezTo>
                  <a:cubicBezTo>
                    <a:pt x="195" y="387"/>
                    <a:pt x="166" y="249"/>
                    <a:pt x="139" y="110"/>
                  </a:cubicBezTo>
                  <a:cubicBezTo>
                    <a:pt x="113" y="1"/>
                    <a:pt x="126" y="1"/>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3255529" y="4752844"/>
              <a:ext cx="15820" cy="12820"/>
            </a:xfrm>
            <a:custGeom>
              <a:avLst/>
              <a:gdLst/>
              <a:ahLst/>
              <a:cxnLst/>
              <a:rect l="l" t="t" r="r" b="b"/>
              <a:pathLst>
                <a:path w="385" h="312" extrusionOk="0">
                  <a:moveTo>
                    <a:pt x="84" y="0"/>
                  </a:moveTo>
                  <a:lnTo>
                    <a:pt x="84" y="0"/>
                  </a:lnTo>
                  <a:cubicBezTo>
                    <a:pt x="1" y="166"/>
                    <a:pt x="1" y="218"/>
                    <a:pt x="110" y="288"/>
                  </a:cubicBezTo>
                  <a:cubicBezTo>
                    <a:pt x="140" y="303"/>
                    <a:pt x="167" y="311"/>
                    <a:pt x="192" y="311"/>
                  </a:cubicBezTo>
                  <a:cubicBezTo>
                    <a:pt x="259" y="311"/>
                    <a:pt x="315" y="256"/>
                    <a:pt x="385" y="136"/>
                  </a:cubicBezTo>
                  <a:cubicBezTo>
                    <a:pt x="289" y="109"/>
                    <a:pt x="179" y="96"/>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3113396" y="4682579"/>
              <a:ext cx="12409" cy="8588"/>
            </a:xfrm>
            <a:custGeom>
              <a:avLst/>
              <a:gdLst/>
              <a:ahLst/>
              <a:cxnLst/>
              <a:rect l="l" t="t" r="r" b="b"/>
              <a:pathLst>
                <a:path w="302" h="209" extrusionOk="0">
                  <a:moveTo>
                    <a:pt x="27" y="1"/>
                  </a:moveTo>
                  <a:cubicBezTo>
                    <a:pt x="1" y="70"/>
                    <a:pt x="1" y="110"/>
                    <a:pt x="27" y="166"/>
                  </a:cubicBezTo>
                  <a:cubicBezTo>
                    <a:pt x="27" y="192"/>
                    <a:pt x="41" y="209"/>
                    <a:pt x="54" y="209"/>
                  </a:cubicBezTo>
                  <a:cubicBezTo>
                    <a:pt x="137" y="192"/>
                    <a:pt x="206" y="166"/>
                    <a:pt x="275" y="126"/>
                  </a:cubicBezTo>
                  <a:cubicBezTo>
                    <a:pt x="289" y="110"/>
                    <a:pt x="302" y="70"/>
                    <a:pt x="262" y="70"/>
                  </a:cubicBezTo>
                  <a:cubicBezTo>
                    <a:pt x="180" y="70"/>
                    <a:pt x="110" y="2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3298468" y="4623737"/>
              <a:ext cx="2917" cy="3452"/>
            </a:xfrm>
            <a:custGeom>
              <a:avLst/>
              <a:gdLst/>
              <a:ahLst/>
              <a:cxnLst/>
              <a:rect l="l" t="t" r="r" b="b"/>
              <a:pathLst>
                <a:path w="71" h="84" extrusionOk="0">
                  <a:moveTo>
                    <a:pt x="31" y="1"/>
                  </a:moveTo>
                  <a:cubicBezTo>
                    <a:pt x="1" y="40"/>
                    <a:pt x="44" y="40"/>
                    <a:pt x="57" y="83"/>
                  </a:cubicBezTo>
                  <a:cubicBezTo>
                    <a:pt x="70" y="40"/>
                    <a:pt x="57" y="14"/>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3308125" y="4626613"/>
              <a:ext cx="1151" cy="2753"/>
            </a:xfrm>
            <a:custGeom>
              <a:avLst/>
              <a:gdLst/>
              <a:ahLst/>
              <a:cxnLst/>
              <a:rect l="l" t="t" r="r" b="b"/>
              <a:pathLst>
                <a:path w="28" h="67" extrusionOk="0">
                  <a:moveTo>
                    <a:pt x="1" y="0"/>
                  </a:moveTo>
                  <a:cubicBezTo>
                    <a:pt x="1" y="27"/>
                    <a:pt x="1" y="40"/>
                    <a:pt x="27" y="53"/>
                  </a:cubicBezTo>
                  <a:lnTo>
                    <a:pt x="27" y="53"/>
                  </a:lnTo>
                  <a:cubicBezTo>
                    <a:pt x="26" y="31"/>
                    <a:pt x="23" y="11"/>
                    <a:pt x="1" y="0"/>
                  </a:cubicBezTo>
                  <a:close/>
                  <a:moveTo>
                    <a:pt x="27" y="53"/>
                  </a:moveTo>
                  <a:cubicBezTo>
                    <a:pt x="27" y="57"/>
                    <a:pt x="27" y="62"/>
                    <a:pt x="27" y="66"/>
                  </a:cubicBezTo>
                  <a:lnTo>
                    <a:pt x="27" y="53"/>
                  </a:lnTo>
                  <a:cubicBezTo>
                    <a:pt x="27" y="53"/>
                    <a:pt x="27" y="53"/>
                    <a:pt x="27"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3309234" y="4628791"/>
              <a:ext cx="1233" cy="1808"/>
            </a:xfrm>
            <a:custGeom>
              <a:avLst/>
              <a:gdLst/>
              <a:ahLst/>
              <a:cxnLst/>
              <a:rect l="l" t="t" r="r" b="b"/>
              <a:pathLst>
                <a:path w="30" h="44" extrusionOk="0">
                  <a:moveTo>
                    <a:pt x="0" y="0"/>
                  </a:moveTo>
                  <a:lnTo>
                    <a:pt x="0" y="13"/>
                  </a:lnTo>
                  <a:cubicBezTo>
                    <a:pt x="0" y="13"/>
                    <a:pt x="0" y="13"/>
                    <a:pt x="1" y="13"/>
                  </a:cubicBezTo>
                  <a:lnTo>
                    <a:pt x="1" y="13"/>
                  </a:lnTo>
                  <a:cubicBezTo>
                    <a:pt x="2" y="23"/>
                    <a:pt x="5" y="34"/>
                    <a:pt x="17" y="43"/>
                  </a:cubicBezTo>
                  <a:cubicBezTo>
                    <a:pt x="17" y="43"/>
                    <a:pt x="30" y="30"/>
                    <a:pt x="17" y="30"/>
                  </a:cubicBezTo>
                  <a:cubicBezTo>
                    <a:pt x="17" y="18"/>
                    <a:pt x="17" y="8"/>
                    <a:pt x="11" y="8"/>
                  </a:cubicBezTo>
                  <a:cubicBezTo>
                    <a:pt x="8" y="8"/>
                    <a:pt x="5" y="9"/>
                    <a:pt x="1" y="13"/>
                  </a:cubicBezTo>
                  <a:lnTo>
                    <a:pt x="1" y="13"/>
                  </a:lnTo>
                  <a:cubicBezTo>
                    <a:pt x="0" y="8"/>
                    <a:pt x="0" y="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3295633" y="4630558"/>
              <a:ext cx="1808" cy="1644"/>
            </a:xfrm>
            <a:custGeom>
              <a:avLst/>
              <a:gdLst/>
              <a:ahLst/>
              <a:cxnLst/>
              <a:rect l="l" t="t" r="r" b="b"/>
              <a:pathLst>
                <a:path w="44" h="40" extrusionOk="0">
                  <a:moveTo>
                    <a:pt x="0" y="0"/>
                  </a:moveTo>
                  <a:cubicBezTo>
                    <a:pt x="0" y="27"/>
                    <a:pt x="17" y="40"/>
                    <a:pt x="43" y="40"/>
                  </a:cubicBezTo>
                  <a:cubicBezTo>
                    <a:pt x="30" y="27"/>
                    <a:pt x="17" y="1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3310426" y="4633393"/>
              <a:ext cx="1685" cy="2219"/>
            </a:xfrm>
            <a:custGeom>
              <a:avLst/>
              <a:gdLst/>
              <a:ahLst/>
              <a:cxnLst/>
              <a:rect l="l" t="t" r="r" b="b"/>
              <a:pathLst>
                <a:path w="41" h="54" extrusionOk="0">
                  <a:moveTo>
                    <a:pt x="1" y="0"/>
                  </a:moveTo>
                  <a:cubicBezTo>
                    <a:pt x="14" y="14"/>
                    <a:pt x="1" y="40"/>
                    <a:pt x="27" y="53"/>
                  </a:cubicBezTo>
                  <a:cubicBezTo>
                    <a:pt x="14" y="27"/>
                    <a:pt x="4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3061252" y="4453910"/>
              <a:ext cx="1233" cy="575"/>
            </a:xfrm>
            <a:custGeom>
              <a:avLst/>
              <a:gdLst/>
              <a:ahLst/>
              <a:cxnLst/>
              <a:rect l="l" t="t" r="r" b="b"/>
              <a:pathLst>
                <a:path w="30" h="14" extrusionOk="0">
                  <a:moveTo>
                    <a:pt x="17" y="0"/>
                  </a:moveTo>
                  <a:cubicBezTo>
                    <a:pt x="17" y="13"/>
                    <a:pt x="17" y="13"/>
                    <a:pt x="0" y="13"/>
                  </a:cubicBezTo>
                  <a:lnTo>
                    <a:pt x="30" y="13"/>
                  </a:lnTo>
                  <a:cubicBezTo>
                    <a:pt x="30" y="0"/>
                    <a:pt x="17"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3063553" y="4465703"/>
              <a:ext cx="575" cy="1274"/>
            </a:xfrm>
            <a:custGeom>
              <a:avLst/>
              <a:gdLst/>
              <a:ahLst/>
              <a:cxnLst/>
              <a:rect l="l" t="t" r="r" b="b"/>
              <a:pathLst>
                <a:path w="14" h="31" extrusionOk="0">
                  <a:moveTo>
                    <a:pt x="14" y="1"/>
                  </a:moveTo>
                  <a:cubicBezTo>
                    <a:pt x="0" y="1"/>
                    <a:pt x="0" y="14"/>
                    <a:pt x="0" y="14"/>
                  </a:cubicBezTo>
                  <a:cubicBezTo>
                    <a:pt x="0" y="14"/>
                    <a:pt x="0" y="31"/>
                    <a:pt x="14" y="31"/>
                  </a:cubicBezTo>
                  <a:lnTo>
                    <a:pt x="14" y="14"/>
                  </a:ln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3063553" y="4469113"/>
              <a:ext cx="575" cy="575"/>
            </a:xfrm>
            <a:custGeom>
              <a:avLst/>
              <a:gdLst/>
              <a:ahLst/>
              <a:cxnLst/>
              <a:rect l="l" t="t" r="r" b="b"/>
              <a:pathLst>
                <a:path w="14" h="14" extrusionOk="0">
                  <a:moveTo>
                    <a:pt x="0" y="0"/>
                  </a:moveTo>
                  <a:cubicBezTo>
                    <a:pt x="0" y="14"/>
                    <a:pt x="14" y="14"/>
                    <a:pt x="14" y="14"/>
                  </a:cubicBez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3309891" y="4632161"/>
              <a:ext cx="1151" cy="1274"/>
            </a:xfrm>
            <a:custGeom>
              <a:avLst/>
              <a:gdLst/>
              <a:ahLst/>
              <a:cxnLst/>
              <a:rect l="l" t="t" r="r" b="b"/>
              <a:pathLst>
                <a:path w="28" h="31" extrusionOk="0">
                  <a:moveTo>
                    <a:pt x="14" y="1"/>
                  </a:moveTo>
                  <a:cubicBezTo>
                    <a:pt x="1" y="1"/>
                    <a:pt x="14" y="14"/>
                    <a:pt x="14" y="30"/>
                  </a:cubicBezTo>
                  <a:cubicBezTo>
                    <a:pt x="14" y="14"/>
                    <a:pt x="27" y="1"/>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8"/>
            <p:cNvSpPr/>
            <p:nvPr/>
          </p:nvSpPr>
          <p:spPr>
            <a:xfrm>
              <a:off x="3312603" y="4637338"/>
              <a:ext cx="41" cy="575"/>
            </a:xfrm>
            <a:custGeom>
              <a:avLst/>
              <a:gdLst/>
              <a:ahLst/>
              <a:cxnLst/>
              <a:rect l="l" t="t" r="r" b="b"/>
              <a:pathLst>
                <a:path w="1" h="14" extrusionOk="0">
                  <a:moveTo>
                    <a:pt x="1" y="14"/>
                  </a:moveTo>
                  <a:lnTo>
                    <a:pt x="1" y="1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8"/>
            <p:cNvSpPr/>
            <p:nvPr/>
          </p:nvSpPr>
          <p:spPr>
            <a:xfrm>
              <a:off x="3137188" y="4636105"/>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3311535" y="4635571"/>
              <a:ext cx="41" cy="41"/>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3293455" y="4694536"/>
              <a:ext cx="41" cy="575"/>
            </a:xfrm>
            <a:custGeom>
              <a:avLst/>
              <a:gdLst/>
              <a:ahLst/>
              <a:cxnLst/>
              <a:rect l="l" t="t" r="r" b="b"/>
              <a:pathLst>
                <a:path w="1" h="14" extrusionOk="0">
                  <a:moveTo>
                    <a:pt x="1" y="14"/>
                  </a:moveTo>
                  <a:lnTo>
                    <a:pt x="1" y="1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3308659" y="4696714"/>
              <a:ext cx="41" cy="41"/>
            </a:xfrm>
            <a:custGeom>
              <a:avLst/>
              <a:gdLst/>
              <a:ahLst/>
              <a:cxnLst/>
              <a:rect l="l" t="t" r="r" b="b"/>
              <a:pathLst>
                <a:path w="1" h="1" extrusionOk="0">
                  <a:moveTo>
                    <a:pt x="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3296290" y="4702426"/>
              <a:ext cx="616" cy="575"/>
            </a:xfrm>
            <a:custGeom>
              <a:avLst/>
              <a:gdLst/>
              <a:ahLst/>
              <a:cxnLst/>
              <a:rect l="l" t="t" r="r" b="b"/>
              <a:pathLst>
                <a:path w="15" h="14" extrusionOk="0">
                  <a:moveTo>
                    <a:pt x="1" y="0"/>
                  </a:moveTo>
                  <a:lnTo>
                    <a:pt x="1" y="14"/>
                  </a:lnTo>
                  <a:cubicBezTo>
                    <a:pt x="1" y="0"/>
                    <a:pt x="14" y="0"/>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3296290" y="4702426"/>
              <a:ext cx="41" cy="575"/>
            </a:xfrm>
            <a:custGeom>
              <a:avLst/>
              <a:gdLst/>
              <a:ahLst/>
              <a:cxnLst/>
              <a:rect l="l" t="t" r="r" b="b"/>
              <a:pathLst>
                <a:path w="1" h="14" extrusionOk="0">
                  <a:moveTo>
                    <a:pt x="1" y="0"/>
                  </a:moveTo>
                  <a:lnTo>
                    <a:pt x="1" y="14"/>
                  </a:lnTo>
                  <a:lnTo>
                    <a:pt x="1"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3519289" y="4684346"/>
              <a:ext cx="575" cy="575"/>
            </a:xfrm>
            <a:custGeom>
              <a:avLst/>
              <a:gdLst/>
              <a:ahLst/>
              <a:cxnLst/>
              <a:rect l="l" t="t" r="r" b="b"/>
              <a:pathLst>
                <a:path w="14" h="14" extrusionOk="0">
                  <a:moveTo>
                    <a:pt x="14" y="1"/>
                  </a:moveTo>
                  <a:cubicBezTo>
                    <a:pt x="14" y="14"/>
                    <a:pt x="1" y="14"/>
                    <a:pt x="14" y="14"/>
                  </a:cubicBez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3324027" y="4721040"/>
              <a:ext cx="1151" cy="699"/>
            </a:xfrm>
            <a:custGeom>
              <a:avLst/>
              <a:gdLst/>
              <a:ahLst/>
              <a:cxnLst/>
              <a:rect l="l" t="t" r="r" b="b"/>
              <a:pathLst>
                <a:path w="28" h="17" extrusionOk="0">
                  <a:moveTo>
                    <a:pt x="27" y="0"/>
                  </a:moveTo>
                  <a:cubicBezTo>
                    <a:pt x="14" y="0"/>
                    <a:pt x="1" y="0"/>
                    <a:pt x="1" y="17"/>
                  </a:cubicBezTo>
                  <a:cubicBezTo>
                    <a:pt x="14" y="17"/>
                    <a:pt x="27" y="17"/>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3323492" y="4721697"/>
              <a:ext cx="575" cy="1151"/>
            </a:xfrm>
            <a:custGeom>
              <a:avLst/>
              <a:gdLst/>
              <a:ahLst/>
              <a:cxnLst/>
              <a:rect l="l" t="t" r="r" b="b"/>
              <a:pathLst>
                <a:path w="14" h="28" extrusionOk="0">
                  <a:moveTo>
                    <a:pt x="14" y="1"/>
                  </a:moveTo>
                  <a:lnTo>
                    <a:pt x="0" y="27"/>
                  </a:lnTo>
                  <a:cubicBezTo>
                    <a:pt x="14" y="14"/>
                    <a:pt x="14" y="14"/>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8"/>
            <p:cNvSpPr/>
            <p:nvPr/>
          </p:nvSpPr>
          <p:spPr>
            <a:xfrm>
              <a:off x="3322794" y="4722807"/>
              <a:ext cx="740" cy="41"/>
            </a:xfrm>
            <a:custGeom>
              <a:avLst/>
              <a:gdLst/>
              <a:ahLst/>
              <a:cxnLst/>
              <a:rect l="l" t="t" r="r" b="b"/>
              <a:pathLst>
                <a:path w="18" h="1" extrusionOk="0">
                  <a:moveTo>
                    <a:pt x="17"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p:cNvSpPr/>
            <p:nvPr/>
          </p:nvSpPr>
          <p:spPr>
            <a:xfrm>
              <a:off x="3522700" y="4723341"/>
              <a:ext cx="575" cy="575"/>
            </a:xfrm>
            <a:custGeom>
              <a:avLst/>
              <a:gdLst/>
              <a:ahLst/>
              <a:cxnLst/>
              <a:rect l="l" t="t" r="r" b="b"/>
              <a:pathLst>
                <a:path w="14" h="14" extrusionOk="0">
                  <a:moveTo>
                    <a:pt x="0" y="1"/>
                  </a:moveTo>
                  <a:lnTo>
                    <a:pt x="0" y="14"/>
                  </a:lnTo>
                  <a:lnTo>
                    <a:pt x="13" y="14"/>
                  </a:lnTo>
                  <a:lnTo>
                    <a:pt x="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3312603" y="4603356"/>
              <a:ext cx="740" cy="575"/>
            </a:xfrm>
            <a:custGeom>
              <a:avLst/>
              <a:gdLst/>
              <a:ahLst/>
              <a:cxnLst/>
              <a:rect l="l" t="t" r="r" b="b"/>
              <a:pathLst>
                <a:path w="18" h="14" extrusionOk="0">
                  <a:moveTo>
                    <a:pt x="1" y="1"/>
                  </a:moveTo>
                  <a:cubicBezTo>
                    <a:pt x="1" y="14"/>
                    <a:pt x="1" y="14"/>
                    <a:pt x="17" y="14"/>
                  </a:cubicBezTo>
                  <a:cubicBezTo>
                    <a:pt x="17" y="1"/>
                    <a:pt x="17"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3135421" y="4595344"/>
              <a:ext cx="575" cy="740"/>
            </a:xfrm>
            <a:custGeom>
              <a:avLst/>
              <a:gdLst/>
              <a:ahLst/>
              <a:cxnLst/>
              <a:rect l="l" t="t" r="r" b="b"/>
              <a:pathLst>
                <a:path w="14" h="18" extrusionOk="0">
                  <a:moveTo>
                    <a:pt x="1" y="1"/>
                  </a:moveTo>
                  <a:lnTo>
                    <a:pt x="1" y="17"/>
                  </a:lnTo>
                  <a:cubicBezTo>
                    <a:pt x="14" y="17"/>
                    <a:pt x="14" y="17"/>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3250392" y="4757323"/>
              <a:ext cx="411" cy="288"/>
            </a:xfrm>
            <a:custGeom>
              <a:avLst/>
              <a:gdLst/>
              <a:ahLst/>
              <a:cxnLst/>
              <a:rect l="l" t="t" r="r" b="b"/>
              <a:pathLst>
                <a:path w="10" h="7" extrusionOk="0">
                  <a:moveTo>
                    <a:pt x="0" y="0"/>
                  </a:moveTo>
                  <a:cubicBezTo>
                    <a:pt x="0" y="5"/>
                    <a:pt x="2" y="6"/>
                    <a:pt x="3" y="6"/>
                  </a:cubicBezTo>
                  <a:cubicBezTo>
                    <a:pt x="6" y="6"/>
                    <a:pt x="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3351188" y="4659363"/>
              <a:ext cx="1151" cy="575"/>
            </a:xfrm>
            <a:custGeom>
              <a:avLst/>
              <a:gdLst/>
              <a:ahLst/>
              <a:cxnLst/>
              <a:rect l="l" t="t" r="r" b="b"/>
              <a:pathLst>
                <a:path w="28" h="14" extrusionOk="0">
                  <a:moveTo>
                    <a:pt x="1" y="0"/>
                  </a:moveTo>
                  <a:lnTo>
                    <a:pt x="1" y="13"/>
                  </a:lnTo>
                  <a:cubicBezTo>
                    <a:pt x="1" y="13"/>
                    <a:pt x="27"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3052829" y="4571018"/>
              <a:ext cx="575" cy="575"/>
            </a:xfrm>
            <a:custGeom>
              <a:avLst/>
              <a:gdLst/>
              <a:ahLst/>
              <a:cxnLst/>
              <a:rect l="l" t="t" r="r" b="b"/>
              <a:pathLst>
                <a:path w="14" h="14" extrusionOk="0">
                  <a:moveTo>
                    <a:pt x="13" y="1"/>
                  </a:moveTo>
                  <a:lnTo>
                    <a:pt x="0" y="14"/>
                  </a:lnTo>
                  <a:cubicBezTo>
                    <a:pt x="13" y="14"/>
                    <a:pt x="13"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3090180" y="4826355"/>
              <a:ext cx="575" cy="329"/>
            </a:xfrm>
            <a:custGeom>
              <a:avLst/>
              <a:gdLst/>
              <a:ahLst/>
              <a:cxnLst/>
              <a:rect l="l" t="t" r="r" b="b"/>
              <a:pathLst>
                <a:path w="14" h="8" extrusionOk="0">
                  <a:moveTo>
                    <a:pt x="0" y="0"/>
                  </a:moveTo>
                  <a:cubicBezTo>
                    <a:pt x="9" y="0"/>
                    <a:pt x="12" y="8"/>
                    <a:pt x="13" y="8"/>
                  </a:cubicBezTo>
                  <a:cubicBezTo>
                    <a:pt x="14" y="8"/>
                    <a:pt x="14" y="6"/>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3463324" y="4860994"/>
              <a:ext cx="575" cy="288"/>
            </a:xfrm>
            <a:custGeom>
              <a:avLst/>
              <a:gdLst/>
              <a:ahLst/>
              <a:cxnLst/>
              <a:rect l="l" t="t" r="r" b="b"/>
              <a:pathLst>
                <a:path w="14" h="7" extrusionOk="0">
                  <a:moveTo>
                    <a:pt x="0" y="1"/>
                  </a:moveTo>
                  <a:cubicBezTo>
                    <a:pt x="9" y="1"/>
                    <a:pt x="12" y="6"/>
                    <a:pt x="13" y="6"/>
                  </a:cubicBezTo>
                  <a:cubicBezTo>
                    <a:pt x="13" y="6"/>
                    <a:pt x="13" y="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3152966" y="4506465"/>
              <a:ext cx="699" cy="616"/>
            </a:xfrm>
            <a:custGeom>
              <a:avLst/>
              <a:gdLst/>
              <a:ahLst/>
              <a:cxnLst/>
              <a:rect l="l" t="t" r="r" b="b"/>
              <a:pathLst>
                <a:path w="17" h="15" extrusionOk="0">
                  <a:moveTo>
                    <a:pt x="17" y="1"/>
                  </a:moveTo>
                  <a:cubicBezTo>
                    <a:pt x="0" y="1"/>
                    <a:pt x="17" y="14"/>
                    <a:pt x="17" y="14"/>
                  </a:cubicBezTo>
                  <a:lnTo>
                    <a:pt x="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8"/>
            <p:cNvSpPr/>
            <p:nvPr/>
          </p:nvSpPr>
          <p:spPr>
            <a:xfrm>
              <a:off x="3494429" y="4880677"/>
              <a:ext cx="41" cy="1274"/>
            </a:xfrm>
            <a:custGeom>
              <a:avLst/>
              <a:gdLst/>
              <a:ahLst/>
              <a:cxnLst/>
              <a:rect l="l" t="t" r="r" b="b"/>
              <a:pathLst>
                <a:path w="1" h="31" extrusionOk="0">
                  <a:moveTo>
                    <a:pt x="0" y="1"/>
                  </a:moveTo>
                  <a:lnTo>
                    <a:pt x="0" y="31"/>
                  </a:lnTo>
                  <a:lnTo>
                    <a:pt x="0" y="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p:nvPr/>
          </p:nvSpPr>
          <p:spPr>
            <a:xfrm>
              <a:off x="3064087" y="4469647"/>
              <a:ext cx="1274" cy="1274"/>
            </a:xfrm>
            <a:custGeom>
              <a:avLst/>
              <a:gdLst/>
              <a:ahLst/>
              <a:cxnLst/>
              <a:rect l="l" t="t" r="r" b="b"/>
              <a:pathLst>
                <a:path w="31" h="31" extrusionOk="0">
                  <a:moveTo>
                    <a:pt x="1" y="1"/>
                  </a:moveTo>
                  <a:lnTo>
                    <a:pt x="1" y="30"/>
                  </a:lnTo>
                  <a:cubicBezTo>
                    <a:pt x="14" y="17"/>
                    <a:pt x="30" y="1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3046007" y="4263660"/>
              <a:ext cx="575" cy="575"/>
            </a:xfrm>
            <a:custGeom>
              <a:avLst/>
              <a:gdLst/>
              <a:ahLst/>
              <a:cxnLst/>
              <a:rect l="l" t="t" r="r" b="b"/>
              <a:pathLst>
                <a:path w="14" h="14" extrusionOk="0">
                  <a:moveTo>
                    <a:pt x="1" y="1"/>
                  </a:moveTo>
                  <a:lnTo>
                    <a:pt x="1" y="14"/>
                  </a:lnTo>
                  <a:lnTo>
                    <a:pt x="14" y="14"/>
                  </a:lnTo>
                  <a:cubicBezTo>
                    <a:pt x="14" y="14"/>
                    <a:pt x="1" y="1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3081633" y="4316667"/>
              <a:ext cx="67963" cy="29955"/>
            </a:xfrm>
            <a:custGeom>
              <a:avLst/>
              <a:gdLst/>
              <a:ahLst/>
              <a:cxnLst/>
              <a:rect l="l" t="t" r="r" b="b"/>
              <a:pathLst>
                <a:path w="1654" h="729" extrusionOk="0">
                  <a:moveTo>
                    <a:pt x="1054" y="1"/>
                  </a:moveTo>
                  <a:cubicBezTo>
                    <a:pt x="1039" y="1"/>
                    <a:pt x="1024" y="2"/>
                    <a:pt x="1009" y="3"/>
                  </a:cubicBezTo>
                  <a:cubicBezTo>
                    <a:pt x="979" y="3"/>
                    <a:pt x="953" y="3"/>
                    <a:pt x="926" y="20"/>
                  </a:cubicBezTo>
                  <a:cubicBezTo>
                    <a:pt x="691" y="86"/>
                    <a:pt x="470" y="169"/>
                    <a:pt x="265" y="308"/>
                  </a:cubicBezTo>
                  <a:cubicBezTo>
                    <a:pt x="195" y="334"/>
                    <a:pt x="152" y="390"/>
                    <a:pt x="99" y="433"/>
                  </a:cubicBezTo>
                  <a:cubicBezTo>
                    <a:pt x="56" y="486"/>
                    <a:pt x="70" y="543"/>
                    <a:pt x="43" y="599"/>
                  </a:cubicBezTo>
                  <a:cubicBezTo>
                    <a:pt x="30" y="638"/>
                    <a:pt x="0" y="665"/>
                    <a:pt x="43" y="708"/>
                  </a:cubicBezTo>
                  <a:cubicBezTo>
                    <a:pt x="58" y="722"/>
                    <a:pt x="73" y="728"/>
                    <a:pt x="87" y="728"/>
                  </a:cubicBezTo>
                  <a:cubicBezTo>
                    <a:pt x="112" y="728"/>
                    <a:pt x="136" y="711"/>
                    <a:pt x="152" y="695"/>
                  </a:cubicBezTo>
                  <a:cubicBezTo>
                    <a:pt x="430" y="556"/>
                    <a:pt x="718" y="447"/>
                    <a:pt x="1022" y="390"/>
                  </a:cubicBezTo>
                  <a:cubicBezTo>
                    <a:pt x="1062" y="377"/>
                    <a:pt x="1118" y="377"/>
                    <a:pt x="1158" y="377"/>
                  </a:cubicBezTo>
                  <a:cubicBezTo>
                    <a:pt x="1240" y="404"/>
                    <a:pt x="1339" y="417"/>
                    <a:pt x="1406" y="460"/>
                  </a:cubicBezTo>
                  <a:cubicBezTo>
                    <a:pt x="1423" y="467"/>
                    <a:pt x="1439" y="475"/>
                    <a:pt x="1454" y="475"/>
                  </a:cubicBezTo>
                  <a:cubicBezTo>
                    <a:pt x="1466" y="475"/>
                    <a:pt x="1477" y="471"/>
                    <a:pt x="1488" y="460"/>
                  </a:cubicBezTo>
                  <a:cubicBezTo>
                    <a:pt x="1531" y="417"/>
                    <a:pt x="1488" y="390"/>
                    <a:pt x="1475" y="364"/>
                  </a:cubicBezTo>
                  <a:cubicBezTo>
                    <a:pt x="1544" y="364"/>
                    <a:pt x="1571" y="321"/>
                    <a:pt x="1558" y="268"/>
                  </a:cubicBezTo>
                  <a:cubicBezTo>
                    <a:pt x="1558" y="252"/>
                    <a:pt x="1544" y="252"/>
                    <a:pt x="1544" y="238"/>
                  </a:cubicBezTo>
                  <a:lnTo>
                    <a:pt x="1558" y="238"/>
                  </a:lnTo>
                  <a:lnTo>
                    <a:pt x="1571" y="252"/>
                  </a:lnTo>
                  <a:cubicBezTo>
                    <a:pt x="1582" y="252"/>
                    <a:pt x="1594" y="254"/>
                    <a:pt x="1606" y="254"/>
                  </a:cubicBezTo>
                  <a:cubicBezTo>
                    <a:pt x="1626" y="254"/>
                    <a:pt x="1645" y="247"/>
                    <a:pt x="1654" y="212"/>
                  </a:cubicBezTo>
                  <a:cubicBezTo>
                    <a:pt x="1654" y="185"/>
                    <a:pt x="1640" y="142"/>
                    <a:pt x="1614" y="129"/>
                  </a:cubicBezTo>
                  <a:cubicBezTo>
                    <a:pt x="1540" y="79"/>
                    <a:pt x="1476" y="18"/>
                    <a:pt x="1394" y="18"/>
                  </a:cubicBezTo>
                  <a:cubicBezTo>
                    <a:pt x="1385" y="18"/>
                    <a:pt x="1376" y="18"/>
                    <a:pt x="1366" y="20"/>
                  </a:cubicBezTo>
                  <a:cubicBezTo>
                    <a:pt x="1349" y="22"/>
                    <a:pt x="1332" y="23"/>
                    <a:pt x="1315" y="23"/>
                  </a:cubicBezTo>
                  <a:cubicBezTo>
                    <a:pt x="1224" y="23"/>
                    <a:pt x="1136" y="1"/>
                    <a:pt x="1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3144543" y="4331049"/>
              <a:ext cx="40268" cy="104656"/>
            </a:xfrm>
            <a:custGeom>
              <a:avLst/>
              <a:gdLst/>
              <a:ahLst/>
              <a:cxnLst/>
              <a:rect l="l" t="t" r="r" b="b"/>
              <a:pathLst>
                <a:path w="980" h="2547" extrusionOk="0">
                  <a:moveTo>
                    <a:pt x="635" y="1"/>
                  </a:moveTo>
                  <a:cubicBezTo>
                    <a:pt x="605" y="1"/>
                    <a:pt x="592" y="14"/>
                    <a:pt x="579" y="27"/>
                  </a:cubicBezTo>
                  <a:cubicBezTo>
                    <a:pt x="566" y="54"/>
                    <a:pt x="566" y="67"/>
                    <a:pt x="566" y="97"/>
                  </a:cubicBezTo>
                  <a:cubicBezTo>
                    <a:pt x="566" y="193"/>
                    <a:pt x="592" y="302"/>
                    <a:pt x="592" y="398"/>
                  </a:cubicBezTo>
                  <a:cubicBezTo>
                    <a:pt x="605" y="619"/>
                    <a:pt x="619" y="854"/>
                    <a:pt x="662" y="1075"/>
                  </a:cubicBezTo>
                  <a:cubicBezTo>
                    <a:pt x="701" y="1294"/>
                    <a:pt x="757" y="1515"/>
                    <a:pt x="771" y="1737"/>
                  </a:cubicBezTo>
                  <a:lnTo>
                    <a:pt x="771" y="1833"/>
                  </a:lnTo>
                  <a:cubicBezTo>
                    <a:pt x="744" y="2011"/>
                    <a:pt x="701" y="2190"/>
                    <a:pt x="675" y="2355"/>
                  </a:cubicBezTo>
                  <a:cubicBezTo>
                    <a:pt x="662" y="2425"/>
                    <a:pt x="635" y="2425"/>
                    <a:pt x="579" y="2425"/>
                  </a:cubicBezTo>
                  <a:cubicBezTo>
                    <a:pt x="414" y="2398"/>
                    <a:pt x="248" y="2382"/>
                    <a:pt x="109" y="2299"/>
                  </a:cubicBezTo>
                  <a:cubicBezTo>
                    <a:pt x="97" y="2291"/>
                    <a:pt x="88" y="2288"/>
                    <a:pt x="79" y="2288"/>
                  </a:cubicBezTo>
                  <a:cubicBezTo>
                    <a:pt x="60" y="2288"/>
                    <a:pt x="47" y="2304"/>
                    <a:pt x="27" y="2316"/>
                  </a:cubicBezTo>
                  <a:cubicBezTo>
                    <a:pt x="0" y="2368"/>
                    <a:pt x="27" y="2398"/>
                    <a:pt x="70" y="2425"/>
                  </a:cubicBezTo>
                  <a:cubicBezTo>
                    <a:pt x="152" y="2464"/>
                    <a:pt x="235" y="2494"/>
                    <a:pt x="331" y="2521"/>
                  </a:cubicBezTo>
                  <a:cubicBezTo>
                    <a:pt x="397" y="2541"/>
                    <a:pt x="462" y="2545"/>
                    <a:pt x="529" y="2545"/>
                  </a:cubicBezTo>
                  <a:cubicBezTo>
                    <a:pt x="572" y="2545"/>
                    <a:pt x="615" y="2543"/>
                    <a:pt x="660" y="2543"/>
                  </a:cubicBezTo>
                  <a:cubicBezTo>
                    <a:pt x="692" y="2543"/>
                    <a:pt x="724" y="2544"/>
                    <a:pt x="757" y="2547"/>
                  </a:cubicBezTo>
                  <a:cubicBezTo>
                    <a:pt x="800" y="2547"/>
                    <a:pt x="814" y="2521"/>
                    <a:pt x="827" y="2494"/>
                  </a:cubicBezTo>
                  <a:cubicBezTo>
                    <a:pt x="853" y="2368"/>
                    <a:pt x="896" y="2259"/>
                    <a:pt x="910" y="2150"/>
                  </a:cubicBezTo>
                  <a:cubicBezTo>
                    <a:pt x="949" y="2011"/>
                    <a:pt x="979" y="1872"/>
                    <a:pt x="949" y="1720"/>
                  </a:cubicBezTo>
                  <a:cubicBezTo>
                    <a:pt x="923" y="1555"/>
                    <a:pt x="910" y="1376"/>
                    <a:pt x="853" y="1198"/>
                  </a:cubicBezTo>
                  <a:cubicBezTo>
                    <a:pt x="784" y="963"/>
                    <a:pt x="757" y="715"/>
                    <a:pt x="731" y="467"/>
                  </a:cubicBezTo>
                  <a:cubicBezTo>
                    <a:pt x="718" y="331"/>
                    <a:pt x="688" y="179"/>
                    <a:pt x="675" y="40"/>
                  </a:cubicBezTo>
                  <a:cubicBezTo>
                    <a:pt x="662" y="14"/>
                    <a:pt x="662"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3108260" y="4441582"/>
              <a:ext cx="74209" cy="23627"/>
            </a:xfrm>
            <a:custGeom>
              <a:avLst/>
              <a:gdLst/>
              <a:ahLst/>
              <a:cxnLst/>
              <a:rect l="l" t="t" r="r" b="b"/>
              <a:pathLst>
                <a:path w="1806" h="575" extrusionOk="0">
                  <a:moveTo>
                    <a:pt x="197" y="0"/>
                  </a:moveTo>
                  <a:cubicBezTo>
                    <a:pt x="178" y="0"/>
                    <a:pt x="160" y="7"/>
                    <a:pt x="152" y="22"/>
                  </a:cubicBezTo>
                  <a:cubicBezTo>
                    <a:pt x="96" y="65"/>
                    <a:pt x="56" y="122"/>
                    <a:pt x="14" y="188"/>
                  </a:cubicBezTo>
                  <a:cubicBezTo>
                    <a:pt x="0" y="217"/>
                    <a:pt x="14" y="244"/>
                    <a:pt x="43" y="270"/>
                  </a:cubicBezTo>
                  <a:cubicBezTo>
                    <a:pt x="54" y="282"/>
                    <a:pt x="64" y="287"/>
                    <a:pt x="74" y="287"/>
                  </a:cubicBezTo>
                  <a:cubicBezTo>
                    <a:pt x="89" y="287"/>
                    <a:pt x="103" y="275"/>
                    <a:pt x="113" y="257"/>
                  </a:cubicBezTo>
                  <a:cubicBezTo>
                    <a:pt x="129" y="241"/>
                    <a:pt x="140" y="229"/>
                    <a:pt x="153" y="229"/>
                  </a:cubicBezTo>
                  <a:cubicBezTo>
                    <a:pt x="161" y="229"/>
                    <a:pt x="169" y="234"/>
                    <a:pt x="179" y="244"/>
                  </a:cubicBezTo>
                  <a:cubicBezTo>
                    <a:pt x="262" y="327"/>
                    <a:pt x="361" y="383"/>
                    <a:pt x="457" y="436"/>
                  </a:cubicBezTo>
                  <a:cubicBezTo>
                    <a:pt x="592" y="505"/>
                    <a:pt x="731" y="561"/>
                    <a:pt x="883" y="575"/>
                  </a:cubicBezTo>
                  <a:cubicBezTo>
                    <a:pt x="971" y="575"/>
                    <a:pt x="1049" y="558"/>
                    <a:pt x="1135" y="558"/>
                  </a:cubicBezTo>
                  <a:cubicBezTo>
                    <a:pt x="1156" y="558"/>
                    <a:pt x="1178" y="559"/>
                    <a:pt x="1201" y="561"/>
                  </a:cubicBezTo>
                  <a:cubicBezTo>
                    <a:pt x="1214" y="562"/>
                    <a:pt x="1226" y="563"/>
                    <a:pt x="1239" y="563"/>
                  </a:cubicBezTo>
                  <a:cubicBezTo>
                    <a:pt x="1399" y="563"/>
                    <a:pt x="1529" y="488"/>
                    <a:pt x="1667" y="436"/>
                  </a:cubicBezTo>
                  <a:cubicBezTo>
                    <a:pt x="1710" y="409"/>
                    <a:pt x="1736" y="383"/>
                    <a:pt x="1779" y="353"/>
                  </a:cubicBezTo>
                  <a:cubicBezTo>
                    <a:pt x="1806" y="327"/>
                    <a:pt x="1793" y="300"/>
                    <a:pt x="1793" y="257"/>
                  </a:cubicBezTo>
                  <a:lnTo>
                    <a:pt x="1793" y="257"/>
                  </a:lnTo>
                  <a:cubicBezTo>
                    <a:pt x="1789" y="258"/>
                    <a:pt x="1785" y="259"/>
                    <a:pt x="1781" y="259"/>
                  </a:cubicBezTo>
                  <a:cubicBezTo>
                    <a:pt x="1753" y="259"/>
                    <a:pt x="1738" y="224"/>
                    <a:pt x="1707" y="224"/>
                  </a:cubicBezTo>
                  <a:cubicBezTo>
                    <a:pt x="1700" y="224"/>
                    <a:pt x="1692" y="226"/>
                    <a:pt x="1683" y="231"/>
                  </a:cubicBezTo>
                  <a:cubicBezTo>
                    <a:pt x="1545" y="327"/>
                    <a:pt x="1392" y="370"/>
                    <a:pt x="1214" y="383"/>
                  </a:cubicBezTo>
                  <a:cubicBezTo>
                    <a:pt x="1104" y="390"/>
                    <a:pt x="992" y="409"/>
                    <a:pt x="882" y="409"/>
                  </a:cubicBezTo>
                  <a:cubicBezTo>
                    <a:pt x="783" y="409"/>
                    <a:pt x="685" y="393"/>
                    <a:pt x="592" y="340"/>
                  </a:cubicBezTo>
                  <a:cubicBezTo>
                    <a:pt x="483" y="287"/>
                    <a:pt x="361" y="231"/>
                    <a:pt x="262" y="161"/>
                  </a:cubicBezTo>
                  <a:cubicBezTo>
                    <a:pt x="235" y="148"/>
                    <a:pt x="209" y="122"/>
                    <a:pt x="235" y="92"/>
                  </a:cubicBezTo>
                  <a:cubicBezTo>
                    <a:pt x="262" y="65"/>
                    <a:pt x="262" y="39"/>
                    <a:pt x="235" y="9"/>
                  </a:cubicBezTo>
                  <a:cubicBezTo>
                    <a:pt x="224" y="4"/>
                    <a:pt x="210"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3091824" y="4348594"/>
              <a:ext cx="48815" cy="23421"/>
            </a:xfrm>
            <a:custGeom>
              <a:avLst/>
              <a:gdLst/>
              <a:ahLst/>
              <a:cxnLst/>
              <a:rect l="l" t="t" r="r" b="b"/>
              <a:pathLst>
                <a:path w="1188" h="570" extrusionOk="0">
                  <a:moveTo>
                    <a:pt x="1062" y="0"/>
                  </a:moveTo>
                  <a:cubicBezTo>
                    <a:pt x="926" y="0"/>
                    <a:pt x="787" y="0"/>
                    <a:pt x="648" y="27"/>
                  </a:cubicBezTo>
                  <a:cubicBezTo>
                    <a:pt x="526" y="53"/>
                    <a:pt x="414" y="123"/>
                    <a:pt x="291" y="179"/>
                  </a:cubicBezTo>
                  <a:cubicBezTo>
                    <a:pt x="208" y="219"/>
                    <a:pt x="126" y="288"/>
                    <a:pt x="56" y="344"/>
                  </a:cubicBezTo>
                  <a:cubicBezTo>
                    <a:pt x="17" y="371"/>
                    <a:pt x="0" y="400"/>
                    <a:pt x="30" y="427"/>
                  </a:cubicBezTo>
                  <a:cubicBezTo>
                    <a:pt x="45" y="442"/>
                    <a:pt x="61" y="449"/>
                    <a:pt x="77" y="449"/>
                  </a:cubicBezTo>
                  <a:cubicBezTo>
                    <a:pt x="88" y="449"/>
                    <a:pt x="100" y="446"/>
                    <a:pt x="113" y="440"/>
                  </a:cubicBezTo>
                  <a:cubicBezTo>
                    <a:pt x="165" y="414"/>
                    <a:pt x="208" y="400"/>
                    <a:pt x="248" y="371"/>
                  </a:cubicBezTo>
                  <a:cubicBezTo>
                    <a:pt x="414" y="275"/>
                    <a:pt x="579" y="219"/>
                    <a:pt x="774" y="166"/>
                  </a:cubicBezTo>
                  <a:lnTo>
                    <a:pt x="774" y="166"/>
                  </a:lnTo>
                  <a:cubicBezTo>
                    <a:pt x="761" y="205"/>
                    <a:pt x="744" y="235"/>
                    <a:pt x="731" y="262"/>
                  </a:cubicBezTo>
                  <a:cubicBezTo>
                    <a:pt x="718" y="331"/>
                    <a:pt x="691" y="400"/>
                    <a:pt x="718" y="483"/>
                  </a:cubicBezTo>
                  <a:cubicBezTo>
                    <a:pt x="734" y="542"/>
                    <a:pt x="761" y="569"/>
                    <a:pt x="799" y="569"/>
                  </a:cubicBezTo>
                  <a:cubicBezTo>
                    <a:pt x="823" y="569"/>
                    <a:pt x="851" y="558"/>
                    <a:pt x="883" y="536"/>
                  </a:cubicBezTo>
                  <a:cubicBezTo>
                    <a:pt x="992" y="453"/>
                    <a:pt x="1035" y="344"/>
                    <a:pt x="1062" y="205"/>
                  </a:cubicBezTo>
                  <a:cubicBezTo>
                    <a:pt x="1075" y="179"/>
                    <a:pt x="1075" y="152"/>
                    <a:pt x="1118" y="136"/>
                  </a:cubicBezTo>
                  <a:cubicBezTo>
                    <a:pt x="1158" y="136"/>
                    <a:pt x="1187" y="123"/>
                    <a:pt x="1187" y="83"/>
                  </a:cubicBezTo>
                  <a:cubicBezTo>
                    <a:pt x="1187" y="53"/>
                    <a:pt x="1158" y="27"/>
                    <a:pt x="1131" y="14"/>
                  </a:cubicBezTo>
                  <a:cubicBezTo>
                    <a:pt x="1105" y="14"/>
                    <a:pt x="1075" y="0"/>
                    <a:pt x="1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3179059" y="4348512"/>
              <a:ext cx="40227" cy="25065"/>
            </a:xfrm>
            <a:custGeom>
              <a:avLst/>
              <a:gdLst/>
              <a:ahLst/>
              <a:cxnLst/>
              <a:rect l="l" t="t" r="r" b="b"/>
              <a:pathLst>
                <a:path w="979" h="610" extrusionOk="0">
                  <a:moveTo>
                    <a:pt x="635" y="1"/>
                  </a:moveTo>
                  <a:cubicBezTo>
                    <a:pt x="450" y="1"/>
                    <a:pt x="274" y="62"/>
                    <a:pt x="96" y="138"/>
                  </a:cubicBezTo>
                  <a:cubicBezTo>
                    <a:pt x="70" y="138"/>
                    <a:pt x="56" y="154"/>
                    <a:pt x="43" y="168"/>
                  </a:cubicBezTo>
                  <a:cubicBezTo>
                    <a:pt x="13" y="194"/>
                    <a:pt x="0" y="221"/>
                    <a:pt x="13" y="250"/>
                  </a:cubicBezTo>
                  <a:cubicBezTo>
                    <a:pt x="35" y="270"/>
                    <a:pt x="55" y="282"/>
                    <a:pt x="75" y="282"/>
                  </a:cubicBezTo>
                  <a:cubicBezTo>
                    <a:pt x="82" y="282"/>
                    <a:pt x="89" y="280"/>
                    <a:pt x="96" y="277"/>
                  </a:cubicBezTo>
                  <a:cubicBezTo>
                    <a:pt x="139" y="264"/>
                    <a:pt x="166" y="250"/>
                    <a:pt x="208" y="237"/>
                  </a:cubicBezTo>
                  <a:cubicBezTo>
                    <a:pt x="310" y="212"/>
                    <a:pt x="423" y="160"/>
                    <a:pt x="545" y="160"/>
                  </a:cubicBezTo>
                  <a:cubicBezTo>
                    <a:pt x="570" y="160"/>
                    <a:pt x="596" y="163"/>
                    <a:pt x="622" y="168"/>
                  </a:cubicBezTo>
                  <a:cubicBezTo>
                    <a:pt x="552" y="264"/>
                    <a:pt x="539" y="373"/>
                    <a:pt x="539" y="469"/>
                  </a:cubicBezTo>
                  <a:cubicBezTo>
                    <a:pt x="539" y="544"/>
                    <a:pt x="595" y="609"/>
                    <a:pt x="658" y="609"/>
                  </a:cubicBezTo>
                  <a:cubicBezTo>
                    <a:pt x="663" y="609"/>
                    <a:pt x="669" y="609"/>
                    <a:pt x="675" y="607"/>
                  </a:cubicBezTo>
                  <a:cubicBezTo>
                    <a:pt x="771" y="581"/>
                    <a:pt x="840" y="525"/>
                    <a:pt x="883" y="416"/>
                  </a:cubicBezTo>
                  <a:cubicBezTo>
                    <a:pt x="910" y="333"/>
                    <a:pt x="896" y="237"/>
                    <a:pt x="953" y="168"/>
                  </a:cubicBezTo>
                  <a:cubicBezTo>
                    <a:pt x="979" y="125"/>
                    <a:pt x="936" y="85"/>
                    <a:pt x="896" y="55"/>
                  </a:cubicBezTo>
                  <a:cubicBezTo>
                    <a:pt x="827" y="29"/>
                    <a:pt x="757" y="16"/>
                    <a:pt x="688" y="2"/>
                  </a:cubicBezTo>
                  <a:cubicBezTo>
                    <a:pt x="670" y="1"/>
                    <a:pt x="653"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3034050" y="4390795"/>
              <a:ext cx="23832" cy="34721"/>
            </a:xfrm>
            <a:custGeom>
              <a:avLst/>
              <a:gdLst/>
              <a:ahLst/>
              <a:cxnLst/>
              <a:rect l="l" t="t" r="r" b="b"/>
              <a:pathLst>
                <a:path w="580" h="845" extrusionOk="0">
                  <a:moveTo>
                    <a:pt x="72" y="0"/>
                  </a:moveTo>
                  <a:cubicBezTo>
                    <a:pt x="52" y="0"/>
                    <a:pt x="37" y="9"/>
                    <a:pt x="30" y="35"/>
                  </a:cubicBezTo>
                  <a:cubicBezTo>
                    <a:pt x="1" y="101"/>
                    <a:pt x="57" y="117"/>
                    <a:pt x="100" y="144"/>
                  </a:cubicBezTo>
                  <a:lnTo>
                    <a:pt x="113" y="157"/>
                  </a:lnTo>
                  <a:cubicBezTo>
                    <a:pt x="209" y="184"/>
                    <a:pt x="279" y="253"/>
                    <a:pt x="318" y="349"/>
                  </a:cubicBezTo>
                  <a:cubicBezTo>
                    <a:pt x="348" y="392"/>
                    <a:pt x="361" y="432"/>
                    <a:pt x="331" y="475"/>
                  </a:cubicBezTo>
                  <a:cubicBezTo>
                    <a:pt x="292" y="557"/>
                    <a:pt x="236" y="640"/>
                    <a:pt x="209" y="736"/>
                  </a:cubicBezTo>
                  <a:cubicBezTo>
                    <a:pt x="196" y="792"/>
                    <a:pt x="196" y="832"/>
                    <a:pt x="249" y="845"/>
                  </a:cubicBezTo>
                  <a:cubicBezTo>
                    <a:pt x="257" y="838"/>
                    <a:pt x="261" y="835"/>
                    <a:pt x="265" y="835"/>
                  </a:cubicBezTo>
                  <a:cubicBezTo>
                    <a:pt x="269" y="835"/>
                    <a:pt x="272" y="838"/>
                    <a:pt x="279" y="845"/>
                  </a:cubicBezTo>
                  <a:cubicBezTo>
                    <a:pt x="361" y="805"/>
                    <a:pt x="361" y="709"/>
                    <a:pt x="431" y="653"/>
                  </a:cubicBezTo>
                  <a:cubicBezTo>
                    <a:pt x="431" y="696"/>
                    <a:pt x="444" y="723"/>
                    <a:pt x="444" y="762"/>
                  </a:cubicBezTo>
                  <a:cubicBezTo>
                    <a:pt x="444" y="792"/>
                    <a:pt x="457" y="792"/>
                    <a:pt x="484" y="805"/>
                  </a:cubicBezTo>
                  <a:cubicBezTo>
                    <a:pt x="495" y="811"/>
                    <a:pt x="507" y="814"/>
                    <a:pt x="517" y="814"/>
                  </a:cubicBezTo>
                  <a:cubicBezTo>
                    <a:pt x="555" y="814"/>
                    <a:pt x="579" y="777"/>
                    <a:pt x="579" y="723"/>
                  </a:cubicBezTo>
                  <a:cubicBezTo>
                    <a:pt x="579" y="627"/>
                    <a:pt x="566" y="531"/>
                    <a:pt x="540" y="432"/>
                  </a:cubicBezTo>
                  <a:cubicBezTo>
                    <a:pt x="484" y="227"/>
                    <a:pt x="361" y="74"/>
                    <a:pt x="153" y="18"/>
                  </a:cubicBezTo>
                  <a:cubicBezTo>
                    <a:pt x="125" y="11"/>
                    <a:pt x="95"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3106616" y="4373454"/>
              <a:ext cx="13642" cy="5342"/>
            </a:xfrm>
            <a:custGeom>
              <a:avLst/>
              <a:gdLst/>
              <a:ahLst/>
              <a:cxnLst/>
              <a:rect l="l" t="t" r="r" b="b"/>
              <a:pathLst>
                <a:path w="332" h="130" extrusionOk="0">
                  <a:moveTo>
                    <a:pt x="249" y="0"/>
                  </a:moveTo>
                  <a:cubicBezTo>
                    <a:pt x="179" y="14"/>
                    <a:pt x="123" y="14"/>
                    <a:pt x="54" y="14"/>
                  </a:cubicBezTo>
                  <a:cubicBezTo>
                    <a:pt x="27" y="14"/>
                    <a:pt x="1" y="27"/>
                    <a:pt x="1" y="70"/>
                  </a:cubicBezTo>
                  <a:cubicBezTo>
                    <a:pt x="1" y="103"/>
                    <a:pt x="19" y="129"/>
                    <a:pt x="41" y="129"/>
                  </a:cubicBezTo>
                  <a:cubicBezTo>
                    <a:pt x="45" y="129"/>
                    <a:pt x="49" y="128"/>
                    <a:pt x="54" y="126"/>
                  </a:cubicBezTo>
                  <a:cubicBezTo>
                    <a:pt x="88" y="118"/>
                    <a:pt x="123" y="118"/>
                    <a:pt x="158" y="118"/>
                  </a:cubicBezTo>
                  <a:cubicBezTo>
                    <a:pt x="192" y="118"/>
                    <a:pt x="227" y="118"/>
                    <a:pt x="262" y="110"/>
                  </a:cubicBezTo>
                  <a:cubicBezTo>
                    <a:pt x="302" y="96"/>
                    <a:pt x="331" y="83"/>
                    <a:pt x="318" y="43"/>
                  </a:cubicBezTo>
                  <a:cubicBezTo>
                    <a:pt x="318" y="0"/>
                    <a:pt x="275"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p:nvPr/>
          </p:nvSpPr>
          <p:spPr>
            <a:xfrm>
              <a:off x="3044241" y="4425475"/>
              <a:ext cx="1274" cy="41"/>
            </a:xfrm>
            <a:custGeom>
              <a:avLst/>
              <a:gdLst/>
              <a:ahLst/>
              <a:cxnLst/>
              <a:rect l="l" t="t" r="r" b="b"/>
              <a:pathLst>
                <a:path w="31" h="1" extrusionOk="0">
                  <a:moveTo>
                    <a:pt x="31" y="1"/>
                  </a:move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8"/>
            <p:cNvSpPr/>
            <p:nvPr/>
          </p:nvSpPr>
          <p:spPr>
            <a:xfrm>
              <a:off x="3145611" y="4426174"/>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3153624" y="4506465"/>
              <a:ext cx="575" cy="616"/>
            </a:xfrm>
            <a:custGeom>
              <a:avLst/>
              <a:gdLst/>
              <a:ahLst/>
              <a:cxnLst/>
              <a:rect l="l" t="t" r="r" b="b"/>
              <a:pathLst>
                <a:path w="14" h="15" extrusionOk="0">
                  <a:moveTo>
                    <a:pt x="1" y="1"/>
                  </a:moveTo>
                  <a:lnTo>
                    <a:pt x="1" y="14"/>
                  </a:lnTo>
                  <a:lnTo>
                    <a:pt x="14" y="14"/>
                  </a:lnTo>
                  <a:cubicBezTo>
                    <a:pt x="14" y="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3270773" y="4852447"/>
              <a:ext cx="575" cy="41"/>
            </a:xfrm>
            <a:custGeom>
              <a:avLst/>
              <a:gdLst/>
              <a:ahLst/>
              <a:cxnLst/>
              <a:rect l="l" t="t" r="r" b="b"/>
              <a:pathLst>
                <a:path w="14" h="1" extrusionOk="0">
                  <a:moveTo>
                    <a:pt x="14"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a:off x="3228368" y="4890333"/>
              <a:ext cx="41" cy="41"/>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8"/>
            <p:cNvSpPr/>
            <p:nvPr/>
          </p:nvSpPr>
          <p:spPr>
            <a:xfrm>
              <a:off x="3270773" y="4902290"/>
              <a:ext cx="575" cy="452"/>
            </a:xfrm>
            <a:custGeom>
              <a:avLst/>
              <a:gdLst/>
              <a:ahLst/>
              <a:cxnLst/>
              <a:rect l="l" t="t" r="r" b="b"/>
              <a:pathLst>
                <a:path w="14" h="11" extrusionOk="0">
                  <a:moveTo>
                    <a:pt x="0" y="1"/>
                  </a:moveTo>
                  <a:cubicBezTo>
                    <a:pt x="7" y="7"/>
                    <a:pt x="10" y="11"/>
                    <a:pt x="12" y="11"/>
                  </a:cubicBezTo>
                  <a:cubicBezTo>
                    <a:pt x="14" y="11"/>
                    <a:pt x="14" y="7"/>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8"/>
            <p:cNvSpPr/>
            <p:nvPr/>
          </p:nvSpPr>
          <p:spPr>
            <a:xfrm>
              <a:off x="3356776" y="4877965"/>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8"/>
            <p:cNvSpPr/>
            <p:nvPr/>
          </p:nvSpPr>
          <p:spPr>
            <a:xfrm>
              <a:off x="3398236" y="4777580"/>
              <a:ext cx="82632" cy="45281"/>
            </a:xfrm>
            <a:custGeom>
              <a:avLst/>
              <a:gdLst/>
              <a:ahLst/>
              <a:cxnLst/>
              <a:rect l="l" t="t" r="r" b="b"/>
              <a:pathLst>
                <a:path w="2011" h="1102" extrusionOk="0">
                  <a:moveTo>
                    <a:pt x="838" y="207"/>
                  </a:moveTo>
                  <a:cubicBezTo>
                    <a:pt x="934" y="207"/>
                    <a:pt x="1032" y="225"/>
                    <a:pt x="1128" y="225"/>
                  </a:cubicBezTo>
                  <a:cubicBezTo>
                    <a:pt x="1253" y="225"/>
                    <a:pt x="1376" y="238"/>
                    <a:pt x="1501" y="238"/>
                  </a:cubicBezTo>
                  <a:cubicBezTo>
                    <a:pt x="1381" y="358"/>
                    <a:pt x="1261" y="412"/>
                    <a:pt x="1135" y="412"/>
                  </a:cubicBezTo>
                  <a:cubicBezTo>
                    <a:pt x="1089" y="412"/>
                    <a:pt x="1041" y="405"/>
                    <a:pt x="992" y="390"/>
                  </a:cubicBezTo>
                  <a:cubicBezTo>
                    <a:pt x="898" y="362"/>
                    <a:pt x="806" y="313"/>
                    <a:pt x="763" y="211"/>
                  </a:cubicBezTo>
                  <a:lnTo>
                    <a:pt x="763" y="211"/>
                  </a:lnTo>
                  <a:cubicBezTo>
                    <a:pt x="788" y="208"/>
                    <a:pt x="813" y="207"/>
                    <a:pt x="838" y="207"/>
                  </a:cubicBezTo>
                  <a:close/>
                  <a:moveTo>
                    <a:pt x="617" y="470"/>
                  </a:moveTo>
                  <a:cubicBezTo>
                    <a:pt x="714" y="470"/>
                    <a:pt x="810" y="489"/>
                    <a:pt x="910" y="542"/>
                  </a:cubicBezTo>
                  <a:cubicBezTo>
                    <a:pt x="974" y="574"/>
                    <a:pt x="1041" y="587"/>
                    <a:pt x="1110" y="587"/>
                  </a:cubicBezTo>
                  <a:cubicBezTo>
                    <a:pt x="1186" y="587"/>
                    <a:pt x="1263" y="570"/>
                    <a:pt x="1336" y="542"/>
                  </a:cubicBezTo>
                  <a:cubicBezTo>
                    <a:pt x="1375" y="527"/>
                    <a:pt x="1413" y="521"/>
                    <a:pt x="1449" y="521"/>
                  </a:cubicBezTo>
                  <a:cubicBezTo>
                    <a:pt x="1514" y="521"/>
                    <a:pt x="1576" y="541"/>
                    <a:pt x="1637" y="569"/>
                  </a:cubicBezTo>
                  <a:cubicBezTo>
                    <a:pt x="1667" y="595"/>
                    <a:pt x="1667" y="625"/>
                    <a:pt x="1637" y="638"/>
                  </a:cubicBezTo>
                  <a:cubicBezTo>
                    <a:pt x="1541" y="721"/>
                    <a:pt x="1419" y="804"/>
                    <a:pt x="1293" y="857"/>
                  </a:cubicBezTo>
                  <a:cubicBezTo>
                    <a:pt x="1218" y="891"/>
                    <a:pt x="1142" y="907"/>
                    <a:pt x="1067" y="907"/>
                  </a:cubicBezTo>
                  <a:cubicBezTo>
                    <a:pt x="964" y="907"/>
                    <a:pt x="861" y="878"/>
                    <a:pt x="757" y="830"/>
                  </a:cubicBezTo>
                  <a:cubicBezTo>
                    <a:pt x="632" y="774"/>
                    <a:pt x="509" y="721"/>
                    <a:pt x="413" y="638"/>
                  </a:cubicBezTo>
                  <a:cubicBezTo>
                    <a:pt x="371" y="609"/>
                    <a:pt x="331" y="569"/>
                    <a:pt x="288" y="513"/>
                  </a:cubicBezTo>
                  <a:cubicBezTo>
                    <a:pt x="403" y="492"/>
                    <a:pt x="511" y="470"/>
                    <a:pt x="617" y="470"/>
                  </a:cubicBezTo>
                  <a:close/>
                  <a:moveTo>
                    <a:pt x="285" y="1"/>
                  </a:moveTo>
                  <a:cubicBezTo>
                    <a:pt x="267" y="1"/>
                    <a:pt x="250" y="2"/>
                    <a:pt x="232" y="3"/>
                  </a:cubicBezTo>
                  <a:cubicBezTo>
                    <a:pt x="109" y="30"/>
                    <a:pt x="0" y="169"/>
                    <a:pt x="13" y="294"/>
                  </a:cubicBezTo>
                  <a:cubicBezTo>
                    <a:pt x="27" y="390"/>
                    <a:pt x="66" y="486"/>
                    <a:pt x="109" y="569"/>
                  </a:cubicBezTo>
                  <a:cubicBezTo>
                    <a:pt x="205" y="721"/>
                    <a:pt x="331" y="817"/>
                    <a:pt x="480" y="900"/>
                  </a:cubicBezTo>
                  <a:cubicBezTo>
                    <a:pt x="536" y="926"/>
                    <a:pt x="592" y="956"/>
                    <a:pt x="645" y="982"/>
                  </a:cubicBezTo>
                  <a:cubicBezTo>
                    <a:pt x="771" y="1052"/>
                    <a:pt x="910" y="1091"/>
                    <a:pt x="1045" y="1091"/>
                  </a:cubicBezTo>
                  <a:cubicBezTo>
                    <a:pt x="1067" y="1098"/>
                    <a:pt x="1087" y="1101"/>
                    <a:pt x="1108" y="1101"/>
                  </a:cubicBezTo>
                  <a:cubicBezTo>
                    <a:pt x="1129" y="1101"/>
                    <a:pt x="1149" y="1098"/>
                    <a:pt x="1171" y="1091"/>
                  </a:cubicBezTo>
                  <a:cubicBezTo>
                    <a:pt x="1293" y="1052"/>
                    <a:pt x="1432" y="995"/>
                    <a:pt x="1541" y="939"/>
                  </a:cubicBezTo>
                  <a:cubicBezTo>
                    <a:pt x="1763" y="817"/>
                    <a:pt x="1902" y="625"/>
                    <a:pt x="1984" y="390"/>
                  </a:cubicBezTo>
                  <a:cubicBezTo>
                    <a:pt x="2011" y="347"/>
                    <a:pt x="2011" y="278"/>
                    <a:pt x="1955" y="251"/>
                  </a:cubicBezTo>
                  <a:cubicBezTo>
                    <a:pt x="1902" y="225"/>
                    <a:pt x="1859" y="182"/>
                    <a:pt x="1802" y="156"/>
                  </a:cubicBezTo>
                  <a:cubicBezTo>
                    <a:pt x="1763" y="123"/>
                    <a:pt x="1721" y="108"/>
                    <a:pt x="1686" y="108"/>
                  </a:cubicBezTo>
                  <a:cubicBezTo>
                    <a:pt x="1674" y="108"/>
                    <a:pt x="1663" y="109"/>
                    <a:pt x="1654" y="113"/>
                  </a:cubicBezTo>
                  <a:cubicBezTo>
                    <a:pt x="1614" y="122"/>
                    <a:pt x="1575" y="125"/>
                    <a:pt x="1537" y="125"/>
                  </a:cubicBezTo>
                  <a:cubicBezTo>
                    <a:pt x="1451" y="125"/>
                    <a:pt x="1366" y="108"/>
                    <a:pt x="1280" y="99"/>
                  </a:cubicBezTo>
                  <a:cubicBezTo>
                    <a:pt x="1045" y="86"/>
                    <a:pt x="810" y="60"/>
                    <a:pt x="579" y="30"/>
                  </a:cubicBezTo>
                  <a:cubicBezTo>
                    <a:pt x="482" y="30"/>
                    <a:pt x="389"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p:nvPr/>
          </p:nvSpPr>
          <p:spPr>
            <a:xfrm>
              <a:off x="3451366" y="4703864"/>
              <a:ext cx="29503" cy="62580"/>
            </a:xfrm>
            <a:custGeom>
              <a:avLst/>
              <a:gdLst/>
              <a:ahLst/>
              <a:cxnLst/>
              <a:rect l="l" t="t" r="r" b="b"/>
              <a:pathLst>
                <a:path w="718" h="1523" extrusionOk="0">
                  <a:moveTo>
                    <a:pt x="159" y="0"/>
                  </a:moveTo>
                  <a:cubicBezTo>
                    <a:pt x="139" y="0"/>
                    <a:pt x="118" y="16"/>
                    <a:pt x="96" y="48"/>
                  </a:cubicBezTo>
                  <a:cubicBezTo>
                    <a:pt x="70" y="104"/>
                    <a:pt x="56" y="157"/>
                    <a:pt x="83" y="227"/>
                  </a:cubicBezTo>
                  <a:cubicBezTo>
                    <a:pt x="165" y="379"/>
                    <a:pt x="235" y="531"/>
                    <a:pt x="331" y="683"/>
                  </a:cubicBezTo>
                  <a:cubicBezTo>
                    <a:pt x="400" y="766"/>
                    <a:pt x="456" y="862"/>
                    <a:pt x="470" y="971"/>
                  </a:cubicBezTo>
                  <a:cubicBezTo>
                    <a:pt x="496" y="1053"/>
                    <a:pt x="470" y="1123"/>
                    <a:pt x="400" y="1162"/>
                  </a:cubicBezTo>
                  <a:cubicBezTo>
                    <a:pt x="361" y="1192"/>
                    <a:pt x="318" y="1219"/>
                    <a:pt x="278" y="1245"/>
                  </a:cubicBezTo>
                  <a:cubicBezTo>
                    <a:pt x="195" y="1275"/>
                    <a:pt x="139" y="1315"/>
                    <a:pt x="70" y="1358"/>
                  </a:cubicBezTo>
                  <a:cubicBezTo>
                    <a:pt x="30" y="1384"/>
                    <a:pt x="0" y="1427"/>
                    <a:pt x="13" y="1467"/>
                  </a:cubicBezTo>
                  <a:cubicBezTo>
                    <a:pt x="30" y="1510"/>
                    <a:pt x="56" y="1510"/>
                    <a:pt x="83" y="1523"/>
                  </a:cubicBezTo>
                  <a:cubicBezTo>
                    <a:pt x="195" y="1493"/>
                    <a:pt x="291" y="1467"/>
                    <a:pt x="387" y="1427"/>
                  </a:cubicBezTo>
                  <a:cubicBezTo>
                    <a:pt x="509" y="1371"/>
                    <a:pt x="609" y="1275"/>
                    <a:pt x="648" y="1136"/>
                  </a:cubicBezTo>
                  <a:cubicBezTo>
                    <a:pt x="718" y="944"/>
                    <a:pt x="635" y="779"/>
                    <a:pt x="539" y="640"/>
                  </a:cubicBezTo>
                  <a:cubicBezTo>
                    <a:pt x="427" y="501"/>
                    <a:pt x="331" y="379"/>
                    <a:pt x="248" y="227"/>
                  </a:cubicBezTo>
                  <a:cubicBezTo>
                    <a:pt x="222" y="187"/>
                    <a:pt x="195" y="131"/>
                    <a:pt x="208" y="75"/>
                  </a:cubicBezTo>
                  <a:cubicBezTo>
                    <a:pt x="222" y="48"/>
                    <a:pt x="208" y="22"/>
                    <a:pt x="179" y="5"/>
                  </a:cubicBezTo>
                  <a:cubicBezTo>
                    <a:pt x="172" y="2"/>
                    <a:pt x="16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3467269" y="4708795"/>
              <a:ext cx="50417" cy="25969"/>
            </a:xfrm>
            <a:custGeom>
              <a:avLst/>
              <a:gdLst/>
              <a:ahLst/>
              <a:cxnLst/>
              <a:rect l="l" t="t" r="r" b="b"/>
              <a:pathLst>
                <a:path w="1227" h="632" extrusionOk="0">
                  <a:moveTo>
                    <a:pt x="627" y="1"/>
                  </a:moveTo>
                  <a:cubicBezTo>
                    <a:pt x="512" y="1"/>
                    <a:pt x="398" y="18"/>
                    <a:pt x="288" y="50"/>
                  </a:cubicBezTo>
                  <a:cubicBezTo>
                    <a:pt x="192" y="80"/>
                    <a:pt x="109" y="120"/>
                    <a:pt x="40" y="176"/>
                  </a:cubicBezTo>
                  <a:cubicBezTo>
                    <a:pt x="13" y="203"/>
                    <a:pt x="0" y="232"/>
                    <a:pt x="13" y="259"/>
                  </a:cubicBezTo>
                  <a:cubicBezTo>
                    <a:pt x="26" y="279"/>
                    <a:pt x="41" y="285"/>
                    <a:pt x="55" y="285"/>
                  </a:cubicBezTo>
                  <a:cubicBezTo>
                    <a:pt x="69" y="285"/>
                    <a:pt x="83" y="279"/>
                    <a:pt x="96" y="272"/>
                  </a:cubicBezTo>
                  <a:cubicBezTo>
                    <a:pt x="152" y="246"/>
                    <a:pt x="205" y="232"/>
                    <a:pt x="261" y="203"/>
                  </a:cubicBezTo>
                  <a:cubicBezTo>
                    <a:pt x="372" y="167"/>
                    <a:pt x="482" y="148"/>
                    <a:pt x="592" y="148"/>
                  </a:cubicBezTo>
                  <a:cubicBezTo>
                    <a:pt x="647" y="148"/>
                    <a:pt x="702" y="153"/>
                    <a:pt x="757" y="163"/>
                  </a:cubicBezTo>
                  <a:cubicBezTo>
                    <a:pt x="744" y="203"/>
                    <a:pt x="731" y="232"/>
                    <a:pt x="718" y="246"/>
                  </a:cubicBezTo>
                  <a:cubicBezTo>
                    <a:pt x="661" y="315"/>
                    <a:pt x="635" y="381"/>
                    <a:pt x="648" y="464"/>
                  </a:cubicBezTo>
                  <a:cubicBezTo>
                    <a:pt x="648" y="533"/>
                    <a:pt x="675" y="589"/>
                    <a:pt x="731" y="616"/>
                  </a:cubicBezTo>
                  <a:cubicBezTo>
                    <a:pt x="749" y="626"/>
                    <a:pt x="770" y="631"/>
                    <a:pt x="791" y="631"/>
                  </a:cubicBezTo>
                  <a:cubicBezTo>
                    <a:pt x="829" y="631"/>
                    <a:pt x="868" y="615"/>
                    <a:pt x="896" y="589"/>
                  </a:cubicBezTo>
                  <a:cubicBezTo>
                    <a:pt x="1005" y="507"/>
                    <a:pt x="1032" y="411"/>
                    <a:pt x="1032" y="272"/>
                  </a:cubicBezTo>
                  <a:cubicBezTo>
                    <a:pt x="1075" y="298"/>
                    <a:pt x="1101" y="315"/>
                    <a:pt x="1131" y="328"/>
                  </a:cubicBezTo>
                  <a:cubicBezTo>
                    <a:pt x="1142" y="334"/>
                    <a:pt x="1155" y="337"/>
                    <a:pt x="1168" y="337"/>
                  </a:cubicBezTo>
                  <a:cubicBezTo>
                    <a:pt x="1186" y="337"/>
                    <a:pt x="1204" y="330"/>
                    <a:pt x="1214" y="315"/>
                  </a:cubicBezTo>
                  <a:cubicBezTo>
                    <a:pt x="1227" y="298"/>
                    <a:pt x="1227" y="259"/>
                    <a:pt x="1214" y="232"/>
                  </a:cubicBezTo>
                  <a:cubicBezTo>
                    <a:pt x="1197" y="216"/>
                    <a:pt x="1197" y="203"/>
                    <a:pt x="1184" y="189"/>
                  </a:cubicBezTo>
                  <a:cubicBezTo>
                    <a:pt x="1088" y="120"/>
                    <a:pt x="979" y="50"/>
                    <a:pt x="853" y="24"/>
                  </a:cubicBezTo>
                  <a:cubicBezTo>
                    <a:pt x="778" y="8"/>
                    <a:pt x="702"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p:nvPr/>
          </p:nvSpPr>
          <p:spPr>
            <a:xfrm>
              <a:off x="3391990" y="4711219"/>
              <a:ext cx="49226" cy="24859"/>
            </a:xfrm>
            <a:custGeom>
              <a:avLst/>
              <a:gdLst/>
              <a:ahLst/>
              <a:cxnLst/>
              <a:rect l="l" t="t" r="r" b="b"/>
              <a:pathLst>
                <a:path w="1198" h="605" extrusionOk="0">
                  <a:moveTo>
                    <a:pt x="672" y="0"/>
                  </a:moveTo>
                  <a:cubicBezTo>
                    <a:pt x="606" y="0"/>
                    <a:pt x="542" y="11"/>
                    <a:pt x="483" y="34"/>
                  </a:cubicBezTo>
                  <a:cubicBezTo>
                    <a:pt x="344" y="91"/>
                    <a:pt x="218" y="157"/>
                    <a:pt x="109" y="256"/>
                  </a:cubicBezTo>
                  <a:lnTo>
                    <a:pt x="26" y="339"/>
                  </a:lnTo>
                  <a:cubicBezTo>
                    <a:pt x="0" y="365"/>
                    <a:pt x="0" y="392"/>
                    <a:pt x="26" y="421"/>
                  </a:cubicBezTo>
                  <a:cubicBezTo>
                    <a:pt x="40" y="441"/>
                    <a:pt x="54" y="448"/>
                    <a:pt x="68" y="448"/>
                  </a:cubicBezTo>
                  <a:cubicBezTo>
                    <a:pt x="82" y="448"/>
                    <a:pt x="96" y="441"/>
                    <a:pt x="109" y="435"/>
                  </a:cubicBezTo>
                  <a:cubicBezTo>
                    <a:pt x="136" y="405"/>
                    <a:pt x="165" y="378"/>
                    <a:pt x="192" y="365"/>
                  </a:cubicBezTo>
                  <a:cubicBezTo>
                    <a:pt x="331" y="269"/>
                    <a:pt x="466" y="173"/>
                    <a:pt x="632" y="173"/>
                  </a:cubicBezTo>
                  <a:cubicBezTo>
                    <a:pt x="644" y="170"/>
                    <a:pt x="655" y="168"/>
                    <a:pt x="667" y="168"/>
                  </a:cubicBezTo>
                  <a:cubicBezTo>
                    <a:pt x="706" y="168"/>
                    <a:pt x="739" y="187"/>
                    <a:pt x="771" y="187"/>
                  </a:cubicBezTo>
                  <a:cubicBezTo>
                    <a:pt x="827" y="187"/>
                    <a:pt x="853" y="200"/>
                    <a:pt x="814" y="256"/>
                  </a:cubicBezTo>
                  <a:cubicBezTo>
                    <a:pt x="784" y="309"/>
                    <a:pt x="771" y="378"/>
                    <a:pt x="771" y="448"/>
                  </a:cubicBezTo>
                  <a:cubicBezTo>
                    <a:pt x="782" y="531"/>
                    <a:pt x="856" y="605"/>
                    <a:pt x="930" y="605"/>
                  </a:cubicBezTo>
                  <a:cubicBezTo>
                    <a:pt x="941" y="605"/>
                    <a:pt x="952" y="603"/>
                    <a:pt x="962" y="600"/>
                  </a:cubicBezTo>
                  <a:cubicBezTo>
                    <a:pt x="1088" y="557"/>
                    <a:pt x="1157" y="461"/>
                    <a:pt x="1184" y="322"/>
                  </a:cubicBezTo>
                  <a:cubicBezTo>
                    <a:pt x="1197" y="187"/>
                    <a:pt x="1144" y="104"/>
                    <a:pt x="1005" y="61"/>
                  </a:cubicBezTo>
                  <a:cubicBezTo>
                    <a:pt x="949" y="48"/>
                    <a:pt x="896" y="34"/>
                    <a:pt x="840" y="21"/>
                  </a:cubicBezTo>
                  <a:cubicBezTo>
                    <a:pt x="783" y="8"/>
                    <a:pt x="727"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8"/>
            <p:cNvSpPr/>
            <p:nvPr/>
          </p:nvSpPr>
          <p:spPr>
            <a:xfrm>
              <a:off x="3383937" y="4686400"/>
              <a:ext cx="59581" cy="18737"/>
            </a:xfrm>
            <a:custGeom>
              <a:avLst/>
              <a:gdLst/>
              <a:ahLst/>
              <a:cxnLst/>
              <a:rect l="l" t="t" r="r" b="b"/>
              <a:pathLst>
                <a:path w="1450" h="456" extrusionOk="0">
                  <a:moveTo>
                    <a:pt x="970" y="0"/>
                  </a:moveTo>
                  <a:cubicBezTo>
                    <a:pt x="941" y="0"/>
                    <a:pt x="913" y="1"/>
                    <a:pt x="884" y="3"/>
                  </a:cubicBezTo>
                  <a:cubicBezTo>
                    <a:pt x="745" y="17"/>
                    <a:pt x="609" y="60"/>
                    <a:pt x="470" y="116"/>
                  </a:cubicBezTo>
                  <a:cubicBezTo>
                    <a:pt x="318" y="169"/>
                    <a:pt x="196" y="265"/>
                    <a:pt x="57" y="347"/>
                  </a:cubicBezTo>
                  <a:cubicBezTo>
                    <a:pt x="31" y="364"/>
                    <a:pt x="1" y="390"/>
                    <a:pt x="31" y="430"/>
                  </a:cubicBezTo>
                  <a:cubicBezTo>
                    <a:pt x="39" y="448"/>
                    <a:pt x="56" y="455"/>
                    <a:pt x="78" y="455"/>
                  </a:cubicBezTo>
                  <a:cubicBezTo>
                    <a:pt x="93" y="455"/>
                    <a:pt x="109" y="452"/>
                    <a:pt x="127" y="447"/>
                  </a:cubicBezTo>
                  <a:cubicBezTo>
                    <a:pt x="153" y="417"/>
                    <a:pt x="196" y="404"/>
                    <a:pt x="236" y="390"/>
                  </a:cubicBezTo>
                  <a:cubicBezTo>
                    <a:pt x="553" y="265"/>
                    <a:pt x="897" y="251"/>
                    <a:pt x="1228" y="225"/>
                  </a:cubicBezTo>
                  <a:lnTo>
                    <a:pt x="1367" y="225"/>
                  </a:lnTo>
                  <a:cubicBezTo>
                    <a:pt x="1393" y="225"/>
                    <a:pt x="1436" y="225"/>
                    <a:pt x="1436" y="182"/>
                  </a:cubicBezTo>
                  <a:cubicBezTo>
                    <a:pt x="1449" y="156"/>
                    <a:pt x="1423" y="129"/>
                    <a:pt x="1393" y="99"/>
                  </a:cubicBezTo>
                  <a:cubicBezTo>
                    <a:pt x="1266" y="30"/>
                    <a:pt x="1119"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3330807" y="4735175"/>
              <a:ext cx="30078" cy="29667"/>
            </a:xfrm>
            <a:custGeom>
              <a:avLst/>
              <a:gdLst/>
              <a:ahLst/>
              <a:cxnLst/>
              <a:rect l="l" t="t" r="r" b="b"/>
              <a:pathLst>
                <a:path w="732" h="722" extrusionOk="0">
                  <a:moveTo>
                    <a:pt x="117" y="1"/>
                  </a:moveTo>
                  <a:cubicBezTo>
                    <a:pt x="102" y="1"/>
                    <a:pt x="86" y="2"/>
                    <a:pt x="70" y="4"/>
                  </a:cubicBezTo>
                  <a:cubicBezTo>
                    <a:pt x="27" y="4"/>
                    <a:pt x="1" y="17"/>
                    <a:pt x="1" y="57"/>
                  </a:cubicBezTo>
                  <a:cubicBezTo>
                    <a:pt x="1" y="100"/>
                    <a:pt x="27" y="113"/>
                    <a:pt x="54" y="113"/>
                  </a:cubicBezTo>
                  <a:cubicBezTo>
                    <a:pt x="180" y="139"/>
                    <a:pt x="289" y="195"/>
                    <a:pt x="371" y="278"/>
                  </a:cubicBezTo>
                  <a:cubicBezTo>
                    <a:pt x="428" y="334"/>
                    <a:pt x="414" y="361"/>
                    <a:pt x="385" y="400"/>
                  </a:cubicBezTo>
                  <a:cubicBezTo>
                    <a:pt x="318" y="470"/>
                    <a:pt x="275" y="539"/>
                    <a:pt x="249" y="622"/>
                  </a:cubicBezTo>
                  <a:cubicBezTo>
                    <a:pt x="236" y="665"/>
                    <a:pt x="262" y="691"/>
                    <a:pt x="289" y="718"/>
                  </a:cubicBezTo>
                  <a:cubicBezTo>
                    <a:pt x="297" y="720"/>
                    <a:pt x="304" y="721"/>
                    <a:pt x="311" y="721"/>
                  </a:cubicBezTo>
                  <a:cubicBezTo>
                    <a:pt x="341" y="721"/>
                    <a:pt x="361" y="700"/>
                    <a:pt x="371" y="678"/>
                  </a:cubicBezTo>
                  <a:cubicBezTo>
                    <a:pt x="414" y="609"/>
                    <a:pt x="454" y="539"/>
                    <a:pt x="510" y="470"/>
                  </a:cubicBezTo>
                  <a:cubicBezTo>
                    <a:pt x="550" y="500"/>
                    <a:pt x="537" y="553"/>
                    <a:pt x="566" y="582"/>
                  </a:cubicBezTo>
                  <a:cubicBezTo>
                    <a:pt x="589" y="617"/>
                    <a:pt x="592" y="683"/>
                    <a:pt x="647" y="683"/>
                  </a:cubicBezTo>
                  <a:cubicBezTo>
                    <a:pt x="655" y="683"/>
                    <a:pt x="664" y="682"/>
                    <a:pt x="676" y="678"/>
                  </a:cubicBezTo>
                  <a:cubicBezTo>
                    <a:pt x="715" y="678"/>
                    <a:pt x="732" y="622"/>
                    <a:pt x="702" y="539"/>
                  </a:cubicBezTo>
                  <a:cubicBezTo>
                    <a:pt x="649" y="374"/>
                    <a:pt x="580" y="222"/>
                    <a:pt x="428" y="126"/>
                  </a:cubicBezTo>
                  <a:cubicBezTo>
                    <a:pt x="331" y="53"/>
                    <a:pt x="232"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3487074" y="4782676"/>
              <a:ext cx="6862" cy="10971"/>
            </a:xfrm>
            <a:custGeom>
              <a:avLst/>
              <a:gdLst/>
              <a:ahLst/>
              <a:cxnLst/>
              <a:rect l="l" t="t" r="r" b="b"/>
              <a:pathLst>
                <a:path w="167" h="267" extrusionOk="0">
                  <a:moveTo>
                    <a:pt x="63" y="0"/>
                  </a:moveTo>
                  <a:cubicBezTo>
                    <a:pt x="57" y="0"/>
                    <a:pt x="49" y="2"/>
                    <a:pt x="41" y="5"/>
                  </a:cubicBezTo>
                  <a:cubicBezTo>
                    <a:pt x="14" y="32"/>
                    <a:pt x="1" y="58"/>
                    <a:pt x="14" y="88"/>
                  </a:cubicBezTo>
                  <a:cubicBezTo>
                    <a:pt x="27" y="114"/>
                    <a:pt x="27" y="154"/>
                    <a:pt x="27" y="197"/>
                  </a:cubicBezTo>
                  <a:cubicBezTo>
                    <a:pt x="27" y="223"/>
                    <a:pt x="41" y="266"/>
                    <a:pt x="70" y="266"/>
                  </a:cubicBezTo>
                  <a:cubicBezTo>
                    <a:pt x="110" y="266"/>
                    <a:pt x="136" y="253"/>
                    <a:pt x="153" y="210"/>
                  </a:cubicBezTo>
                  <a:cubicBezTo>
                    <a:pt x="166" y="197"/>
                    <a:pt x="153" y="170"/>
                    <a:pt x="166" y="141"/>
                  </a:cubicBezTo>
                  <a:cubicBezTo>
                    <a:pt x="166" y="101"/>
                    <a:pt x="136" y="71"/>
                    <a:pt x="123" y="45"/>
                  </a:cubicBezTo>
                  <a:cubicBezTo>
                    <a:pt x="102" y="24"/>
                    <a:pt x="8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3390224" y="4774827"/>
              <a:ext cx="8054" cy="9163"/>
            </a:xfrm>
            <a:custGeom>
              <a:avLst/>
              <a:gdLst/>
              <a:ahLst/>
              <a:cxnLst/>
              <a:rect l="l" t="t" r="r" b="b"/>
              <a:pathLst>
                <a:path w="196" h="223" extrusionOk="0">
                  <a:moveTo>
                    <a:pt x="112" y="1"/>
                  </a:moveTo>
                  <a:cubicBezTo>
                    <a:pt x="56" y="31"/>
                    <a:pt x="0" y="84"/>
                    <a:pt x="0" y="153"/>
                  </a:cubicBezTo>
                  <a:cubicBezTo>
                    <a:pt x="13" y="180"/>
                    <a:pt x="0" y="209"/>
                    <a:pt x="43" y="223"/>
                  </a:cubicBezTo>
                  <a:cubicBezTo>
                    <a:pt x="83" y="223"/>
                    <a:pt x="112" y="223"/>
                    <a:pt x="126" y="180"/>
                  </a:cubicBezTo>
                  <a:cubicBezTo>
                    <a:pt x="139" y="153"/>
                    <a:pt x="152" y="113"/>
                    <a:pt x="179" y="70"/>
                  </a:cubicBezTo>
                  <a:cubicBezTo>
                    <a:pt x="195" y="57"/>
                    <a:pt x="195" y="31"/>
                    <a:pt x="165" y="14"/>
                  </a:cubicBezTo>
                  <a:cubicBezTo>
                    <a:pt x="152" y="1"/>
                    <a:pt x="139"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3523234" y="4723341"/>
              <a:ext cx="41" cy="575"/>
            </a:xfrm>
            <a:custGeom>
              <a:avLst/>
              <a:gdLst/>
              <a:ahLst/>
              <a:cxnLst/>
              <a:rect l="l" t="t" r="r" b="b"/>
              <a:pathLst>
                <a:path w="1" h="14" extrusionOk="0">
                  <a:moveTo>
                    <a:pt x="0" y="1"/>
                  </a:moveTo>
                  <a:lnTo>
                    <a:pt x="0"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3159746" y="4689194"/>
              <a:ext cx="74784" cy="57156"/>
            </a:xfrm>
            <a:custGeom>
              <a:avLst/>
              <a:gdLst/>
              <a:ahLst/>
              <a:cxnLst/>
              <a:rect l="l" t="t" r="r" b="b"/>
              <a:pathLst>
                <a:path w="1820" h="1391" extrusionOk="0">
                  <a:moveTo>
                    <a:pt x="540" y="544"/>
                  </a:moveTo>
                  <a:cubicBezTo>
                    <a:pt x="548" y="544"/>
                    <a:pt x="551" y="550"/>
                    <a:pt x="552" y="557"/>
                  </a:cubicBezTo>
                  <a:lnTo>
                    <a:pt x="552" y="557"/>
                  </a:lnTo>
                  <a:cubicBezTo>
                    <a:pt x="540" y="557"/>
                    <a:pt x="540" y="557"/>
                    <a:pt x="540" y="544"/>
                  </a:cubicBezTo>
                  <a:close/>
                  <a:moveTo>
                    <a:pt x="563" y="571"/>
                  </a:moveTo>
                  <a:lnTo>
                    <a:pt x="563" y="571"/>
                  </a:lnTo>
                  <a:cubicBezTo>
                    <a:pt x="628" y="576"/>
                    <a:pt x="682" y="628"/>
                    <a:pt x="745" y="653"/>
                  </a:cubicBezTo>
                  <a:cubicBezTo>
                    <a:pt x="870" y="709"/>
                    <a:pt x="1022" y="736"/>
                    <a:pt x="1158" y="792"/>
                  </a:cubicBezTo>
                  <a:cubicBezTo>
                    <a:pt x="1106" y="814"/>
                    <a:pt x="1054" y="823"/>
                    <a:pt x="1003" y="823"/>
                  </a:cubicBezTo>
                  <a:cubicBezTo>
                    <a:pt x="932" y="823"/>
                    <a:pt x="864" y="807"/>
                    <a:pt x="801" y="792"/>
                  </a:cubicBezTo>
                  <a:cubicBezTo>
                    <a:pt x="684" y="764"/>
                    <a:pt x="628" y="663"/>
                    <a:pt x="563" y="571"/>
                  </a:cubicBezTo>
                  <a:close/>
                  <a:moveTo>
                    <a:pt x="318" y="858"/>
                  </a:moveTo>
                  <a:cubicBezTo>
                    <a:pt x="497" y="901"/>
                    <a:pt x="692" y="928"/>
                    <a:pt x="844" y="1053"/>
                  </a:cubicBezTo>
                  <a:cubicBezTo>
                    <a:pt x="910" y="1106"/>
                    <a:pt x="979" y="1136"/>
                    <a:pt x="1062" y="1189"/>
                  </a:cubicBezTo>
                  <a:cubicBezTo>
                    <a:pt x="927" y="1205"/>
                    <a:pt x="827" y="1219"/>
                    <a:pt x="718" y="1232"/>
                  </a:cubicBezTo>
                  <a:cubicBezTo>
                    <a:pt x="702" y="1234"/>
                    <a:pt x="687" y="1235"/>
                    <a:pt x="671" y="1235"/>
                  </a:cubicBezTo>
                  <a:cubicBezTo>
                    <a:pt x="604" y="1235"/>
                    <a:pt x="540" y="1216"/>
                    <a:pt x="483" y="1205"/>
                  </a:cubicBezTo>
                  <a:cubicBezTo>
                    <a:pt x="457" y="1189"/>
                    <a:pt x="457" y="1189"/>
                    <a:pt x="444" y="1176"/>
                  </a:cubicBezTo>
                  <a:cubicBezTo>
                    <a:pt x="374" y="1093"/>
                    <a:pt x="318" y="1010"/>
                    <a:pt x="278" y="914"/>
                  </a:cubicBezTo>
                  <a:cubicBezTo>
                    <a:pt x="265" y="875"/>
                    <a:pt x="278" y="858"/>
                    <a:pt x="318" y="858"/>
                  </a:cubicBezTo>
                  <a:close/>
                  <a:moveTo>
                    <a:pt x="119" y="0"/>
                  </a:moveTo>
                  <a:cubicBezTo>
                    <a:pt x="71" y="0"/>
                    <a:pt x="51" y="20"/>
                    <a:pt x="30" y="74"/>
                  </a:cubicBezTo>
                  <a:cubicBezTo>
                    <a:pt x="17" y="114"/>
                    <a:pt x="1" y="170"/>
                    <a:pt x="1" y="226"/>
                  </a:cubicBezTo>
                  <a:cubicBezTo>
                    <a:pt x="1" y="309"/>
                    <a:pt x="44" y="379"/>
                    <a:pt x="44" y="461"/>
                  </a:cubicBezTo>
                  <a:cubicBezTo>
                    <a:pt x="44" y="693"/>
                    <a:pt x="83" y="928"/>
                    <a:pt x="209" y="1136"/>
                  </a:cubicBezTo>
                  <a:cubicBezTo>
                    <a:pt x="265" y="1245"/>
                    <a:pt x="348" y="1341"/>
                    <a:pt x="483" y="1371"/>
                  </a:cubicBezTo>
                  <a:cubicBezTo>
                    <a:pt x="554" y="1385"/>
                    <a:pt x="624" y="1391"/>
                    <a:pt x="694" y="1391"/>
                  </a:cubicBezTo>
                  <a:cubicBezTo>
                    <a:pt x="817" y="1391"/>
                    <a:pt x="940" y="1373"/>
                    <a:pt x="1062" y="1354"/>
                  </a:cubicBezTo>
                  <a:cubicBezTo>
                    <a:pt x="1241" y="1341"/>
                    <a:pt x="1366" y="1219"/>
                    <a:pt x="1518" y="1136"/>
                  </a:cubicBezTo>
                  <a:cubicBezTo>
                    <a:pt x="1601" y="1093"/>
                    <a:pt x="1654" y="1040"/>
                    <a:pt x="1737" y="984"/>
                  </a:cubicBezTo>
                  <a:cubicBezTo>
                    <a:pt x="1793" y="941"/>
                    <a:pt x="1819" y="888"/>
                    <a:pt x="1806" y="832"/>
                  </a:cubicBezTo>
                  <a:cubicBezTo>
                    <a:pt x="1793" y="762"/>
                    <a:pt x="1737" y="762"/>
                    <a:pt x="1697" y="749"/>
                  </a:cubicBezTo>
                  <a:cubicBezTo>
                    <a:pt x="1654" y="723"/>
                    <a:pt x="1614" y="736"/>
                    <a:pt x="1571" y="723"/>
                  </a:cubicBezTo>
                  <a:cubicBezTo>
                    <a:pt x="1393" y="666"/>
                    <a:pt x="1227" y="627"/>
                    <a:pt x="1062" y="584"/>
                  </a:cubicBezTo>
                  <a:cubicBezTo>
                    <a:pt x="814" y="514"/>
                    <a:pt x="596" y="418"/>
                    <a:pt x="414" y="240"/>
                  </a:cubicBezTo>
                  <a:cubicBezTo>
                    <a:pt x="331" y="157"/>
                    <a:pt x="265" y="74"/>
                    <a:pt x="166" y="5"/>
                  </a:cubicBezTo>
                  <a:cubicBezTo>
                    <a:pt x="148" y="2"/>
                    <a:pt x="132"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3192619" y="4632531"/>
              <a:ext cx="40802" cy="68949"/>
            </a:xfrm>
            <a:custGeom>
              <a:avLst/>
              <a:gdLst/>
              <a:ahLst/>
              <a:cxnLst/>
              <a:rect l="l" t="t" r="r" b="b"/>
              <a:pathLst>
                <a:path w="993" h="1678" extrusionOk="0">
                  <a:moveTo>
                    <a:pt x="924" y="0"/>
                  </a:moveTo>
                  <a:cubicBezTo>
                    <a:pt x="898" y="0"/>
                    <a:pt x="881" y="16"/>
                    <a:pt x="871" y="48"/>
                  </a:cubicBezTo>
                  <a:cubicBezTo>
                    <a:pt x="854" y="61"/>
                    <a:pt x="841" y="88"/>
                    <a:pt x="828" y="117"/>
                  </a:cubicBezTo>
                  <a:cubicBezTo>
                    <a:pt x="771" y="213"/>
                    <a:pt x="732" y="322"/>
                    <a:pt x="662" y="405"/>
                  </a:cubicBezTo>
                  <a:cubicBezTo>
                    <a:pt x="497" y="613"/>
                    <a:pt x="305" y="805"/>
                    <a:pt x="140" y="1014"/>
                  </a:cubicBezTo>
                  <a:cubicBezTo>
                    <a:pt x="27" y="1149"/>
                    <a:pt x="1" y="1288"/>
                    <a:pt x="27" y="1440"/>
                  </a:cubicBezTo>
                  <a:cubicBezTo>
                    <a:pt x="44" y="1480"/>
                    <a:pt x="57" y="1523"/>
                    <a:pt x="97" y="1549"/>
                  </a:cubicBezTo>
                  <a:lnTo>
                    <a:pt x="97" y="1562"/>
                  </a:lnTo>
                  <a:cubicBezTo>
                    <a:pt x="135" y="1635"/>
                    <a:pt x="193" y="1677"/>
                    <a:pt x="263" y="1677"/>
                  </a:cubicBezTo>
                  <a:cubicBezTo>
                    <a:pt x="272" y="1677"/>
                    <a:pt x="282" y="1677"/>
                    <a:pt x="292" y="1675"/>
                  </a:cubicBezTo>
                  <a:cubicBezTo>
                    <a:pt x="318" y="1675"/>
                    <a:pt x="345" y="1658"/>
                    <a:pt x="358" y="1619"/>
                  </a:cubicBezTo>
                  <a:cubicBezTo>
                    <a:pt x="375" y="1576"/>
                    <a:pt x="358" y="1549"/>
                    <a:pt x="318" y="1536"/>
                  </a:cubicBezTo>
                  <a:cubicBezTo>
                    <a:pt x="193" y="1440"/>
                    <a:pt x="179" y="1275"/>
                    <a:pt x="262" y="1149"/>
                  </a:cubicBezTo>
                  <a:cubicBezTo>
                    <a:pt x="358" y="1027"/>
                    <a:pt x="441" y="901"/>
                    <a:pt x="553" y="792"/>
                  </a:cubicBezTo>
                  <a:cubicBezTo>
                    <a:pt x="689" y="627"/>
                    <a:pt x="814" y="461"/>
                    <a:pt x="910" y="270"/>
                  </a:cubicBezTo>
                  <a:cubicBezTo>
                    <a:pt x="937" y="213"/>
                    <a:pt x="953" y="157"/>
                    <a:pt x="980" y="88"/>
                  </a:cubicBezTo>
                  <a:cubicBezTo>
                    <a:pt x="993" y="61"/>
                    <a:pt x="980" y="35"/>
                    <a:pt x="953" y="5"/>
                  </a:cubicBezTo>
                  <a:cubicBezTo>
                    <a:pt x="943" y="2"/>
                    <a:pt x="933" y="0"/>
                    <a:pt x="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3269130" y="4621929"/>
              <a:ext cx="40145" cy="42076"/>
            </a:xfrm>
            <a:custGeom>
              <a:avLst/>
              <a:gdLst/>
              <a:ahLst/>
              <a:cxnLst/>
              <a:rect l="l" t="t" r="r" b="b"/>
              <a:pathLst>
                <a:path w="977" h="1024" extrusionOk="0">
                  <a:moveTo>
                    <a:pt x="131" y="1"/>
                  </a:moveTo>
                  <a:cubicBezTo>
                    <a:pt x="105" y="1"/>
                    <a:pt x="80" y="5"/>
                    <a:pt x="54" y="15"/>
                  </a:cubicBezTo>
                  <a:cubicBezTo>
                    <a:pt x="27" y="31"/>
                    <a:pt x="1" y="31"/>
                    <a:pt x="1" y="71"/>
                  </a:cubicBezTo>
                  <a:cubicBezTo>
                    <a:pt x="14" y="114"/>
                    <a:pt x="27" y="167"/>
                    <a:pt x="83" y="197"/>
                  </a:cubicBezTo>
                  <a:cubicBezTo>
                    <a:pt x="206" y="237"/>
                    <a:pt x="315" y="332"/>
                    <a:pt x="414" y="415"/>
                  </a:cubicBezTo>
                  <a:cubicBezTo>
                    <a:pt x="536" y="511"/>
                    <a:pt x="645" y="637"/>
                    <a:pt x="728" y="776"/>
                  </a:cubicBezTo>
                  <a:cubicBezTo>
                    <a:pt x="745" y="802"/>
                    <a:pt x="758" y="815"/>
                    <a:pt x="784" y="828"/>
                  </a:cubicBezTo>
                  <a:cubicBezTo>
                    <a:pt x="827" y="858"/>
                    <a:pt x="854" y="885"/>
                    <a:pt x="854" y="941"/>
                  </a:cubicBezTo>
                  <a:cubicBezTo>
                    <a:pt x="867" y="954"/>
                    <a:pt x="867" y="981"/>
                    <a:pt x="880" y="994"/>
                  </a:cubicBezTo>
                  <a:cubicBezTo>
                    <a:pt x="893" y="1024"/>
                    <a:pt x="910" y="1024"/>
                    <a:pt x="936" y="1024"/>
                  </a:cubicBezTo>
                  <a:cubicBezTo>
                    <a:pt x="963" y="1024"/>
                    <a:pt x="976" y="1007"/>
                    <a:pt x="976" y="981"/>
                  </a:cubicBezTo>
                  <a:lnTo>
                    <a:pt x="976" y="885"/>
                  </a:lnTo>
                  <a:cubicBezTo>
                    <a:pt x="963" y="746"/>
                    <a:pt x="910" y="623"/>
                    <a:pt x="841" y="511"/>
                  </a:cubicBezTo>
                  <a:cubicBezTo>
                    <a:pt x="784" y="428"/>
                    <a:pt x="745" y="332"/>
                    <a:pt x="688" y="250"/>
                  </a:cubicBezTo>
                  <a:cubicBezTo>
                    <a:pt x="662" y="250"/>
                    <a:pt x="645" y="237"/>
                    <a:pt x="645" y="210"/>
                  </a:cubicBezTo>
                  <a:cubicBezTo>
                    <a:pt x="632" y="210"/>
                    <a:pt x="619" y="210"/>
                    <a:pt x="606" y="197"/>
                  </a:cubicBezTo>
                  <a:cubicBezTo>
                    <a:pt x="510" y="98"/>
                    <a:pt x="384" y="58"/>
                    <a:pt x="262" y="31"/>
                  </a:cubicBezTo>
                  <a:cubicBezTo>
                    <a:pt x="218" y="13"/>
                    <a:pt x="175"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3181360" y="4588358"/>
              <a:ext cx="52636" cy="17217"/>
            </a:xfrm>
            <a:custGeom>
              <a:avLst/>
              <a:gdLst/>
              <a:ahLst/>
              <a:cxnLst/>
              <a:rect l="l" t="t" r="r" b="b"/>
              <a:pathLst>
                <a:path w="1281" h="419" extrusionOk="0">
                  <a:moveTo>
                    <a:pt x="657" y="1"/>
                  </a:moveTo>
                  <a:cubicBezTo>
                    <a:pt x="635" y="1"/>
                    <a:pt x="614" y="2"/>
                    <a:pt x="592" y="5"/>
                  </a:cubicBezTo>
                  <a:cubicBezTo>
                    <a:pt x="371" y="5"/>
                    <a:pt x="219" y="22"/>
                    <a:pt x="70" y="61"/>
                  </a:cubicBezTo>
                  <a:cubicBezTo>
                    <a:pt x="27" y="75"/>
                    <a:pt x="0" y="88"/>
                    <a:pt x="0" y="131"/>
                  </a:cubicBezTo>
                  <a:cubicBezTo>
                    <a:pt x="14" y="171"/>
                    <a:pt x="40" y="187"/>
                    <a:pt x="83" y="187"/>
                  </a:cubicBezTo>
                  <a:cubicBezTo>
                    <a:pt x="235" y="187"/>
                    <a:pt x="371" y="200"/>
                    <a:pt x="523" y="227"/>
                  </a:cubicBezTo>
                  <a:cubicBezTo>
                    <a:pt x="675" y="253"/>
                    <a:pt x="840" y="283"/>
                    <a:pt x="979" y="366"/>
                  </a:cubicBezTo>
                  <a:cubicBezTo>
                    <a:pt x="1014" y="383"/>
                    <a:pt x="1049" y="418"/>
                    <a:pt x="1089" y="418"/>
                  </a:cubicBezTo>
                  <a:cubicBezTo>
                    <a:pt x="1111" y="418"/>
                    <a:pt x="1133" y="408"/>
                    <a:pt x="1158" y="379"/>
                  </a:cubicBezTo>
                  <a:cubicBezTo>
                    <a:pt x="1171" y="379"/>
                    <a:pt x="1184" y="392"/>
                    <a:pt x="1197" y="392"/>
                  </a:cubicBezTo>
                  <a:cubicBezTo>
                    <a:pt x="1209" y="392"/>
                    <a:pt x="1221" y="394"/>
                    <a:pt x="1231" y="394"/>
                  </a:cubicBezTo>
                  <a:cubicBezTo>
                    <a:pt x="1246" y="394"/>
                    <a:pt x="1259" y="389"/>
                    <a:pt x="1267" y="366"/>
                  </a:cubicBezTo>
                  <a:cubicBezTo>
                    <a:pt x="1280" y="336"/>
                    <a:pt x="1280" y="309"/>
                    <a:pt x="1254" y="283"/>
                  </a:cubicBezTo>
                  <a:cubicBezTo>
                    <a:pt x="1240" y="270"/>
                    <a:pt x="1211" y="240"/>
                    <a:pt x="1184" y="227"/>
                  </a:cubicBezTo>
                  <a:cubicBezTo>
                    <a:pt x="1014" y="92"/>
                    <a:pt x="830" y="1"/>
                    <a:pt x="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3248749" y="4660554"/>
              <a:ext cx="44213" cy="28475"/>
            </a:xfrm>
            <a:custGeom>
              <a:avLst/>
              <a:gdLst/>
              <a:ahLst/>
              <a:cxnLst/>
              <a:rect l="l" t="t" r="r" b="b"/>
              <a:pathLst>
                <a:path w="1076" h="693" extrusionOk="0">
                  <a:moveTo>
                    <a:pt x="219" y="1"/>
                  </a:moveTo>
                  <a:cubicBezTo>
                    <a:pt x="179" y="1"/>
                    <a:pt x="123" y="1"/>
                    <a:pt x="83" y="14"/>
                  </a:cubicBezTo>
                  <a:cubicBezTo>
                    <a:pt x="53" y="27"/>
                    <a:pt x="1" y="27"/>
                    <a:pt x="14" y="84"/>
                  </a:cubicBezTo>
                  <a:cubicBezTo>
                    <a:pt x="25" y="106"/>
                    <a:pt x="37" y="139"/>
                    <a:pt x="76" y="139"/>
                  </a:cubicBezTo>
                  <a:cubicBezTo>
                    <a:pt x="82" y="139"/>
                    <a:pt x="89" y="138"/>
                    <a:pt x="96" y="136"/>
                  </a:cubicBezTo>
                  <a:cubicBezTo>
                    <a:pt x="192" y="136"/>
                    <a:pt x="288" y="166"/>
                    <a:pt x="371" y="179"/>
                  </a:cubicBezTo>
                  <a:cubicBezTo>
                    <a:pt x="510" y="219"/>
                    <a:pt x="645" y="302"/>
                    <a:pt x="632" y="497"/>
                  </a:cubicBezTo>
                  <a:lnTo>
                    <a:pt x="632" y="619"/>
                  </a:lnTo>
                  <a:cubicBezTo>
                    <a:pt x="643" y="666"/>
                    <a:pt x="675" y="692"/>
                    <a:pt x="717" y="692"/>
                  </a:cubicBezTo>
                  <a:cubicBezTo>
                    <a:pt x="726" y="692"/>
                    <a:pt x="735" y="691"/>
                    <a:pt x="745" y="689"/>
                  </a:cubicBezTo>
                  <a:cubicBezTo>
                    <a:pt x="753" y="684"/>
                    <a:pt x="762" y="683"/>
                    <a:pt x="771" y="683"/>
                  </a:cubicBezTo>
                  <a:cubicBezTo>
                    <a:pt x="789" y="683"/>
                    <a:pt x="807" y="689"/>
                    <a:pt x="827" y="689"/>
                  </a:cubicBezTo>
                  <a:cubicBezTo>
                    <a:pt x="880" y="689"/>
                    <a:pt x="950" y="689"/>
                    <a:pt x="1006" y="662"/>
                  </a:cubicBezTo>
                  <a:cubicBezTo>
                    <a:pt x="1046" y="646"/>
                    <a:pt x="1075" y="593"/>
                    <a:pt x="1059" y="550"/>
                  </a:cubicBezTo>
                  <a:cubicBezTo>
                    <a:pt x="1047" y="533"/>
                    <a:pt x="1034" y="528"/>
                    <a:pt x="1019" y="528"/>
                  </a:cubicBezTo>
                  <a:cubicBezTo>
                    <a:pt x="1000" y="528"/>
                    <a:pt x="980" y="537"/>
                    <a:pt x="963" y="537"/>
                  </a:cubicBezTo>
                  <a:cubicBezTo>
                    <a:pt x="936" y="546"/>
                    <a:pt x="907" y="563"/>
                    <a:pt x="878" y="563"/>
                  </a:cubicBezTo>
                  <a:cubicBezTo>
                    <a:pt x="866" y="563"/>
                    <a:pt x="853" y="559"/>
                    <a:pt x="841" y="550"/>
                  </a:cubicBezTo>
                  <a:cubicBezTo>
                    <a:pt x="827" y="537"/>
                    <a:pt x="811" y="537"/>
                    <a:pt x="811" y="510"/>
                  </a:cubicBezTo>
                  <a:cubicBezTo>
                    <a:pt x="819" y="496"/>
                    <a:pt x="826" y="492"/>
                    <a:pt x="832" y="492"/>
                  </a:cubicBezTo>
                  <a:cubicBezTo>
                    <a:pt x="840" y="492"/>
                    <a:pt x="847" y="497"/>
                    <a:pt x="854" y="497"/>
                  </a:cubicBezTo>
                  <a:cubicBezTo>
                    <a:pt x="893" y="497"/>
                    <a:pt x="923" y="497"/>
                    <a:pt x="950" y="480"/>
                  </a:cubicBezTo>
                  <a:cubicBezTo>
                    <a:pt x="976" y="480"/>
                    <a:pt x="1006" y="467"/>
                    <a:pt x="1006" y="427"/>
                  </a:cubicBezTo>
                  <a:cubicBezTo>
                    <a:pt x="1006" y="398"/>
                    <a:pt x="976" y="384"/>
                    <a:pt x="950" y="384"/>
                  </a:cubicBezTo>
                  <a:cubicBezTo>
                    <a:pt x="941" y="380"/>
                    <a:pt x="933" y="379"/>
                    <a:pt x="927" y="379"/>
                  </a:cubicBezTo>
                  <a:cubicBezTo>
                    <a:pt x="914" y="379"/>
                    <a:pt x="904" y="384"/>
                    <a:pt x="893" y="384"/>
                  </a:cubicBezTo>
                  <a:cubicBezTo>
                    <a:pt x="827" y="371"/>
                    <a:pt x="784" y="358"/>
                    <a:pt x="784" y="289"/>
                  </a:cubicBezTo>
                  <a:cubicBezTo>
                    <a:pt x="771" y="249"/>
                    <a:pt x="745" y="219"/>
                    <a:pt x="702" y="179"/>
                  </a:cubicBezTo>
                  <a:cubicBezTo>
                    <a:pt x="579" y="54"/>
                    <a:pt x="397"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3168868" y="4616752"/>
              <a:ext cx="43103" cy="27325"/>
            </a:xfrm>
            <a:custGeom>
              <a:avLst/>
              <a:gdLst/>
              <a:ahLst/>
              <a:cxnLst/>
              <a:rect l="l" t="t" r="r" b="b"/>
              <a:pathLst>
                <a:path w="1049" h="665" extrusionOk="0">
                  <a:moveTo>
                    <a:pt x="155" y="0"/>
                  </a:moveTo>
                  <a:cubicBezTo>
                    <a:pt x="146" y="0"/>
                    <a:pt x="136" y="2"/>
                    <a:pt x="126" y="5"/>
                  </a:cubicBezTo>
                  <a:cubicBezTo>
                    <a:pt x="56" y="32"/>
                    <a:pt x="0" y="141"/>
                    <a:pt x="27" y="210"/>
                  </a:cubicBezTo>
                  <a:cubicBezTo>
                    <a:pt x="40" y="304"/>
                    <a:pt x="88" y="356"/>
                    <a:pt x="161" y="356"/>
                  </a:cubicBezTo>
                  <a:cubicBezTo>
                    <a:pt x="176" y="356"/>
                    <a:pt x="192" y="354"/>
                    <a:pt x="208" y="349"/>
                  </a:cubicBezTo>
                  <a:cubicBezTo>
                    <a:pt x="261" y="349"/>
                    <a:pt x="318" y="336"/>
                    <a:pt x="374" y="336"/>
                  </a:cubicBezTo>
                  <a:cubicBezTo>
                    <a:pt x="592" y="349"/>
                    <a:pt x="787" y="389"/>
                    <a:pt x="910" y="611"/>
                  </a:cubicBezTo>
                  <a:cubicBezTo>
                    <a:pt x="919" y="642"/>
                    <a:pt x="937" y="664"/>
                    <a:pt x="967" y="664"/>
                  </a:cubicBezTo>
                  <a:cubicBezTo>
                    <a:pt x="978" y="664"/>
                    <a:pt x="991" y="661"/>
                    <a:pt x="1005" y="654"/>
                  </a:cubicBezTo>
                  <a:cubicBezTo>
                    <a:pt x="1048" y="637"/>
                    <a:pt x="1035" y="597"/>
                    <a:pt x="1035" y="554"/>
                  </a:cubicBezTo>
                  <a:cubicBezTo>
                    <a:pt x="992" y="432"/>
                    <a:pt x="923" y="336"/>
                    <a:pt x="814" y="280"/>
                  </a:cubicBezTo>
                  <a:cubicBezTo>
                    <a:pt x="719" y="231"/>
                    <a:pt x="611" y="195"/>
                    <a:pt x="505" y="195"/>
                  </a:cubicBezTo>
                  <a:cubicBezTo>
                    <a:pt x="489" y="195"/>
                    <a:pt x="473" y="195"/>
                    <a:pt x="456" y="197"/>
                  </a:cubicBezTo>
                  <a:cubicBezTo>
                    <a:pt x="456" y="171"/>
                    <a:pt x="470" y="157"/>
                    <a:pt x="470" y="141"/>
                  </a:cubicBezTo>
                  <a:cubicBezTo>
                    <a:pt x="483" y="114"/>
                    <a:pt x="496" y="88"/>
                    <a:pt x="456" y="58"/>
                  </a:cubicBezTo>
                  <a:cubicBezTo>
                    <a:pt x="448" y="54"/>
                    <a:pt x="440" y="53"/>
                    <a:pt x="432" y="53"/>
                  </a:cubicBezTo>
                  <a:cubicBezTo>
                    <a:pt x="413" y="53"/>
                    <a:pt x="396" y="63"/>
                    <a:pt x="387" y="75"/>
                  </a:cubicBezTo>
                  <a:cubicBezTo>
                    <a:pt x="357" y="101"/>
                    <a:pt x="331" y="114"/>
                    <a:pt x="331" y="157"/>
                  </a:cubicBezTo>
                  <a:cubicBezTo>
                    <a:pt x="331" y="224"/>
                    <a:pt x="275" y="210"/>
                    <a:pt x="235" y="224"/>
                  </a:cubicBezTo>
                  <a:cubicBezTo>
                    <a:pt x="228" y="224"/>
                    <a:pt x="216" y="228"/>
                    <a:pt x="205" y="228"/>
                  </a:cubicBezTo>
                  <a:cubicBezTo>
                    <a:pt x="195" y="228"/>
                    <a:pt x="185" y="224"/>
                    <a:pt x="179" y="210"/>
                  </a:cubicBezTo>
                  <a:cubicBezTo>
                    <a:pt x="165" y="171"/>
                    <a:pt x="165" y="141"/>
                    <a:pt x="208" y="101"/>
                  </a:cubicBezTo>
                  <a:cubicBezTo>
                    <a:pt x="222" y="88"/>
                    <a:pt x="248" y="58"/>
                    <a:pt x="222" y="32"/>
                  </a:cubicBezTo>
                  <a:cubicBezTo>
                    <a:pt x="200" y="12"/>
                    <a:pt x="180"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3253762" y="4668978"/>
              <a:ext cx="15409" cy="10067"/>
            </a:xfrm>
            <a:custGeom>
              <a:avLst/>
              <a:gdLst/>
              <a:ahLst/>
              <a:cxnLst/>
              <a:rect l="l" t="t" r="r" b="b"/>
              <a:pathLst>
                <a:path w="375" h="245" extrusionOk="0">
                  <a:moveTo>
                    <a:pt x="70" y="1"/>
                  </a:moveTo>
                  <a:cubicBezTo>
                    <a:pt x="44" y="14"/>
                    <a:pt x="14" y="1"/>
                    <a:pt x="1" y="44"/>
                  </a:cubicBezTo>
                  <a:cubicBezTo>
                    <a:pt x="1" y="70"/>
                    <a:pt x="1" y="97"/>
                    <a:pt x="27" y="97"/>
                  </a:cubicBezTo>
                  <a:cubicBezTo>
                    <a:pt x="127" y="140"/>
                    <a:pt x="193" y="179"/>
                    <a:pt x="275" y="236"/>
                  </a:cubicBezTo>
                  <a:cubicBezTo>
                    <a:pt x="288" y="241"/>
                    <a:pt x="299" y="244"/>
                    <a:pt x="310" y="244"/>
                  </a:cubicBezTo>
                  <a:cubicBezTo>
                    <a:pt x="325" y="244"/>
                    <a:pt x="337" y="238"/>
                    <a:pt x="345" y="222"/>
                  </a:cubicBezTo>
                  <a:cubicBezTo>
                    <a:pt x="375" y="193"/>
                    <a:pt x="375" y="166"/>
                    <a:pt x="345" y="153"/>
                  </a:cubicBezTo>
                  <a:cubicBezTo>
                    <a:pt x="262" y="84"/>
                    <a:pt x="180" y="14"/>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3168868" y="4746927"/>
              <a:ext cx="13601" cy="10560"/>
            </a:xfrm>
            <a:custGeom>
              <a:avLst/>
              <a:gdLst/>
              <a:ahLst/>
              <a:cxnLst/>
              <a:rect l="l" t="t" r="r" b="b"/>
              <a:pathLst>
                <a:path w="331" h="257" extrusionOk="0">
                  <a:moveTo>
                    <a:pt x="61" y="0"/>
                  </a:moveTo>
                  <a:cubicBezTo>
                    <a:pt x="42" y="0"/>
                    <a:pt x="23" y="12"/>
                    <a:pt x="13" y="32"/>
                  </a:cubicBezTo>
                  <a:cubicBezTo>
                    <a:pt x="0" y="48"/>
                    <a:pt x="13" y="75"/>
                    <a:pt x="27" y="88"/>
                  </a:cubicBezTo>
                  <a:cubicBezTo>
                    <a:pt x="70" y="171"/>
                    <a:pt x="152" y="214"/>
                    <a:pt x="235" y="253"/>
                  </a:cubicBezTo>
                  <a:cubicBezTo>
                    <a:pt x="245" y="256"/>
                    <a:pt x="254" y="257"/>
                    <a:pt x="263" y="257"/>
                  </a:cubicBezTo>
                  <a:cubicBezTo>
                    <a:pt x="304" y="257"/>
                    <a:pt x="331" y="233"/>
                    <a:pt x="331" y="197"/>
                  </a:cubicBezTo>
                  <a:cubicBezTo>
                    <a:pt x="331" y="171"/>
                    <a:pt x="318" y="157"/>
                    <a:pt x="304" y="157"/>
                  </a:cubicBezTo>
                  <a:cubicBezTo>
                    <a:pt x="248" y="144"/>
                    <a:pt x="222" y="88"/>
                    <a:pt x="165" y="62"/>
                  </a:cubicBezTo>
                  <a:cubicBezTo>
                    <a:pt x="139" y="48"/>
                    <a:pt x="109" y="19"/>
                    <a:pt x="83" y="5"/>
                  </a:cubicBezTo>
                  <a:cubicBezTo>
                    <a:pt x="76" y="2"/>
                    <a:pt x="6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3185305" y="4633928"/>
              <a:ext cx="14710" cy="8670"/>
            </a:xfrm>
            <a:custGeom>
              <a:avLst/>
              <a:gdLst/>
              <a:ahLst/>
              <a:cxnLst/>
              <a:rect l="l" t="t" r="r" b="b"/>
              <a:pathLst>
                <a:path w="358" h="211" extrusionOk="0">
                  <a:moveTo>
                    <a:pt x="96" y="1"/>
                  </a:moveTo>
                  <a:cubicBezTo>
                    <a:pt x="40" y="1"/>
                    <a:pt x="14" y="1"/>
                    <a:pt x="0" y="40"/>
                  </a:cubicBezTo>
                  <a:cubicBezTo>
                    <a:pt x="0" y="54"/>
                    <a:pt x="0" y="97"/>
                    <a:pt x="27" y="110"/>
                  </a:cubicBezTo>
                  <a:cubicBezTo>
                    <a:pt x="109" y="136"/>
                    <a:pt x="192" y="179"/>
                    <a:pt x="275" y="206"/>
                  </a:cubicBezTo>
                  <a:cubicBezTo>
                    <a:pt x="278" y="209"/>
                    <a:pt x="283" y="211"/>
                    <a:pt x="289" y="211"/>
                  </a:cubicBezTo>
                  <a:cubicBezTo>
                    <a:pt x="304" y="211"/>
                    <a:pt x="325" y="199"/>
                    <a:pt x="344" y="179"/>
                  </a:cubicBezTo>
                  <a:cubicBezTo>
                    <a:pt x="357" y="153"/>
                    <a:pt x="344" y="136"/>
                    <a:pt x="331" y="123"/>
                  </a:cubicBezTo>
                  <a:cubicBezTo>
                    <a:pt x="248" y="70"/>
                    <a:pt x="166" y="14"/>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a:off x="3166526" y="4689359"/>
              <a:ext cx="41" cy="41"/>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3196029" y="4696180"/>
              <a:ext cx="575" cy="575"/>
            </a:xfrm>
            <a:custGeom>
              <a:avLst/>
              <a:gdLst/>
              <a:ahLst/>
              <a:cxnLst/>
              <a:rect l="l" t="t" r="r" b="b"/>
              <a:pathLst>
                <a:path w="14" h="14" extrusionOk="0">
                  <a:moveTo>
                    <a:pt x="14" y="0"/>
                  </a:moveTo>
                  <a:lnTo>
                    <a:pt x="1" y="13"/>
                  </a:lnTo>
                  <a:lnTo>
                    <a:pt x="14" y="13"/>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8"/>
            <p:cNvSpPr/>
            <p:nvPr/>
          </p:nvSpPr>
          <p:spPr>
            <a:xfrm>
              <a:off x="3351188" y="4659363"/>
              <a:ext cx="41" cy="575"/>
            </a:xfrm>
            <a:custGeom>
              <a:avLst/>
              <a:gdLst/>
              <a:ahLst/>
              <a:cxnLst/>
              <a:rect l="l" t="t" r="r" b="b"/>
              <a:pathLst>
                <a:path w="1" h="14" extrusionOk="0">
                  <a:moveTo>
                    <a:pt x="1" y="0"/>
                  </a:moveTo>
                  <a:lnTo>
                    <a:pt x="1" y="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a:off x="3145077" y="4326447"/>
              <a:ext cx="1109" cy="1274"/>
            </a:xfrm>
            <a:custGeom>
              <a:avLst/>
              <a:gdLst/>
              <a:ahLst/>
              <a:cxnLst/>
              <a:rect l="l" t="t" r="r" b="b"/>
              <a:pathLst>
                <a:path w="27" h="31" extrusionOk="0">
                  <a:moveTo>
                    <a:pt x="0" y="0"/>
                  </a:moveTo>
                  <a:cubicBezTo>
                    <a:pt x="0" y="14"/>
                    <a:pt x="14" y="14"/>
                    <a:pt x="14" y="30"/>
                  </a:cubicBezTo>
                  <a:lnTo>
                    <a:pt x="27" y="14"/>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3044241" y="4425105"/>
              <a:ext cx="1274" cy="411"/>
            </a:xfrm>
            <a:custGeom>
              <a:avLst/>
              <a:gdLst/>
              <a:ahLst/>
              <a:cxnLst/>
              <a:rect l="l" t="t" r="r" b="b"/>
              <a:pathLst>
                <a:path w="31" h="10" extrusionOk="0">
                  <a:moveTo>
                    <a:pt x="17" y="0"/>
                  </a:moveTo>
                  <a:cubicBezTo>
                    <a:pt x="13" y="0"/>
                    <a:pt x="9" y="3"/>
                    <a:pt x="1" y="10"/>
                  </a:cubicBezTo>
                  <a:lnTo>
                    <a:pt x="31" y="10"/>
                  </a:lnTo>
                  <a:cubicBezTo>
                    <a:pt x="24" y="3"/>
                    <a:pt x="21"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8"/>
            <p:cNvSpPr/>
            <p:nvPr/>
          </p:nvSpPr>
          <p:spPr>
            <a:xfrm>
              <a:off x="3410029" y="4796893"/>
              <a:ext cx="56704" cy="17956"/>
            </a:xfrm>
            <a:custGeom>
              <a:avLst/>
              <a:gdLst/>
              <a:ahLst/>
              <a:cxnLst/>
              <a:rect l="l" t="t" r="r" b="b"/>
              <a:pathLst>
                <a:path w="1380" h="437" extrusionOk="0">
                  <a:moveTo>
                    <a:pt x="330" y="0"/>
                  </a:moveTo>
                  <a:cubicBezTo>
                    <a:pt x="224" y="0"/>
                    <a:pt x="116" y="22"/>
                    <a:pt x="1" y="43"/>
                  </a:cubicBezTo>
                  <a:cubicBezTo>
                    <a:pt x="44" y="99"/>
                    <a:pt x="84" y="139"/>
                    <a:pt x="126" y="168"/>
                  </a:cubicBezTo>
                  <a:cubicBezTo>
                    <a:pt x="222" y="251"/>
                    <a:pt x="345" y="304"/>
                    <a:pt x="470" y="360"/>
                  </a:cubicBezTo>
                  <a:cubicBezTo>
                    <a:pt x="574" y="408"/>
                    <a:pt x="677" y="437"/>
                    <a:pt x="780" y="437"/>
                  </a:cubicBezTo>
                  <a:cubicBezTo>
                    <a:pt x="855" y="437"/>
                    <a:pt x="931" y="421"/>
                    <a:pt x="1006" y="387"/>
                  </a:cubicBezTo>
                  <a:cubicBezTo>
                    <a:pt x="1132" y="334"/>
                    <a:pt x="1254" y="251"/>
                    <a:pt x="1350" y="168"/>
                  </a:cubicBezTo>
                  <a:cubicBezTo>
                    <a:pt x="1380" y="155"/>
                    <a:pt x="1380" y="125"/>
                    <a:pt x="1350" y="99"/>
                  </a:cubicBezTo>
                  <a:cubicBezTo>
                    <a:pt x="1289" y="71"/>
                    <a:pt x="1227" y="51"/>
                    <a:pt x="1162" y="51"/>
                  </a:cubicBezTo>
                  <a:cubicBezTo>
                    <a:pt x="1126" y="51"/>
                    <a:pt x="1088" y="57"/>
                    <a:pt x="1049" y="72"/>
                  </a:cubicBezTo>
                  <a:cubicBezTo>
                    <a:pt x="976" y="100"/>
                    <a:pt x="899" y="117"/>
                    <a:pt x="823" y="117"/>
                  </a:cubicBezTo>
                  <a:cubicBezTo>
                    <a:pt x="754" y="117"/>
                    <a:pt x="687" y="104"/>
                    <a:pt x="623" y="72"/>
                  </a:cubicBezTo>
                  <a:cubicBezTo>
                    <a:pt x="523" y="19"/>
                    <a:pt x="427"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8"/>
            <p:cNvSpPr/>
            <p:nvPr/>
          </p:nvSpPr>
          <p:spPr>
            <a:xfrm>
              <a:off x="3429342" y="4785593"/>
              <a:ext cx="30612" cy="8958"/>
            </a:xfrm>
            <a:custGeom>
              <a:avLst/>
              <a:gdLst/>
              <a:ahLst/>
              <a:cxnLst/>
              <a:rect l="l" t="t" r="r" b="b"/>
              <a:pathLst>
                <a:path w="745" h="218" extrusionOk="0">
                  <a:moveTo>
                    <a:pt x="0" y="0"/>
                  </a:moveTo>
                  <a:lnTo>
                    <a:pt x="0" y="17"/>
                  </a:lnTo>
                  <a:cubicBezTo>
                    <a:pt x="2" y="16"/>
                    <a:pt x="4" y="16"/>
                    <a:pt x="6" y="16"/>
                  </a:cubicBezTo>
                  <a:lnTo>
                    <a:pt x="6" y="16"/>
                  </a:lnTo>
                  <a:cubicBezTo>
                    <a:pt x="4" y="11"/>
                    <a:pt x="2" y="6"/>
                    <a:pt x="0" y="0"/>
                  </a:cubicBezTo>
                  <a:close/>
                  <a:moveTo>
                    <a:pt x="81" y="12"/>
                  </a:moveTo>
                  <a:cubicBezTo>
                    <a:pt x="56" y="12"/>
                    <a:pt x="31" y="13"/>
                    <a:pt x="6" y="16"/>
                  </a:cubicBezTo>
                  <a:lnTo>
                    <a:pt x="6" y="16"/>
                  </a:lnTo>
                  <a:cubicBezTo>
                    <a:pt x="49" y="118"/>
                    <a:pt x="141" y="167"/>
                    <a:pt x="235" y="195"/>
                  </a:cubicBezTo>
                  <a:cubicBezTo>
                    <a:pt x="284" y="210"/>
                    <a:pt x="332" y="217"/>
                    <a:pt x="378" y="217"/>
                  </a:cubicBezTo>
                  <a:cubicBezTo>
                    <a:pt x="504" y="217"/>
                    <a:pt x="624" y="163"/>
                    <a:pt x="744" y="43"/>
                  </a:cubicBezTo>
                  <a:cubicBezTo>
                    <a:pt x="619" y="43"/>
                    <a:pt x="496" y="30"/>
                    <a:pt x="371" y="30"/>
                  </a:cubicBezTo>
                  <a:cubicBezTo>
                    <a:pt x="275" y="30"/>
                    <a:pt x="177" y="12"/>
                    <a:pt x="81" y="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3429342" y="4785593"/>
              <a:ext cx="41" cy="699"/>
            </a:xfrm>
            <a:custGeom>
              <a:avLst/>
              <a:gdLst/>
              <a:ahLst/>
              <a:cxnLst/>
              <a:rect l="l" t="t" r="r" b="b"/>
              <a:pathLst>
                <a:path w="1" h="17" extrusionOk="0">
                  <a:moveTo>
                    <a:pt x="0" y="0"/>
                  </a:moveTo>
                  <a:lnTo>
                    <a:pt x="0" y="0"/>
                  </a:lnTo>
                  <a:lnTo>
                    <a:pt x="0" y="0"/>
                  </a:lnTo>
                  <a:lnTo>
                    <a:pt x="0" y="1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8"/>
            <p:cNvSpPr/>
            <p:nvPr/>
          </p:nvSpPr>
          <p:spPr>
            <a:xfrm>
              <a:off x="3170635" y="4724450"/>
              <a:ext cx="32790" cy="15532"/>
            </a:xfrm>
            <a:custGeom>
              <a:avLst/>
              <a:gdLst/>
              <a:ahLst/>
              <a:cxnLst/>
              <a:rect l="l" t="t" r="r" b="b"/>
              <a:pathLst>
                <a:path w="798" h="378" extrusionOk="0">
                  <a:moveTo>
                    <a:pt x="53" y="0"/>
                  </a:moveTo>
                  <a:cubicBezTo>
                    <a:pt x="13" y="0"/>
                    <a:pt x="0" y="17"/>
                    <a:pt x="13" y="56"/>
                  </a:cubicBezTo>
                  <a:cubicBezTo>
                    <a:pt x="53" y="152"/>
                    <a:pt x="109" y="235"/>
                    <a:pt x="179" y="318"/>
                  </a:cubicBezTo>
                  <a:cubicBezTo>
                    <a:pt x="192" y="331"/>
                    <a:pt x="192" y="331"/>
                    <a:pt x="218" y="347"/>
                  </a:cubicBezTo>
                  <a:cubicBezTo>
                    <a:pt x="275" y="358"/>
                    <a:pt x="339" y="377"/>
                    <a:pt x="406" y="377"/>
                  </a:cubicBezTo>
                  <a:cubicBezTo>
                    <a:pt x="422" y="377"/>
                    <a:pt x="437" y="376"/>
                    <a:pt x="453" y="374"/>
                  </a:cubicBezTo>
                  <a:cubicBezTo>
                    <a:pt x="562" y="361"/>
                    <a:pt x="662" y="347"/>
                    <a:pt x="797" y="331"/>
                  </a:cubicBezTo>
                  <a:cubicBezTo>
                    <a:pt x="714" y="278"/>
                    <a:pt x="645" y="248"/>
                    <a:pt x="579" y="195"/>
                  </a:cubicBezTo>
                  <a:cubicBezTo>
                    <a:pt x="427" y="70"/>
                    <a:pt x="232" y="43"/>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8"/>
            <p:cNvSpPr/>
            <p:nvPr/>
          </p:nvSpPr>
          <p:spPr>
            <a:xfrm>
              <a:off x="3182428" y="4712082"/>
              <a:ext cx="24901" cy="10930"/>
            </a:xfrm>
            <a:custGeom>
              <a:avLst/>
              <a:gdLst/>
              <a:ahLst/>
              <a:cxnLst/>
              <a:rect l="l" t="t" r="r" b="b"/>
              <a:pathLst>
                <a:path w="606" h="266" extrusionOk="0">
                  <a:moveTo>
                    <a:pt x="1" y="0"/>
                  </a:moveTo>
                  <a:lnTo>
                    <a:pt x="1" y="13"/>
                  </a:lnTo>
                  <a:cubicBezTo>
                    <a:pt x="4" y="13"/>
                    <a:pt x="7" y="14"/>
                    <a:pt x="11" y="14"/>
                  </a:cubicBezTo>
                  <a:lnTo>
                    <a:pt x="11" y="14"/>
                  </a:lnTo>
                  <a:cubicBezTo>
                    <a:pt x="7" y="9"/>
                    <a:pt x="4" y="5"/>
                    <a:pt x="1" y="0"/>
                  </a:cubicBezTo>
                  <a:close/>
                  <a:moveTo>
                    <a:pt x="11" y="14"/>
                  </a:moveTo>
                  <a:cubicBezTo>
                    <a:pt x="76" y="106"/>
                    <a:pt x="132" y="207"/>
                    <a:pt x="249" y="235"/>
                  </a:cubicBezTo>
                  <a:cubicBezTo>
                    <a:pt x="312" y="250"/>
                    <a:pt x="380" y="266"/>
                    <a:pt x="451" y="266"/>
                  </a:cubicBezTo>
                  <a:cubicBezTo>
                    <a:pt x="502" y="266"/>
                    <a:pt x="554" y="257"/>
                    <a:pt x="606" y="235"/>
                  </a:cubicBezTo>
                  <a:cubicBezTo>
                    <a:pt x="470" y="179"/>
                    <a:pt x="318" y="152"/>
                    <a:pt x="193" y="96"/>
                  </a:cubicBezTo>
                  <a:cubicBezTo>
                    <a:pt x="130" y="71"/>
                    <a:pt x="76" y="19"/>
                    <a:pt x="11"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3181894" y="4711507"/>
              <a:ext cx="575" cy="1151"/>
            </a:xfrm>
            <a:custGeom>
              <a:avLst/>
              <a:gdLst/>
              <a:ahLst/>
              <a:cxnLst/>
              <a:rect l="l" t="t" r="r" b="b"/>
              <a:pathLst>
                <a:path w="14" h="28" extrusionOk="0">
                  <a:moveTo>
                    <a:pt x="1" y="1"/>
                  </a:moveTo>
                  <a:cubicBezTo>
                    <a:pt x="1" y="14"/>
                    <a:pt x="1" y="14"/>
                    <a:pt x="13" y="14"/>
                  </a:cubicBezTo>
                  <a:lnTo>
                    <a:pt x="13" y="14"/>
                  </a:lnTo>
                  <a:cubicBezTo>
                    <a:pt x="12" y="7"/>
                    <a:pt x="9" y="1"/>
                    <a:pt x="1" y="1"/>
                  </a:cubicBezTo>
                  <a:close/>
                  <a:moveTo>
                    <a:pt x="13" y="14"/>
                  </a:moveTo>
                  <a:cubicBezTo>
                    <a:pt x="14" y="18"/>
                    <a:pt x="14" y="23"/>
                    <a:pt x="14" y="27"/>
                  </a:cubicBezTo>
                  <a:lnTo>
                    <a:pt x="14" y="14"/>
                  </a:lnTo>
                  <a:cubicBezTo>
                    <a:pt x="14" y="14"/>
                    <a:pt x="13" y="14"/>
                    <a:pt x="13"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8"/>
          <p:cNvGrpSpPr/>
          <p:nvPr/>
        </p:nvGrpSpPr>
        <p:grpSpPr>
          <a:xfrm>
            <a:off x="6988624" y="1250988"/>
            <a:ext cx="216732" cy="249750"/>
            <a:chOff x="2814018" y="262224"/>
            <a:chExt cx="136104" cy="156839"/>
          </a:xfrm>
        </p:grpSpPr>
        <p:sp>
          <p:nvSpPr>
            <p:cNvPr id="719" name="Google Shape;719;p38"/>
            <p:cNvSpPr/>
            <p:nvPr/>
          </p:nvSpPr>
          <p:spPr>
            <a:xfrm>
              <a:off x="2814018" y="277608"/>
              <a:ext cx="32772" cy="86275"/>
            </a:xfrm>
            <a:custGeom>
              <a:avLst/>
              <a:gdLst/>
              <a:ahLst/>
              <a:cxnLst/>
              <a:rect l="l" t="t" r="r" b="b"/>
              <a:pathLst>
                <a:path w="196" h="516" extrusionOk="0">
                  <a:moveTo>
                    <a:pt x="123" y="1"/>
                  </a:moveTo>
                  <a:cubicBezTo>
                    <a:pt x="94" y="1"/>
                    <a:pt x="70" y="16"/>
                    <a:pt x="70" y="46"/>
                  </a:cubicBezTo>
                  <a:lnTo>
                    <a:pt x="17" y="433"/>
                  </a:lnTo>
                  <a:cubicBezTo>
                    <a:pt x="0" y="459"/>
                    <a:pt x="17" y="502"/>
                    <a:pt x="56" y="515"/>
                  </a:cubicBezTo>
                  <a:cubicBezTo>
                    <a:pt x="83" y="515"/>
                    <a:pt x="126" y="502"/>
                    <a:pt x="126" y="459"/>
                  </a:cubicBezTo>
                  <a:lnTo>
                    <a:pt x="195" y="75"/>
                  </a:lnTo>
                  <a:cubicBezTo>
                    <a:pt x="195" y="46"/>
                    <a:pt x="182" y="6"/>
                    <a:pt x="152" y="6"/>
                  </a:cubicBezTo>
                  <a:cubicBezTo>
                    <a:pt x="142" y="3"/>
                    <a:pt x="132"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2860334" y="262224"/>
              <a:ext cx="89788" cy="111857"/>
            </a:xfrm>
            <a:custGeom>
              <a:avLst/>
              <a:gdLst/>
              <a:ahLst/>
              <a:cxnLst/>
              <a:rect l="l" t="t" r="r" b="b"/>
              <a:pathLst>
                <a:path w="537" h="669" extrusionOk="0">
                  <a:moveTo>
                    <a:pt x="454" y="1"/>
                  </a:moveTo>
                  <a:cubicBezTo>
                    <a:pt x="434" y="1"/>
                    <a:pt x="417" y="12"/>
                    <a:pt x="401" y="29"/>
                  </a:cubicBezTo>
                  <a:cubicBezTo>
                    <a:pt x="275" y="207"/>
                    <a:pt x="153" y="386"/>
                    <a:pt x="27" y="568"/>
                  </a:cubicBezTo>
                  <a:cubicBezTo>
                    <a:pt x="1" y="594"/>
                    <a:pt x="14" y="634"/>
                    <a:pt x="41" y="663"/>
                  </a:cubicBezTo>
                  <a:cubicBezTo>
                    <a:pt x="48" y="667"/>
                    <a:pt x="57" y="669"/>
                    <a:pt x="66" y="669"/>
                  </a:cubicBezTo>
                  <a:cubicBezTo>
                    <a:pt x="89" y="669"/>
                    <a:pt x="114" y="656"/>
                    <a:pt x="123" y="634"/>
                  </a:cubicBezTo>
                  <a:cubicBezTo>
                    <a:pt x="262" y="455"/>
                    <a:pt x="385" y="277"/>
                    <a:pt x="510" y="98"/>
                  </a:cubicBezTo>
                  <a:cubicBezTo>
                    <a:pt x="537" y="71"/>
                    <a:pt x="510" y="29"/>
                    <a:pt x="497" y="15"/>
                  </a:cubicBezTo>
                  <a:cubicBezTo>
                    <a:pt x="481" y="5"/>
                    <a:pt x="467" y="1"/>
                    <a:pt x="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a:off x="2876386" y="398498"/>
              <a:ext cx="71563" cy="20566"/>
            </a:xfrm>
            <a:custGeom>
              <a:avLst/>
              <a:gdLst/>
              <a:ahLst/>
              <a:cxnLst/>
              <a:rect l="l" t="t" r="r" b="b"/>
              <a:pathLst>
                <a:path w="428" h="123" extrusionOk="0">
                  <a:moveTo>
                    <a:pt x="57" y="1"/>
                  </a:moveTo>
                  <a:cubicBezTo>
                    <a:pt x="27" y="1"/>
                    <a:pt x="1" y="27"/>
                    <a:pt x="1" y="67"/>
                  </a:cubicBezTo>
                  <a:cubicBezTo>
                    <a:pt x="1" y="96"/>
                    <a:pt x="27" y="123"/>
                    <a:pt x="57" y="123"/>
                  </a:cubicBezTo>
                  <a:lnTo>
                    <a:pt x="371" y="123"/>
                  </a:lnTo>
                  <a:cubicBezTo>
                    <a:pt x="401" y="123"/>
                    <a:pt x="427" y="96"/>
                    <a:pt x="427" y="67"/>
                  </a:cubicBezTo>
                  <a:cubicBezTo>
                    <a:pt x="427" y="27"/>
                    <a:pt x="401" y="1"/>
                    <a:pt x="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38"/>
          <p:cNvSpPr/>
          <p:nvPr/>
        </p:nvSpPr>
        <p:spPr>
          <a:xfrm>
            <a:off x="350675" y="729917"/>
            <a:ext cx="2169749" cy="723431"/>
          </a:xfrm>
          <a:custGeom>
            <a:avLst/>
            <a:gdLst/>
            <a:ahLst/>
            <a:cxnLst/>
            <a:rect l="l" t="t" r="r" b="b"/>
            <a:pathLst>
              <a:path w="11958" h="3987" extrusionOk="0">
                <a:moveTo>
                  <a:pt x="8718" y="0"/>
                </a:moveTo>
                <a:cubicBezTo>
                  <a:pt x="7747" y="0"/>
                  <a:pt x="6781" y="371"/>
                  <a:pt x="6037" y="993"/>
                </a:cubicBezTo>
                <a:cubicBezTo>
                  <a:pt x="5832" y="1171"/>
                  <a:pt x="5640" y="1376"/>
                  <a:pt x="5475" y="1598"/>
                </a:cubicBezTo>
                <a:cubicBezTo>
                  <a:pt x="5458" y="1611"/>
                  <a:pt x="5445" y="1638"/>
                  <a:pt x="5432" y="1667"/>
                </a:cubicBezTo>
                <a:cubicBezTo>
                  <a:pt x="5309" y="1406"/>
                  <a:pt x="5088" y="1184"/>
                  <a:pt x="4827" y="1059"/>
                </a:cubicBezTo>
                <a:cubicBezTo>
                  <a:pt x="4550" y="921"/>
                  <a:pt x="4244" y="869"/>
                  <a:pt x="3936" y="869"/>
                </a:cubicBezTo>
                <a:cubicBezTo>
                  <a:pt x="3691" y="869"/>
                  <a:pt x="3445" y="901"/>
                  <a:pt x="3213" y="950"/>
                </a:cubicBezTo>
                <a:cubicBezTo>
                  <a:pt x="2264" y="1158"/>
                  <a:pt x="1394" y="1707"/>
                  <a:pt x="789" y="2451"/>
                </a:cubicBezTo>
                <a:cubicBezTo>
                  <a:pt x="445" y="2878"/>
                  <a:pt x="167" y="3360"/>
                  <a:pt x="18" y="3886"/>
                </a:cubicBezTo>
                <a:cubicBezTo>
                  <a:pt x="0" y="3944"/>
                  <a:pt x="49" y="3987"/>
                  <a:pt x="100" y="3987"/>
                </a:cubicBezTo>
                <a:cubicBezTo>
                  <a:pt x="133" y="3987"/>
                  <a:pt x="167" y="3969"/>
                  <a:pt x="184" y="3926"/>
                </a:cubicBezTo>
                <a:cubicBezTo>
                  <a:pt x="445" y="3059"/>
                  <a:pt x="1010" y="2299"/>
                  <a:pt x="1738" y="1776"/>
                </a:cubicBezTo>
                <a:cubicBezTo>
                  <a:pt x="2112" y="1515"/>
                  <a:pt x="2525" y="1323"/>
                  <a:pt x="2965" y="1184"/>
                </a:cubicBezTo>
                <a:cubicBezTo>
                  <a:pt x="3272" y="1094"/>
                  <a:pt x="3601" y="1033"/>
                  <a:pt x="3928" y="1033"/>
                </a:cubicBezTo>
                <a:cubicBezTo>
                  <a:pt x="4101" y="1033"/>
                  <a:pt x="4273" y="1050"/>
                  <a:pt x="4440" y="1089"/>
                </a:cubicBezTo>
                <a:cubicBezTo>
                  <a:pt x="4714" y="1158"/>
                  <a:pt x="4962" y="1294"/>
                  <a:pt x="5144" y="1515"/>
                </a:cubicBezTo>
                <a:cubicBezTo>
                  <a:pt x="5227" y="1611"/>
                  <a:pt x="5293" y="1737"/>
                  <a:pt x="5336" y="1859"/>
                </a:cubicBezTo>
                <a:cubicBezTo>
                  <a:pt x="5266" y="2011"/>
                  <a:pt x="5266" y="2190"/>
                  <a:pt x="5375" y="2329"/>
                </a:cubicBezTo>
                <a:cubicBezTo>
                  <a:pt x="5391" y="2343"/>
                  <a:pt x="5415" y="2351"/>
                  <a:pt x="5438" y="2351"/>
                </a:cubicBezTo>
                <a:cubicBezTo>
                  <a:pt x="5476" y="2351"/>
                  <a:pt x="5514" y="2329"/>
                  <a:pt x="5514" y="2286"/>
                </a:cubicBezTo>
                <a:cubicBezTo>
                  <a:pt x="5541" y="2150"/>
                  <a:pt x="5541" y="1998"/>
                  <a:pt x="5501" y="1859"/>
                </a:cubicBezTo>
                <a:cubicBezTo>
                  <a:pt x="5541" y="1776"/>
                  <a:pt x="5610" y="1694"/>
                  <a:pt x="5653" y="1624"/>
                </a:cubicBezTo>
                <a:cubicBezTo>
                  <a:pt x="5805" y="1446"/>
                  <a:pt x="5954" y="1280"/>
                  <a:pt x="6136" y="1128"/>
                </a:cubicBezTo>
                <a:cubicBezTo>
                  <a:pt x="6480" y="827"/>
                  <a:pt x="6893" y="593"/>
                  <a:pt x="7320" y="427"/>
                </a:cubicBezTo>
                <a:cubicBezTo>
                  <a:pt x="7772" y="254"/>
                  <a:pt x="8246" y="168"/>
                  <a:pt x="8719" y="168"/>
                </a:cubicBezTo>
                <a:cubicBezTo>
                  <a:pt x="9183" y="168"/>
                  <a:pt x="9646" y="250"/>
                  <a:pt x="10088" y="414"/>
                </a:cubicBezTo>
                <a:cubicBezTo>
                  <a:pt x="10584" y="593"/>
                  <a:pt x="11040" y="880"/>
                  <a:pt x="11427" y="1241"/>
                </a:cubicBezTo>
                <a:cubicBezTo>
                  <a:pt x="11371" y="1224"/>
                  <a:pt x="11301" y="1224"/>
                  <a:pt x="11245" y="1224"/>
                </a:cubicBezTo>
                <a:cubicBezTo>
                  <a:pt x="11205" y="1224"/>
                  <a:pt x="11162" y="1267"/>
                  <a:pt x="11162" y="1307"/>
                </a:cubicBezTo>
                <a:cubicBezTo>
                  <a:pt x="11162" y="1350"/>
                  <a:pt x="11205" y="1390"/>
                  <a:pt x="11245" y="1390"/>
                </a:cubicBezTo>
                <a:cubicBezTo>
                  <a:pt x="11453" y="1406"/>
                  <a:pt x="11645" y="1433"/>
                  <a:pt x="11840" y="1502"/>
                </a:cubicBezTo>
                <a:cubicBezTo>
                  <a:pt x="11849" y="1505"/>
                  <a:pt x="11858" y="1507"/>
                  <a:pt x="11866" y="1507"/>
                </a:cubicBezTo>
                <a:cubicBezTo>
                  <a:pt x="11920" y="1507"/>
                  <a:pt x="11958" y="1438"/>
                  <a:pt x="11923" y="1390"/>
                </a:cubicBezTo>
                <a:cubicBezTo>
                  <a:pt x="11824" y="1211"/>
                  <a:pt x="11728" y="1046"/>
                  <a:pt x="11632" y="880"/>
                </a:cubicBezTo>
                <a:cubicBezTo>
                  <a:pt x="11615" y="855"/>
                  <a:pt x="11585" y="840"/>
                  <a:pt x="11560" y="840"/>
                </a:cubicBezTo>
                <a:cubicBezTo>
                  <a:pt x="11545" y="840"/>
                  <a:pt x="11532" y="844"/>
                  <a:pt x="11523" y="854"/>
                </a:cubicBezTo>
                <a:cubicBezTo>
                  <a:pt x="11480" y="867"/>
                  <a:pt x="11467" y="923"/>
                  <a:pt x="11493" y="963"/>
                </a:cubicBezTo>
                <a:cubicBezTo>
                  <a:pt x="11549" y="1075"/>
                  <a:pt x="11619" y="1184"/>
                  <a:pt x="11675" y="1280"/>
                </a:cubicBezTo>
                <a:cubicBezTo>
                  <a:pt x="11645" y="1280"/>
                  <a:pt x="11606" y="1267"/>
                  <a:pt x="11563" y="1267"/>
                </a:cubicBezTo>
                <a:cubicBezTo>
                  <a:pt x="11592" y="1224"/>
                  <a:pt x="11606" y="1184"/>
                  <a:pt x="11563" y="1142"/>
                </a:cubicBezTo>
                <a:cubicBezTo>
                  <a:pt x="10819" y="440"/>
                  <a:pt x="9813" y="27"/>
                  <a:pt x="8782" y="1"/>
                </a:cubicBezTo>
                <a:cubicBezTo>
                  <a:pt x="8760" y="0"/>
                  <a:pt x="8739" y="0"/>
                  <a:pt x="8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38"/>
          <p:cNvGrpSpPr/>
          <p:nvPr/>
        </p:nvGrpSpPr>
        <p:grpSpPr>
          <a:xfrm flipH="1">
            <a:off x="2814021" y="3678300"/>
            <a:ext cx="172809" cy="298739"/>
            <a:chOff x="2881861" y="2793679"/>
            <a:chExt cx="97599" cy="168731"/>
          </a:xfrm>
        </p:grpSpPr>
        <p:sp>
          <p:nvSpPr>
            <p:cNvPr id="725" name="Google Shape;725;p38"/>
            <p:cNvSpPr/>
            <p:nvPr/>
          </p:nvSpPr>
          <p:spPr>
            <a:xfrm>
              <a:off x="2921112" y="2793679"/>
              <a:ext cx="43911" cy="96544"/>
            </a:xfrm>
            <a:custGeom>
              <a:avLst/>
              <a:gdLst/>
              <a:ahLst/>
              <a:cxnLst/>
              <a:rect l="l" t="t" r="r" b="b"/>
              <a:pathLst>
                <a:path w="292" h="642" extrusionOk="0">
                  <a:moveTo>
                    <a:pt x="78" y="0"/>
                  </a:moveTo>
                  <a:cubicBezTo>
                    <a:pt x="71" y="0"/>
                    <a:pt x="64" y="1"/>
                    <a:pt x="57" y="4"/>
                  </a:cubicBezTo>
                  <a:cubicBezTo>
                    <a:pt x="27" y="4"/>
                    <a:pt x="1" y="47"/>
                    <a:pt x="14" y="73"/>
                  </a:cubicBezTo>
                  <a:cubicBezTo>
                    <a:pt x="70" y="252"/>
                    <a:pt x="126" y="417"/>
                    <a:pt x="166" y="596"/>
                  </a:cubicBezTo>
                  <a:cubicBezTo>
                    <a:pt x="166" y="620"/>
                    <a:pt x="195" y="642"/>
                    <a:pt x="220" y="642"/>
                  </a:cubicBezTo>
                  <a:cubicBezTo>
                    <a:pt x="225" y="642"/>
                    <a:pt x="231" y="641"/>
                    <a:pt x="236" y="639"/>
                  </a:cubicBezTo>
                  <a:cubicBezTo>
                    <a:pt x="275" y="639"/>
                    <a:pt x="292" y="596"/>
                    <a:pt x="275" y="569"/>
                  </a:cubicBezTo>
                  <a:cubicBezTo>
                    <a:pt x="236" y="390"/>
                    <a:pt x="193" y="212"/>
                    <a:pt x="140" y="47"/>
                  </a:cubicBezTo>
                  <a:cubicBezTo>
                    <a:pt x="129" y="22"/>
                    <a:pt x="107" y="0"/>
                    <a:pt x="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2956452" y="2923010"/>
              <a:ext cx="23008" cy="20452"/>
            </a:xfrm>
            <a:custGeom>
              <a:avLst/>
              <a:gdLst/>
              <a:ahLst/>
              <a:cxnLst/>
              <a:rect l="l" t="t" r="r" b="b"/>
              <a:pathLst>
                <a:path w="153" h="136" extrusionOk="0">
                  <a:moveTo>
                    <a:pt x="70" y="15"/>
                  </a:moveTo>
                  <a:cubicBezTo>
                    <a:pt x="69" y="19"/>
                    <a:pt x="67" y="27"/>
                    <a:pt x="57" y="27"/>
                  </a:cubicBezTo>
                  <a:cubicBezTo>
                    <a:pt x="63" y="20"/>
                    <a:pt x="67" y="17"/>
                    <a:pt x="70" y="15"/>
                  </a:cubicBezTo>
                  <a:close/>
                  <a:moveTo>
                    <a:pt x="110" y="27"/>
                  </a:moveTo>
                  <a:cubicBezTo>
                    <a:pt x="110" y="40"/>
                    <a:pt x="110" y="40"/>
                    <a:pt x="123" y="40"/>
                  </a:cubicBezTo>
                  <a:lnTo>
                    <a:pt x="123" y="53"/>
                  </a:lnTo>
                  <a:cubicBezTo>
                    <a:pt x="123" y="53"/>
                    <a:pt x="123" y="40"/>
                    <a:pt x="110" y="40"/>
                  </a:cubicBezTo>
                  <a:cubicBezTo>
                    <a:pt x="110" y="33"/>
                    <a:pt x="110" y="30"/>
                    <a:pt x="108" y="27"/>
                  </a:cubicBezTo>
                  <a:close/>
                  <a:moveTo>
                    <a:pt x="94" y="117"/>
                  </a:moveTo>
                  <a:cubicBezTo>
                    <a:pt x="93" y="120"/>
                    <a:pt x="89" y="122"/>
                    <a:pt x="83" y="122"/>
                  </a:cubicBezTo>
                  <a:lnTo>
                    <a:pt x="70" y="122"/>
                  </a:lnTo>
                  <a:cubicBezTo>
                    <a:pt x="80" y="122"/>
                    <a:pt x="90" y="122"/>
                    <a:pt x="94" y="117"/>
                  </a:cubicBezTo>
                  <a:close/>
                  <a:moveTo>
                    <a:pt x="40" y="0"/>
                  </a:moveTo>
                  <a:lnTo>
                    <a:pt x="40" y="13"/>
                  </a:lnTo>
                  <a:lnTo>
                    <a:pt x="27" y="13"/>
                  </a:lnTo>
                  <a:cubicBezTo>
                    <a:pt x="27" y="27"/>
                    <a:pt x="14" y="27"/>
                    <a:pt x="14" y="40"/>
                  </a:cubicBezTo>
                  <a:cubicBezTo>
                    <a:pt x="14" y="40"/>
                    <a:pt x="14" y="40"/>
                    <a:pt x="14" y="40"/>
                  </a:cubicBezTo>
                  <a:lnTo>
                    <a:pt x="14" y="40"/>
                  </a:lnTo>
                  <a:cubicBezTo>
                    <a:pt x="14" y="40"/>
                    <a:pt x="14" y="53"/>
                    <a:pt x="1" y="53"/>
                  </a:cubicBezTo>
                  <a:lnTo>
                    <a:pt x="1" y="83"/>
                  </a:lnTo>
                  <a:lnTo>
                    <a:pt x="1" y="96"/>
                  </a:lnTo>
                  <a:cubicBezTo>
                    <a:pt x="14" y="96"/>
                    <a:pt x="14" y="96"/>
                    <a:pt x="14" y="109"/>
                  </a:cubicBezTo>
                  <a:lnTo>
                    <a:pt x="27" y="122"/>
                  </a:lnTo>
                  <a:cubicBezTo>
                    <a:pt x="27" y="122"/>
                    <a:pt x="40" y="122"/>
                    <a:pt x="40" y="136"/>
                  </a:cubicBezTo>
                  <a:lnTo>
                    <a:pt x="110" y="136"/>
                  </a:lnTo>
                  <a:lnTo>
                    <a:pt x="123" y="122"/>
                  </a:lnTo>
                  <a:lnTo>
                    <a:pt x="139" y="109"/>
                  </a:lnTo>
                  <a:cubicBezTo>
                    <a:pt x="139" y="96"/>
                    <a:pt x="139" y="96"/>
                    <a:pt x="153" y="96"/>
                  </a:cubicBezTo>
                  <a:lnTo>
                    <a:pt x="153" y="83"/>
                  </a:lnTo>
                  <a:lnTo>
                    <a:pt x="153" y="66"/>
                  </a:lnTo>
                  <a:lnTo>
                    <a:pt x="153" y="53"/>
                  </a:lnTo>
                  <a:cubicBezTo>
                    <a:pt x="139" y="53"/>
                    <a:pt x="139" y="40"/>
                    <a:pt x="139" y="40"/>
                  </a:cubicBezTo>
                  <a:lnTo>
                    <a:pt x="139" y="27"/>
                  </a:lnTo>
                  <a:lnTo>
                    <a:pt x="123" y="27"/>
                  </a:lnTo>
                  <a:lnTo>
                    <a:pt x="123" y="13"/>
                  </a:lnTo>
                  <a:lnTo>
                    <a:pt x="110" y="13"/>
                  </a:lnTo>
                  <a:cubicBezTo>
                    <a:pt x="110" y="0"/>
                    <a:pt x="96"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2881861" y="2837441"/>
              <a:ext cx="35490" cy="77145"/>
            </a:xfrm>
            <a:custGeom>
              <a:avLst/>
              <a:gdLst/>
              <a:ahLst/>
              <a:cxnLst/>
              <a:rect l="l" t="t" r="r" b="b"/>
              <a:pathLst>
                <a:path w="236" h="513" extrusionOk="0">
                  <a:moveTo>
                    <a:pt x="72" y="0"/>
                  </a:moveTo>
                  <a:cubicBezTo>
                    <a:pt x="67" y="0"/>
                    <a:pt x="62" y="1"/>
                    <a:pt x="57" y="4"/>
                  </a:cubicBezTo>
                  <a:cubicBezTo>
                    <a:pt x="14" y="17"/>
                    <a:pt x="1" y="43"/>
                    <a:pt x="14" y="73"/>
                  </a:cubicBezTo>
                  <a:cubicBezTo>
                    <a:pt x="27" y="209"/>
                    <a:pt x="70" y="334"/>
                    <a:pt x="110" y="470"/>
                  </a:cubicBezTo>
                  <a:cubicBezTo>
                    <a:pt x="110" y="500"/>
                    <a:pt x="153" y="513"/>
                    <a:pt x="179" y="513"/>
                  </a:cubicBezTo>
                  <a:cubicBezTo>
                    <a:pt x="206" y="500"/>
                    <a:pt x="235" y="470"/>
                    <a:pt x="222" y="430"/>
                  </a:cubicBezTo>
                  <a:cubicBezTo>
                    <a:pt x="179" y="305"/>
                    <a:pt x="153" y="169"/>
                    <a:pt x="123" y="43"/>
                  </a:cubicBezTo>
                  <a:cubicBezTo>
                    <a:pt x="123" y="22"/>
                    <a:pt x="96" y="0"/>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2910735" y="2941357"/>
              <a:ext cx="21053" cy="21053"/>
            </a:xfrm>
            <a:custGeom>
              <a:avLst/>
              <a:gdLst/>
              <a:ahLst/>
              <a:cxnLst/>
              <a:rect l="l" t="t" r="r" b="b"/>
              <a:pathLst>
                <a:path w="140" h="140" extrusionOk="0">
                  <a:moveTo>
                    <a:pt x="70" y="14"/>
                  </a:moveTo>
                  <a:cubicBezTo>
                    <a:pt x="65" y="14"/>
                    <a:pt x="61" y="14"/>
                    <a:pt x="57" y="14"/>
                  </a:cubicBezTo>
                  <a:lnTo>
                    <a:pt x="57" y="14"/>
                  </a:lnTo>
                  <a:cubicBezTo>
                    <a:pt x="57" y="14"/>
                    <a:pt x="57" y="14"/>
                    <a:pt x="57" y="14"/>
                  </a:cubicBezTo>
                  <a:close/>
                  <a:moveTo>
                    <a:pt x="43" y="27"/>
                  </a:moveTo>
                  <a:cubicBezTo>
                    <a:pt x="30" y="27"/>
                    <a:pt x="30" y="43"/>
                    <a:pt x="30" y="43"/>
                  </a:cubicBezTo>
                  <a:lnTo>
                    <a:pt x="30" y="27"/>
                  </a:lnTo>
                  <a:close/>
                  <a:moveTo>
                    <a:pt x="30" y="44"/>
                  </a:moveTo>
                  <a:cubicBezTo>
                    <a:pt x="14" y="57"/>
                    <a:pt x="14" y="57"/>
                    <a:pt x="14" y="70"/>
                  </a:cubicBezTo>
                  <a:lnTo>
                    <a:pt x="14" y="57"/>
                  </a:lnTo>
                  <a:lnTo>
                    <a:pt x="30" y="44"/>
                  </a:lnTo>
                  <a:close/>
                  <a:moveTo>
                    <a:pt x="126" y="64"/>
                  </a:moveTo>
                  <a:cubicBezTo>
                    <a:pt x="126" y="65"/>
                    <a:pt x="126" y="67"/>
                    <a:pt x="126" y="70"/>
                  </a:cubicBezTo>
                  <a:cubicBezTo>
                    <a:pt x="126" y="70"/>
                    <a:pt x="126" y="83"/>
                    <a:pt x="113" y="83"/>
                  </a:cubicBezTo>
                  <a:lnTo>
                    <a:pt x="113" y="83"/>
                  </a:lnTo>
                  <a:cubicBezTo>
                    <a:pt x="124" y="83"/>
                    <a:pt x="126" y="74"/>
                    <a:pt x="126" y="64"/>
                  </a:cubicBezTo>
                  <a:close/>
                  <a:moveTo>
                    <a:pt x="126" y="83"/>
                  </a:moveTo>
                  <a:cubicBezTo>
                    <a:pt x="113" y="83"/>
                    <a:pt x="113" y="96"/>
                    <a:pt x="113" y="96"/>
                  </a:cubicBezTo>
                  <a:lnTo>
                    <a:pt x="113" y="83"/>
                  </a:lnTo>
                  <a:close/>
                  <a:moveTo>
                    <a:pt x="43" y="0"/>
                  </a:moveTo>
                  <a:cubicBezTo>
                    <a:pt x="30" y="0"/>
                    <a:pt x="30" y="14"/>
                    <a:pt x="14" y="14"/>
                  </a:cubicBezTo>
                  <a:cubicBezTo>
                    <a:pt x="14" y="27"/>
                    <a:pt x="0" y="27"/>
                    <a:pt x="0" y="27"/>
                  </a:cubicBezTo>
                  <a:lnTo>
                    <a:pt x="0" y="43"/>
                  </a:lnTo>
                  <a:lnTo>
                    <a:pt x="0" y="57"/>
                  </a:lnTo>
                  <a:lnTo>
                    <a:pt x="0" y="70"/>
                  </a:lnTo>
                  <a:lnTo>
                    <a:pt x="0" y="83"/>
                  </a:lnTo>
                  <a:lnTo>
                    <a:pt x="0" y="96"/>
                  </a:lnTo>
                  <a:cubicBezTo>
                    <a:pt x="0" y="110"/>
                    <a:pt x="14" y="110"/>
                    <a:pt x="14" y="110"/>
                  </a:cubicBezTo>
                  <a:cubicBezTo>
                    <a:pt x="14" y="126"/>
                    <a:pt x="30" y="126"/>
                    <a:pt x="30" y="126"/>
                  </a:cubicBezTo>
                  <a:cubicBezTo>
                    <a:pt x="43" y="139"/>
                    <a:pt x="43" y="139"/>
                    <a:pt x="57" y="139"/>
                  </a:cubicBezTo>
                  <a:lnTo>
                    <a:pt x="96" y="139"/>
                  </a:lnTo>
                  <a:cubicBezTo>
                    <a:pt x="96" y="139"/>
                    <a:pt x="113" y="139"/>
                    <a:pt x="113" y="126"/>
                  </a:cubicBezTo>
                  <a:lnTo>
                    <a:pt x="126" y="126"/>
                  </a:lnTo>
                  <a:lnTo>
                    <a:pt x="126" y="110"/>
                  </a:lnTo>
                  <a:lnTo>
                    <a:pt x="139" y="110"/>
                  </a:lnTo>
                  <a:lnTo>
                    <a:pt x="139" y="96"/>
                  </a:lnTo>
                  <a:lnTo>
                    <a:pt x="139" y="83"/>
                  </a:lnTo>
                  <a:lnTo>
                    <a:pt x="139" y="70"/>
                  </a:lnTo>
                  <a:lnTo>
                    <a:pt x="139" y="43"/>
                  </a:lnTo>
                  <a:lnTo>
                    <a:pt x="126" y="27"/>
                  </a:lnTo>
                  <a:cubicBezTo>
                    <a:pt x="120" y="27"/>
                    <a:pt x="116" y="24"/>
                    <a:pt x="113" y="21"/>
                  </a:cubicBezTo>
                  <a:lnTo>
                    <a:pt x="113" y="21"/>
                  </a:lnTo>
                  <a:lnTo>
                    <a:pt x="113" y="14"/>
                  </a:lnTo>
                  <a:lnTo>
                    <a:pt x="96" y="14"/>
                  </a:lnTo>
                  <a:cubicBezTo>
                    <a:pt x="83" y="0"/>
                    <a:pt x="70"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38"/>
          <p:cNvSpPr/>
          <p:nvPr/>
        </p:nvSpPr>
        <p:spPr>
          <a:xfrm>
            <a:off x="1391277" y="2726037"/>
            <a:ext cx="326423" cy="654573"/>
          </a:xfrm>
          <a:custGeom>
            <a:avLst/>
            <a:gdLst/>
            <a:ahLst/>
            <a:cxnLst/>
            <a:rect l="l" t="t" r="r" b="b"/>
            <a:pathLst>
              <a:path w="1746" h="3501" extrusionOk="0">
                <a:moveTo>
                  <a:pt x="663" y="2446"/>
                </a:moveTo>
                <a:cubicBezTo>
                  <a:pt x="679" y="2446"/>
                  <a:pt x="688" y="2455"/>
                  <a:pt x="697" y="2464"/>
                </a:cubicBezTo>
                <a:cubicBezTo>
                  <a:pt x="703" y="2470"/>
                  <a:pt x="708" y="2476"/>
                  <a:pt x="712" y="2482"/>
                </a:cubicBezTo>
                <a:lnTo>
                  <a:pt x="712" y="2482"/>
                </a:lnTo>
                <a:cubicBezTo>
                  <a:pt x="703" y="2483"/>
                  <a:pt x="694" y="2484"/>
                  <a:pt x="685" y="2484"/>
                </a:cubicBezTo>
                <a:cubicBezTo>
                  <a:pt x="659" y="2484"/>
                  <a:pt x="638" y="2479"/>
                  <a:pt x="628" y="2464"/>
                </a:cubicBezTo>
                <a:lnTo>
                  <a:pt x="641" y="2451"/>
                </a:lnTo>
                <a:cubicBezTo>
                  <a:pt x="650" y="2447"/>
                  <a:pt x="657" y="2446"/>
                  <a:pt x="663" y="2446"/>
                </a:cubicBezTo>
                <a:close/>
                <a:moveTo>
                  <a:pt x="906" y="1"/>
                </a:moveTo>
                <a:cubicBezTo>
                  <a:pt x="840" y="1"/>
                  <a:pt x="794" y="105"/>
                  <a:pt x="863" y="150"/>
                </a:cubicBezTo>
                <a:cubicBezTo>
                  <a:pt x="1359" y="467"/>
                  <a:pt x="1620" y="1102"/>
                  <a:pt x="1498" y="1681"/>
                </a:cubicBezTo>
                <a:cubicBezTo>
                  <a:pt x="1441" y="1955"/>
                  <a:pt x="1276" y="2233"/>
                  <a:pt x="1015" y="2382"/>
                </a:cubicBezTo>
                <a:cubicBezTo>
                  <a:pt x="972" y="2414"/>
                  <a:pt x="922" y="2437"/>
                  <a:pt x="872" y="2452"/>
                </a:cubicBezTo>
                <a:lnTo>
                  <a:pt x="872" y="2452"/>
                </a:lnTo>
                <a:cubicBezTo>
                  <a:pt x="841" y="2364"/>
                  <a:pt x="779" y="2292"/>
                  <a:pt x="671" y="2286"/>
                </a:cubicBezTo>
                <a:cubicBezTo>
                  <a:pt x="662" y="2284"/>
                  <a:pt x="654" y="2283"/>
                  <a:pt x="645" y="2283"/>
                </a:cubicBezTo>
                <a:cubicBezTo>
                  <a:pt x="582" y="2283"/>
                  <a:pt x="514" y="2324"/>
                  <a:pt x="476" y="2382"/>
                </a:cubicBezTo>
                <a:cubicBezTo>
                  <a:pt x="436" y="2464"/>
                  <a:pt x="476" y="2564"/>
                  <a:pt x="545" y="2603"/>
                </a:cubicBezTo>
                <a:cubicBezTo>
                  <a:pt x="594" y="2634"/>
                  <a:pt x="652" y="2646"/>
                  <a:pt x="714" y="2646"/>
                </a:cubicBezTo>
                <a:cubicBezTo>
                  <a:pt x="720" y="2646"/>
                  <a:pt x="726" y="2646"/>
                  <a:pt x="732" y="2646"/>
                </a:cubicBezTo>
                <a:lnTo>
                  <a:pt x="732" y="2646"/>
                </a:lnTo>
                <a:cubicBezTo>
                  <a:pt x="730" y="2660"/>
                  <a:pt x="727" y="2673"/>
                  <a:pt x="724" y="2686"/>
                </a:cubicBezTo>
                <a:cubicBezTo>
                  <a:pt x="684" y="3003"/>
                  <a:pt x="423" y="3278"/>
                  <a:pt x="92" y="3334"/>
                </a:cubicBezTo>
                <a:cubicBezTo>
                  <a:pt x="0" y="3359"/>
                  <a:pt x="33" y="3500"/>
                  <a:pt x="120" y="3500"/>
                </a:cubicBezTo>
                <a:cubicBezTo>
                  <a:pt x="124" y="3500"/>
                  <a:pt x="128" y="3500"/>
                  <a:pt x="132" y="3499"/>
                </a:cubicBezTo>
                <a:cubicBezTo>
                  <a:pt x="519" y="3430"/>
                  <a:pt x="836" y="3113"/>
                  <a:pt x="889" y="2729"/>
                </a:cubicBezTo>
                <a:cubicBezTo>
                  <a:pt x="896" y="2696"/>
                  <a:pt x="899" y="2657"/>
                  <a:pt x="899" y="2616"/>
                </a:cubicBezTo>
                <a:lnTo>
                  <a:pt x="899" y="2616"/>
                </a:lnTo>
                <a:cubicBezTo>
                  <a:pt x="968" y="2594"/>
                  <a:pt x="1034" y="2564"/>
                  <a:pt x="1084" y="2534"/>
                </a:cubicBezTo>
                <a:cubicBezTo>
                  <a:pt x="1250" y="2451"/>
                  <a:pt x="1385" y="2299"/>
                  <a:pt x="1498" y="2134"/>
                </a:cubicBezTo>
                <a:cubicBezTo>
                  <a:pt x="1689" y="1820"/>
                  <a:pt x="1746" y="1419"/>
                  <a:pt x="1663" y="1046"/>
                </a:cubicBezTo>
                <a:cubicBezTo>
                  <a:pt x="1567" y="619"/>
                  <a:pt x="1319" y="249"/>
                  <a:pt x="945" y="14"/>
                </a:cubicBezTo>
                <a:cubicBezTo>
                  <a:pt x="932" y="5"/>
                  <a:pt x="918" y="1"/>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E40FA55F-85F6-BC69-3A32-E791E1FEA7EC}"/>
              </a:ext>
            </a:extLst>
          </p:cNvPr>
          <p:cNvSpPr>
            <a:spLocks noGrp="1"/>
          </p:cNvSpPr>
          <p:nvPr>
            <p:ph type="subTitle" idx="1"/>
          </p:nvPr>
        </p:nvSpPr>
        <p:spPr>
          <a:xfrm>
            <a:off x="2299626" y="2483087"/>
            <a:ext cx="6292603" cy="1258500"/>
          </a:xfrm>
        </p:spPr>
        <p:txBody>
          <a:bodyPr/>
          <a:lstStyle/>
          <a:p>
            <a:pPr algn="ctr"/>
            <a:r>
              <a:rPr lang="vi-VN" sz="3200">
                <a:latin typeface="Calibri" panose="020F0502020204030204" pitchFamily="34" charset="0"/>
                <a:ea typeface="Calibri" panose="020F0502020204030204" pitchFamily="34" charset="0"/>
                <a:cs typeface="Calibri" panose="020F0502020204030204" pitchFamily="34" charset="0"/>
              </a:rPr>
              <a:t>HS chia sẻ hiểu biết của mình về lợi ích của tiếng cười</a:t>
            </a:r>
            <a:endParaRPr lang="en-US" sz="3200">
              <a:latin typeface="Calibri" panose="020F0502020204030204" pitchFamily="34" charset="0"/>
              <a:ea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D13062EC-4A3D-7F82-4A12-ED8D1E4FF09C}"/>
              </a:ext>
            </a:extLst>
          </p:cNvPr>
          <p:cNvSpPr>
            <a:spLocks noGrp="1"/>
          </p:cNvSpPr>
          <p:nvPr>
            <p:ph type="title"/>
          </p:nvPr>
        </p:nvSpPr>
        <p:spPr>
          <a:xfrm>
            <a:off x="2520409" y="1200009"/>
            <a:ext cx="5908491" cy="1061770"/>
          </a:xfrm>
        </p:spPr>
        <p:txBody>
          <a:bodyPr/>
          <a:lstStyle/>
          <a:p>
            <a:r>
              <a:rPr lang="en-US" sz="7200">
                <a:solidFill>
                  <a:srgbClr val="FF0000"/>
                </a:solidFill>
                <a:latin typeface="#9Slide03 SFU Futura_01" panose="00000700000000000000" pitchFamily="2" charset="0"/>
              </a:rPr>
              <a:t>Khởi động</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8"/>
          <p:cNvSpPr/>
          <p:nvPr/>
        </p:nvSpPr>
        <p:spPr>
          <a:xfrm rot="3609270">
            <a:off x="-324355" y="2387749"/>
            <a:ext cx="2664365" cy="3299931"/>
          </a:xfrm>
          <a:custGeom>
            <a:avLst/>
            <a:gdLst/>
            <a:ahLst/>
            <a:cxnLst/>
            <a:rect l="l" t="t" r="r" b="b"/>
            <a:pathLst>
              <a:path w="7332" h="9081" extrusionOk="0">
                <a:moveTo>
                  <a:pt x="2910" y="1"/>
                </a:moveTo>
                <a:cubicBezTo>
                  <a:pt x="2753" y="1"/>
                  <a:pt x="2597" y="11"/>
                  <a:pt x="2441" y="32"/>
                </a:cubicBezTo>
                <a:cubicBezTo>
                  <a:pt x="1710" y="144"/>
                  <a:pt x="1019" y="528"/>
                  <a:pt x="635" y="1136"/>
                </a:cubicBezTo>
                <a:cubicBezTo>
                  <a:pt x="496" y="1354"/>
                  <a:pt x="400" y="1589"/>
                  <a:pt x="331" y="1837"/>
                </a:cubicBezTo>
                <a:cubicBezTo>
                  <a:pt x="57" y="2733"/>
                  <a:pt x="0" y="3699"/>
                  <a:pt x="139" y="4622"/>
                </a:cubicBezTo>
                <a:cubicBezTo>
                  <a:pt x="235" y="5187"/>
                  <a:pt x="387" y="5736"/>
                  <a:pt x="662" y="6249"/>
                </a:cubicBezTo>
                <a:cubicBezTo>
                  <a:pt x="1171" y="7198"/>
                  <a:pt x="2041" y="7915"/>
                  <a:pt x="2963" y="8464"/>
                </a:cubicBezTo>
                <a:cubicBezTo>
                  <a:pt x="3514" y="8789"/>
                  <a:pt x="4125" y="9081"/>
                  <a:pt x="4755" y="9081"/>
                </a:cubicBezTo>
                <a:cubicBezTo>
                  <a:pt x="4851" y="9081"/>
                  <a:pt x="4947" y="9074"/>
                  <a:pt x="5043" y="9059"/>
                </a:cubicBezTo>
                <a:cubicBezTo>
                  <a:pt x="5691" y="8977"/>
                  <a:pt x="6257" y="8563"/>
                  <a:pt x="6614" y="8038"/>
                </a:cubicBezTo>
                <a:cubicBezTo>
                  <a:pt x="6988" y="7502"/>
                  <a:pt x="7166" y="6867"/>
                  <a:pt x="7236" y="6219"/>
                </a:cubicBezTo>
                <a:cubicBezTo>
                  <a:pt x="7332" y="5366"/>
                  <a:pt x="7249" y="4512"/>
                  <a:pt x="7097" y="3656"/>
                </a:cubicBezTo>
                <a:cubicBezTo>
                  <a:pt x="7001" y="3051"/>
                  <a:pt x="6862" y="2446"/>
                  <a:pt x="6588" y="1907"/>
                </a:cubicBezTo>
                <a:cubicBezTo>
                  <a:pt x="6327" y="1427"/>
                  <a:pt x="5937" y="990"/>
                  <a:pt x="5434" y="776"/>
                </a:cubicBezTo>
                <a:lnTo>
                  <a:pt x="5434" y="776"/>
                </a:lnTo>
                <a:cubicBezTo>
                  <a:pt x="5195" y="561"/>
                  <a:pt x="4882" y="418"/>
                  <a:pt x="4574" y="309"/>
                </a:cubicBezTo>
                <a:cubicBezTo>
                  <a:pt x="4036" y="126"/>
                  <a:pt x="3472" y="1"/>
                  <a:pt x="2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 name="Google Shape;616;p38"/>
          <p:cNvGrpSpPr/>
          <p:nvPr/>
        </p:nvGrpSpPr>
        <p:grpSpPr>
          <a:xfrm>
            <a:off x="0" y="2061099"/>
            <a:ext cx="2520409" cy="3082516"/>
            <a:chOff x="3022257" y="4239869"/>
            <a:chExt cx="543004" cy="664106"/>
          </a:xfrm>
        </p:grpSpPr>
        <p:sp>
          <p:nvSpPr>
            <p:cNvPr id="617" name="Google Shape;617;p38"/>
            <p:cNvSpPr/>
            <p:nvPr/>
          </p:nvSpPr>
          <p:spPr>
            <a:xfrm>
              <a:off x="3022257" y="4782881"/>
              <a:ext cx="225872" cy="121092"/>
            </a:xfrm>
            <a:custGeom>
              <a:avLst/>
              <a:gdLst/>
              <a:ahLst/>
              <a:cxnLst/>
              <a:rect l="l" t="t" r="r" b="b"/>
              <a:pathLst>
                <a:path w="5497" h="2947" extrusionOk="0">
                  <a:moveTo>
                    <a:pt x="1610" y="0"/>
                  </a:moveTo>
                  <a:lnTo>
                    <a:pt x="1019" y="523"/>
                  </a:lnTo>
                  <a:lnTo>
                    <a:pt x="0" y="205"/>
                  </a:lnTo>
                  <a:lnTo>
                    <a:pt x="0" y="2933"/>
                  </a:lnTo>
                  <a:lnTo>
                    <a:pt x="5496" y="2946"/>
                  </a:lnTo>
                  <a:lnTo>
                    <a:pt x="4091" y="2133"/>
                  </a:lnTo>
                  <a:lnTo>
                    <a:pt x="4395" y="1472"/>
                  </a:lnTo>
                  <a:cubicBezTo>
                    <a:pt x="4395" y="1472"/>
                    <a:pt x="2136" y="413"/>
                    <a:pt x="1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3022257" y="4239869"/>
              <a:ext cx="543004" cy="664097"/>
            </a:xfrm>
            <a:custGeom>
              <a:avLst/>
              <a:gdLst/>
              <a:ahLst/>
              <a:cxnLst/>
              <a:rect l="l" t="t" r="r" b="b"/>
              <a:pathLst>
                <a:path w="13215" h="16162" extrusionOk="0">
                  <a:moveTo>
                    <a:pt x="966" y="5209"/>
                  </a:moveTo>
                  <a:cubicBezTo>
                    <a:pt x="966" y="5209"/>
                    <a:pt x="979" y="5209"/>
                    <a:pt x="979" y="5222"/>
                  </a:cubicBezTo>
                  <a:lnTo>
                    <a:pt x="949" y="5222"/>
                  </a:lnTo>
                  <a:cubicBezTo>
                    <a:pt x="966" y="5222"/>
                    <a:pt x="966" y="5222"/>
                    <a:pt x="966" y="5209"/>
                  </a:cubicBezTo>
                  <a:close/>
                  <a:moveTo>
                    <a:pt x="1019" y="5497"/>
                  </a:moveTo>
                  <a:lnTo>
                    <a:pt x="1019" y="5510"/>
                  </a:lnTo>
                  <a:lnTo>
                    <a:pt x="1019" y="5527"/>
                  </a:lnTo>
                  <a:cubicBezTo>
                    <a:pt x="1005" y="5527"/>
                    <a:pt x="1005" y="5510"/>
                    <a:pt x="1005" y="5510"/>
                  </a:cubicBezTo>
                  <a:cubicBezTo>
                    <a:pt x="1005" y="5510"/>
                    <a:pt x="1005" y="5497"/>
                    <a:pt x="1019" y="5497"/>
                  </a:cubicBezTo>
                  <a:close/>
                  <a:moveTo>
                    <a:pt x="757" y="8060"/>
                  </a:moveTo>
                  <a:cubicBezTo>
                    <a:pt x="757" y="8060"/>
                    <a:pt x="757" y="8073"/>
                    <a:pt x="744" y="8073"/>
                  </a:cubicBezTo>
                  <a:lnTo>
                    <a:pt x="757" y="8060"/>
                  </a:lnTo>
                  <a:close/>
                  <a:moveTo>
                    <a:pt x="1019" y="5579"/>
                  </a:moveTo>
                  <a:lnTo>
                    <a:pt x="1019" y="5593"/>
                  </a:lnTo>
                  <a:cubicBezTo>
                    <a:pt x="1048" y="5609"/>
                    <a:pt x="1032" y="5609"/>
                    <a:pt x="1019" y="5622"/>
                  </a:cubicBezTo>
                  <a:cubicBezTo>
                    <a:pt x="1062" y="5758"/>
                    <a:pt x="1114" y="5910"/>
                    <a:pt x="1157" y="6062"/>
                  </a:cubicBezTo>
                  <a:cubicBezTo>
                    <a:pt x="1171" y="6119"/>
                    <a:pt x="1144" y="6188"/>
                    <a:pt x="1171" y="6241"/>
                  </a:cubicBezTo>
                  <a:cubicBezTo>
                    <a:pt x="1240" y="6353"/>
                    <a:pt x="1336" y="6436"/>
                    <a:pt x="1445" y="6489"/>
                  </a:cubicBezTo>
                  <a:cubicBezTo>
                    <a:pt x="1627" y="6585"/>
                    <a:pt x="1832" y="6654"/>
                    <a:pt x="2024" y="6724"/>
                  </a:cubicBezTo>
                  <a:cubicBezTo>
                    <a:pt x="2080" y="6750"/>
                    <a:pt x="2136" y="6767"/>
                    <a:pt x="2189" y="6767"/>
                  </a:cubicBezTo>
                  <a:cubicBezTo>
                    <a:pt x="2384" y="6793"/>
                    <a:pt x="2550" y="6863"/>
                    <a:pt x="2741" y="6876"/>
                  </a:cubicBezTo>
                  <a:cubicBezTo>
                    <a:pt x="2784" y="6876"/>
                    <a:pt x="2798" y="6889"/>
                    <a:pt x="2811" y="6915"/>
                  </a:cubicBezTo>
                  <a:cubicBezTo>
                    <a:pt x="2824" y="6938"/>
                    <a:pt x="2846" y="6945"/>
                    <a:pt x="2865" y="6945"/>
                  </a:cubicBezTo>
                  <a:cubicBezTo>
                    <a:pt x="2884" y="6945"/>
                    <a:pt x="2900" y="6938"/>
                    <a:pt x="2907" y="6932"/>
                  </a:cubicBezTo>
                  <a:cubicBezTo>
                    <a:pt x="2939" y="6893"/>
                    <a:pt x="2977" y="6884"/>
                    <a:pt x="3019" y="6884"/>
                  </a:cubicBezTo>
                  <a:cubicBezTo>
                    <a:pt x="3055" y="6884"/>
                    <a:pt x="3094" y="6891"/>
                    <a:pt x="3133" y="6891"/>
                  </a:cubicBezTo>
                  <a:cubicBezTo>
                    <a:pt x="3144" y="6891"/>
                    <a:pt x="3156" y="6891"/>
                    <a:pt x="3168" y="6889"/>
                  </a:cubicBezTo>
                  <a:lnTo>
                    <a:pt x="3168" y="6889"/>
                  </a:lnTo>
                  <a:cubicBezTo>
                    <a:pt x="3128" y="7028"/>
                    <a:pt x="3072" y="7150"/>
                    <a:pt x="3046" y="7289"/>
                  </a:cubicBezTo>
                  <a:cubicBezTo>
                    <a:pt x="2989" y="7481"/>
                    <a:pt x="2933" y="7689"/>
                    <a:pt x="2907" y="7908"/>
                  </a:cubicBezTo>
                  <a:cubicBezTo>
                    <a:pt x="2907" y="7990"/>
                    <a:pt x="2894" y="8073"/>
                    <a:pt x="2894" y="8156"/>
                  </a:cubicBezTo>
                  <a:cubicBezTo>
                    <a:pt x="2894" y="8212"/>
                    <a:pt x="2894" y="8268"/>
                    <a:pt x="2950" y="8308"/>
                  </a:cubicBezTo>
                  <a:cubicBezTo>
                    <a:pt x="2963" y="8321"/>
                    <a:pt x="2976" y="8337"/>
                    <a:pt x="2950" y="8364"/>
                  </a:cubicBezTo>
                  <a:cubicBezTo>
                    <a:pt x="2941" y="8370"/>
                    <a:pt x="2934" y="8374"/>
                    <a:pt x="2927" y="8374"/>
                  </a:cubicBezTo>
                  <a:cubicBezTo>
                    <a:pt x="2920" y="8374"/>
                    <a:pt x="2913" y="8370"/>
                    <a:pt x="2907" y="8364"/>
                  </a:cubicBezTo>
                  <a:cubicBezTo>
                    <a:pt x="2890" y="8346"/>
                    <a:pt x="2876" y="8339"/>
                    <a:pt x="2861" y="8339"/>
                  </a:cubicBezTo>
                  <a:cubicBezTo>
                    <a:pt x="2841" y="8339"/>
                    <a:pt x="2821" y="8354"/>
                    <a:pt x="2798" y="8377"/>
                  </a:cubicBezTo>
                  <a:cubicBezTo>
                    <a:pt x="2715" y="8473"/>
                    <a:pt x="2619" y="8473"/>
                    <a:pt x="2493" y="8473"/>
                  </a:cubicBezTo>
                  <a:cubicBezTo>
                    <a:pt x="2232" y="8460"/>
                    <a:pt x="1997" y="8351"/>
                    <a:pt x="1763" y="8255"/>
                  </a:cubicBezTo>
                  <a:cubicBezTo>
                    <a:pt x="1653" y="8212"/>
                    <a:pt x="1544" y="8172"/>
                    <a:pt x="1445" y="8103"/>
                  </a:cubicBezTo>
                  <a:cubicBezTo>
                    <a:pt x="1240" y="7964"/>
                    <a:pt x="1048" y="7798"/>
                    <a:pt x="866" y="7620"/>
                  </a:cubicBezTo>
                  <a:cubicBezTo>
                    <a:pt x="771" y="7524"/>
                    <a:pt x="688" y="7398"/>
                    <a:pt x="592" y="7302"/>
                  </a:cubicBezTo>
                  <a:cubicBezTo>
                    <a:pt x="523" y="7233"/>
                    <a:pt x="536" y="7220"/>
                    <a:pt x="579" y="7137"/>
                  </a:cubicBezTo>
                  <a:cubicBezTo>
                    <a:pt x="757" y="6833"/>
                    <a:pt x="896" y="6519"/>
                    <a:pt x="949" y="6171"/>
                  </a:cubicBezTo>
                  <a:cubicBezTo>
                    <a:pt x="979" y="6023"/>
                    <a:pt x="1005" y="5857"/>
                    <a:pt x="1005" y="5705"/>
                  </a:cubicBezTo>
                  <a:cubicBezTo>
                    <a:pt x="1005" y="5675"/>
                    <a:pt x="992" y="5636"/>
                    <a:pt x="1019" y="5622"/>
                  </a:cubicBezTo>
                  <a:lnTo>
                    <a:pt x="1019" y="5593"/>
                  </a:lnTo>
                  <a:cubicBezTo>
                    <a:pt x="1019" y="5593"/>
                    <a:pt x="1005" y="5593"/>
                    <a:pt x="1005" y="5579"/>
                  </a:cubicBezTo>
                  <a:close/>
                  <a:moveTo>
                    <a:pt x="2768" y="8652"/>
                  </a:moveTo>
                  <a:cubicBezTo>
                    <a:pt x="2768" y="8668"/>
                    <a:pt x="2768" y="8668"/>
                    <a:pt x="2755" y="8668"/>
                  </a:cubicBezTo>
                  <a:lnTo>
                    <a:pt x="2755" y="8652"/>
                  </a:lnTo>
                  <a:close/>
                  <a:moveTo>
                    <a:pt x="370" y="7276"/>
                  </a:moveTo>
                  <a:cubicBezTo>
                    <a:pt x="387" y="7302"/>
                    <a:pt x="387" y="7345"/>
                    <a:pt x="400" y="7372"/>
                  </a:cubicBezTo>
                  <a:cubicBezTo>
                    <a:pt x="413" y="7428"/>
                    <a:pt x="440" y="7468"/>
                    <a:pt x="496" y="7468"/>
                  </a:cubicBezTo>
                  <a:cubicBezTo>
                    <a:pt x="523" y="7468"/>
                    <a:pt x="552" y="7494"/>
                    <a:pt x="566" y="7524"/>
                  </a:cubicBezTo>
                  <a:cubicBezTo>
                    <a:pt x="744" y="7785"/>
                    <a:pt x="979" y="7990"/>
                    <a:pt x="1227" y="8185"/>
                  </a:cubicBezTo>
                  <a:cubicBezTo>
                    <a:pt x="1419" y="8321"/>
                    <a:pt x="1640" y="8420"/>
                    <a:pt x="1845" y="8503"/>
                  </a:cubicBezTo>
                  <a:cubicBezTo>
                    <a:pt x="1984" y="8556"/>
                    <a:pt x="2093" y="8625"/>
                    <a:pt x="2232" y="8652"/>
                  </a:cubicBezTo>
                  <a:cubicBezTo>
                    <a:pt x="2337" y="8677"/>
                    <a:pt x="2442" y="8692"/>
                    <a:pt x="2544" y="8692"/>
                  </a:cubicBezTo>
                  <a:cubicBezTo>
                    <a:pt x="2616" y="8692"/>
                    <a:pt x="2687" y="8684"/>
                    <a:pt x="2755" y="8668"/>
                  </a:cubicBezTo>
                  <a:lnTo>
                    <a:pt x="2755" y="8668"/>
                  </a:lnTo>
                  <a:cubicBezTo>
                    <a:pt x="2755" y="8764"/>
                    <a:pt x="2728" y="8817"/>
                    <a:pt x="2646" y="8817"/>
                  </a:cubicBezTo>
                  <a:lnTo>
                    <a:pt x="2619" y="8817"/>
                  </a:lnTo>
                  <a:cubicBezTo>
                    <a:pt x="2593" y="8773"/>
                    <a:pt x="2562" y="8761"/>
                    <a:pt x="2527" y="8761"/>
                  </a:cubicBezTo>
                  <a:cubicBezTo>
                    <a:pt x="2487" y="8761"/>
                    <a:pt x="2442" y="8777"/>
                    <a:pt x="2398" y="8777"/>
                  </a:cubicBezTo>
                  <a:cubicBezTo>
                    <a:pt x="2288" y="8764"/>
                    <a:pt x="2163" y="8734"/>
                    <a:pt x="2054" y="8708"/>
                  </a:cubicBezTo>
                  <a:cubicBezTo>
                    <a:pt x="1819" y="8638"/>
                    <a:pt x="1610" y="8503"/>
                    <a:pt x="1392" y="8404"/>
                  </a:cubicBezTo>
                  <a:cubicBezTo>
                    <a:pt x="1171" y="8294"/>
                    <a:pt x="966" y="8185"/>
                    <a:pt x="757" y="8060"/>
                  </a:cubicBezTo>
                  <a:cubicBezTo>
                    <a:pt x="592" y="7977"/>
                    <a:pt x="483" y="7825"/>
                    <a:pt x="357" y="7703"/>
                  </a:cubicBezTo>
                  <a:cubicBezTo>
                    <a:pt x="344" y="7676"/>
                    <a:pt x="331" y="7660"/>
                    <a:pt x="331" y="7633"/>
                  </a:cubicBezTo>
                  <a:cubicBezTo>
                    <a:pt x="331" y="7511"/>
                    <a:pt x="344" y="7398"/>
                    <a:pt x="370" y="7276"/>
                  </a:cubicBezTo>
                  <a:close/>
                  <a:moveTo>
                    <a:pt x="6753" y="9343"/>
                  </a:moveTo>
                  <a:lnTo>
                    <a:pt x="6753" y="9343"/>
                  </a:lnTo>
                  <a:cubicBezTo>
                    <a:pt x="6779" y="9356"/>
                    <a:pt x="6792" y="9382"/>
                    <a:pt x="6779" y="9425"/>
                  </a:cubicBezTo>
                  <a:cubicBezTo>
                    <a:pt x="6766" y="9382"/>
                    <a:pt x="6723" y="9382"/>
                    <a:pt x="6753" y="9343"/>
                  </a:cubicBezTo>
                  <a:close/>
                  <a:moveTo>
                    <a:pt x="6958" y="9412"/>
                  </a:moveTo>
                  <a:lnTo>
                    <a:pt x="6958" y="9412"/>
                  </a:lnTo>
                  <a:cubicBezTo>
                    <a:pt x="6980" y="9423"/>
                    <a:pt x="6983" y="9443"/>
                    <a:pt x="6984" y="9465"/>
                  </a:cubicBezTo>
                  <a:lnTo>
                    <a:pt x="6984" y="9465"/>
                  </a:lnTo>
                  <a:cubicBezTo>
                    <a:pt x="6958" y="9452"/>
                    <a:pt x="6958" y="9439"/>
                    <a:pt x="6958" y="9412"/>
                  </a:cubicBezTo>
                  <a:close/>
                  <a:moveTo>
                    <a:pt x="6995" y="9473"/>
                  </a:moveTo>
                  <a:cubicBezTo>
                    <a:pt x="7001" y="9473"/>
                    <a:pt x="7001" y="9483"/>
                    <a:pt x="7001" y="9495"/>
                  </a:cubicBezTo>
                  <a:cubicBezTo>
                    <a:pt x="7014" y="9495"/>
                    <a:pt x="7001" y="9508"/>
                    <a:pt x="7001" y="9508"/>
                  </a:cubicBezTo>
                  <a:cubicBezTo>
                    <a:pt x="6989" y="9499"/>
                    <a:pt x="6986" y="9488"/>
                    <a:pt x="6985" y="9478"/>
                  </a:cubicBezTo>
                  <a:lnTo>
                    <a:pt x="6985" y="9478"/>
                  </a:lnTo>
                  <a:cubicBezTo>
                    <a:pt x="6989" y="9474"/>
                    <a:pt x="6992" y="9473"/>
                    <a:pt x="6995" y="9473"/>
                  </a:cubicBezTo>
                  <a:close/>
                  <a:moveTo>
                    <a:pt x="7014" y="9548"/>
                  </a:moveTo>
                  <a:cubicBezTo>
                    <a:pt x="7027" y="9548"/>
                    <a:pt x="7014" y="9561"/>
                    <a:pt x="7014" y="9577"/>
                  </a:cubicBezTo>
                  <a:cubicBezTo>
                    <a:pt x="7054" y="9577"/>
                    <a:pt x="7027" y="9604"/>
                    <a:pt x="7040" y="9630"/>
                  </a:cubicBezTo>
                  <a:cubicBezTo>
                    <a:pt x="7014" y="9617"/>
                    <a:pt x="7027" y="9591"/>
                    <a:pt x="7014" y="9577"/>
                  </a:cubicBezTo>
                  <a:cubicBezTo>
                    <a:pt x="7014" y="9561"/>
                    <a:pt x="7001" y="9548"/>
                    <a:pt x="7014" y="9548"/>
                  </a:cubicBezTo>
                  <a:close/>
                  <a:moveTo>
                    <a:pt x="2782" y="8940"/>
                  </a:moveTo>
                  <a:cubicBezTo>
                    <a:pt x="2872" y="8940"/>
                    <a:pt x="2942" y="8978"/>
                    <a:pt x="3003" y="9038"/>
                  </a:cubicBezTo>
                  <a:cubicBezTo>
                    <a:pt x="3032" y="9065"/>
                    <a:pt x="3016" y="9108"/>
                    <a:pt x="3016" y="9134"/>
                  </a:cubicBezTo>
                  <a:cubicBezTo>
                    <a:pt x="2989" y="9204"/>
                    <a:pt x="2963" y="9273"/>
                    <a:pt x="2920" y="9343"/>
                  </a:cubicBezTo>
                  <a:cubicBezTo>
                    <a:pt x="2880" y="9439"/>
                    <a:pt x="2851" y="9548"/>
                    <a:pt x="2798" y="9644"/>
                  </a:cubicBezTo>
                  <a:cubicBezTo>
                    <a:pt x="2798" y="9535"/>
                    <a:pt x="2798" y="9412"/>
                    <a:pt x="2755" y="9300"/>
                  </a:cubicBezTo>
                  <a:cubicBezTo>
                    <a:pt x="2728" y="9230"/>
                    <a:pt x="2659" y="9177"/>
                    <a:pt x="2603" y="9121"/>
                  </a:cubicBezTo>
                  <a:cubicBezTo>
                    <a:pt x="2588" y="9114"/>
                    <a:pt x="2565" y="9103"/>
                    <a:pt x="2542" y="9103"/>
                  </a:cubicBezTo>
                  <a:cubicBezTo>
                    <a:pt x="2523" y="9103"/>
                    <a:pt x="2505" y="9110"/>
                    <a:pt x="2493" y="9134"/>
                  </a:cubicBezTo>
                  <a:cubicBezTo>
                    <a:pt x="2467" y="9177"/>
                    <a:pt x="2493" y="9204"/>
                    <a:pt x="2520" y="9230"/>
                  </a:cubicBezTo>
                  <a:cubicBezTo>
                    <a:pt x="2589" y="9286"/>
                    <a:pt x="2632" y="9369"/>
                    <a:pt x="2619" y="9465"/>
                  </a:cubicBezTo>
                  <a:lnTo>
                    <a:pt x="2619" y="9687"/>
                  </a:lnTo>
                  <a:cubicBezTo>
                    <a:pt x="2632" y="9756"/>
                    <a:pt x="2589" y="9783"/>
                    <a:pt x="2536" y="9809"/>
                  </a:cubicBezTo>
                  <a:cubicBezTo>
                    <a:pt x="2467" y="9839"/>
                    <a:pt x="2424" y="9892"/>
                    <a:pt x="2384" y="9935"/>
                  </a:cubicBezTo>
                  <a:cubicBezTo>
                    <a:pt x="2341" y="9961"/>
                    <a:pt x="2328" y="10004"/>
                    <a:pt x="2328" y="10044"/>
                  </a:cubicBezTo>
                  <a:cubicBezTo>
                    <a:pt x="2315" y="10087"/>
                    <a:pt x="2328" y="10113"/>
                    <a:pt x="2371" y="10140"/>
                  </a:cubicBezTo>
                  <a:cubicBezTo>
                    <a:pt x="2379" y="10143"/>
                    <a:pt x="2386" y="10144"/>
                    <a:pt x="2393" y="10144"/>
                  </a:cubicBezTo>
                  <a:cubicBezTo>
                    <a:pt x="2421" y="10144"/>
                    <a:pt x="2440" y="10119"/>
                    <a:pt x="2454" y="10087"/>
                  </a:cubicBezTo>
                  <a:cubicBezTo>
                    <a:pt x="2480" y="10031"/>
                    <a:pt x="2536" y="9991"/>
                    <a:pt x="2589" y="9948"/>
                  </a:cubicBezTo>
                  <a:lnTo>
                    <a:pt x="2589" y="9948"/>
                  </a:lnTo>
                  <a:cubicBezTo>
                    <a:pt x="2589" y="10100"/>
                    <a:pt x="2632" y="10222"/>
                    <a:pt x="2576" y="10361"/>
                  </a:cubicBezTo>
                  <a:cubicBezTo>
                    <a:pt x="2536" y="10444"/>
                    <a:pt x="2550" y="10540"/>
                    <a:pt x="2536" y="10636"/>
                  </a:cubicBezTo>
                  <a:cubicBezTo>
                    <a:pt x="2536" y="10679"/>
                    <a:pt x="2530" y="10695"/>
                    <a:pt x="2510" y="10695"/>
                  </a:cubicBezTo>
                  <a:cubicBezTo>
                    <a:pt x="2497" y="10695"/>
                    <a:pt x="2479" y="10689"/>
                    <a:pt x="2454" y="10679"/>
                  </a:cubicBezTo>
                  <a:cubicBezTo>
                    <a:pt x="2411" y="10665"/>
                    <a:pt x="2355" y="10652"/>
                    <a:pt x="2341" y="10609"/>
                  </a:cubicBezTo>
                  <a:cubicBezTo>
                    <a:pt x="2341" y="10570"/>
                    <a:pt x="2398" y="10540"/>
                    <a:pt x="2437" y="10513"/>
                  </a:cubicBezTo>
                  <a:cubicBezTo>
                    <a:pt x="2437" y="10500"/>
                    <a:pt x="2454" y="10500"/>
                    <a:pt x="2467" y="10500"/>
                  </a:cubicBezTo>
                  <a:cubicBezTo>
                    <a:pt x="2493" y="10487"/>
                    <a:pt x="2520" y="10470"/>
                    <a:pt x="2507" y="10431"/>
                  </a:cubicBezTo>
                  <a:cubicBezTo>
                    <a:pt x="2493" y="10374"/>
                    <a:pt x="2454" y="10374"/>
                    <a:pt x="2424" y="10374"/>
                  </a:cubicBezTo>
                  <a:cubicBezTo>
                    <a:pt x="2371" y="10388"/>
                    <a:pt x="2341" y="10417"/>
                    <a:pt x="2302" y="10444"/>
                  </a:cubicBezTo>
                  <a:cubicBezTo>
                    <a:pt x="2272" y="10468"/>
                    <a:pt x="2253" y="10479"/>
                    <a:pt x="2237" y="10479"/>
                  </a:cubicBezTo>
                  <a:cubicBezTo>
                    <a:pt x="2216" y="10479"/>
                    <a:pt x="2201" y="10458"/>
                    <a:pt x="2176" y="10417"/>
                  </a:cubicBezTo>
                  <a:cubicBezTo>
                    <a:pt x="2080" y="10279"/>
                    <a:pt x="2054" y="10126"/>
                    <a:pt x="2067" y="9961"/>
                  </a:cubicBezTo>
                  <a:cubicBezTo>
                    <a:pt x="2067" y="9796"/>
                    <a:pt x="2123" y="9660"/>
                    <a:pt x="2176" y="9508"/>
                  </a:cubicBezTo>
                  <a:cubicBezTo>
                    <a:pt x="2206" y="9425"/>
                    <a:pt x="2232" y="9329"/>
                    <a:pt x="2272" y="9247"/>
                  </a:cubicBezTo>
                  <a:cubicBezTo>
                    <a:pt x="2341" y="9108"/>
                    <a:pt x="2437" y="9012"/>
                    <a:pt x="2603" y="8969"/>
                  </a:cubicBezTo>
                  <a:cubicBezTo>
                    <a:pt x="2646" y="8969"/>
                    <a:pt x="2702" y="8956"/>
                    <a:pt x="2741" y="8943"/>
                  </a:cubicBezTo>
                  <a:cubicBezTo>
                    <a:pt x="2755" y="8941"/>
                    <a:pt x="2769" y="8940"/>
                    <a:pt x="2782" y="8940"/>
                  </a:cubicBezTo>
                  <a:close/>
                  <a:moveTo>
                    <a:pt x="5279" y="6963"/>
                  </a:moveTo>
                  <a:cubicBezTo>
                    <a:pt x="5352" y="6963"/>
                    <a:pt x="5424" y="6969"/>
                    <a:pt x="5496" y="6985"/>
                  </a:cubicBezTo>
                  <a:cubicBezTo>
                    <a:pt x="5648" y="7028"/>
                    <a:pt x="5800" y="7028"/>
                    <a:pt x="5952" y="7068"/>
                  </a:cubicBezTo>
                  <a:cubicBezTo>
                    <a:pt x="6310" y="7163"/>
                    <a:pt x="6653" y="7316"/>
                    <a:pt x="6958" y="7524"/>
                  </a:cubicBezTo>
                  <a:cubicBezTo>
                    <a:pt x="7302" y="7759"/>
                    <a:pt x="7619" y="8046"/>
                    <a:pt x="7854" y="8390"/>
                  </a:cubicBezTo>
                  <a:cubicBezTo>
                    <a:pt x="7976" y="8585"/>
                    <a:pt x="8102" y="8790"/>
                    <a:pt x="8142" y="9025"/>
                  </a:cubicBezTo>
                  <a:cubicBezTo>
                    <a:pt x="8171" y="9148"/>
                    <a:pt x="8185" y="9286"/>
                    <a:pt x="8171" y="9412"/>
                  </a:cubicBezTo>
                  <a:cubicBezTo>
                    <a:pt x="8171" y="9548"/>
                    <a:pt x="8185" y="9673"/>
                    <a:pt x="8158" y="9796"/>
                  </a:cubicBezTo>
                  <a:cubicBezTo>
                    <a:pt x="8128" y="9935"/>
                    <a:pt x="8075" y="10074"/>
                    <a:pt x="8006" y="10209"/>
                  </a:cubicBezTo>
                  <a:cubicBezTo>
                    <a:pt x="8032" y="10209"/>
                    <a:pt x="8006" y="10222"/>
                    <a:pt x="8006" y="10222"/>
                  </a:cubicBezTo>
                  <a:cubicBezTo>
                    <a:pt x="7937" y="10292"/>
                    <a:pt x="7910" y="10374"/>
                    <a:pt x="7854" y="10457"/>
                  </a:cubicBezTo>
                  <a:cubicBezTo>
                    <a:pt x="7771" y="10583"/>
                    <a:pt x="7702" y="10705"/>
                    <a:pt x="7619" y="10818"/>
                  </a:cubicBezTo>
                  <a:cubicBezTo>
                    <a:pt x="7606" y="10831"/>
                    <a:pt x="7593" y="10831"/>
                    <a:pt x="7579" y="10844"/>
                  </a:cubicBezTo>
                  <a:cubicBezTo>
                    <a:pt x="7563" y="10818"/>
                    <a:pt x="7550" y="10775"/>
                    <a:pt x="7536" y="10748"/>
                  </a:cubicBezTo>
                  <a:cubicBezTo>
                    <a:pt x="7480" y="10692"/>
                    <a:pt x="7497" y="10665"/>
                    <a:pt x="7536" y="10609"/>
                  </a:cubicBezTo>
                  <a:cubicBezTo>
                    <a:pt x="7579" y="10583"/>
                    <a:pt x="7619" y="10540"/>
                    <a:pt x="7646" y="10500"/>
                  </a:cubicBezTo>
                  <a:cubicBezTo>
                    <a:pt x="7662" y="10470"/>
                    <a:pt x="7689" y="10444"/>
                    <a:pt x="7675" y="10404"/>
                  </a:cubicBezTo>
                  <a:cubicBezTo>
                    <a:pt x="7675" y="10374"/>
                    <a:pt x="7689" y="10348"/>
                    <a:pt x="7662" y="10335"/>
                  </a:cubicBezTo>
                  <a:cubicBezTo>
                    <a:pt x="7619" y="10335"/>
                    <a:pt x="7606" y="10335"/>
                    <a:pt x="7579" y="10348"/>
                  </a:cubicBezTo>
                  <a:cubicBezTo>
                    <a:pt x="7550" y="10374"/>
                    <a:pt x="7523" y="10417"/>
                    <a:pt x="7497" y="10444"/>
                  </a:cubicBezTo>
                  <a:cubicBezTo>
                    <a:pt x="7384" y="10570"/>
                    <a:pt x="7249" y="10679"/>
                    <a:pt x="7123" y="10788"/>
                  </a:cubicBezTo>
                  <a:cubicBezTo>
                    <a:pt x="7067" y="10844"/>
                    <a:pt x="7014" y="10900"/>
                    <a:pt x="6931" y="10927"/>
                  </a:cubicBezTo>
                  <a:cubicBezTo>
                    <a:pt x="6984" y="10831"/>
                    <a:pt x="7054" y="10761"/>
                    <a:pt x="7110" y="10692"/>
                  </a:cubicBezTo>
                  <a:cubicBezTo>
                    <a:pt x="7206" y="10583"/>
                    <a:pt x="7262" y="10444"/>
                    <a:pt x="7331" y="10322"/>
                  </a:cubicBezTo>
                  <a:cubicBezTo>
                    <a:pt x="7345" y="10279"/>
                    <a:pt x="7358" y="10222"/>
                    <a:pt x="7384" y="10196"/>
                  </a:cubicBezTo>
                  <a:cubicBezTo>
                    <a:pt x="7454" y="10140"/>
                    <a:pt x="7440" y="10087"/>
                    <a:pt x="7414" y="10031"/>
                  </a:cubicBezTo>
                  <a:cubicBezTo>
                    <a:pt x="7358" y="9908"/>
                    <a:pt x="7288" y="9796"/>
                    <a:pt x="7249" y="9673"/>
                  </a:cubicBezTo>
                  <a:cubicBezTo>
                    <a:pt x="7166" y="9465"/>
                    <a:pt x="7054" y="9260"/>
                    <a:pt x="7054" y="9038"/>
                  </a:cubicBezTo>
                  <a:cubicBezTo>
                    <a:pt x="7054" y="8969"/>
                    <a:pt x="7040" y="8916"/>
                    <a:pt x="7083" y="8860"/>
                  </a:cubicBezTo>
                  <a:cubicBezTo>
                    <a:pt x="7083" y="8860"/>
                    <a:pt x="7067" y="8860"/>
                    <a:pt x="7067" y="8847"/>
                  </a:cubicBezTo>
                  <a:cubicBezTo>
                    <a:pt x="7083" y="8847"/>
                    <a:pt x="7083" y="8847"/>
                    <a:pt x="7083" y="8860"/>
                  </a:cubicBezTo>
                  <a:cubicBezTo>
                    <a:pt x="7110" y="8833"/>
                    <a:pt x="7097" y="8790"/>
                    <a:pt x="7067" y="8777"/>
                  </a:cubicBezTo>
                  <a:cubicBezTo>
                    <a:pt x="7052" y="8772"/>
                    <a:pt x="7037" y="8769"/>
                    <a:pt x="7024" y="8769"/>
                  </a:cubicBezTo>
                  <a:cubicBezTo>
                    <a:pt x="7000" y="8769"/>
                    <a:pt x="6979" y="8779"/>
                    <a:pt x="6971" y="8804"/>
                  </a:cubicBezTo>
                  <a:cubicBezTo>
                    <a:pt x="6944" y="8873"/>
                    <a:pt x="6918" y="8929"/>
                    <a:pt x="6918" y="8999"/>
                  </a:cubicBezTo>
                  <a:cubicBezTo>
                    <a:pt x="6918" y="9121"/>
                    <a:pt x="6944" y="9247"/>
                    <a:pt x="6958" y="9369"/>
                  </a:cubicBezTo>
                  <a:cubicBezTo>
                    <a:pt x="6971" y="9382"/>
                    <a:pt x="6971" y="9396"/>
                    <a:pt x="6958" y="9412"/>
                  </a:cubicBezTo>
                  <a:cubicBezTo>
                    <a:pt x="6875" y="9177"/>
                    <a:pt x="6835" y="8943"/>
                    <a:pt x="6849" y="8695"/>
                  </a:cubicBezTo>
                  <a:cubicBezTo>
                    <a:pt x="6849" y="8638"/>
                    <a:pt x="6862" y="8599"/>
                    <a:pt x="6875" y="8556"/>
                  </a:cubicBezTo>
                  <a:cubicBezTo>
                    <a:pt x="6888" y="8516"/>
                    <a:pt x="6875" y="8473"/>
                    <a:pt x="6849" y="8460"/>
                  </a:cubicBezTo>
                  <a:cubicBezTo>
                    <a:pt x="6840" y="8455"/>
                    <a:pt x="6833" y="8452"/>
                    <a:pt x="6827" y="8452"/>
                  </a:cubicBezTo>
                  <a:cubicBezTo>
                    <a:pt x="6800" y="8452"/>
                    <a:pt x="6787" y="8489"/>
                    <a:pt x="6766" y="8503"/>
                  </a:cubicBezTo>
                  <a:cubicBezTo>
                    <a:pt x="6736" y="8542"/>
                    <a:pt x="6723" y="8599"/>
                    <a:pt x="6710" y="8638"/>
                  </a:cubicBezTo>
                  <a:cubicBezTo>
                    <a:pt x="6696" y="8790"/>
                    <a:pt x="6696" y="8943"/>
                    <a:pt x="6723" y="9095"/>
                  </a:cubicBezTo>
                  <a:cubicBezTo>
                    <a:pt x="6736" y="9177"/>
                    <a:pt x="6753" y="9260"/>
                    <a:pt x="6753" y="9343"/>
                  </a:cubicBezTo>
                  <a:cubicBezTo>
                    <a:pt x="6710" y="9343"/>
                    <a:pt x="6696" y="9300"/>
                    <a:pt x="6683" y="9286"/>
                  </a:cubicBezTo>
                  <a:cubicBezTo>
                    <a:pt x="6518" y="8982"/>
                    <a:pt x="6392" y="8668"/>
                    <a:pt x="6353" y="8321"/>
                  </a:cubicBezTo>
                  <a:cubicBezTo>
                    <a:pt x="6323" y="8142"/>
                    <a:pt x="6310" y="7951"/>
                    <a:pt x="6353" y="7772"/>
                  </a:cubicBezTo>
                  <a:lnTo>
                    <a:pt x="6353" y="7716"/>
                  </a:lnTo>
                  <a:cubicBezTo>
                    <a:pt x="6339" y="7676"/>
                    <a:pt x="6339" y="7620"/>
                    <a:pt x="6283" y="7620"/>
                  </a:cubicBezTo>
                  <a:cubicBezTo>
                    <a:pt x="6277" y="7618"/>
                    <a:pt x="6272" y="7617"/>
                    <a:pt x="6266" y="7617"/>
                  </a:cubicBezTo>
                  <a:cubicBezTo>
                    <a:pt x="6230" y="7617"/>
                    <a:pt x="6199" y="7652"/>
                    <a:pt x="6187" y="7689"/>
                  </a:cubicBezTo>
                  <a:cubicBezTo>
                    <a:pt x="6091" y="7841"/>
                    <a:pt x="6048" y="8020"/>
                    <a:pt x="6009" y="8199"/>
                  </a:cubicBezTo>
                  <a:cubicBezTo>
                    <a:pt x="5966" y="8337"/>
                    <a:pt x="5952" y="8486"/>
                    <a:pt x="5952" y="8625"/>
                  </a:cubicBezTo>
                  <a:cubicBezTo>
                    <a:pt x="5952" y="8652"/>
                    <a:pt x="5966" y="8681"/>
                    <a:pt x="5939" y="8695"/>
                  </a:cubicBezTo>
                  <a:cubicBezTo>
                    <a:pt x="5896" y="8638"/>
                    <a:pt x="5896" y="8585"/>
                    <a:pt x="5870" y="8529"/>
                  </a:cubicBezTo>
                  <a:cubicBezTo>
                    <a:pt x="5761" y="8142"/>
                    <a:pt x="5718" y="7742"/>
                    <a:pt x="5827" y="7345"/>
                  </a:cubicBezTo>
                  <a:lnTo>
                    <a:pt x="5827" y="7263"/>
                  </a:lnTo>
                  <a:cubicBezTo>
                    <a:pt x="5827" y="7202"/>
                    <a:pt x="5812" y="7173"/>
                    <a:pt x="5781" y="7173"/>
                  </a:cubicBezTo>
                  <a:cubicBezTo>
                    <a:pt x="5762" y="7173"/>
                    <a:pt x="5736" y="7185"/>
                    <a:pt x="5704" y="7206"/>
                  </a:cubicBezTo>
                  <a:cubicBezTo>
                    <a:pt x="5686" y="7218"/>
                    <a:pt x="5666" y="7222"/>
                    <a:pt x="5645" y="7222"/>
                  </a:cubicBezTo>
                  <a:cubicBezTo>
                    <a:pt x="5616" y="7222"/>
                    <a:pt x="5585" y="7214"/>
                    <a:pt x="5552" y="7206"/>
                  </a:cubicBezTo>
                  <a:cubicBezTo>
                    <a:pt x="5525" y="7202"/>
                    <a:pt x="5497" y="7201"/>
                    <a:pt x="5470" y="7201"/>
                  </a:cubicBezTo>
                  <a:cubicBezTo>
                    <a:pt x="5414" y="7201"/>
                    <a:pt x="5359" y="7206"/>
                    <a:pt x="5304" y="7206"/>
                  </a:cubicBezTo>
                  <a:cubicBezTo>
                    <a:pt x="5152" y="7233"/>
                    <a:pt x="5000" y="7233"/>
                    <a:pt x="4851" y="7276"/>
                  </a:cubicBezTo>
                  <a:cubicBezTo>
                    <a:pt x="4630" y="7345"/>
                    <a:pt x="4408" y="7428"/>
                    <a:pt x="4216" y="7564"/>
                  </a:cubicBezTo>
                  <a:cubicBezTo>
                    <a:pt x="4038" y="7676"/>
                    <a:pt x="3886" y="7841"/>
                    <a:pt x="3747" y="8007"/>
                  </a:cubicBezTo>
                  <a:cubicBezTo>
                    <a:pt x="3638" y="8129"/>
                    <a:pt x="3542" y="8268"/>
                    <a:pt x="3446" y="8390"/>
                  </a:cubicBezTo>
                  <a:cubicBezTo>
                    <a:pt x="3307" y="8569"/>
                    <a:pt x="3211" y="8751"/>
                    <a:pt x="3085" y="8943"/>
                  </a:cubicBezTo>
                  <a:cubicBezTo>
                    <a:pt x="3032" y="8900"/>
                    <a:pt x="2989" y="8847"/>
                    <a:pt x="2920" y="8817"/>
                  </a:cubicBezTo>
                  <a:cubicBezTo>
                    <a:pt x="2894" y="8804"/>
                    <a:pt x="2894" y="8790"/>
                    <a:pt x="2907" y="8764"/>
                  </a:cubicBezTo>
                  <a:cubicBezTo>
                    <a:pt x="2963" y="8708"/>
                    <a:pt x="3003" y="8625"/>
                    <a:pt x="3059" y="8556"/>
                  </a:cubicBezTo>
                  <a:cubicBezTo>
                    <a:pt x="3142" y="8460"/>
                    <a:pt x="3198" y="8337"/>
                    <a:pt x="3251" y="8212"/>
                  </a:cubicBezTo>
                  <a:cubicBezTo>
                    <a:pt x="3416" y="7881"/>
                    <a:pt x="3638" y="7607"/>
                    <a:pt x="3955" y="7398"/>
                  </a:cubicBezTo>
                  <a:cubicBezTo>
                    <a:pt x="4312" y="7163"/>
                    <a:pt x="4699" y="7015"/>
                    <a:pt x="5126" y="6972"/>
                  </a:cubicBezTo>
                  <a:cubicBezTo>
                    <a:pt x="5176" y="6966"/>
                    <a:pt x="5228" y="6963"/>
                    <a:pt x="5279" y="6963"/>
                  </a:cubicBezTo>
                  <a:close/>
                  <a:moveTo>
                    <a:pt x="2245" y="10775"/>
                  </a:moveTo>
                  <a:cubicBezTo>
                    <a:pt x="2328" y="10801"/>
                    <a:pt x="2398" y="10844"/>
                    <a:pt x="2480" y="10844"/>
                  </a:cubicBezTo>
                  <a:cubicBezTo>
                    <a:pt x="2520" y="10844"/>
                    <a:pt x="2507" y="10884"/>
                    <a:pt x="2493" y="10900"/>
                  </a:cubicBezTo>
                  <a:cubicBezTo>
                    <a:pt x="2424" y="10940"/>
                    <a:pt x="2355" y="10966"/>
                    <a:pt x="2272" y="10983"/>
                  </a:cubicBezTo>
                  <a:cubicBezTo>
                    <a:pt x="2259" y="10983"/>
                    <a:pt x="2245" y="10966"/>
                    <a:pt x="2245" y="10940"/>
                  </a:cubicBezTo>
                  <a:cubicBezTo>
                    <a:pt x="2219" y="10884"/>
                    <a:pt x="2219" y="10844"/>
                    <a:pt x="2245" y="10775"/>
                  </a:cubicBezTo>
                  <a:close/>
                  <a:moveTo>
                    <a:pt x="7345" y="11727"/>
                  </a:moveTo>
                  <a:cubicBezTo>
                    <a:pt x="7345" y="11740"/>
                    <a:pt x="7345" y="11740"/>
                    <a:pt x="7331" y="11753"/>
                  </a:cubicBezTo>
                  <a:lnTo>
                    <a:pt x="7345" y="11727"/>
                  </a:lnTo>
                  <a:close/>
                  <a:moveTo>
                    <a:pt x="11073" y="8644"/>
                  </a:moveTo>
                  <a:cubicBezTo>
                    <a:pt x="11158" y="8644"/>
                    <a:pt x="11242" y="8647"/>
                    <a:pt x="11326" y="8652"/>
                  </a:cubicBezTo>
                  <a:cubicBezTo>
                    <a:pt x="11491" y="8668"/>
                    <a:pt x="11630" y="8734"/>
                    <a:pt x="11766" y="8804"/>
                  </a:cubicBezTo>
                  <a:cubicBezTo>
                    <a:pt x="11961" y="8886"/>
                    <a:pt x="12126" y="8982"/>
                    <a:pt x="12262" y="9121"/>
                  </a:cubicBezTo>
                  <a:cubicBezTo>
                    <a:pt x="12427" y="9286"/>
                    <a:pt x="12593" y="9439"/>
                    <a:pt x="12688" y="9630"/>
                  </a:cubicBezTo>
                  <a:cubicBezTo>
                    <a:pt x="12788" y="9839"/>
                    <a:pt x="12884" y="10044"/>
                    <a:pt x="12910" y="10265"/>
                  </a:cubicBezTo>
                  <a:cubicBezTo>
                    <a:pt x="12953" y="10540"/>
                    <a:pt x="12993" y="10801"/>
                    <a:pt x="12993" y="11066"/>
                  </a:cubicBezTo>
                  <a:cubicBezTo>
                    <a:pt x="12993" y="11132"/>
                    <a:pt x="13019" y="11188"/>
                    <a:pt x="13006" y="11257"/>
                  </a:cubicBezTo>
                  <a:cubicBezTo>
                    <a:pt x="12966" y="11244"/>
                    <a:pt x="12953" y="11201"/>
                    <a:pt x="12937" y="11161"/>
                  </a:cubicBezTo>
                  <a:cubicBezTo>
                    <a:pt x="12884" y="11066"/>
                    <a:pt x="12827" y="10966"/>
                    <a:pt x="12731" y="10900"/>
                  </a:cubicBezTo>
                  <a:cubicBezTo>
                    <a:pt x="12713" y="10888"/>
                    <a:pt x="12699" y="10878"/>
                    <a:pt x="12683" y="10878"/>
                  </a:cubicBezTo>
                  <a:cubicBezTo>
                    <a:pt x="12676" y="10878"/>
                    <a:pt x="12670" y="10880"/>
                    <a:pt x="12662" y="10884"/>
                  </a:cubicBezTo>
                  <a:cubicBezTo>
                    <a:pt x="12622" y="10900"/>
                    <a:pt x="12579" y="10913"/>
                    <a:pt x="12606" y="10966"/>
                  </a:cubicBezTo>
                  <a:cubicBezTo>
                    <a:pt x="12622" y="10996"/>
                    <a:pt x="12636" y="11036"/>
                    <a:pt x="12649" y="11066"/>
                  </a:cubicBezTo>
                  <a:cubicBezTo>
                    <a:pt x="12731" y="11257"/>
                    <a:pt x="12731" y="11449"/>
                    <a:pt x="12649" y="11671"/>
                  </a:cubicBezTo>
                  <a:cubicBezTo>
                    <a:pt x="12639" y="11617"/>
                    <a:pt x="12618" y="11597"/>
                    <a:pt x="12585" y="11597"/>
                  </a:cubicBezTo>
                  <a:cubicBezTo>
                    <a:pt x="12575" y="11597"/>
                    <a:pt x="12565" y="11598"/>
                    <a:pt x="12553" y="11601"/>
                  </a:cubicBezTo>
                  <a:cubicBezTo>
                    <a:pt x="12510" y="11615"/>
                    <a:pt x="12497" y="11644"/>
                    <a:pt x="12483" y="11684"/>
                  </a:cubicBezTo>
                  <a:cubicBezTo>
                    <a:pt x="12470" y="11710"/>
                    <a:pt x="12510" y="11780"/>
                    <a:pt x="12427" y="11793"/>
                  </a:cubicBezTo>
                  <a:cubicBezTo>
                    <a:pt x="12427" y="11727"/>
                    <a:pt x="12414" y="11658"/>
                    <a:pt x="12414" y="11601"/>
                  </a:cubicBezTo>
                  <a:cubicBezTo>
                    <a:pt x="12401" y="11314"/>
                    <a:pt x="12374" y="11023"/>
                    <a:pt x="12318" y="10748"/>
                  </a:cubicBezTo>
                  <a:cubicBezTo>
                    <a:pt x="12262" y="10540"/>
                    <a:pt x="12192" y="10361"/>
                    <a:pt x="12126" y="10169"/>
                  </a:cubicBezTo>
                  <a:cubicBezTo>
                    <a:pt x="12070" y="10031"/>
                    <a:pt x="12014" y="9892"/>
                    <a:pt x="11931" y="9783"/>
                  </a:cubicBezTo>
                  <a:cubicBezTo>
                    <a:pt x="11809" y="9561"/>
                    <a:pt x="11614" y="9439"/>
                    <a:pt x="11366" y="9382"/>
                  </a:cubicBezTo>
                  <a:cubicBezTo>
                    <a:pt x="11175" y="9336"/>
                    <a:pt x="10971" y="9297"/>
                    <a:pt x="10765" y="9297"/>
                  </a:cubicBezTo>
                  <a:cubicBezTo>
                    <a:pt x="10736" y="9297"/>
                    <a:pt x="10707" y="9298"/>
                    <a:pt x="10678" y="9300"/>
                  </a:cubicBezTo>
                  <a:cubicBezTo>
                    <a:pt x="10430" y="9313"/>
                    <a:pt x="10169" y="9356"/>
                    <a:pt x="9934" y="9439"/>
                  </a:cubicBezTo>
                  <a:cubicBezTo>
                    <a:pt x="9851" y="9465"/>
                    <a:pt x="9769" y="9508"/>
                    <a:pt x="9686" y="9577"/>
                  </a:cubicBezTo>
                  <a:cubicBezTo>
                    <a:pt x="9630" y="9617"/>
                    <a:pt x="9590" y="9700"/>
                    <a:pt x="9563" y="9756"/>
                  </a:cubicBezTo>
                  <a:cubicBezTo>
                    <a:pt x="9355" y="10113"/>
                    <a:pt x="9081" y="10388"/>
                    <a:pt x="8803" y="10665"/>
                  </a:cubicBezTo>
                  <a:cubicBezTo>
                    <a:pt x="8694" y="10761"/>
                    <a:pt x="8571" y="10844"/>
                    <a:pt x="8459" y="10927"/>
                  </a:cubicBezTo>
                  <a:cubicBezTo>
                    <a:pt x="8294" y="11079"/>
                    <a:pt x="8171" y="11244"/>
                    <a:pt x="8142" y="11462"/>
                  </a:cubicBezTo>
                  <a:cubicBezTo>
                    <a:pt x="8142" y="11545"/>
                    <a:pt x="8142" y="11615"/>
                    <a:pt x="8089" y="11671"/>
                  </a:cubicBezTo>
                  <a:cubicBezTo>
                    <a:pt x="8071" y="11704"/>
                    <a:pt x="8054" y="11723"/>
                    <a:pt x="8032" y="11723"/>
                  </a:cubicBezTo>
                  <a:cubicBezTo>
                    <a:pt x="8017" y="11723"/>
                    <a:pt x="7999" y="11714"/>
                    <a:pt x="7976" y="11697"/>
                  </a:cubicBezTo>
                  <a:cubicBezTo>
                    <a:pt x="7903" y="11640"/>
                    <a:pt x="7819" y="11617"/>
                    <a:pt x="7731" y="11617"/>
                  </a:cubicBezTo>
                  <a:cubicBezTo>
                    <a:pt x="7672" y="11617"/>
                    <a:pt x="7611" y="11627"/>
                    <a:pt x="7550" y="11644"/>
                  </a:cubicBezTo>
                  <a:cubicBezTo>
                    <a:pt x="7480" y="11671"/>
                    <a:pt x="7427" y="11684"/>
                    <a:pt x="7371" y="11710"/>
                  </a:cubicBezTo>
                  <a:cubicBezTo>
                    <a:pt x="7371" y="11727"/>
                    <a:pt x="7358" y="11727"/>
                    <a:pt x="7345" y="11727"/>
                  </a:cubicBezTo>
                  <a:cubicBezTo>
                    <a:pt x="7345" y="11710"/>
                    <a:pt x="7358" y="11710"/>
                    <a:pt x="7371" y="11710"/>
                  </a:cubicBezTo>
                  <a:cubicBezTo>
                    <a:pt x="7358" y="11658"/>
                    <a:pt x="7397" y="11601"/>
                    <a:pt x="7414" y="11562"/>
                  </a:cubicBezTo>
                  <a:cubicBezTo>
                    <a:pt x="7497" y="11436"/>
                    <a:pt x="7523" y="11297"/>
                    <a:pt x="7563" y="11161"/>
                  </a:cubicBezTo>
                  <a:cubicBezTo>
                    <a:pt x="7563" y="11132"/>
                    <a:pt x="7563" y="11118"/>
                    <a:pt x="7579" y="11118"/>
                  </a:cubicBezTo>
                  <a:cubicBezTo>
                    <a:pt x="7811" y="10913"/>
                    <a:pt x="7993" y="10665"/>
                    <a:pt x="8142" y="10404"/>
                  </a:cubicBezTo>
                  <a:cubicBezTo>
                    <a:pt x="8254" y="10183"/>
                    <a:pt x="8350" y="9961"/>
                    <a:pt x="8376" y="9713"/>
                  </a:cubicBezTo>
                  <a:lnTo>
                    <a:pt x="8376" y="9382"/>
                  </a:lnTo>
                  <a:cubicBezTo>
                    <a:pt x="8363" y="9286"/>
                    <a:pt x="8376" y="9300"/>
                    <a:pt x="8459" y="9260"/>
                  </a:cubicBezTo>
                  <a:cubicBezTo>
                    <a:pt x="8638" y="9164"/>
                    <a:pt x="8833" y="9108"/>
                    <a:pt x="9024" y="9038"/>
                  </a:cubicBezTo>
                  <a:cubicBezTo>
                    <a:pt x="9203" y="8969"/>
                    <a:pt x="9382" y="8929"/>
                    <a:pt x="9577" y="8886"/>
                  </a:cubicBezTo>
                  <a:cubicBezTo>
                    <a:pt x="9712" y="8860"/>
                    <a:pt x="9864" y="8804"/>
                    <a:pt x="10003" y="8777"/>
                  </a:cubicBezTo>
                  <a:cubicBezTo>
                    <a:pt x="10359" y="8689"/>
                    <a:pt x="10717" y="8644"/>
                    <a:pt x="11073" y="8644"/>
                  </a:cubicBezTo>
                  <a:close/>
                  <a:moveTo>
                    <a:pt x="7365" y="10811"/>
                  </a:moveTo>
                  <a:cubicBezTo>
                    <a:pt x="7371" y="10811"/>
                    <a:pt x="7377" y="10813"/>
                    <a:pt x="7384" y="10818"/>
                  </a:cubicBezTo>
                  <a:cubicBezTo>
                    <a:pt x="7397" y="10831"/>
                    <a:pt x="7427" y="10844"/>
                    <a:pt x="7414" y="10870"/>
                  </a:cubicBezTo>
                  <a:cubicBezTo>
                    <a:pt x="7414" y="11023"/>
                    <a:pt x="7371" y="11161"/>
                    <a:pt x="7315" y="11297"/>
                  </a:cubicBezTo>
                  <a:cubicBezTo>
                    <a:pt x="7219" y="11545"/>
                    <a:pt x="7067" y="11780"/>
                    <a:pt x="6918" y="12015"/>
                  </a:cubicBezTo>
                  <a:cubicBezTo>
                    <a:pt x="6819" y="12154"/>
                    <a:pt x="6710" y="12263"/>
                    <a:pt x="6587" y="12345"/>
                  </a:cubicBezTo>
                  <a:cubicBezTo>
                    <a:pt x="6531" y="12388"/>
                    <a:pt x="6462" y="12402"/>
                    <a:pt x="6392" y="12402"/>
                  </a:cubicBezTo>
                  <a:cubicBezTo>
                    <a:pt x="6379" y="12345"/>
                    <a:pt x="6405" y="12306"/>
                    <a:pt x="6405" y="12263"/>
                  </a:cubicBezTo>
                  <a:cubicBezTo>
                    <a:pt x="6422" y="12223"/>
                    <a:pt x="6405" y="12193"/>
                    <a:pt x="6366" y="12167"/>
                  </a:cubicBezTo>
                  <a:cubicBezTo>
                    <a:pt x="6350" y="12162"/>
                    <a:pt x="6337" y="12159"/>
                    <a:pt x="6325" y="12159"/>
                  </a:cubicBezTo>
                  <a:cubicBezTo>
                    <a:pt x="6305" y="12159"/>
                    <a:pt x="6291" y="12168"/>
                    <a:pt x="6283" y="12193"/>
                  </a:cubicBezTo>
                  <a:cubicBezTo>
                    <a:pt x="6270" y="12249"/>
                    <a:pt x="6257" y="12306"/>
                    <a:pt x="6240" y="12359"/>
                  </a:cubicBezTo>
                  <a:cubicBezTo>
                    <a:pt x="6229" y="12383"/>
                    <a:pt x="6227" y="12405"/>
                    <a:pt x="6212" y="12405"/>
                  </a:cubicBezTo>
                  <a:cubicBezTo>
                    <a:pt x="6209" y="12405"/>
                    <a:pt x="6205" y="12404"/>
                    <a:pt x="6200" y="12402"/>
                  </a:cubicBezTo>
                  <a:cubicBezTo>
                    <a:pt x="6105" y="12372"/>
                    <a:pt x="6009" y="12402"/>
                    <a:pt x="5926" y="12359"/>
                  </a:cubicBezTo>
                  <a:cubicBezTo>
                    <a:pt x="5896" y="12345"/>
                    <a:pt x="5870" y="12332"/>
                    <a:pt x="5909" y="12289"/>
                  </a:cubicBezTo>
                  <a:cubicBezTo>
                    <a:pt x="6022" y="12180"/>
                    <a:pt x="6131" y="12071"/>
                    <a:pt x="6227" y="11932"/>
                  </a:cubicBezTo>
                  <a:cubicBezTo>
                    <a:pt x="6310" y="11823"/>
                    <a:pt x="6379" y="11710"/>
                    <a:pt x="6475" y="11628"/>
                  </a:cubicBezTo>
                  <a:cubicBezTo>
                    <a:pt x="6485" y="11618"/>
                    <a:pt x="6497" y="11592"/>
                    <a:pt x="6514" y="11592"/>
                  </a:cubicBezTo>
                  <a:cubicBezTo>
                    <a:pt x="6519" y="11592"/>
                    <a:pt x="6525" y="11595"/>
                    <a:pt x="6531" y="11601"/>
                  </a:cubicBezTo>
                  <a:cubicBezTo>
                    <a:pt x="6558" y="11615"/>
                    <a:pt x="6571" y="11628"/>
                    <a:pt x="6571" y="11671"/>
                  </a:cubicBezTo>
                  <a:cubicBezTo>
                    <a:pt x="6544" y="11727"/>
                    <a:pt x="6544" y="11780"/>
                    <a:pt x="6518" y="11836"/>
                  </a:cubicBezTo>
                  <a:cubicBezTo>
                    <a:pt x="6488" y="11876"/>
                    <a:pt x="6462" y="11932"/>
                    <a:pt x="6531" y="11958"/>
                  </a:cubicBezTo>
                  <a:cubicBezTo>
                    <a:pt x="6547" y="11967"/>
                    <a:pt x="6561" y="11971"/>
                    <a:pt x="6572" y="11971"/>
                  </a:cubicBezTo>
                  <a:cubicBezTo>
                    <a:pt x="6602" y="11971"/>
                    <a:pt x="6621" y="11947"/>
                    <a:pt x="6640" y="11919"/>
                  </a:cubicBezTo>
                  <a:cubicBezTo>
                    <a:pt x="6696" y="11836"/>
                    <a:pt x="6723" y="11753"/>
                    <a:pt x="6736" y="11658"/>
                  </a:cubicBezTo>
                  <a:cubicBezTo>
                    <a:pt x="6753" y="11615"/>
                    <a:pt x="6710" y="11562"/>
                    <a:pt x="6683" y="11532"/>
                  </a:cubicBezTo>
                  <a:cubicBezTo>
                    <a:pt x="6653" y="11492"/>
                    <a:pt x="6653" y="11479"/>
                    <a:pt x="6683" y="11462"/>
                  </a:cubicBezTo>
                  <a:cubicBezTo>
                    <a:pt x="6766" y="11410"/>
                    <a:pt x="6849" y="11327"/>
                    <a:pt x="6958" y="11297"/>
                  </a:cubicBezTo>
                  <a:cubicBezTo>
                    <a:pt x="6982" y="11291"/>
                    <a:pt x="7009" y="11286"/>
                    <a:pt x="7035" y="11286"/>
                  </a:cubicBezTo>
                  <a:cubicBezTo>
                    <a:pt x="7069" y="11286"/>
                    <a:pt x="7101" y="11295"/>
                    <a:pt x="7123" y="11327"/>
                  </a:cubicBezTo>
                  <a:cubicBezTo>
                    <a:pt x="7123" y="11340"/>
                    <a:pt x="7136" y="11353"/>
                    <a:pt x="7149" y="11353"/>
                  </a:cubicBezTo>
                  <a:cubicBezTo>
                    <a:pt x="7167" y="11361"/>
                    <a:pt x="7183" y="11369"/>
                    <a:pt x="7198" y="11369"/>
                  </a:cubicBezTo>
                  <a:cubicBezTo>
                    <a:pt x="7210" y="11369"/>
                    <a:pt x="7221" y="11364"/>
                    <a:pt x="7232" y="11353"/>
                  </a:cubicBezTo>
                  <a:cubicBezTo>
                    <a:pt x="7262" y="11327"/>
                    <a:pt x="7262" y="11297"/>
                    <a:pt x="7249" y="11284"/>
                  </a:cubicBezTo>
                  <a:cubicBezTo>
                    <a:pt x="7206" y="11201"/>
                    <a:pt x="7166" y="11148"/>
                    <a:pt x="7083" y="11132"/>
                  </a:cubicBezTo>
                  <a:cubicBezTo>
                    <a:pt x="7054" y="11118"/>
                    <a:pt x="7027" y="11132"/>
                    <a:pt x="7001" y="11105"/>
                  </a:cubicBezTo>
                  <a:cubicBezTo>
                    <a:pt x="7083" y="11036"/>
                    <a:pt x="7179" y="10966"/>
                    <a:pt x="7262" y="10900"/>
                  </a:cubicBezTo>
                  <a:cubicBezTo>
                    <a:pt x="7288" y="10884"/>
                    <a:pt x="7302" y="10857"/>
                    <a:pt x="7331" y="10844"/>
                  </a:cubicBezTo>
                  <a:cubicBezTo>
                    <a:pt x="7341" y="10825"/>
                    <a:pt x="7350" y="10811"/>
                    <a:pt x="7365" y="10811"/>
                  </a:cubicBezTo>
                  <a:close/>
                  <a:moveTo>
                    <a:pt x="5761" y="12484"/>
                  </a:moveTo>
                  <a:lnTo>
                    <a:pt x="5761" y="12484"/>
                  </a:lnTo>
                  <a:cubicBezTo>
                    <a:pt x="5856" y="12580"/>
                    <a:pt x="5966" y="12593"/>
                    <a:pt x="6062" y="12620"/>
                  </a:cubicBezTo>
                  <a:cubicBezTo>
                    <a:pt x="5992" y="12740"/>
                    <a:pt x="5936" y="12795"/>
                    <a:pt x="5869" y="12795"/>
                  </a:cubicBezTo>
                  <a:cubicBezTo>
                    <a:pt x="5844" y="12795"/>
                    <a:pt x="5817" y="12787"/>
                    <a:pt x="5787" y="12772"/>
                  </a:cubicBezTo>
                  <a:cubicBezTo>
                    <a:pt x="5678" y="12702"/>
                    <a:pt x="5678" y="12650"/>
                    <a:pt x="5761" y="12484"/>
                  </a:cubicBezTo>
                  <a:close/>
                  <a:moveTo>
                    <a:pt x="5503" y="7312"/>
                  </a:moveTo>
                  <a:cubicBezTo>
                    <a:pt x="5533" y="7312"/>
                    <a:pt x="5564" y="7313"/>
                    <a:pt x="5595" y="7316"/>
                  </a:cubicBezTo>
                  <a:cubicBezTo>
                    <a:pt x="5678" y="7316"/>
                    <a:pt x="5691" y="7329"/>
                    <a:pt x="5661" y="7411"/>
                  </a:cubicBezTo>
                  <a:cubicBezTo>
                    <a:pt x="5622" y="7577"/>
                    <a:pt x="5608" y="7759"/>
                    <a:pt x="5622" y="7937"/>
                  </a:cubicBezTo>
                  <a:cubicBezTo>
                    <a:pt x="5622" y="8268"/>
                    <a:pt x="5678" y="8585"/>
                    <a:pt x="5856" y="8860"/>
                  </a:cubicBezTo>
                  <a:cubicBezTo>
                    <a:pt x="5888" y="8904"/>
                    <a:pt x="5921" y="8955"/>
                    <a:pt x="5974" y="8955"/>
                  </a:cubicBezTo>
                  <a:cubicBezTo>
                    <a:pt x="5989" y="8955"/>
                    <a:pt x="6004" y="8951"/>
                    <a:pt x="6022" y="8943"/>
                  </a:cubicBezTo>
                  <a:cubicBezTo>
                    <a:pt x="6027" y="8940"/>
                    <a:pt x="6032" y="8939"/>
                    <a:pt x="6037" y="8939"/>
                  </a:cubicBezTo>
                  <a:cubicBezTo>
                    <a:pt x="6058" y="8939"/>
                    <a:pt x="6078" y="8958"/>
                    <a:pt x="6091" y="8969"/>
                  </a:cubicBezTo>
                  <a:cubicBezTo>
                    <a:pt x="6108" y="8975"/>
                    <a:pt x="6122" y="8978"/>
                    <a:pt x="6134" y="8978"/>
                  </a:cubicBezTo>
                  <a:cubicBezTo>
                    <a:pt x="6151" y="8978"/>
                    <a:pt x="6164" y="8971"/>
                    <a:pt x="6174" y="8956"/>
                  </a:cubicBezTo>
                  <a:cubicBezTo>
                    <a:pt x="6187" y="8943"/>
                    <a:pt x="6200" y="8916"/>
                    <a:pt x="6174" y="8886"/>
                  </a:cubicBezTo>
                  <a:cubicBezTo>
                    <a:pt x="6075" y="8764"/>
                    <a:pt x="6105" y="8625"/>
                    <a:pt x="6105" y="8486"/>
                  </a:cubicBezTo>
                  <a:cubicBezTo>
                    <a:pt x="6118" y="8351"/>
                    <a:pt x="6144" y="8212"/>
                    <a:pt x="6187" y="8073"/>
                  </a:cubicBezTo>
                  <a:cubicBezTo>
                    <a:pt x="6187" y="8294"/>
                    <a:pt x="6227" y="8503"/>
                    <a:pt x="6283" y="8708"/>
                  </a:cubicBezTo>
                  <a:cubicBezTo>
                    <a:pt x="6366" y="8982"/>
                    <a:pt x="6462" y="9260"/>
                    <a:pt x="6640" y="9478"/>
                  </a:cubicBezTo>
                  <a:cubicBezTo>
                    <a:pt x="6640" y="9495"/>
                    <a:pt x="6653" y="9508"/>
                    <a:pt x="6653" y="9508"/>
                  </a:cubicBezTo>
                  <a:cubicBezTo>
                    <a:pt x="6670" y="9521"/>
                    <a:pt x="6683" y="9535"/>
                    <a:pt x="6696" y="9548"/>
                  </a:cubicBezTo>
                  <a:cubicBezTo>
                    <a:pt x="6835" y="9660"/>
                    <a:pt x="6958" y="9783"/>
                    <a:pt x="7067" y="9921"/>
                  </a:cubicBezTo>
                  <a:cubicBezTo>
                    <a:pt x="7097" y="9948"/>
                    <a:pt x="7123" y="9974"/>
                    <a:pt x="7166" y="9974"/>
                  </a:cubicBezTo>
                  <a:cubicBezTo>
                    <a:pt x="7219" y="9991"/>
                    <a:pt x="7232" y="10017"/>
                    <a:pt x="7219" y="10074"/>
                  </a:cubicBezTo>
                  <a:cubicBezTo>
                    <a:pt x="7206" y="10100"/>
                    <a:pt x="7206" y="10140"/>
                    <a:pt x="7206" y="10183"/>
                  </a:cubicBezTo>
                  <a:cubicBezTo>
                    <a:pt x="7206" y="10292"/>
                    <a:pt x="7149" y="10374"/>
                    <a:pt x="7083" y="10457"/>
                  </a:cubicBezTo>
                  <a:cubicBezTo>
                    <a:pt x="6931" y="10665"/>
                    <a:pt x="6766" y="10870"/>
                    <a:pt x="6601" y="11079"/>
                  </a:cubicBezTo>
                  <a:lnTo>
                    <a:pt x="6601" y="11066"/>
                  </a:lnTo>
                  <a:cubicBezTo>
                    <a:pt x="6571" y="11231"/>
                    <a:pt x="6448" y="11340"/>
                    <a:pt x="6366" y="11462"/>
                  </a:cubicBezTo>
                  <a:cubicBezTo>
                    <a:pt x="6283" y="11601"/>
                    <a:pt x="6187" y="11727"/>
                    <a:pt x="6075" y="11849"/>
                  </a:cubicBezTo>
                  <a:cubicBezTo>
                    <a:pt x="5939" y="12041"/>
                    <a:pt x="5744" y="12193"/>
                    <a:pt x="5565" y="12345"/>
                  </a:cubicBezTo>
                  <a:cubicBezTo>
                    <a:pt x="5413" y="12454"/>
                    <a:pt x="5278" y="12580"/>
                    <a:pt x="5126" y="12689"/>
                  </a:cubicBezTo>
                  <a:cubicBezTo>
                    <a:pt x="4987" y="12802"/>
                    <a:pt x="4835" y="12868"/>
                    <a:pt x="4686" y="12937"/>
                  </a:cubicBezTo>
                  <a:cubicBezTo>
                    <a:pt x="4547" y="12993"/>
                    <a:pt x="4408" y="13050"/>
                    <a:pt x="4256" y="13063"/>
                  </a:cubicBezTo>
                  <a:cubicBezTo>
                    <a:pt x="4124" y="13080"/>
                    <a:pt x="3991" y="13104"/>
                    <a:pt x="3859" y="13104"/>
                  </a:cubicBezTo>
                  <a:cubicBezTo>
                    <a:pt x="3785" y="13104"/>
                    <a:pt x="3711" y="13096"/>
                    <a:pt x="3638" y="13076"/>
                  </a:cubicBezTo>
                  <a:cubicBezTo>
                    <a:pt x="3446" y="13020"/>
                    <a:pt x="3237" y="12951"/>
                    <a:pt x="3099" y="12772"/>
                  </a:cubicBezTo>
                  <a:cubicBezTo>
                    <a:pt x="3016" y="12650"/>
                    <a:pt x="2920" y="12511"/>
                    <a:pt x="2851" y="12372"/>
                  </a:cubicBezTo>
                  <a:cubicBezTo>
                    <a:pt x="2741" y="12180"/>
                    <a:pt x="2685" y="11958"/>
                    <a:pt x="2659" y="11753"/>
                  </a:cubicBezTo>
                  <a:cubicBezTo>
                    <a:pt x="2632" y="11588"/>
                    <a:pt x="2632" y="11410"/>
                    <a:pt x="2646" y="11244"/>
                  </a:cubicBezTo>
                  <a:cubicBezTo>
                    <a:pt x="2685" y="10913"/>
                    <a:pt x="2728" y="10583"/>
                    <a:pt x="2798" y="10265"/>
                  </a:cubicBezTo>
                  <a:cubicBezTo>
                    <a:pt x="2837" y="10074"/>
                    <a:pt x="2920" y="9908"/>
                    <a:pt x="2976" y="9726"/>
                  </a:cubicBezTo>
                  <a:cubicBezTo>
                    <a:pt x="3046" y="9508"/>
                    <a:pt x="3128" y="9300"/>
                    <a:pt x="3224" y="9081"/>
                  </a:cubicBezTo>
                  <a:cubicBezTo>
                    <a:pt x="3307" y="8873"/>
                    <a:pt x="3429" y="8695"/>
                    <a:pt x="3568" y="8503"/>
                  </a:cubicBezTo>
                  <a:cubicBezTo>
                    <a:pt x="3651" y="8377"/>
                    <a:pt x="3747" y="8255"/>
                    <a:pt x="3843" y="8129"/>
                  </a:cubicBezTo>
                  <a:cubicBezTo>
                    <a:pt x="3982" y="7937"/>
                    <a:pt x="4134" y="7759"/>
                    <a:pt x="4339" y="7633"/>
                  </a:cubicBezTo>
                  <a:cubicBezTo>
                    <a:pt x="4573" y="7494"/>
                    <a:pt x="4821" y="7385"/>
                    <a:pt x="5112" y="7345"/>
                  </a:cubicBezTo>
                  <a:cubicBezTo>
                    <a:pt x="5247" y="7332"/>
                    <a:pt x="5372" y="7312"/>
                    <a:pt x="5503" y="7312"/>
                  </a:cubicBezTo>
                  <a:close/>
                  <a:moveTo>
                    <a:pt x="2563" y="12249"/>
                  </a:moveTo>
                  <a:cubicBezTo>
                    <a:pt x="2672" y="12471"/>
                    <a:pt x="2768" y="12663"/>
                    <a:pt x="2894" y="12841"/>
                  </a:cubicBezTo>
                  <a:cubicBezTo>
                    <a:pt x="3046" y="13033"/>
                    <a:pt x="3237" y="13159"/>
                    <a:pt x="3472" y="13228"/>
                  </a:cubicBezTo>
                  <a:cubicBezTo>
                    <a:pt x="3611" y="13268"/>
                    <a:pt x="3747" y="13298"/>
                    <a:pt x="3886" y="13298"/>
                  </a:cubicBezTo>
                  <a:cubicBezTo>
                    <a:pt x="3995" y="13298"/>
                    <a:pt x="4091" y="13268"/>
                    <a:pt x="4203" y="13268"/>
                  </a:cubicBezTo>
                  <a:cubicBezTo>
                    <a:pt x="4216" y="13268"/>
                    <a:pt x="4216" y="13255"/>
                    <a:pt x="4230" y="13255"/>
                  </a:cubicBezTo>
                  <a:cubicBezTo>
                    <a:pt x="4244" y="13256"/>
                    <a:pt x="4257" y="13256"/>
                    <a:pt x="4271" y="13256"/>
                  </a:cubicBezTo>
                  <a:cubicBezTo>
                    <a:pt x="4421" y="13256"/>
                    <a:pt x="4561" y="13195"/>
                    <a:pt x="4712" y="13159"/>
                  </a:cubicBezTo>
                  <a:lnTo>
                    <a:pt x="4712" y="13159"/>
                  </a:lnTo>
                  <a:cubicBezTo>
                    <a:pt x="4656" y="13242"/>
                    <a:pt x="4616" y="13324"/>
                    <a:pt x="4560" y="13407"/>
                  </a:cubicBezTo>
                  <a:cubicBezTo>
                    <a:pt x="4451" y="13572"/>
                    <a:pt x="4368" y="13764"/>
                    <a:pt x="4299" y="13959"/>
                  </a:cubicBezTo>
                  <a:cubicBezTo>
                    <a:pt x="4256" y="14042"/>
                    <a:pt x="4230" y="14138"/>
                    <a:pt x="4173" y="14220"/>
                  </a:cubicBezTo>
                  <a:cubicBezTo>
                    <a:pt x="4134" y="14290"/>
                    <a:pt x="4107" y="14372"/>
                    <a:pt x="4091" y="14455"/>
                  </a:cubicBezTo>
                  <a:cubicBezTo>
                    <a:pt x="4091" y="14501"/>
                    <a:pt x="4072" y="14515"/>
                    <a:pt x="4046" y="14515"/>
                  </a:cubicBezTo>
                  <a:cubicBezTo>
                    <a:pt x="4034" y="14515"/>
                    <a:pt x="4021" y="14512"/>
                    <a:pt x="4008" y="14508"/>
                  </a:cubicBezTo>
                  <a:cubicBezTo>
                    <a:pt x="3886" y="14508"/>
                    <a:pt x="3776" y="14455"/>
                    <a:pt x="3664" y="14412"/>
                  </a:cubicBezTo>
                  <a:cubicBezTo>
                    <a:pt x="3429" y="14343"/>
                    <a:pt x="3211" y="14247"/>
                    <a:pt x="2989" y="14124"/>
                  </a:cubicBezTo>
                  <a:cubicBezTo>
                    <a:pt x="2880" y="14068"/>
                    <a:pt x="2768" y="13986"/>
                    <a:pt x="2659" y="13916"/>
                  </a:cubicBezTo>
                  <a:cubicBezTo>
                    <a:pt x="2437" y="13764"/>
                    <a:pt x="2206" y="13612"/>
                    <a:pt x="1997" y="13447"/>
                  </a:cubicBezTo>
                  <a:cubicBezTo>
                    <a:pt x="1958" y="13407"/>
                    <a:pt x="1901" y="13364"/>
                    <a:pt x="1858" y="13337"/>
                  </a:cubicBezTo>
                  <a:cubicBezTo>
                    <a:pt x="2189" y="13050"/>
                    <a:pt x="2398" y="12663"/>
                    <a:pt x="2563" y="12249"/>
                  </a:cubicBezTo>
                  <a:close/>
                  <a:moveTo>
                    <a:pt x="7880" y="13490"/>
                  </a:moveTo>
                  <a:cubicBezTo>
                    <a:pt x="8006" y="13490"/>
                    <a:pt x="7993" y="13490"/>
                    <a:pt x="8019" y="13599"/>
                  </a:cubicBezTo>
                  <a:cubicBezTo>
                    <a:pt x="8046" y="13738"/>
                    <a:pt x="8075" y="13876"/>
                    <a:pt x="8158" y="13999"/>
                  </a:cubicBezTo>
                  <a:cubicBezTo>
                    <a:pt x="8224" y="14124"/>
                    <a:pt x="8307" y="14247"/>
                    <a:pt x="8390" y="14386"/>
                  </a:cubicBezTo>
                  <a:cubicBezTo>
                    <a:pt x="8419" y="14439"/>
                    <a:pt x="8390" y="14495"/>
                    <a:pt x="8376" y="14564"/>
                  </a:cubicBezTo>
                  <a:cubicBezTo>
                    <a:pt x="8158" y="14220"/>
                    <a:pt x="7993" y="13876"/>
                    <a:pt x="7880" y="13490"/>
                  </a:cubicBezTo>
                  <a:close/>
                  <a:moveTo>
                    <a:pt x="10759" y="9449"/>
                  </a:moveTo>
                  <a:cubicBezTo>
                    <a:pt x="10796" y="9449"/>
                    <a:pt x="10833" y="9450"/>
                    <a:pt x="10870" y="9452"/>
                  </a:cubicBezTo>
                  <a:cubicBezTo>
                    <a:pt x="11091" y="9465"/>
                    <a:pt x="11313" y="9508"/>
                    <a:pt x="11505" y="9604"/>
                  </a:cubicBezTo>
                  <a:cubicBezTo>
                    <a:pt x="11657" y="9687"/>
                    <a:pt x="11753" y="9809"/>
                    <a:pt x="11822" y="9961"/>
                  </a:cubicBezTo>
                  <a:cubicBezTo>
                    <a:pt x="11918" y="10140"/>
                    <a:pt x="11987" y="10335"/>
                    <a:pt x="12044" y="10540"/>
                  </a:cubicBezTo>
                  <a:cubicBezTo>
                    <a:pt x="12070" y="10636"/>
                    <a:pt x="12097" y="10718"/>
                    <a:pt x="12110" y="10818"/>
                  </a:cubicBezTo>
                  <a:cubicBezTo>
                    <a:pt x="11987" y="10735"/>
                    <a:pt x="11835" y="10705"/>
                    <a:pt x="11670" y="10692"/>
                  </a:cubicBezTo>
                  <a:cubicBezTo>
                    <a:pt x="11630" y="10692"/>
                    <a:pt x="11574" y="10692"/>
                    <a:pt x="11518" y="10705"/>
                  </a:cubicBezTo>
                  <a:cubicBezTo>
                    <a:pt x="11339" y="10761"/>
                    <a:pt x="11147" y="10775"/>
                    <a:pt x="10995" y="10913"/>
                  </a:cubicBezTo>
                  <a:cubicBezTo>
                    <a:pt x="10982" y="10940"/>
                    <a:pt x="10952" y="10940"/>
                    <a:pt x="10969" y="10983"/>
                  </a:cubicBezTo>
                  <a:cubicBezTo>
                    <a:pt x="10982" y="11023"/>
                    <a:pt x="11009" y="11023"/>
                    <a:pt x="11035" y="11023"/>
                  </a:cubicBezTo>
                  <a:cubicBezTo>
                    <a:pt x="11091" y="11009"/>
                    <a:pt x="11147" y="11009"/>
                    <a:pt x="11200" y="10996"/>
                  </a:cubicBezTo>
                  <a:cubicBezTo>
                    <a:pt x="11285" y="10985"/>
                    <a:pt x="11368" y="10978"/>
                    <a:pt x="11450" y="10978"/>
                  </a:cubicBezTo>
                  <a:cubicBezTo>
                    <a:pt x="11677" y="10978"/>
                    <a:pt x="11895" y="11027"/>
                    <a:pt x="12097" y="11148"/>
                  </a:cubicBezTo>
                  <a:cubicBezTo>
                    <a:pt x="12153" y="11175"/>
                    <a:pt x="12179" y="11201"/>
                    <a:pt x="12179" y="11271"/>
                  </a:cubicBezTo>
                  <a:cubicBezTo>
                    <a:pt x="12179" y="11410"/>
                    <a:pt x="12192" y="11562"/>
                    <a:pt x="12192" y="11710"/>
                  </a:cubicBezTo>
                  <a:cubicBezTo>
                    <a:pt x="12192" y="11727"/>
                    <a:pt x="12192" y="11753"/>
                    <a:pt x="12179" y="11767"/>
                  </a:cubicBezTo>
                  <a:lnTo>
                    <a:pt x="12179" y="11780"/>
                  </a:lnTo>
                  <a:cubicBezTo>
                    <a:pt x="12179" y="12058"/>
                    <a:pt x="12140" y="12332"/>
                    <a:pt x="12126" y="12593"/>
                  </a:cubicBezTo>
                  <a:cubicBezTo>
                    <a:pt x="12097" y="12828"/>
                    <a:pt x="12057" y="13050"/>
                    <a:pt x="12001" y="13281"/>
                  </a:cubicBezTo>
                  <a:cubicBezTo>
                    <a:pt x="11944" y="13463"/>
                    <a:pt x="11905" y="13668"/>
                    <a:pt x="11796" y="13847"/>
                  </a:cubicBezTo>
                  <a:cubicBezTo>
                    <a:pt x="11753" y="13929"/>
                    <a:pt x="11713" y="14042"/>
                    <a:pt x="11657" y="14124"/>
                  </a:cubicBezTo>
                  <a:cubicBezTo>
                    <a:pt x="11574" y="14234"/>
                    <a:pt x="11465" y="14316"/>
                    <a:pt x="11382" y="14412"/>
                  </a:cubicBezTo>
                  <a:cubicBezTo>
                    <a:pt x="11187" y="14620"/>
                    <a:pt x="10952" y="14756"/>
                    <a:pt x="10704" y="14882"/>
                  </a:cubicBezTo>
                  <a:cubicBezTo>
                    <a:pt x="10582" y="14935"/>
                    <a:pt x="10430" y="14964"/>
                    <a:pt x="10291" y="15004"/>
                  </a:cubicBezTo>
                  <a:cubicBezTo>
                    <a:pt x="10211" y="15026"/>
                    <a:pt x="10123" y="15039"/>
                    <a:pt x="10032" y="15039"/>
                  </a:cubicBezTo>
                  <a:cubicBezTo>
                    <a:pt x="10000" y="15039"/>
                    <a:pt x="9967" y="15037"/>
                    <a:pt x="9934" y="15034"/>
                  </a:cubicBezTo>
                  <a:cubicBezTo>
                    <a:pt x="9712" y="15017"/>
                    <a:pt x="9507" y="14978"/>
                    <a:pt x="9299" y="14868"/>
                  </a:cubicBezTo>
                  <a:cubicBezTo>
                    <a:pt x="9094" y="14756"/>
                    <a:pt x="8929" y="14604"/>
                    <a:pt x="8763" y="14439"/>
                  </a:cubicBezTo>
                  <a:cubicBezTo>
                    <a:pt x="8654" y="14343"/>
                    <a:pt x="8555" y="14234"/>
                    <a:pt x="8472" y="14108"/>
                  </a:cubicBezTo>
                  <a:cubicBezTo>
                    <a:pt x="8376" y="13972"/>
                    <a:pt x="8267" y="13820"/>
                    <a:pt x="8211" y="13655"/>
                  </a:cubicBezTo>
                  <a:cubicBezTo>
                    <a:pt x="8185" y="13585"/>
                    <a:pt x="8185" y="13503"/>
                    <a:pt x="8158" y="13447"/>
                  </a:cubicBezTo>
                  <a:cubicBezTo>
                    <a:pt x="8142" y="13420"/>
                    <a:pt x="8158" y="13420"/>
                    <a:pt x="8185" y="13407"/>
                  </a:cubicBezTo>
                  <a:cubicBezTo>
                    <a:pt x="8224" y="13380"/>
                    <a:pt x="8267" y="13324"/>
                    <a:pt x="8307" y="13298"/>
                  </a:cubicBezTo>
                  <a:cubicBezTo>
                    <a:pt x="8337" y="13268"/>
                    <a:pt x="8337" y="13228"/>
                    <a:pt x="8323" y="13185"/>
                  </a:cubicBezTo>
                  <a:cubicBezTo>
                    <a:pt x="8311" y="13168"/>
                    <a:pt x="8296" y="13163"/>
                    <a:pt x="8281" y="13163"/>
                  </a:cubicBezTo>
                  <a:cubicBezTo>
                    <a:pt x="8261" y="13163"/>
                    <a:pt x="8241" y="13172"/>
                    <a:pt x="8224" y="13172"/>
                  </a:cubicBezTo>
                  <a:cubicBezTo>
                    <a:pt x="8198" y="13185"/>
                    <a:pt x="8185" y="13199"/>
                    <a:pt x="8158" y="13215"/>
                  </a:cubicBezTo>
                  <a:cubicBezTo>
                    <a:pt x="8102" y="13268"/>
                    <a:pt x="8046" y="13298"/>
                    <a:pt x="7963" y="13298"/>
                  </a:cubicBezTo>
                  <a:cubicBezTo>
                    <a:pt x="7950" y="13242"/>
                    <a:pt x="7993" y="13199"/>
                    <a:pt x="8006" y="13159"/>
                  </a:cubicBezTo>
                  <a:cubicBezTo>
                    <a:pt x="8006" y="13132"/>
                    <a:pt x="8019" y="13089"/>
                    <a:pt x="7976" y="13063"/>
                  </a:cubicBezTo>
                  <a:cubicBezTo>
                    <a:pt x="7969" y="13061"/>
                    <a:pt x="7962" y="13060"/>
                    <a:pt x="7957" y="13060"/>
                  </a:cubicBezTo>
                  <a:cubicBezTo>
                    <a:pt x="7920" y="13060"/>
                    <a:pt x="7908" y="13093"/>
                    <a:pt x="7894" y="13116"/>
                  </a:cubicBezTo>
                  <a:cubicBezTo>
                    <a:pt x="7880" y="13159"/>
                    <a:pt x="7854" y="13185"/>
                    <a:pt x="7841" y="13228"/>
                  </a:cubicBezTo>
                  <a:cubicBezTo>
                    <a:pt x="7841" y="13253"/>
                    <a:pt x="7829" y="13263"/>
                    <a:pt x="7810" y="13263"/>
                  </a:cubicBezTo>
                  <a:cubicBezTo>
                    <a:pt x="7799" y="13263"/>
                    <a:pt x="7786" y="13260"/>
                    <a:pt x="7771" y="13255"/>
                  </a:cubicBezTo>
                  <a:cubicBezTo>
                    <a:pt x="7550" y="13185"/>
                    <a:pt x="7262" y="12951"/>
                    <a:pt x="7249" y="12663"/>
                  </a:cubicBezTo>
                  <a:cubicBezTo>
                    <a:pt x="7249" y="12537"/>
                    <a:pt x="7206" y="12402"/>
                    <a:pt x="7219" y="12276"/>
                  </a:cubicBezTo>
                  <a:cubicBezTo>
                    <a:pt x="7232" y="12001"/>
                    <a:pt x="7454" y="11780"/>
                    <a:pt x="7728" y="11753"/>
                  </a:cubicBezTo>
                  <a:cubicBezTo>
                    <a:pt x="7738" y="11752"/>
                    <a:pt x="7747" y="11752"/>
                    <a:pt x="7756" y="11752"/>
                  </a:cubicBezTo>
                  <a:cubicBezTo>
                    <a:pt x="7856" y="11752"/>
                    <a:pt x="7942" y="11815"/>
                    <a:pt x="8006" y="11876"/>
                  </a:cubicBezTo>
                  <a:cubicBezTo>
                    <a:pt x="8059" y="11919"/>
                    <a:pt x="8102" y="11975"/>
                    <a:pt x="8128" y="12028"/>
                  </a:cubicBezTo>
                  <a:cubicBezTo>
                    <a:pt x="8158" y="12084"/>
                    <a:pt x="8185" y="12140"/>
                    <a:pt x="8241" y="12167"/>
                  </a:cubicBezTo>
                  <a:cubicBezTo>
                    <a:pt x="8307" y="12206"/>
                    <a:pt x="8307" y="12289"/>
                    <a:pt x="8337" y="12345"/>
                  </a:cubicBezTo>
                  <a:cubicBezTo>
                    <a:pt x="8364" y="12393"/>
                    <a:pt x="8379" y="12414"/>
                    <a:pt x="8408" y="12414"/>
                  </a:cubicBezTo>
                  <a:cubicBezTo>
                    <a:pt x="8421" y="12414"/>
                    <a:pt x="8437" y="12410"/>
                    <a:pt x="8459" y="12402"/>
                  </a:cubicBezTo>
                  <a:cubicBezTo>
                    <a:pt x="8502" y="12388"/>
                    <a:pt x="8515" y="12345"/>
                    <a:pt x="8515" y="12306"/>
                  </a:cubicBezTo>
                  <a:cubicBezTo>
                    <a:pt x="8489" y="12140"/>
                    <a:pt x="8459" y="11975"/>
                    <a:pt x="8472" y="11810"/>
                  </a:cubicBezTo>
                  <a:cubicBezTo>
                    <a:pt x="8489" y="11628"/>
                    <a:pt x="8489" y="11449"/>
                    <a:pt x="8528" y="11271"/>
                  </a:cubicBezTo>
                  <a:cubicBezTo>
                    <a:pt x="8571" y="11132"/>
                    <a:pt x="8624" y="11009"/>
                    <a:pt x="8750" y="10913"/>
                  </a:cubicBezTo>
                  <a:cubicBezTo>
                    <a:pt x="8998" y="10748"/>
                    <a:pt x="9177" y="10513"/>
                    <a:pt x="9368" y="10279"/>
                  </a:cubicBezTo>
                  <a:cubicBezTo>
                    <a:pt x="9481" y="10140"/>
                    <a:pt x="9577" y="9991"/>
                    <a:pt x="9659" y="9839"/>
                  </a:cubicBezTo>
                  <a:cubicBezTo>
                    <a:pt x="9729" y="9673"/>
                    <a:pt x="9851" y="9591"/>
                    <a:pt x="10017" y="9548"/>
                  </a:cubicBezTo>
                  <a:cubicBezTo>
                    <a:pt x="10256" y="9487"/>
                    <a:pt x="10507" y="9449"/>
                    <a:pt x="10759" y="9449"/>
                  </a:cubicBezTo>
                  <a:close/>
                  <a:moveTo>
                    <a:pt x="10747" y="15117"/>
                  </a:moveTo>
                  <a:cubicBezTo>
                    <a:pt x="10747" y="15121"/>
                    <a:pt x="10747" y="15122"/>
                    <a:pt x="10747" y="15122"/>
                  </a:cubicBezTo>
                  <a:cubicBezTo>
                    <a:pt x="10746" y="15122"/>
                    <a:pt x="10745" y="15120"/>
                    <a:pt x="10742" y="15119"/>
                  </a:cubicBezTo>
                  <a:lnTo>
                    <a:pt x="10742" y="15119"/>
                  </a:lnTo>
                  <a:cubicBezTo>
                    <a:pt x="10744" y="15118"/>
                    <a:pt x="10746" y="15117"/>
                    <a:pt x="10747" y="15117"/>
                  </a:cubicBezTo>
                  <a:close/>
                  <a:moveTo>
                    <a:pt x="2414" y="1"/>
                  </a:moveTo>
                  <a:cubicBezTo>
                    <a:pt x="2253" y="1"/>
                    <a:pt x="2093" y="18"/>
                    <a:pt x="1928" y="54"/>
                  </a:cubicBezTo>
                  <a:cubicBezTo>
                    <a:pt x="1763" y="110"/>
                    <a:pt x="1584" y="123"/>
                    <a:pt x="1405" y="166"/>
                  </a:cubicBezTo>
                  <a:cubicBezTo>
                    <a:pt x="1197" y="206"/>
                    <a:pt x="1005" y="275"/>
                    <a:pt x="896" y="467"/>
                  </a:cubicBezTo>
                  <a:cubicBezTo>
                    <a:pt x="853" y="510"/>
                    <a:pt x="853" y="580"/>
                    <a:pt x="827" y="619"/>
                  </a:cubicBezTo>
                  <a:cubicBezTo>
                    <a:pt x="814" y="606"/>
                    <a:pt x="784" y="593"/>
                    <a:pt x="784" y="580"/>
                  </a:cubicBezTo>
                  <a:cubicBezTo>
                    <a:pt x="718" y="454"/>
                    <a:pt x="688" y="331"/>
                    <a:pt x="701" y="179"/>
                  </a:cubicBezTo>
                  <a:cubicBezTo>
                    <a:pt x="718" y="136"/>
                    <a:pt x="718" y="97"/>
                    <a:pt x="661" y="83"/>
                  </a:cubicBezTo>
                  <a:cubicBezTo>
                    <a:pt x="651" y="77"/>
                    <a:pt x="642" y="74"/>
                    <a:pt x="634" y="74"/>
                  </a:cubicBezTo>
                  <a:cubicBezTo>
                    <a:pt x="607" y="74"/>
                    <a:pt x="589" y="106"/>
                    <a:pt x="579" y="136"/>
                  </a:cubicBezTo>
                  <a:cubicBezTo>
                    <a:pt x="536" y="206"/>
                    <a:pt x="552" y="275"/>
                    <a:pt x="552" y="345"/>
                  </a:cubicBezTo>
                  <a:cubicBezTo>
                    <a:pt x="552" y="423"/>
                    <a:pt x="564" y="501"/>
                    <a:pt x="577" y="580"/>
                  </a:cubicBezTo>
                  <a:lnTo>
                    <a:pt x="577" y="580"/>
                  </a:lnTo>
                  <a:cubicBezTo>
                    <a:pt x="563" y="580"/>
                    <a:pt x="549" y="580"/>
                    <a:pt x="536" y="580"/>
                  </a:cubicBezTo>
                  <a:cubicBezTo>
                    <a:pt x="469" y="580"/>
                    <a:pt x="411" y="571"/>
                    <a:pt x="400" y="467"/>
                  </a:cubicBezTo>
                  <a:cubicBezTo>
                    <a:pt x="393" y="453"/>
                    <a:pt x="373" y="442"/>
                    <a:pt x="352" y="442"/>
                  </a:cubicBezTo>
                  <a:cubicBezTo>
                    <a:pt x="334" y="442"/>
                    <a:pt x="316" y="449"/>
                    <a:pt x="304" y="467"/>
                  </a:cubicBezTo>
                  <a:cubicBezTo>
                    <a:pt x="235" y="523"/>
                    <a:pt x="261" y="649"/>
                    <a:pt x="357" y="689"/>
                  </a:cubicBezTo>
                  <a:cubicBezTo>
                    <a:pt x="413" y="715"/>
                    <a:pt x="453" y="732"/>
                    <a:pt x="509" y="745"/>
                  </a:cubicBezTo>
                  <a:cubicBezTo>
                    <a:pt x="579" y="758"/>
                    <a:pt x="661" y="758"/>
                    <a:pt x="731" y="798"/>
                  </a:cubicBezTo>
                  <a:cubicBezTo>
                    <a:pt x="701" y="841"/>
                    <a:pt x="675" y="867"/>
                    <a:pt x="635" y="880"/>
                  </a:cubicBezTo>
                  <a:cubicBezTo>
                    <a:pt x="509" y="963"/>
                    <a:pt x="400" y="1076"/>
                    <a:pt x="304" y="1198"/>
                  </a:cubicBezTo>
                  <a:cubicBezTo>
                    <a:pt x="165" y="1376"/>
                    <a:pt x="69" y="1572"/>
                    <a:pt x="0" y="1777"/>
                  </a:cubicBezTo>
                  <a:lnTo>
                    <a:pt x="0" y="3747"/>
                  </a:lnTo>
                  <a:cubicBezTo>
                    <a:pt x="56" y="3638"/>
                    <a:pt x="83" y="3513"/>
                    <a:pt x="152" y="3404"/>
                  </a:cubicBezTo>
                  <a:cubicBezTo>
                    <a:pt x="222" y="3308"/>
                    <a:pt x="288" y="3251"/>
                    <a:pt x="400" y="3238"/>
                  </a:cubicBezTo>
                  <a:cubicBezTo>
                    <a:pt x="421" y="3236"/>
                    <a:pt x="441" y="3234"/>
                    <a:pt x="460" y="3234"/>
                  </a:cubicBezTo>
                  <a:cubicBezTo>
                    <a:pt x="633" y="3234"/>
                    <a:pt x="754" y="3336"/>
                    <a:pt x="840" y="3473"/>
                  </a:cubicBezTo>
                  <a:lnTo>
                    <a:pt x="840" y="3499"/>
                  </a:lnTo>
                  <a:cubicBezTo>
                    <a:pt x="840" y="3691"/>
                    <a:pt x="966" y="3857"/>
                    <a:pt x="979" y="4052"/>
                  </a:cubicBezTo>
                  <a:cubicBezTo>
                    <a:pt x="992" y="4121"/>
                    <a:pt x="1019" y="4161"/>
                    <a:pt x="1048" y="4217"/>
                  </a:cubicBezTo>
                  <a:cubicBezTo>
                    <a:pt x="1073" y="4276"/>
                    <a:pt x="1118" y="4303"/>
                    <a:pt x="1171" y="4303"/>
                  </a:cubicBezTo>
                  <a:cubicBezTo>
                    <a:pt x="1205" y="4303"/>
                    <a:pt x="1242" y="4292"/>
                    <a:pt x="1280" y="4270"/>
                  </a:cubicBezTo>
                  <a:cubicBezTo>
                    <a:pt x="1392" y="4217"/>
                    <a:pt x="1379" y="4121"/>
                    <a:pt x="1379" y="4038"/>
                  </a:cubicBezTo>
                  <a:cubicBezTo>
                    <a:pt x="1362" y="3774"/>
                    <a:pt x="1310" y="3526"/>
                    <a:pt x="1267" y="3278"/>
                  </a:cubicBezTo>
                  <a:cubicBezTo>
                    <a:pt x="1253" y="3156"/>
                    <a:pt x="1240" y="3046"/>
                    <a:pt x="1227" y="2921"/>
                  </a:cubicBezTo>
                  <a:cubicBezTo>
                    <a:pt x="1214" y="2865"/>
                    <a:pt x="1227" y="2798"/>
                    <a:pt x="1240" y="2742"/>
                  </a:cubicBezTo>
                  <a:cubicBezTo>
                    <a:pt x="1253" y="2646"/>
                    <a:pt x="1253" y="2534"/>
                    <a:pt x="1253" y="2438"/>
                  </a:cubicBezTo>
                  <a:cubicBezTo>
                    <a:pt x="1253" y="2233"/>
                    <a:pt x="1280" y="2025"/>
                    <a:pt x="1349" y="1820"/>
                  </a:cubicBezTo>
                  <a:cubicBezTo>
                    <a:pt x="1379" y="1707"/>
                    <a:pt x="1405" y="1598"/>
                    <a:pt x="1419" y="1476"/>
                  </a:cubicBezTo>
                  <a:cubicBezTo>
                    <a:pt x="1475" y="1145"/>
                    <a:pt x="1667" y="923"/>
                    <a:pt x="1984" y="814"/>
                  </a:cubicBezTo>
                  <a:cubicBezTo>
                    <a:pt x="2093" y="771"/>
                    <a:pt x="2189" y="715"/>
                    <a:pt x="2288" y="649"/>
                  </a:cubicBezTo>
                  <a:cubicBezTo>
                    <a:pt x="2398" y="566"/>
                    <a:pt x="2507" y="537"/>
                    <a:pt x="2632" y="523"/>
                  </a:cubicBezTo>
                  <a:cubicBezTo>
                    <a:pt x="2933" y="523"/>
                    <a:pt x="3211" y="550"/>
                    <a:pt x="3499" y="619"/>
                  </a:cubicBezTo>
                  <a:cubicBezTo>
                    <a:pt x="3747" y="689"/>
                    <a:pt x="3982" y="785"/>
                    <a:pt x="4190" y="910"/>
                  </a:cubicBezTo>
                  <a:cubicBezTo>
                    <a:pt x="4382" y="1006"/>
                    <a:pt x="4521" y="1171"/>
                    <a:pt x="4630" y="1350"/>
                  </a:cubicBezTo>
                  <a:cubicBezTo>
                    <a:pt x="4726" y="1489"/>
                    <a:pt x="4808" y="1641"/>
                    <a:pt x="4851" y="1806"/>
                  </a:cubicBezTo>
                  <a:cubicBezTo>
                    <a:pt x="4864" y="1846"/>
                    <a:pt x="4891" y="1872"/>
                    <a:pt x="4864" y="1929"/>
                  </a:cubicBezTo>
                  <a:cubicBezTo>
                    <a:pt x="4713" y="1857"/>
                    <a:pt x="4560" y="1834"/>
                    <a:pt x="4406" y="1834"/>
                  </a:cubicBezTo>
                  <a:cubicBezTo>
                    <a:pt x="4264" y="1834"/>
                    <a:pt x="4122" y="1853"/>
                    <a:pt x="3982" y="1872"/>
                  </a:cubicBezTo>
                  <a:cubicBezTo>
                    <a:pt x="3899" y="1889"/>
                    <a:pt x="3803" y="1915"/>
                    <a:pt x="3776" y="2011"/>
                  </a:cubicBezTo>
                  <a:cubicBezTo>
                    <a:pt x="3747" y="2121"/>
                    <a:pt x="3747" y="2137"/>
                    <a:pt x="3859" y="2150"/>
                  </a:cubicBezTo>
                  <a:cubicBezTo>
                    <a:pt x="3834" y="2231"/>
                    <a:pt x="3840" y="2263"/>
                    <a:pt x="3891" y="2263"/>
                  </a:cubicBezTo>
                  <a:cubicBezTo>
                    <a:pt x="3901" y="2263"/>
                    <a:pt x="3912" y="2261"/>
                    <a:pt x="3925" y="2259"/>
                  </a:cubicBezTo>
                  <a:cubicBezTo>
                    <a:pt x="3995" y="2259"/>
                    <a:pt x="4064" y="2233"/>
                    <a:pt x="4147" y="2220"/>
                  </a:cubicBezTo>
                  <a:cubicBezTo>
                    <a:pt x="4221" y="2210"/>
                    <a:pt x="4295" y="2205"/>
                    <a:pt x="4369" y="2205"/>
                  </a:cubicBezTo>
                  <a:cubicBezTo>
                    <a:pt x="4530" y="2205"/>
                    <a:pt x="4691" y="2229"/>
                    <a:pt x="4851" y="2286"/>
                  </a:cubicBezTo>
                  <a:cubicBezTo>
                    <a:pt x="4934" y="2316"/>
                    <a:pt x="4974" y="2355"/>
                    <a:pt x="4974" y="2451"/>
                  </a:cubicBezTo>
                  <a:cubicBezTo>
                    <a:pt x="5000" y="2633"/>
                    <a:pt x="5017" y="2825"/>
                    <a:pt x="5017" y="3017"/>
                  </a:cubicBezTo>
                  <a:cubicBezTo>
                    <a:pt x="5000" y="3225"/>
                    <a:pt x="4974" y="3430"/>
                    <a:pt x="4960" y="3652"/>
                  </a:cubicBezTo>
                  <a:cubicBezTo>
                    <a:pt x="4947" y="3900"/>
                    <a:pt x="4917" y="4161"/>
                    <a:pt x="4864" y="4409"/>
                  </a:cubicBezTo>
                  <a:cubicBezTo>
                    <a:pt x="4821" y="4644"/>
                    <a:pt x="4769" y="4878"/>
                    <a:pt x="4712" y="5113"/>
                  </a:cubicBezTo>
                  <a:cubicBezTo>
                    <a:pt x="4656" y="5292"/>
                    <a:pt x="4603" y="5484"/>
                    <a:pt x="4547" y="5675"/>
                  </a:cubicBezTo>
                  <a:cubicBezTo>
                    <a:pt x="4504" y="5857"/>
                    <a:pt x="4438" y="6036"/>
                    <a:pt x="4355" y="6201"/>
                  </a:cubicBezTo>
                  <a:cubicBezTo>
                    <a:pt x="4273" y="6353"/>
                    <a:pt x="4160" y="6476"/>
                    <a:pt x="3982" y="6532"/>
                  </a:cubicBezTo>
                  <a:cubicBezTo>
                    <a:pt x="3925" y="6545"/>
                    <a:pt x="3872" y="6572"/>
                    <a:pt x="3816" y="6601"/>
                  </a:cubicBezTo>
                  <a:cubicBezTo>
                    <a:pt x="3806" y="6605"/>
                    <a:pt x="3798" y="6606"/>
                    <a:pt x="3791" y="6606"/>
                  </a:cubicBezTo>
                  <a:cubicBezTo>
                    <a:pt x="3769" y="6606"/>
                    <a:pt x="3757" y="6591"/>
                    <a:pt x="3747" y="6558"/>
                  </a:cubicBezTo>
                  <a:cubicBezTo>
                    <a:pt x="3720" y="6476"/>
                    <a:pt x="3694" y="6393"/>
                    <a:pt x="3677" y="6310"/>
                  </a:cubicBezTo>
                  <a:cubicBezTo>
                    <a:pt x="3658" y="6281"/>
                    <a:pt x="3638" y="6264"/>
                    <a:pt x="3612" y="6264"/>
                  </a:cubicBezTo>
                  <a:cubicBezTo>
                    <a:pt x="3603" y="6264"/>
                    <a:pt x="3593" y="6266"/>
                    <a:pt x="3581" y="6271"/>
                  </a:cubicBezTo>
                  <a:cubicBezTo>
                    <a:pt x="3542" y="6271"/>
                    <a:pt x="3542" y="6310"/>
                    <a:pt x="3542" y="6353"/>
                  </a:cubicBezTo>
                  <a:cubicBezTo>
                    <a:pt x="3555" y="6419"/>
                    <a:pt x="3555" y="6502"/>
                    <a:pt x="3581" y="6572"/>
                  </a:cubicBezTo>
                  <a:cubicBezTo>
                    <a:pt x="3595" y="6628"/>
                    <a:pt x="3568" y="6654"/>
                    <a:pt x="3528" y="6654"/>
                  </a:cubicBezTo>
                  <a:cubicBezTo>
                    <a:pt x="3446" y="6667"/>
                    <a:pt x="3363" y="6654"/>
                    <a:pt x="3294" y="6684"/>
                  </a:cubicBezTo>
                  <a:cubicBezTo>
                    <a:pt x="3286" y="6687"/>
                    <a:pt x="3279" y="6689"/>
                    <a:pt x="3272" y="6689"/>
                  </a:cubicBezTo>
                  <a:cubicBezTo>
                    <a:pt x="3252" y="6689"/>
                    <a:pt x="3234" y="6673"/>
                    <a:pt x="3224" y="6641"/>
                  </a:cubicBezTo>
                  <a:cubicBezTo>
                    <a:pt x="3211" y="6601"/>
                    <a:pt x="3211" y="6558"/>
                    <a:pt x="3198" y="6502"/>
                  </a:cubicBezTo>
                  <a:cubicBezTo>
                    <a:pt x="3198" y="6502"/>
                    <a:pt x="3181" y="6489"/>
                    <a:pt x="3198" y="6489"/>
                  </a:cubicBezTo>
                  <a:cubicBezTo>
                    <a:pt x="3173" y="6470"/>
                    <a:pt x="3151" y="6462"/>
                    <a:pt x="3131" y="6462"/>
                  </a:cubicBezTo>
                  <a:cubicBezTo>
                    <a:pt x="3096" y="6462"/>
                    <a:pt x="3072" y="6491"/>
                    <a:pt x="3072" y="6545"/>
                  </a:cubicBezTo>
                  <a:cubicBezTo>
                    <a:pt x="3072" y="6585"/>
                    <a:pt x="3072" y="6641"/>
                    <a:pt x="3099" y="6684"/>
                  </a:cubicBezTo>
                  <a:cubicBezTo>
                    <a:pt x="3085" y="6697"/>
                    <a:pt x="3075" y="6701"/>
                    <a:pt x="3065" y="6701"/>
                  </a:cubicBezTo>
                  <a:cubicBezTo>
                    <a:pt x="3056" y="6701"/>
                    <a:pt x="3046" y="6697"/>
                    <a:pt x="3032" y="6697"/>
                  </a:cubicBezTo>
                  <a:cubicBezTo>
                    <a:pt x="2907" y="6697"/>
                    <a:pt x="2907" y="6697"/>
                    <a:pt x="2920" y="6585"/>
                  </a:cubicBezTo>
                  <a:cubicBezTo>
                    <a:pt x="2920" y="6558"/>
                    <a:pt x="2907" y="6532"/>
                    <a:pt x="2920" y="6502"/>
                  </a:cubicBezTo>
                  <a:cubicBezTo>
                    <a:pt x="2920" y="6462"/>
                    <a:pt x="2894" y="6449"/>
                    <a:pt x="2867" y="6449"/>
                  </a:cubicBezTo>
                  <a:cubicBezTo>
                    <a:pt x="2859" y="6447"/>
                    <a:pt x="2852" y="6447"/>
                    <a:pt x="2847" y="6447"/>
                  </a:cubicBezTo>
                  <a:cubicBezTo>
                    <a:pt x="2811" y="6447"/>
                    <a:pt x="2809" y="6478"/>
                    <a:pt x="2798" y="6489"/>
                  </a:cubicBezTo>
                  <a:cubicBezTo>
                    <a:pt x="2784" y="6532"/>
                    <a:pt x="2784" y="6572"/>
                    <a:pt x="2784" y="6628"/>
                  </a:cubicBezTo>
                  <a:cubicBezTo>
                    <a:pt x="2771" y="6661"/>
                    <a:pt x="2768" y="6687"/>
                    <a:pt x="2729" y="6687"/>
                  </a:cubicBezTo>
                  <a:cubicBezTo>
                    <a:pt x="2722" y="6687"/>
                    <a:pt x="2713" y="6686"/>
                    <a:pt x="2702" y="6684"/>
                  </a:cubicBezTo>
                  <a:cubicBezTo>
                    <a:pt x="2355" y="6615"/>
                    <a:pt x="2011" y="6532"/>
                    <a:pt x="1693" y="6393"/>
                  </a:cubicBezTo>
                  <a:cubicBezTo>
                    <a:pt x="1584" y="6337"/>
                    <a:pt x="1488" y="6284"/>
                    <a:pt x="1379" y="6228"/>
                  </a:cubicBezTo>
                  <a:cubicBezTo>
                    <a:pt x="1323" y="6188"/>
                    <a:pt x="1296" y="6119"/>
                    <a:pt x="1280" y="6049"/>
                  </a:cubicBezTo>
                  <a:cubicBezTo>
                    <a:pt x="1227" y="5828"/>
                    <a:pt x="1157" y="5609"/>
                    <a:pt x="1131" y="5374"/>
                  </a:cubicBezTo>
                  <a:cubicBezTo>
                    <a:pt x="1131" y="5262"/>
                    <a:pt x="1114" y="5153"/>
                    <a:pt x="1101" y="5031"/>
                  </a:cubicBezTo>
                  <a:cubicBezTo>
                    <a:pt x="1101" y="5001"/>
                    <a:pt x="1114" y="4948"/>
                    <a:pt x="1062" y="4948"/>
                  </a:cubicBezTo>
                  <a:cubicBezTo>
                    <a:pt x="1005" y="4948"/>
                    <a:pt x="979" y="4974"/>
                    <a:pt x="979" y="5031"/>
                  </a:cubicBezTo>
                  <a:cubicBezTo>
                    <a:pt x="979" y="5057"/>
                    <a:pt x="966" y="5070"/>
                    <a:pt x="936" y="5083"/>
                  </a:cubicBezTo>
                  <a:cubicBezTo>
                    <a:pt x="883" y="5083"/>
                    <a:pt x="827" y="5113"/>
                    <a:pt x="771" y="5113"/>
                  </a:cubicBezTo>
                  <a:cubicBezTo>
                    <a:pt x="749" y="5118"/>
                    <a:pt x="729" y="5120"/>
                    <a:pt x="709" y="5120"/>
                  </a:cubicBezTo>
                  <a:cubicBezTo>
                    <a:pt x="615" y="5120"/>
                    <a:pt x="535" y="5071"/>
                    <a:pt x="453" y="5014"/>
                  </a:cubicBezTo>
                  <a:cubicBezTo>
                    <a:pt x="235" y="4849"/>
                    <a:pt x="96" y="4630"/>
                    <a:pt x="56" y="4353"/>
                  </a:cubicBezTo>
                  <a:cubicBezTo>
                    <a:pt x="40" y="4270"/>
                    <a:pt x="40" y="4187"/>
                    <a:pt x="0" y="4121"/>
                  </a:cubicBezTo>
                  <a:lnTo>
                    <a:pt x="0" y="4809"/>
                  </a:lnTo>
                  <a:cubicBezTo>
                    <a:pt x="96" y="4931"/>
                    <a:pt x="179" y="5070"/>
                    <a:pt x="304" y="5166"/>
                  </a:cubicBezTo>
                  <a:cubicBezTo>
                    <a:pt x="423" y="5257"/>
                    <a:pt x="549" y="5296"/>
                    <a:pt x="682" y="5296"/>
                  </a:cubicBezTo>
                  <a:cubicBezTo>
                    <a:pt x="733" y="5296"/>
                    <a:pt x="786" y="5290"/>
                    <a:pt x="840" y="5279"/>
                  </a:cubicBezTo>
                  <a:cubicBezTo>
                    <a:pt x="853" y="5262"/>
                    <a:pt x="866" y="5262"/>
                    <a:pt x="883" y="5262"/>
                  </a:cubicBezTo>
                  <a:cubicBezTo>
                    <a:pt x="896" y="5401"/>
                    <a:pt x="896" y="5540"/>
                    <a:pt x="883" y="5675"/>
                  </a:cubicBezTo>
                  <a:cubicBezTo>
                    <a:pt x="866" y="5814"/>
                    <a:pt x="853" y="5953"/>
                    <a:pt x="827" y="6089"/>
                  </a:cubicBezTo>
                  <a:cubicBezTo>
                    <a:pt x="784" y="6337"/>
                    <a:pt x="701" y="6585"/>
                    <a:pt x="579" y="6820"/>
                  </a:cubicBezTo>
                  <a:cubicBezTo>
                    <a:pt x="552" y="6889"/>
                    <a:pt x="509" y="6972"/>
                    <a:pt x="470" y="7041"/>
                  </a:cubicBezTo>
                  <a:cubicBezTo>
                    <a:pt x="440" y="7081"/>
                    <a:pt x="413" y="7111"/>
                    <a:pt x="370" y="7124"/>
                  </a:cubicBezTo>
                  <a:cubicBezTo>
                    <a:pt x="288" y="7137"/>
                    <a:pt x="222" y="7180"/>
                    <a:pt x="205" y="7276"/>
                  </a:cubicBezTo>
                  <a:cubicBezTo>
                    <a:pt x="205" y="7295"/>
                    <a:pt x="184" y="7308"/>
                    <a:pt x="162" y="7308"/>
                  </a:cubicBezTo>
                  <a:cubicBezTo>
                    <a:pt x="154" y="7308"/>
                    <a:pt x="146" y="7306"/>
                    <a:pt x="139" y="7302"/>
                  </a:cubicBezTo>
                  <a:cubicBezTo>
                    <a:pt x="96" y="7289"/>
                    <a:pt x="40" y="7289"/>
                    <a:pt x="0" y="7289"/>
                  </a:cubicBezTo>
                  <a:lnTo>
                    <a:pt x="0" y="7428"/>
                  </a:lnTo>
                  <a:cubicBezTo>
                    <a:pt x="56" y="7441"/>
                    <a:pt x="122" y="7428"/>
                    <a:pt x="152" y="7468"/>
                  </a:cubicBezTo>
                  <a:cubicBezTo>
                    <a:pt x="192" y="7511"/>
                    <a:pt x="165" y="7564"/>
                    <a:pt x="165" y="7620"/>
                  </a:cubicBezTo>
                  <a:cubicBezTo>
                    <a:pt x="165" y="7703"/>
                    <a:pt x="192" y="7772"/>
                    <a:pt x="248" y="7825"/>
                  </a:cubicBezTo>
                  <a:cubicBezTo>
                    <a:pt x="387" y="7951"/>
                    <a:pt x="496" y="8103"/>
                    <a:pt x="648" y="8199"/>
                  </a:cubicBezTo>
                  <a:cubicBezTo>
                    <a:pt x="771" y="8268"/>
                    <a:pt x="896" y="8351"/>
                    <a:pt x="1019" y="8420"/>
                  </a:cubicBezTo>
                  <a:cubicBezTo>
                    <a:pt x="1267" y="8556"/>
                    <a:pt x="1528" y="8681"/>
                    <a:pt x="1776" y="8817"/>
                  </a:cubicBezTo>
                  <a:cubicBezTo>
                    <a:pt x="1915" y="8886"/>
                    <a:pt x="2067" y="8916"/>
                    <a:pt x="2232" y="8943"/>
                  </a:cubicBezTo>
                  <a:cubicBezTo>
                    <a:pt x="2245" y="8943"/>
                    <a:pt x="2259" y="8943"/>
                    <a:pt x="2288" y="8956"/>
                  </a:cubicBezTo>
                  <a:cubicBezTo>
                    <a:pt x="2149" y="9065"/>
                    <a:pt x="2093" y="9217"/>
                    <a:pt x="2024" y="9369"/>
                  </a:cubicBezTo>
                  <a:cubicBezTo>
                    <a:pt x="1971" y="9521"/>
                    <a:pt x="1915" y="9673"/>
                    <a:pt x="1888" y="9826"/>
                  </a:cubicBezTo>
                  <a:cubicBezTo>
                    <a:pt x="1858" y="9991"/>
                    <a:pt x="1776" y="10113"/>
                    <a:pt x="1693" y="10239"/>
                  </a:cubicBezTo>
                  <a:cubicBezTo>
                    <a:pt x="1654" y="10288"/>
                    <a:pt x="1606" y="10317"/>
                    <a:pt x="1551" y="10317"/>
                  </a:cubicBezTo>
                  <a:cubicBezTo>
                    <a:pt x="1531" y="10317"/>
                    <a:pt x="1510" y="10313"/>
                    <a:pt x="1488" y="10305"/>
                  </a:cubicBezTo>
                  <a:cubicBezTo>
                    <a:pt x="1362" y="10279"/>
                    <a:pt x="1240" y="10239"/>
                    <a:pt x="1101" y="10239"/>
                  </a:cubicBezTo>
                  <a:cubicBezTo>
                    <a:pt x="853" y="10252"/>
                    <a:pt x="635" y="10348"/>
                    <a:pt x="483" y="10570"/>
                  </a:cubicBezTo>
                  <a:cubicBezTo>
                    <a:pt x="413" y="10665"/>
                    <a:pt x="413" y="10788"/>
                    <a:pt x="453" y="10913"/>
                  </a:cubicBezTo>
                  <a:cubicBezTo>
                    <a:pt x="483" y="10966"/>
                    <a:pt x="496" y="11023"/>
                    <a:pt x="523" y="11079"/>
                  </a:cubicBezTo>
                  <a:cubicBezTo>
                    <a:pt x="536" y="11132"/>
                    <a:pt x="523" y="11148"/>
                    <a:pt x="470" y="11161"/>
                  </a:cubicBezTo>
                  <a:cubicBezTo>
                    <a:pt x="455" y="11166"/>
                    <a:pt x="441" y="11167"/>
                    <a:pt x="427" y="11167"/>
                  </a:cubicBezTo>
                  <a:cubicBezTo>
                    <a:pt x="398" y="11167"/>
                    <a:pt x="368" y="11161"/>
                    <a:pt x="331" y="11161"/>
                  </a:cubicBezTo>
                  <a:cubicBezTo>
                    <a:pt x="222" y="11175"/>
                    <a:pt x="109" y="11214"/>
                    <a:pt x="0" y="11271"/>
                  </a:cubicBezTo>
                  <a:lnTo>
                    <a:pt x="0" y="11492"/>
                  </a:lnTo>
                  <a:cubicBezTo>
                    <a:pt x="7" y="11495"/>
                    <a:pt x="14" y="11496"/>
                    <a:pt x="21" y="11496"/>
                  </a:cubicBezTo>
                  <a:cubicBezTo>
                    <a:pt x="50" y="11496"/>
                    <a:pt x="74" y="11474"/>
                    <a:pt x="96" y="11449"/>
                  </a:cubicBezTo>
                  <a:cubicBezTo>
                    <a:pt x="205" y="11367"/>
                    <a:pt x="331" y="11367"/>
                    <a:pt x="453" y="11340"/>
                  </a:cubicBezTo>
                  <a:cubicBezTo>
                    <a:pt x="523" y="11340"/>
                    <a:pt x="605" y="11340"/>
                    <a:pt x="661" y="11271"/>
                  </a:cubicBezTo>
                  <a:cubicBezTo>
                    <a:pt x="731" y="11175"/>
                    <a:pt x="718" y="11092"/>
                    <a:pt x="688" y="10996"/>
                  </a:cubicBezTo>
                  <a:cubicBezTo>
                    <a:pt x="675" y="10966"/>
                    <a:pt x="648" y="10940"/>
                    <a:pt x="648" y="10913"/>
                  </a:cubicBezTo>
                  <a:cubicBezTo>
                    <a:pt x="579" y="10705"/>
                    <a:pt x="648" y="10570"/>
                    <a:pt x="883" y="10457"/>
                  </a:cubicBezTo>
                  <a:cubicBezTo>
                    <a:pt x="960" y="10419"/>
                    <a:pt x="1040" y="10404"/>
                    <a:pt x="1121" y="10404"/>
                  </a:cubicBezTo>
                  <a:cubicBezTo>
                    <a:pt x="1212" y="10404"/>
                    <a:pt x="1304" y="10423"/>
                    <a:pt x="1392" y="10444"/>
                  </a:cubicBezTo>
                  <a:cubicBezTo>
                    <a:pt x="1453" y="10466"/>
                    <a:pt x="1507" y="10478"/>
                    <a:pt x="1556" y="10478"/>
                  </a:cubicBezTo>
                  <a:cubicBezTo>
                    <a:pt x="1662" y="10478"/>
                    <a:pt x="1744" y="10421"/>
                    <a:pt x="1819" y="10279"/>
                  </a:cubicBezTo>
                  <a:cubicBezTo>
                    <a:pt x="1832" y="10252"/>
                    <a:pt x="1858" y="10239"/>
                    <a:pt x="1888" y="10196"/>
                  </a:cubicBezTo>
                  <a:cubicBezTo>
                    <a:pt x="1915" y="10374"/>
                    <a:pt x="1984" y="10513"/>
                    <a:pt x="2093" y="10636"/>
                  </a:cubicBezTo>
                  <a:cubicBezTo>
                    <a:pt x="2123" y="10665"/>
                    <a:pt x="2107" y="10692"/>
                    <a:pt x="2093" y="10718"/>
                  </a:cubicBezTo>
                  <a:cubicBezTo>
                    <a:pt x="2040" y="10831"/>
                    <a:pt x="2040" y="10927"/>
                    <a:pt x="2093" y="11036"/>
                  </a:cubicBezTo>
                  <a:cubicBezTo>
                    <a:pt x="2132" y="11114"/>
                    <a:pt x="2204" y="11157"/>
                    <a:pt x="2281" y="11157"/>
                  </a:cubicBezTo>
                  <a:cubicBezTo>
                    <a:pt x="2315" y="11157"/>
                    <a:pt x="2350" y="11149"/>
                    <a:pt x="2384" y="11132"/>
                  </a:cubicBezTo>
                  <a:cubicBezTo>
                    <a:pt x="2411" y="11118"/>
                    <a:pt x="2424" y="11105"/>
                    <a:pt x="2467" y="11079"/>
                  </a:cubicBezTo>
                  <a:lnTo>
                    <a:pt x="2467" y="11079"/>
                  </a:lnTo>
                  <a:cubicBezTo>
                    <a:pt x="2437" y="11201"/>
                    <a:pt x="2454" y="11297"/>
                    <a:pt x="2437" y="11396"/>
                  </a:cubicBezTo>
                  <a:cubicBezTo>
                    <a:pt x="2437" y="11588"/>
                    <a:pt x="2424" y="11780"/>
                    <a:pt x="2493" y="11975"/>
                  </a:cubicBezTo>
                  <a:cubicBezTo>
                    <a:pt x="2507" y="12041"/>
                    <a:pt x="2507" y="12111"/>
                    <a:pt x="2467" y="12167"/>
                  </a:cubicBezTo>
                  <a:cubicBezTo>
                    <a:pt x="2355" y="12332"/>
                    <a:pt x="2288" y="12511"/>
                    <a:pt x="2189" y="12676"/>
                  </a:cubicBezTo>
                  <a:cubicBezTo>
                    <a:pt x="2080" y="12855"/>
                    <a:pt x="1958" y="13007"/>
                    <a:pt x="1819" y="13146"/>
                  </a:cubicBezTo>
                  <a:cubicBezTo>
                    <a:pt x="1809" y="13164"/>
                    <a:pt x="1792" y="13183"/>
                    <a:pt x="1768" y="13183"/>
                  </a:cubicBezTo>
                  <a:cubicBezTo>
                    <a:pt x="1759" y="13183"/>
                    <a:pt x="1748" y="13180"/>
                    <a:pt x="1736" y="13172"/>
                  </a:cubicBezTo>
                  <a:cubicBezTo>
                    <a:pt x="1728" y="13170"/>
                    <a:pt x="1720" y="13169"/>
                    <a:pt x="1712" y="13169"/>
                  </a:cubicBezTo>
                  <a:cubicBezTo>
                    <a:pt x="1675" y="13169"/>
                    <a:pt x="1635" y="13191"/>
                    <a:pt x="1610" y="13215"/>
                  </a:cubicBezTo>
                  <a:cubicBezTo>
                    <a:pt x="1445" y="13311"/>
                    <a:pt x="1336" y="13433"/>
                    <a:pt x="1227" y="13585"/>
                  </a:cubicBezTo>
                  <a:cubicBezTo>
                    <a:pt x="1197" y="13612"/>
                    <a:pt x="1171" y="13655"/>
                    <a:pt x="1144" y="13695"/>
                  </a:cubicBezTo>
                  <a:cubicBezTo>
                    <a:pt x="1124" y="13732"/>
                    <a:pt x="1100" y="13745"/>
                    <a:pt x="1069" y="13745"/>
                  </a:cubicBezTo>
                  <a:cubicBezTo>
                    <a:pt x="1054" y="13745"/>
                    <a:pt x="1037" y="13742"/>
                    <a:pt x="1019" y="13738"/>
                  </a:cubicBezTo>
                  <a:cubicBezTo>
                    <a:pt x="784" y="13681"/>
                    <a:pt x="579" y="13599"/>
                    <a:pt x="357" y="13529"/>
                  </a:cubicBezTo>
                  <a:cubicBezTo>
                    <a:pt x="235" y="13490"/>
                    <a:pt x="122" y="13433"/>
                    <a:pt x="0" y="13420"/>
                  </a:cubicBezTo>
                  <a:lnTo>
                    <a:pt x="0" y="13572"/>
                  </a:lnTo>
                  <a:cubicBezTo>
                    <a:pt x="96" y="13628"/>
                    <a:pt x="192" y="13642"/>
                    <a:pt x="288" y="13668"/>
                  </a:cubicBezTo>
                  <a:cubicBezTo>
                    <a:pt x="496" y="13738"/>
                    <a:pt x="701" y="13794"/>
                    <a:pt x="896" y="13847"/>
                  </a:cubicBezTo>
                  <a:cubicBezTo>
                    <a:pt x="923" y="13860"/>
                    <a:pt x="949" y="13876"/>
                    <a:pt x="979" y="13876"/>
                  </a:cubicBezTo>
                  <a:cubicBezTo>
                    <a:pt x="985" y="13876"/>
                    <a:pt x="993" y="13873"/>
                    <a:pt x="1001" y="13873"/>
                  </a:cubicBezTo>
                  <a:cubicBezTo>
                    <a:pt x="1013" y="13873"/>
                    <a:pt x="1024" y="13879"/>
                    <a:pt x="1032" y="13903"/>
                  </a:cubicBezTo>
                  <a:cubicBezTo>
                    <a:pt x="1047" y="13944"/>
                    <a:pt x="1067" y="13965"/>
                    <a:pt x="1093" y="13965"/>
                  </a:cubicBezTo>
                  <a:cubicBezTo>
                    <a:pt x="1119" y="13965"/>
                    <a:pt x="1149" y="13944"/>
                    <a:pt x="1184" y="13903"/>
                  </a:cubicBezTo>
                  <a:cubicBezTo>
                    <a:pt x="1267" y="13807"/>
                    <a:pt x="1349" y="13711"/>
                    <a:pt x="1419" y="13612"/>
                  </a:cubicBezTo>
                  <a:cubicBezTo>
                    <a:pt x="1488" y="13529"/>
                    <a:pt x="1558" y="13433"/>
                    <a:pt x="1640" y="13364"/>
                  </a:cubicBezTo>
                  <a:cubicBezTo>
                    <a:pt x="1658" y="13352"/>
                    <a:pt x="1670" y="13346"/>
                    <a:pt x="1681" y="13346"/>
                  </a:cubicBezTo>
                  <a:cubicBezTo>
                    <a:pt x="1695" y="13346"/>
                    <a:pt x="1706" y="13356"/>
                    <a:pt x="1723" y="13380"/>
                  </a:cubicBezTo>
                  <a:cubicBezTo>
                    <a:pt x="1792" y="13447"/>
                    <a:pt x="1845" y="13503"/>
                    <a:pt x="1915" y="13559"/>
                  </a:cubicBezTo>
                  <a:cubicBezTo>
                    <a:pt x="1971" y="13599"/>
                    <a:pt x="1971" y="13628"/>
                    <a:pt x="1941" y="13668"/>
                  </a:cubicBezTo>
                  <a:cubicBezTo>
                    <a:pt x="1845" y="13807"/>
                    <a:pt x="1763" y="13959"/>
                    <a:pt x="1693" y="14124"/>
                  </a:cubicBezTo>
                  <a:cubicBezTo>
                    <a:pt x="1667" y="14164"/>
                    <a:pt x="1610" y="14207"/>
                    <a:pt x="1653" y="14273"/>
                  </a:cubicBezTo>
                  <a:cubicBezTo>
                    <a:pt x="1662" y="14273"/>
                    <a:pt x="1665" y="14281"/>
                    <a:pt x="1666" y="14281"/>
                  </a:cubicBezTo>
                  <a:cubicBezTo>
                    <a:pt x="1667" y="14281"/>
                    <a:pt x="1667" y="14279"/>
                    <a:pt x="1667" y="14273"/>
                  </a:cubicBezTo>
                  <a:cubicBezTo>
                    <a:pt x="1679" y="14293"/>
                    <a:pt x="1695" y="14304"/>
                    <a:pt x="1711" y="14304"/>
                  </a:cubicBezTo>
                  <a:cubicBezTo>
                    <a:pt x="1730" y="14304"/>
                    <a:pt x="1748" y="14290"/>
                    <a:pt x="1763" y="14260"/>
                  </a:cubicBezTo>
                  <a:cubicBezTo>
                    <a:pt x="1819" y="14138"/>
                    <a:pt x="1901" y="14012"/>
                    <a:pt x="1971" y="13890"/>
                  </a:cubicBezTo>
                  <a:cubicBezTo>
                    <a:pt x="1997" y="13847"/>
                    <a:pt x="2011" y="13807"/>
                    <a:pt x="2040" y="13764"/>
                  </a:cubicBezTo>
                  <a:cubicBezTo>
                    <a:pt x="2062" y="13719"/>
                    <a:pt x="2076" y="13698"/>
                    <a:pt x="2093" y="13698"/>
                  </a:cubicBezTo>
                  <a:cubicBezTo>
                    <a:pt x="2107" y="13698"/>
                    <a:pt x="2124" y="13712"/>
                    <a:pt x="2149" y="13738"/>
                  </a:cubicBezTo>
                  <a:cubicBezTo>
                    <a:pt x="2219" y="13807"/>
                    <a:pt x="2302" y="13860"/>
                    <a:pt x="2384" y="13916"/>
                  </a:cubicBezTo>
                  <a:cubicBezTo>
                    <a:pt x="2437" y="13959"/>
                    <a:pt x="2424" y="13986"/>
                    <a:pt x="2398" y="14012"/>
                  </a:cubicBezTo>
                  <a:cubicBezTo>
                    <a:pt x="2341" y="14138"/>
                    <a:pt x="2259" y="14260"/>
                    <a:pt x="2206" y="14372"/>
                  </a:cubicBezTo>
                  <a:cubicBezTo>
                    <a:pt x="2163" y="14455"/>
                    <a:pt x="2136" y="14538"/>
                    <a:pt x="2107" y="14604"/>
                  </a:cubicBezTo>
                  <a:cubicBezTo>
                    <a:pt x="2093" y="14634"/>
                    <a:pt x="2093" y="14660"/>
                    <a:pt x="2093" y="14687"/>
                  </a:cubicBezTo>
                  <a:cubicBezTo>
                    <a:pt x="2107" y="14716"/>
                    <a:pt x="2107" y="14743"/>
                    <a:pt x="2149" y="14756"/>
                  </a:cubicBezTo>
                  <a:cubicBezTo>
                    <a:pt x="2189" y="14756"/>
                    <a:pt x="2206" y="14743"/>
                    <a:pt x="2219" y="14703"/>
                  </a:cubicBezTo>
                  <a:cubicBezTo>
                    <a:pt x="2232" y="14660"/>
                    <a:pt x="2245" y="14620"/>
                    <a:pt x="2259" y="14591"/>
                  </a:cubicBezTo>
                  <a:cubicBezTo>
                    <a:pt x="2341" y="14425"/>
                    <a:pt x="2437" y="14260"/>
                    <a:pt x="2520" y="14095"/>
                  </a:cubicBezTo>
                  <a:cubicBezTo>
                    <a:pt x="2537" y="14064"/>
                    <a:pt x="2554" y="14051"/>
                    <a:pt x="2573" y="14051"/>
                  </a:cubicBezTo>
                  <a:cubicBezTo>
                    <a:pt x="2586" y="14051"/>
                    <a:pt x="2601" y="14057"/>
                    <a:pt x="2619" y="14068"/>
                  </a:cubicBezTo>
                  <a:cubicBezTo>
                    <a:pt x="2715" y="14151"/>
                    <a:pt x="2824" y="14207"/>
                    <a:pt x="2920" y="14290"/>
                  </a:cubicBezTo>
                  <a:cubicBezTo>
                    <a:pt x="2950" y="14303"/>
                    <a:pt x="2963" y="14316"/>
                    <a:pt x="2933" y="14356"/>
                  </a:cubicBezTo>
                  <a:cubicBezTo>
                    <a:pt x="2867" y="14482"/>
                    <a:pt x="2798" y="14591"/>
                    <a:pt x="2741" y="14730"/>
                  </a:cubicBezTo>
                  <a:cubicBezTo>
                    <a:pt x="2702" y="14799"/>
                    <a:pt x="2685" y="14868"/>
                    <a:pt x="2672" y="14935"/>
                  </a:cubicBezTo>
                  <a:cubicBezTo>
                    <a:pt x="2672" y="14978"/>
                    <a:pt x="2672" y="15004"/>
                    <a:pt x="2715" y="15017"/>
                  </a:cubicBezTo>
                  <a:cubicBezTo>
                    <a:pt x="2723" y="15020"/>
                    <a:pt x="2730" y="15022"/>
                    <a:pt x="2737" y="15022"/>
                  </a:cubicBezTo>
                  <a:cubicBezTo>
                    <a:pt x="2766" y="15022"/>
                    <a:pt x="2787" y="14996"/>
                    <a:pt x="2798" y="14964"/>
                  </a:cubicBezTo>
                  <a:cubicBezTo>
                    <a:pt x="2851" y="14786"/>
                    <a:pt x="2950" y="14634"/>
                    <a:pt x="3032" y="14468"/>
                  </a:cubicBezTo>
                  <a:cubicBezTo>
                    <a:pt x="3064" y="14412"/>
                    <a:pt x="3081" y="14383"/>
                    <a:pt x="3107" y="14383"/>
                  </a:cubicBezTo>
                  <a:cubicBezTo>
                    <a:pt x="3125" y="14383"/>
                    <a:pt x="3147" y="14397"/>
                    <a:pt x="3181" y="14425"/>
                  </a:cubicBezTo>
                  <a:cubicBezTo>
                    <a:pt x="3264" y="14482"/>
                    <a:pt x="3363" y="14508"/>
                    <a:pt x="3472" y="14538"/>
                  </a:cubicBezTo>
                  <a:cubicBezTo>
                    <a:pt x="3403" y="14647"/>
                    <a:pt x="3347" y="14756"/>
                    <a:pt x="3294" y="14868"/>
                  </a:cubicBezTo>
                  <a:cubicBezTo>
                    <a:pt x="3251" y="14951"/>
                    <a:pt x="3237" y="15034"/>
                    <a:pt x="3224" y="15130"/>
                  </a:cubicBezTo>
                  <a:cubicBezTo>
                    <a:pt x="3211" y="15143"/>
                    <a:pt x="3211" y="15169"/>
                    <a:pt x="3224" y="15199"/>
                  </a:cubicBezTo>
                  <a:cubicBezTo>
                    <a:pt x="3237" y="15212"/>
                    <a:pt x="3251" y="15239"/>
                    <a:pt x="3280" y="15239"/>
                  </a:cubicBezTo>
                  <a:cubicBezTo>
                    <a:pt x="3307" y="15226"/>
                    <a:pt x="3320" y="15212"/>
                    <a:pt x="3333" y="15183"/>
                  </a:cubicBezTo>
                  <a:cubicBezTo>
                    <a:pt x="3363" y="15130"/>
                    <a:pt x="3376" y="15074"/>
                    <a:pt x="3403" y="15034"/>
                  </a:cubicBezTo>
                  <a:cubicBezTo>
                    <a:pt x="3446" y="14895"/>
                    <a:pt x="3512" y="14769"/>
                    <a:pt x="3568" y="14660"/>
                  </a:cubicBezTo>
                  <a:cubicBezTo>
                    <a:pt x="3585" y="14623"/>
                    <a:pt x="3610" y="14605"/>
                    <a:pt x="3636" y="14605"/>
                  </a:cubicBezTo>
                  <a:cubicBezTo>
                    <a:pt x="3649" y="14605"/>
                    <a:pt x="3664" y="14610"/>
                    <a:pt x="3677" y="14620"/>
                  </a:cubicBezTo>
                  <a:cubicBezTo>
                    <a:pt x="3720" y="14634"/>
                    <a:pt x="3760" y="14647"/>
                    <a:pt x="3790" y="14673"/>
                  </a:cubicBezTo>
                  <a:cubicBezTo>
                    <a:pt x="3694" y="14839"/>
                    <a:pt x="3664" y="15017"/>
                    <a:pt x="3624" y="15199"/>
                  </a:cubicBezTo>
                  <a:cubicBezTo>
                    <a:pt x="3611" y="15239"/>
                    <a:pt x="3568" y="15295"/>
                    <a:pt x="3651" y="15322"/>
                  </a:cubicBezTo>
                  <a:cubicBezTo>
                    <a:pt x="3661" y="15328"/>
                    <a:pt x="3671" y="15331"/>
                    <a:pt x="3680" y="15331"/>
                  </a:cubicBezTo>
                  <a:cubicBezTo>
                    <a:pt x="3708" y="15331"/>
                    <a:pt x="3730" y="15301"/>
                    <a:pt x="3760" y="15239"/>
                  </a:cubicBezTo>
                  <a:cubicBezTo>
                    <a:pt x="3803" y="15087"/>
                    <a:pt x="3859" y="14935"/>
                    <a:pt x="3899" y="14786"/>
                  </a:cubicBezTo>
                  <a:cubicBezTo>
                    <a:pt x="3916" y="14722"/>
                    <a:pt x="3929" y="14699"/>
                    <a:pt x="3962" y="14699"/>
                  </a:cubicBezTo>
                  <a:cubicBezTo>
                    <a:pt x="3980" y="14699"/>
                    <a:pt x="4004" y="14706"/>
                    <a:pt x="4038" y="14716"/>
                  </a:cubicBezTo>
                  <a:lnTo>
                    <a:pt x="4064" y="14716"/>
                  </a:lnTo>
                  <a:cubicBezTo>
                    <a:pt x="4230" y="14769"/>
                    <a:pt x="4243" y="14769"/>
                    <a:pt x="4160" y="14921"/>
                  </a:cubicBezTo>
                  <a:cubicBezTo>
                    <a:pt x="4091" y="15060"/>
                    <a:pt x="4024" y="15183"/>
                    <a:pt x="3955" y="15308"/>
                  </a:cubicBezTo>
                  <a:cubicBezTo>
                    <a:pt x="3925" y="15348"/>
                    <a:pt x="3912" y="15404"/>
                    <a:pt x="3912" y="15447"/>
                  </a:cubicBezTo>
                  <a:cubicBezTo>
                    <a:pt x="3899" y="15487"/>
                    <a:pt x="3912" y="15513"/>
                    <a:pt x="3955" y="15530"/>
                  </a:cubicBezTo>
                  <a:cubicBezTo>
                    <a:pt x="3964" y="15535"/>
                    <a:pt x="3976" y="15538"/>
                    <a:pt x="3988" y="15538"/>
                  </a:cubicBezTo>
                  <a:cubicBezTo>
                    <a:pt x="4008" y="15538"/>
                    <a:pt x="4029" y="15528"/>
                    <a:pt x="4038" y="15500"/>
                  </a:cubicBezTo>
                  <a:cubicBezTo>
                    <a:pt x="4052" y="15478"/>
                    <a:pt x="4067" y="15468"/>
                    <a:pt x="4086" y="15468"/>
                  </a:cubicBezTo>
                  <a:cubicBezTo>
                    <a:pt x="4102" y="15468"/>
                    <a:pt x="4122" y="15475"/>
                    <a:pt x="4147" y="15487"/>
                  </a:cubicBezTo>
                  <a:cubicBezTo>
                    <a:pt x="4368" y="15652"/>
                    <a:pt x="4587" y="15804"/>
                    <a:pt x="4835" y="15943"/>
                  </a:cubicBezTo>
                  <a:cubicBezTo>
                    <a:pt x="4947" y="16009"/>
                    <a:pt x="5056" y="16079"/>
                    <a:pt x="5165" y="16161"/>
                  </a:cubicBezTo>
                  <a:lnTo>
                    <a:pt x="5496" y="16161"/>
                  </a:lnTo>
                  <a:cubicBezTo>
                    <a:pt x="5347" y="16039"/>
                    <a:pt x="5182" y="15927"/>
                    <a:pt x="5017" y="15831"/>
                  </a:cubicBezTo>
                  <a:cubicBezTo>
                    <a:pt x="4835" y="15722"/>
                    <a:pt x="4643" y="15626"/>
                    <a:pt x="4464" y="15513"/>
                  </a:cubicBezTo>
                  <a:cubicBezTo>
                    <a:pt x="4395" y="15460"/>
                    <a:pt x="4312" y="15417"/>
                    <a:pt x="4230" y="15378"/>
                  </a:cubicBezTo>
                  <a:cubicBezTo>
                    <a:pt x="4190" y="15348"/>
                    <a:pt x="4160" y="15335"/>
                    <a:pt x="4190" y="15265"/>
                  </a:cubicBezTo>
                  <a:cubicBezTo>
                    <a:pt x="4256" y="15143"/>
                    <a:pt x="4325" y="15017"/>
                    <a:pt x="4368" y="14882"/>
                  </a:cubicBezTo>
                  <a:cubicBezTo>
                    <a:pt x="4395" y="14825"/>
                    <a:pt x="4395" y="14756"/>
                    <a:pt x="4395" y="14687"/>
                  </a:cubicBezTo>
                  <a:cubicBezTo>
                    <a:pt x="4395" y="14660"/>
                    <a:pt x="4382" y="14604"/>
                    <a:pt x="4325" y="14604"/>
                  </a:cubicBezTo>
                  <a:cubicBezTo>
                    <a:pt x="4243" y="14604"/>
                    <a:pt x="4230" y="14551"/>
                    <a:pt x="4256" y="14482"/>
                  </a:cubicBezTo>
                  <a:cubicBezTo>
                    <a:pt x="4286" y="14372"/>
                    <a:pt x="4339" y="14260"/>
                    <a:pt x="4395" y="14151"/>
                  </a:cubicBezTo>
                  <a:cubicBezTo>
                    <a:pt x="4438" y="14025"/>
                    <a:pt x="4464" y="13903"/>
                    <a:pt x="4521" y="13777"/>
                  </a:cubicBezTo>
                  <a:cubicBezTo>
                    <a:pt x="4560" y="13695"/>
                    <a:pt x="4603" y="13612"/>
                    <a:pt x="4656" y="13529"/>
                  </a:cubicBezTo>
                  <a:cubicBezTo>
                    <a:pt x="4712" y="13447"/>
                    <a:pt x="4769" y="13351"/>
                    <a:pt x="4808" y="13255"/>
                  </a:cubicBezTo>
                  <a:cubicBezTo>
                    <a:pt x="4864" y="13132"/>
                    <a:pt x="4960" y="13033"/>
                    <a:pt x="5083" y="12967"/>
                  </a:cubicBezTo>
                  <a:cubicBezTo>
                    <a:pt x="5248" y="12855"/>
                    <a:pt x="5413" y="12732"/>
                    <a:pt x="5552" y="12593"/>
                  </a:cubicBezTo>
                  <a:cubicBezTo>
                    <a:pt x="5561" y="12593"/>
                    <a:pt x="5558" y="12599"/>
                    <a:pt x="5555" y="12599"/>
                  </a:cubicBezTo>
                  <a:cubicBezTo>
                    <a:pt x="5554" y="12599"/>
                    <a:pt x="5552" y="12598"/>
                    <a:pt x="5552" y="12593"/>
                  </a:cubicBezTo>
                  <a:lnTo>
                    <a:pt x="5552" y="12593"/>
                  </a:lnTo>
                  <a:cubicBezTo>
                    <a:pt x="5526" y="12702"/>
                    <a:pt x="5539" y="12802"/>
                    <a:pt x="5635" y="12855"/>
                  </a:cubicBezTo>
                  <a:cubicBezTo>
                    <a:pt x="5706" y="12906"/>
                    <a:pt x="5787" y="12958"/>
                    <a:pt x="5874" y="12958"/>
                  </a:cubicBezTo>
                  <a:cubicBezTo>
                    <a:pt x="5903" y="12958"/>
                    <a:pt x="5934" y="12952"/>
                    <a:pt x="5966" y="12937"/>
                  </a:cubicBezTo>
                  <a:cubicBezTo>
                    <a:pt x="6035" y="12911"/>
                    <a:pt x="6091" y="12868"/>
                    <a:pt x="6131" y="12815"/>
                  </a:cubicBezTo>
                  <a:cubicBezTo>
                    <a:pt x="6144" y="12802"/>
                    <a:pt x="6174" y="12772"/>
                    <a:pt x="6174" y="12745"/>
                  </a:cubicBezTo>
                  <a:cubicBezTo>
                    <a:pt x="6227" y="12636"/>
                    <a:pt x="6323" y="12636"/>
                    <a:pt x="6435" y="12636"/>
                  </a:cubicBezTo>
                  <a:cubicBezTo>
                    <a:pt x="6462" y="12636"/>
                    <a:pt x="6475" y="12650"/>
                    <a:pt x="6462" y="12676"/>
                  </a:cubicBezTo>
                  <a:cubicBezTo>
                    <a:pt x="6435" y="12802"/>
                    <a:pt x="6475" y="12924"/>
                    <a:pt x="6518" y="13033"/>
                  </a:cubicBezTo>
                  <a:cubicBezTo>
                    <a:pt x="6601" y="13185"/>
                    <a:pt x="6670" y="13337"/>
                    <a:pt x="6723" y="13503"/>
                  </a:cubicBezTo>
                  <a:cubicBezTo>
                    <a:pt x="6766" y="13599"/>
                    <a:pt x="6806" y="13724"/>
                    <a:pt x="6779" y="13833"/>
                  </a:cubicBezTo>
                  <a:cubicBezTo>
                    <a:pt x="6753" y="13943"/>
                    <a:pt x="6683" y="14025"/>
                    <a:pt x="6601" y="14095"/>
                  </a:cubicBezTo>
                  <a:cubicBezTo>
                    <a:pt x="6488" y="14220"/>
                    <a:pt x="6353" y="14329"/>
                    <a:pt x="6240" y="14455"/>
                  </a:cubicBezTo>
                  <a:cubicBezTo>
                    <a:pt x="6131" y="14591"/>
                    <a:pt x="6022" y="14716"/>
                    <a:pt x="6062" y="14908"/>
                  </a:cubicBezTo>
                  <a:cubicBezTo>
                    <a:pt x="6091" y="15047"/>
                    <a:pt x="6144" y="15169"/>
                    <a:pt x="6214" y="15295"/>
                  </a:cubicBezTo>
                  <a:cubicBezTo>
                    <a:pt x="6270" y="15391"/>
                    <a:pt x="6227" y="15626"/>
                    <a:pt x="6157" y="15722"/>
                  </a:cubicBezTo>
                  <a:cubicBezTo>
                    <a:pt x="6062" y="15818"/>
                    <a:pt x="5979" y="15913"/>
                    <a:pt x="5856" y="15996"/>
                  </a:cubicBezTo>
                  <a:cubicBezTo>
                    <a:pt x="5800" y="16026"/>
                    <a:pt x="5761" y="16079"/>
                    <a:pt x="5787" y="16161"/>
                  </a:cubicBezTo>
                  <a:lnTo>
                    <a:pt x="5992" y="16161"/>
                  </a:lnTo>
                  <a:cubicBezTo>
                    <a:pt x="6009" y="16135"/>
                    <a:pt x="6035" y="16148"/>
                    <a:pt x="6048" y="16122"/>
                  </a:cubicBezTo>
                  <a:lnTo>
                    <a:pt x="6062" y="16122"/>
                  </a:lnTo>
                  <a:cubicBezTo>
                    <a:pt x="6283" y="15970"/>
                    <a:pt x="6435" y="15761"/>
                    <a:pt x="6475" y="15487"/>
                  </a:cubicBezTo>
                  <a:cubicBezTo>
                    <a:pt x="6488" y="15378"/>
                    <a:pt x="6475" y="15282"/>
                    <a:pt x="6422" y="15169"/>
                  </a:cubicBezTo>
                  <a:cubicBezTo>
                    <a:pt x="6379" y="15100"/>
                    <a:pt x="6339" y="15017"/>
                    <a:pt x="6310" y="14951"/>
                  </a:cubicBezTo>
                  <a:cubicBezTo>
                    <a:pt x="6270" y="14852"/>
                    <a:pt x="6283" y="14769"/>
                    <a:pt x="6339" y="14687"/>
                  </a:cubicBezTo>
                  <a:cubicBezTo>
                    <a:pt x="6435" y="14564"/>
                    <a:pt x="6544" y="14468"/>
                    <a:pt x="6653" y="14343"/>
                  </a:cubicBezTo>
                  <a:cubicBezTo>
                    <a:pt x="6723" y="14273"/>
                    <a:pt x="6806" y="14207"/>
                    <a:pt x="6862" y="14108"/>
                  </a:cubicBezTo>
                  <a:cubicBezTo>
                    <a:pt x="6984" y="13929"/>
                    <a:pt x="7001" y="13751"/>
                    <a:pt x="6931" y="13559"/>
                  </a:cubicBezTo>
                  <a:cubicBezTo>
                    <a:pt x="6862" y="13337"/>
                    <a:pt x="6753" y="13132"/>
                    <a:pt x="6640" y="12937"/>
                  </a:cubicBezTo>
                  <a:cubicBezTo>
                    <a:pt x="6614" y="12884"/>
                    <a:pt x="6601" y="12828"/>
                    <a:pt x="6601" y="12759"/>
                  </a:cubicBezTo>
                  <a:cubicBezTo>
                    <a:pt x="6571" y="12650"/>
                    <a:pt x="6614" y="12580"/>
                    <a:pt x="6710" y="12537"/>
                  </a:cubicBezTo>
                  <a:cubicBezTo>
                    <a:pt x="6819" y="12484"/>
                    <a:pt x="6901" y="12402"/>
                    <a:pt x="6984" y="12306"/>
                  </a:cubicBezTo>
                  <a:cubicBezTo>
                    <a:pt x="6984" y="12289"/>
                    <a:pt x="7001" y="12276"/>
                    <a:pt x="7040" y="12263"/>
                  </a:cubicBezTo>
                  <a:lnTo>
                    <a:pt x="7040" y="12263"/>
                  </a:lnTo>
                  <a:cubicBezTo>
                    <a:pt x="7040" y="12359"/>
                    <a:pt x="7027" y="12454"/>
                    <a:pt x="7040" y="12537"/>
                  </a:cubicBezTo>
                  <a:cubicBezTo>
                    <a:pt x="7067" y="12802"/>
                    <a:pt x="7110" y="13050"/>
                    <a:pt x="7331" y="13228"/>
                  </a:cubicBezTo>
                  <a:cubicBezTo>
                    <a:pt x="7358" y="13255"/>
                    <a:pt x="7397" y="13298"/>
                    <a:pt x="7440" y="13324"/>
                  </a:cubicBezTo>
                  <a:cubicBezTo>
                    <a:pt x="7497" y="13351"/>
                    <a:pt x="7536" y="13380"/>
                    <a:pt x="7523" y="13463"/>
                  </a:cubicBezTo>
                  <a:cubicBezTo>
                    <a:pt x="7510" y="13503"/>
                    <a:pt x="7550" y="13516"/>
                    <a:pt x="7593" y="13546"/>
                  </a:cubicBezTo>
                  <a:cubicBezTo>
                    <a:pt x="7606" y="13546"/>
                    <a:pt x="7619" y="13559"/>
                    <a:pt x="7646" y="13559"/>
                  </a:cubicBezTo>
                  <a:cubicBezTo>
                    <a:pt x="7659" y="13555"/>
                    <a:pt x="7672" y="13554"/>
                    <a:pt x="7683" y="13554"/>
                  </a:cubicBezTo>
                  <a:cubicBezTo>
                    <a:pt x="7761" y="13554"/>
                    <a:pt x="7773" y="13639"/>
                    <a:pt x="7784" y="13711"/>
                  </a:cubicBezTo>
                  <a:cubicBezTo>
                    <a:pt x="7854" y="13959"/>
                    <a:pt x="7937" y="14207"/>
                    <a:pt x="8059" y="14425"/>
                  </a:cubicBezTo>
                  <a:cubicBezTo>
                    <a:pt x="8128" y="14551"/>
                    <a:pt x="8185" y="14687"/>
                    <a:pt x="8280" y="14799"/>
                  </a:cubicBezTo>
                  <a:cubicBezTo>
                    <a:pt x="8294" y="14825"/>
                    <a:pt x="8280" y="14951"/>
                    <a:pt x="8254" y="14964"/>
                  </a:cubicBezTo>
                  <a:cubicBezTo>
                    <a:pt x="8248" y="14976"/>
                    <a:pt x="8242" y="14980"/>
                    <a:pt x="8236" y="14980"/>
                  </a:cubicBezTo>
                  <a:cubicBezTo>
                    <a:pt x="8227" y="14980"/>
                    <a:pt x="8219" y="14972"/>
                    <a:pt x="8211" y="14964"/>
                  </a:cubicBezTo>
                  <a:cubicBezTo>
                    <a:pt x="8155" y="14949"/>
                    <a:pt x="8103" y="14941"/>
                    <a:pt x="8057" y="14941"/>
                  </a:cubicBezTo>
                  <a:cubicBezTo>
                    <a:pt x="7933" y="14941"/>
                    <a:pt x="7841" y="14997"/>
                    <a:pt x="7771" y="15117"/>
                  </a:cubicBezTo>
                  <a:cubicBezTo>
                    <a:pt x="7689" y="15226"/>
                    <a:pt x="7632" y="15365"/>
                    <a:pt x="7579" y="15500"/>
                  </a:cubicBezTo>
                  <a:cubicBezTo>
                    <a:pt x="7510" y="15665"/>
                    <a:pt x="7440" y="15831"/>
                    <a:pt x="7371" y="15996"/>
                  </a:cubicBezTo>
                  <a:cubicBezTo>
                    <a:pt x="7358" y="16039"/>
                    <a:pt x="7345" y="16052"/>
                    <a:pt x="7302" y="16052"/>
                  </a:cubicBezTo>
                  <a:cubicBezTo>
                    <a:pt x="7136" y="16052"/>
                    <a:pt x="6958" y="16066"/>
                    <a:pt x="6779" y="16079"/>
                  </a:cubicBezTo>
                  <a:cubicBezTo>
                    <a:pt x="6670" y="16109"/>
                    <a:pt x="6558" y="16122"/>
                    <a:pt x="6435" y="16161"/>
                  </a:cubicBezTo>
                  <a:lnTo>
                    <a:pt x="7523" y="16161"/>
                  </a:lnTo>
                  <a:cubicBezTo>
                    <a:pt x="7632" y="15887"/>
                    <a:pt x="7728" y="15596"/>
                    <a:pt x="7841" y="15322"/>
                  </a:cubicBezTo>
                  <a:cubicBezTo>
                    <a:pt x="7880" y="15226"/>
                    <a:pt x="7910" y="15117"/>
                    <a:pt x="8019" y="15060"/>
                  </a:cubicBezTo>
                  <a:cubicBezTo>
                    <a:pt x="8041" y="15052"/>
                    <a:pt x="8059" y="15049"/>
                    <a:pt x="8077" y="15049"/>
                  </a:cubicBezTo>
                  <a:cubicBezTo>
                    <a:pt x="8115" y="15049"/>
                    <a:pt x="8146" y="15064"/>
                    <a:pt x="8185" y="15074"/>
                  </a:cubicBezTo>
                  <a:cubicBezTo>
                    <a:pt x="8211" y="15087"/>
                    <a:pt x="8211" y="15100"/>
                    <a:pt x="8211" y="15117"/>
                  </a:cubicBezTo>
                  <a:cubicBezTo>
                    <a:pt x="8185" y="15183"/>
                    <a:pt x="8185" y="15252"/>
                    <a:pt x="8128" y="15308"/>
                  </a:cubicBezTo>
                  <a:cubicBezTo>
                    <a:pt x="8102" y="15295"/>
                    <a:pt x="8089" y="15265"/>
                    <a:pt x="8075" y="15252"/>
                  </a:cubicBezTo>
                  <a:cubicBezTo>
                    <a:pt x="8049" y="15236"/>
                    <a:pt x="8034" y="15224"/>
                    <a:pt x="8020" y="15224"/>
                  </a:cubicBezTo>
                  <a:cubicBezTo>
                    <a:pt x="8011" y="15224"/>
                    <a:pt x="8003" y="15229"/>
                    <a:pt x="7993" y="15239"/>
                  </a:cubicBezTo>
                  <a:cubicBezTo>
                    <a:pt x="7950" y="15265"/>
                    <a:pt x="7950" y="15308"/>
                    <a:pt x="7976" y="15335"/>
                  </a:cubicBezTo>
                  <a:cubicBezTo>
                    <a:pt x="8006" y="15391"/>
                    <a:pt x="8046" y="15431"/>
                    <a:pt x="8089" y="15460"/>
                  </a:cubicBezTo>
                  <a:cubicBezTo>
                    <a:pt x="8115" y="15487"/>
                    <a:pt x="8128" y="15500"/>
                    <a:pt x="8142" y="15530"/>
                  </a:cubicBezTo>
                  <a:cubicBezTo>
                    <a:pt x="8171" y="15583"/>
                    <a:pt x="8254" y="15583"/>
                    <a:pt x="8307" y="15613"/>
                  </a:cubicBezTo>
                  <a:cubicBezTo>
                    <a:pt x="8433" y="15695"/>
                    <a:pt x="8571" y="15748"/>
                    <a:pt x="8720" y="15791"/>
                  </a:cubicBezTo>
                  <a:cubicBezTo>
                    <a:pt x="8942" y="15844"/>
                    <a:pt x="9163" y="15913"/>
                    <a:pt x="9398" y="15913"/>
                  </a:cubicBezTo>
                  <a:cubicBezTo>
                    <a:pt x="9438" y="15913"/>
                    <a:pt x="9481" y="15913"/>
                    <a:pt x="9521" y="15900"/>
                  </a:cubicBezTo>
                  <a:lnTo>
                    <a:pt x="9521" y="15900"/>
                  </a:lnTo>
                  <a:cubicBezTo>
                    <a:pt x="9534" y="15996"/>
                    <a:pt x="9507" y="16079"/>
                    <a:pt x="9494" y="16161"/>
                  </a:cubicBezTo>
                  <a:lnTo>
                    <a:pt x="9712" y="16161"/>
                  </a:lnTo>
                  <a:cubicBezTo>
                    <a:pt x="9712" y="16066"/>
                    <a:pt x="9742" y="15970"/>
                    <a:pt x="9729" y="15874"/>
                  </a:cubicBezTo>
                  <a:cubicBezTo>
                    <a:pt x="9729" y="15756"/>
                    <a:pt x="9679" y="15688"/>
                    <a:pt x="9588" y="15688"/>
                  </a:cubicBezTo>
                  <a:cubicBezTo>
                    <a:pt x="9571" y="15688"/>
                    <a:pt x="9553" y="15691"/>
                    <a:pt x="9534" y="15695"/>
                  </a:cubicBezTo>
                  <a:cubicBezTo>
                    <a:pt x="9481" y="15711"/>
                    <a:pt x="9429" y="15716"/>
                    <a:pt x="9377" y="15716"/>
                  </a:cubicBezTo>
                  <a:cubicBezTo>
                    <a:pt x="9298" y="15716"/>
                    <a:pt x="9218" y="15703"/>
                    <a:pt x="9134" y="15695"/>
                  </a:cubicBezTo>
                  <a:cubicBezTo>
                    <a:pt x="8955" y="15652"/>
                    <a:pt x="8776" y="15626"/>
                    <a:pt x="8598" y="15570"/>
                  </a:cubicBezTo>
                  <a:cubicBezTo>
                    <a:pt x="8502" y="15530"/>
                    <a:pt x="8419" y="15474"/>
                    <a:pt x="8323" y="15431"/>
                  </a:cubicBezTo>
                  <a:cubicBezTo>
                    <a:pt x="8294" y="15417"/>
                    <a:pt x="8294" y="15404"/>
                    <a:pt x="8307" y="15378"/>
                  </a:cubicBezTo>
                  <a:cubicBezTo>
                    <a:pt x="8363" y="15212"/>
                    <a:pt x="8406" y="15047"/>
                    <a:pt x="8459" y="14895"/>
                  </a:cubicBezTo>
                  <a:cubicBezTo>
                    <a:pt x="8502" y="14786"/>
                    <a:pt x="8515" y="14660"/>
                    <a:pt x="8542" y="14551"/>
                  </a:cubicBezTo>
                  <a:cubicBezTo>
                    <a:pt x="8707" y="14730"/>
                    <a:pt x="8886" y="14882"/>
                    <a:pt x="9094" y="15017"/>
                  </a:cubicBezTo>
                  <a:cubicBezTo>
                    <a:pt x="9177" y="15074"/>
                    <a:pt x="9272" y="15100"/>
                    <a:pt x="9368" y="15143"/>
                  </a:cubicBezTo>
                  <a:cubicBezTo>
                    <a:pt x="9540" y="15216"/>
                    <a:pt x="9731" y="15268"/>
                    <a:pt x="9916" y="15268"/>
                  </a:cubicBezTo>
                  <a:cubicBezTo>
                    <a:pt x="9941" y="15268"/>
                    <a:pt x="9965" y="15267"/>
                    <a:pt x="9990" y="15265"/>
                  </a:cubicBezTo>
                  <a:cubicBezTo>
                    <a:pt x="10225" y="15252"/>
                    <a:pt x="10473" y="15226"/>
                    <a:pt x="10691" y="15130"/>
                  </a:cubicBezTo>
                  <a:cubicBezTo>
                    <a:pt x="10698" y="15123"/>
                    <a:pt x="10705" y="15123"/>
                    <a:pt x="10714" y="15123"/>
                  </a:cubicBezTo>
                  <a:cubicBezTo>
                    <a:pt x="10720" y="15123"/>
                    <a:pt x="10725" y="15123"/>
                    <a:pt x="10732" y="15122"/>
                  </a:cubicBezTo>
                  <a:lnTo>
                    <a:pt x="10732" y="15122"/>
                  </a:lnTo>
                  <a:cubicBezTo>
                    <a:pt x="10691" y="15230"/>
                    <a:pt x="10689" y="15366"/>
                    <a:pt x="10569" y="15431"/>
                  </a:cubicBezTo>
                  <a:cubicBezTo>
                    <a:pt x="10569" y="15431"/>
                    <a:pt x="10556" y="15460"/>
                    <a:pt x="10569" y="15460"/>
                  </a:cubicBezTo>
                  <a:cubicBezTo>
                    <a:pt x="10595" y="15570"/>
                    <a:pt x="10526" y="15652"/>
                    <a:pt x="10499" y="15735"/>
                  </a:cubicBezTo>
                  <a:cubicBezTo>
                    <a:pt x="10499" y="15778"/>
                    <a:pt x="10430" y="16039"/>
                    <a:pt x="10430" y="16066"/>
                  </a:cubicBezTo>
                  <a:cubicBezTo>
                    <a:pt x="10430" y="16109"/>
                    <a:pt x="10430" y="16135"/>
                    <a:pt x="10473" y="16135"/>
                  </a:cubicBezTo>
                  <a:cubicBezTo>
                    <a:pt x="10483" y="16140"/>
                    <a:pt x="10492" y="16143"/>
                    <a:pt x="10502" y="16143"/>
                  </a:cubicBezTo>
                  <a:cubicBezTo>
                    <a:pt x="10519" y="16143"/>
                    <a:pt x="10537" y="16134"/>
                    <a:pt x="10556" y="16109"/>
                  </a:cubicBezTo>
                  <a:cubicBezTo>
                    <a:pt x="10595" y="16039"/>
                    <a:pt x="10678" y="15722"/>
                    <a:pt x="10704" y="15652"/>
                  </a:cubicBezTo>
                  <a:cubicBezTo>
                    <a:pt x="10747" y="15530"/>
                    <a:pt x="10734" y="15530"/>
                    <a:pt x="10856" y="15530"/>
                  </a:cubicBezTo>
                  <a:cubicBezTo>
                    <a:pt x="10916" y="15530"/>
                    <a:pt x="10970" y="15525"/>
                    <a:pt x="11025" y="15525"/>
                  </a:cubicBezTo>
                  <a:cubicBezTo>
                    <a:pt x="11074" y="15525"/>
                    <a:pt x="11122" y="15529"/>
                    <a:pt x="11174" y="15543"/>
                  </a:cubicBezTo>
                  <a:cubicBezTo>
                    <a:pt x="11270" y="15556"/>
                    <a:pt x="11339" y="15626"/>
                    <a:pt x="11339" y="15735"/>
                  </a:cubicBezTo>
                  <a:cubicBezTo>
                    <a:pt x="11339" y="15831"/>
                    <a:pt x="11339" y="15943"/>
                    <a:pt x="11326" y="16052"/>
                  </a:cubicBezTo>
                  <a:cubicBezTo>
                    <a:pt x="11313" y="16079"/>
                    <a:pt x="11313" y="16122"/>
                    <a:pt x="11326" y="16161"/>
                  </a:cubicBezTo>
                  <a:lnTo>
                    <a:pt x="11518" y="16161"/>
                  </a:lnTo>
                  <a:cubicBezTo>
                    <a:pt x="11505" y="16109"/>
                    <a:pt x="11518" y="16039"/>
                    <a:pt x="11518" y="15983"/>
                  </a:cubicBezTo>
                  <a:cubicBezTo>
                    <a:pt x="11518" y="15861"/>
                    <a:pt x="11531" y="15735"/>
                    <a:pt x="11491" y="15626"/>
                  </a:cubicBezTo>
                  <a:lnTo>
                    <a:pt x="11491" y="15613"/>
                  </a:lnTo>
                  <a:lnTo>
                    <a:pt x="11491" y="15596"/>
                  </a:lnTo>
                  <a:cubicBezTo>
                    <a:pt x="11409" y="15447"/>
                    <a:pt x="11283" y="15391"/>
                    <a:pt x="11118" y="15391"/>
                  </a:cubicBezTo>
                  <a:cubicBezTo>
                    <a:pt x="11096" y="15387"/>
                    <a:pt x="11072" y="15385"/>
                    <a:pt x="11047" y="15385"/>
                  </a:cubicBezTo>
                  <a:cubicBezTo>
                    <a:pt x="10998" y="15385"/>
                    <a:pt x="10946" y="15391"/>
                    <a:pt x="10899" y="15391"/>
                  </a:cubicBezTo>
                  <a:cubicBezTo>
                    <a:pt x="10817" y="15391"/>
                    <a:pt x="10817" y="15378"/>
                    <a:pt x="10830" y="15308"/>
                  </a:cubicBezTo>
                  <a:cubicBezTo>
                    <a:pt x="10856" y="15226"/>
                    <a:pt x="10886" y="15156"/>
                    <a:pt x="10913" y="15074"/>
                  </a:cubicBezTo>
                  <a:cubicBezTo>
                    <a:pt x="10926" y="15034"/>
                    <a:pt x="10939" y="15017"/>
                    <a:pt x="10982" y="14991"/>
                  </a:cubicBezTo>
                  <a:cubicBezTo>
                    <a:pt x="11078" y="14951"/>
                    <a:pt x="11174" y="14882"/>
                    <a:pt x="11270" y="14812"/>
                  </a:cubicBezTo>
                  <a:cubicBezTo>
                    <a:pt x="11339" y="14756"/>
                    <a:pt x="11396" y="14703"/>
                    <a:pt x="11465" y="14634"/>
                  </a:cubicBezTo>
                  <a:cubicBezTo>
                    <a:pt x="11614" y="14508"/>
                    <a:pt x="11753" y="14386"/>
                    <a:pt x="11862" y="14220"/>
                  </a:cubicBezTo>
                  <a:cubicBezTo>
                    <a:pt x="11892" y="14177"/>
                    <a:pt x="11931" y="14138"/>
                    <a:pt x="11961" y="14081"/>
                  </a:cubicBezTo>
                  <a:cubicBezTo>
                    <a:pt x="12070" y="13820"/>
                    <a:pt x="12179" y="13546"/>
                    <a:pt x="12249" y="13268"/>
                  </a:cubicBezTo>
                  <a:cubicBezTo>
                    <a:pt x="12318" y="12967"/>
                    <a:pt x="12345" y="12663"/>
                    <a:pt x="12374" y="12345"/>
                  </a:cubicBezTo>
                  <a:cubicBezTo>
                    <a:pt x="12388" y="12306"/>
                    <a:pt x="12401" y="12249"/>
                    <a:pt x="12427" y="12223"/>
                  </a:cubicBezTo>
                  <a:cubicBezTo>
                    <a:pt x="12457" y="12180"/>
                    <a:pt x="12483" y="12140"/>
                    <a:pt x="12510" y="12084"/>
                  </a:cubicBezTo>
                  <a:cubicBezTo>
                    <a:pt x="12519" y="12065"/>
                    <a:pt x="12531" y="12051"/>
                    <a:pt x="12551" y="12051"/>
                  </a:cubicBezTo>
                  <a:cubicBezTo>
                    <a:pt x="12559" y="12051"/>
                    <a:pt x="12568" y="12053"/>
                    <a:pt x="12579" y="12058"/>
                  </a:cubicBezTo>
                  <a:cubicBezTo>
                    <a:pt x="12588" y="12059"/>
                    <a:pt x="12596" y="12060"/>
                    <a:pt x="12604" y="12060"/>
                  </a:cubicBezTo>
                  <a:cubicBezTo>
                    <a:pt x="12658" y="12060"/>
                    <a:pt x="12691" y="12021"/>
                    <a:pt x="12705" y="11975"/>
                  </a:cubicBezTo>
                  <a:cubicBezTo>
                    <a:pt x="12771" y="11810"/>
                    <a:pt x="12827" y="11658"/>
                    <a:pt x="12854" y="11479"/>
                  </a:cubicBezTo>
                  <a:cubicBezTo>
                    <a:pt x="12864" y="11454"/>
                    <a:pt x="12877" y="11439"/>
                    <a:pt x="12891" y="11439"/>
                  </a:cubicBezTo>
                  <a:cubicBezTo>
                    <a:pt x="12901" y="11439"/>
                    <a:pt x="12912" y="11446"/>
                    <a:pt x="12923" y="11462"/>
                  </a:cubicBezTo>
                  <a:cubicBezTo>
                    <a:pt x="12953" y="11492"/>
                    <a:pt x="12979" y="11519"/>
                    <a:pt x="13006" y="11562"/>
                  </a:cubicBezTo>
                  <a:cubicBezTo>
                    <a:pt x="13043" y="11584"/>
                    <a:pt x="13068" y="11617"/>
                    <a:pt x="13110" y="11617"/>
                  </a:cubicBezTo>
                  <a:cubicBezTo>
                    <a:pt x="13117" y="11617"/>
                    <a:pt x="13124" y="11616"/>
                    <a:pt x="13132" y="11615"/>
                  </a:cubicBezTo>
                  <a:cubicBezTo>
                    <a:pt x="13185" y="11588"/>
                    <a:pt x="13214" y="11545"/>
                    <a:pt x="13214" y="11492"/>
                  </a:cubicBezTo>
                  <a:cubicBezTo>
                    <a:pt x="13214" y="11327"/>
                    <a:pt x="13201" y="11161"/>
                    <a:pt x="13185" y="10996"/>
                  </a:cubicBezTo>
                  <a:cubicBezTo>
                    <a:pt x="13171" y="10761"/>
                    <a:pt x="13145" y="10540"/>
                    <a:pt x="13102" y="10322"/>
                  </a:cubicBezTo>
                  <a:cubicBezTo>
                    <a:pt x="13062" y="9974"/>
                    <a:pt x="12937" y="9673"/>
                    <a:pt x="12745" y="9382"/>
                  </a:cubicBezTo>
                  <a:cubicBezTo>
                    <a:pt x="12579" y="9148"/>
                    <a:pt x="12374" y="8956"/>
                    <a:pt x="12140" y="8804"/>
                  </a:cubicBezTo>
                  <a:cubicBezTo>
                    <a:pt x="11918" y="8652"/>
                    <a:pt x="11670" y="8529"/>
                    <a:pt x="11396" y="8503"/>
                  </a:cubicBezTo>
                  <a:cubicBezTo>
                    <a:pt x="11291" y="8487"/>
                    <a:pt x="11186" y="8480"/>
                    <a:pt x="11082" y="8480"/>
                  </a:cubicBezTo>
                  <a:cubicBezTo>
                    <a:pt x="10911" y="8480"/>
                    <a:pt x="10740" y="8497"/>
                    <a:pt x="10569" y="8516"/>
                  </a:cubicBezTo>
                  <a:cubicBezTo>
                    <a:pt x="10334" y="8542"/>
                    <a:pt x="10099" y="8599"/>
                    <a:pt x="9864" y="8668"/>
                  </a:cubicBezTo>
                  <a:cubicBezTo>
                    <a:pt x="9563" y="8734"/>
                    <a:pt x="9246" y="8804"/>
                    <a:pt x="8955" y="8943"/>
                  </a:cubicBezTo>
                  <a:cubicBezTo>
                    <a:pt x="8776" y="9012"/>
                    <a:pt x="8571" y="9012"/>
                    <a:pt x="8390" y="9121"/>
                  </a:cubicBezTo>
                  <a:cubicBezTo>
                    <a:pt x="8385" y="9124"/>
                    <a:pt x="8380" y="9125"/>
                    <a:pt x="8375" y="9125"/>
                  </a:cubicBezTo>
                  <a:cubicBezTo>
                    <a:pt x="8354" y="9125"/>
                    <a:pt x="8337" y="9103"/>
                    <a:pt x="8337" y="9081"/>
                  </a:cubicBezTo>
                  <a:cubicBezTo>
                    <a:pt x="8337" y="8999"/>
                    <a:pt x="8307" y="8929"/>
                    <a:pt x="8280" y="8860"/>
                  </a:cubicBezTo>
                  <a:cubicBezTo>
                    <a:pt x="8185" y="8612"/>
                    <a:pt x="8059" y="8390"/>
                    <a:pt x="7894" y="8199"/>
                  </a:cubicBezTo>
                  <a:cubicBezTo>
                    <a:pt x="7728" y="7977"/>
                    <a:pt x="7550" y="7798"/>
                    <a:pt x="7345" y="7633"/>
                  </a:cubicBezTo>
                  <a:cubicBezTo>
                    <a:pt x="7179" y="7494"/>
                    <a:pt x="7001" y="7372"/>
                    <a:pt x="6819" y="7276"/>
                  </a:cubicBezTo>
                  <a:cubicBezTo>
                    <a:pt x="6640" y="7163"/>
                    <a:pt x="6448" y="7097"/>
                    <a:pt x="6257" y="7028"/>
                  </a:cubicBezTo>
                  <a:cubicBezTo>
                    <a:pt x="6009" y="6932"/>
                    <a:pt x="5744" y="6915"/>
                    <a:pt x="5496" y="6863"/>
                  </a:cubicBezTo>
                  <a:cubicBezTo>
                    <a:pt x="5456" y="6863"/>
                    <a:pt x="5413" y="6849"/>
                    <a:pt x="5374" y="6849"/>
                  </a:cubicBezTo>
                  <a:cubicBezTo>
                    <a:pt x="5182" y="6849"/>
                    <a:pt x="4987" y="6863"/>
                    <a:pt x="4795" y="6889"/>
                  </a:cubicBezTo>
                  <a:cubicBezTo>
                    <a:pt x="4521" y="6945"/>
                    <a:pt x="4273" y="7054"/>
                    <a:pt x="4024" y="7163"/>
                  </a:cubicBezTo>
                  <a:cubicBezTo>
                    <a:pt x="3829" y="7246"/>
                    <a:pt x="3664" y="7385"/>
                    <a:pt x="3512" y="7537"/>
                  </a:cubicBezTo>
                  <a:cubicBezTo>
                    <a:pt x="3403" y="7646"/>
                    <a:pt x="3294" y="7759"/>
                    <a:pt x="3211" y="7894"/>
                  </a:cubicBezTo>
                  <a:cubicBezTo>
                    <a:pt x="3168" y="7977"/>
                    <a:pt x="3128" y="8073"/>
                    <a:pt x="3059" y="8172"/>
                  </a:cubicBezTo>
                  <a:cubicBezTo>
                    <a:pt x="3046" y="8129"/>
                    <a:pt x="3046" y="8103"/>
                    <a:pt x="3046" y="8089"/>
                  </a:cubicBezTo>
                  <a:cubicBezTo>
                    <a:pt x="3072" y="7894"/>
                    <a:pt x="3099" y="7703"/>
                    <a:pt x="3142" y="7524"/>
                  </a:cubicBezTo>
                  <a:cubicBezTo>
                    <a:pt x="3181" y="7329"/>
                    <a:pt x="3237" y="7137"/>
                    <a:pt x="3280" y="6945"/>
                  </a:cubicBezTo>
                  <a:cubicBezTo>
                    <a:pt x="3294" y="6889"/>
                    <a:pt x="3307" y="6863"/>
                    <a:pt x="3347" y="6863"/>
                  </a:cubicBezTo>
                  <a:cubicBezTo>
                    <a:pt x="3436" y="6863"/>
                    <a:pt x="3524" y="6827"/>
                    <a:pt x="3617" y="6827"/>
                  </a:cubicBezTo>
                  <a:cubicBezTo>
                    <a:pt x="3655" y="6827"/>
                    <a:pt x="3693" y="6833"/>
                    <a:pt x="3733" y="6849"/>
                  </a:cubicBezTo>
                  <a:cubicBezTo>
                    <a:pt x="3747" y="6849"/>
                    <a:pt x="3760" y="6833"/>
                    <a:pt x="3776" y="6833"/>
                  </a:cubicBezTo>
                  <a:cubicBezTo>
                    <a:pt x="3859" y="6767"/>
                    <a:pt x="3968" y="6737"/>
                    <a:pt x="4064" y="6710"/>
                  </a:cubicBezTo>
                  <a:cubicBezTo>
                    <a:pt x="4216" y="6667"/>
                    <a:pt x="4355" y="6585"/>
                    <a:pt x="4438" y="6449"/>
                  </a:cubicBezTo>
                  <a:cubicBezTo>
                    <a:pt x="4560" y="6271"/>
                    <a:pt x="4643" y="6076"/>
                    <a:pt x="4712" y="5884"/>
                  </a:cubicBezTo>
                  <a:cubicBezTo>
                    <a:pt x="4808" y="5510"/>
                    <a:pt x="4904" y="5140"/>
                    <a:pt x="4987" y="4766"/>
                  </a:cubicBezTo>
                  <a:cubicBezTo>
                    <a:pt x="5069" y="4422"/>
                    <a:pt x="5126" y="4078"/>
                    <a:pt x="5152" y="3734"/>
                  </a:cubicBezTo>
                  <a:cubicBezTo>
                    <a:pt x="5182" y="3542"/>
                    <a:pt x="5182" y="3334"/>
                    <a:pt x="5208" y="3142"/>
                  </a:cubicBezTo>
                  <a:cubicBezTo>
                    <a:pt x="5235" y="2990"/>
                    <a:pt x="5265" y="2825"/>
                    <a:pt x="5278" y="2660"/>
                  </a:cubicBezTo>
                  <a:cubicBezTo>
                    <a:pt x="5304" y="2507"/>
                    <a:pt x="5304" y="2355"/>
                    <a:pt x="5265" y="2190"/>
                  </a:cubicBezTo>
                  <a:cubicBezTo>
                    <a:pt x="5248" y="2107"/>
                    <a:pt x="5208" y="2038"/>
                    <a:pt x="5195" y="1972"/>
                  </a:cubicBezTo>
                  <a:cubicBezTo>
                    <a:pt x="5317" y="1915"/>
                    <a:pt x="5430" y="1859"/>
                    <a:pt x="5526" y="1777"/>
                  </a:cubicBezTo>
                  <a:cubicBezTo>
                    <a:pt x="5595" y="1737"/>
                    <a:pt x="5648" y="1681"/>
                    <a:pt x="5635" y="1598"/>
                  </a:cubicBezTo>
                  <a:cubicBezTo>
                    <a:pt x="5622" y="1515"/>
                    <a:pt x="5565" y="1459"/>
                    <a:pt x="5483" y="1433"/>
                  </a:cubicBezTo>
                  <a:cubicBezTo>
                    <a:pt x="5443" y="1419"/>
                    <a:pt x="5400" y="1406"/>
                    <a:pt x="5360" y="1363"/>
                  </a:cubicBezTo>
                  <a:cubicBezTo>
                    <a:pt x="5387" y="1337"/>
                    <a:pt x="5400" y="1324"/>
                    <a:pt x="5430" y="1294"/>
                  </a:cubicBezTo>
                  <a:cubicBezTo>
                    <a:pt x="5483" y="1241"/>
                    <a:pt x="5513" y="1158"/>
                    <a:pt x="5483" y="1128"/>
                  </a:cubicBezTo>
                  <a:cubicBezTo>
                    <a:pt x="5465" y="1104"/>
                    <a:pt x="5441" y="1097"/>
                    <a:pt x="5416" y="1097"/>
                  </a:cubicBezTo>
                  <a:cubicBezTo>
                    <a:pt x="5386" y="1097"/>
                    <a:pt x="5354" y="1108"/>
                    <a:pt x="5331" y="1115"/>
                  </a:cubicBezTo>
                  <a:cubicBezTo>
                    <a:pt x="5309" y="1119"/>
                    <a:pt x="5288" y="1120"/>
                    <a:pt x="5268" y="1120"/>
                  </a:cubicBezTo>
                  <a:cubicBezTo>
                    <a:pt x="5213" y="1120"/>
                    <a:pt x="5167" y="1108"/>
                    <a:pt x="5126" y="1089"/>
                  </a:cubicBezTo>
                  <a:cubicBezTo>
                    <a:pt x="4987" y="1033"/>
                    <a:pt x="4864" y="950"/>
                    <a:pt x="4769" y="828"/>
                  </a:cubicBezTo>
                  <a:cubicBezTo>
                    <a:pt x="4656" y="715"/>
                    <a:pt x="4560" y="580"/>
                    <a:pt x="4438" y="484"/>
                  </a:cubicBezTo>
                  <a:cubicBezTo>
                    <a:pt x="4256" y="345"/>
                    <a:pt x="4064" y="249"/>
                    <a:pt x="3843" y="206"/>
                  </a:cubicBezTo>
                  <a:cubicBezTo>
                    <a:pt x="3664" y="179"/>
                    <a:pt x="3472" y="166"/>
                    <a:pt x="3294" y="110"/>
                  </a:cubicBezTo>
                  <a:cubicBezTo>
                    <a:pt x="3211" y="70"/>
                    <a:pt x="3099" y="70"/>
                    <a:pt x="3003" y="40"/>
                  </a:cubicBezTo>
                  <a:cubicBezTo>
                    <a:pt x="2894" y="27"/>
                    <a:pt x="2768" y="27"/>
                    <a:pt x="2659" y="14"/>
                  </a:cubicBezTo>
                  <a:cubicBezTo>
                    <a:pt x="2576" y="5"/>
                    <a:pt x="2495" y="1"/>
                    <a:pt x="2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3022257" y="4261359"/>
              <a:ext cx="206149" cy="253854"/>
            </a:xfrm>
            <a:custGeom>
              <a:avLst/>
              <a:gdLst/>
              <a:ahLst/>
              <a:cxnLst/>
              <a:rect l="l" t="t" r="r" b="b"/>
              <a:pathLst>
                <a:path w="5017" h="6178" extrusionOk="0">
                  <a:moveTo>
                    <a:pt x="2499" y="1347"/>
                  </a:moveTo>
                  <a:cubicBezTo>
                    <a:pt x="2581" y="1347"/>
                    <a:pt x="2669" y="1369"/>
                    <a:pt x="2760" y="1369"/>
                  </a:cubicBezTo>
                  <a:cubicBezTo>
                    <a:pt x="2777" y="1369"/>
                    <a:pt x="2794" y="1368"/>
                    <a:pt x="2811" y="1366"/>
                  </a:cubicBezTo>
                  <a:cubicBezTo>
                    <a:pt x="2821" y="1364"/>
                    <a:pt x="2830" y="1364"/>
                    <a:pt x="2839" y="1364"/>
                  </a:cubicBezTo>
                  <a:cubicBezTo>
                    <a:pt x="2921" y="1364"/>
                    <a:pt x="2985" y="1425"/>
                    <a:pt x="3059" y="1475"/>
                  </a:cubicBezTo>
                  <a:cubicBezTo>
                    <a:pt x="3085" y="1488"/>
                    <a:pt x="3099" y="1531"/>
                    <a:pt x="3099" y="1558"/>
                  </a:cubicBezTo>
                  <a:cubicBezTo>
                    <a:pt x="3090" y="1593"/>
                    <a:pt x="3071" y="1600"/>
                    <a:pt x="3051" y="1600"/>
                  </a:cubicBezTo>
                  <a:cubicBezTo>
                    <a:pt x="3039" y="1600"/>
                    <a:pt x="3027" y="1598"/>
                    <a:pt x="3016" y="1598"/>
                  </a:cubicBezTo>
                  <a:lnTo>
                    <a:pt x="3003" y="1614"/>
                  </a:lnTo>
                  <a:cubicBezTo>
                    <a:pt x="3016" y="1667"/>
                    <a:pt x="2989" y="1710"/>
                    <a:pt x="2920" y="1710"/>
                  </a:cubicBezTo>
                  <a:cubicBezTo>
                    <a:pt x="2933" y="1736"/>
                    <a:pt x="2976" y="1763"/>
                    <a:pt x="2933" y="1806"/>
                  </a:cubicBezTo>
                  <a:cubicBezTo>
                    <a:pt x="2922" y="1817"/>
                    <a:pt x="2911" y="1821"/>
                    <a:pt x="2899" y="1821"/>
                  </a:cubicBezTo>
                  <a:cubicBezTo>
                    <a:pt x="2884" y="1821"/>
                    <a:pt x="2868" y="1813"/>
                    <a:pt x="2851" y="1806"/>
                  </a:cubicBezTo>
                  <a:cubicBezTo>
                    <a:pt x="2784" y="1763"/>
                    <a:pt x="2685" y="1750"/>
                    <a:pt x="2603" y="1723"/>
                  </a:cubicBezTo>
                  <a:cubicBezTo>
                    <a:pt x="2563" y="1723"/>
                    <a:pt x="2507" y="1723"/>
                    <a:pt x="2467" y="1736"/>
                  </a:cubicBezTo>
                  <a:cubicBezTo>
                    <a:pt x="2163" y="1793"/>
                    <a:pt x="1875" y="1902"/>
                    <a:pt x="1597" y="2041"/>
                  </a:cubicBezTo>
                  <a:cubicBezTo>
                    <a:pt x="1581" y="2057"/>
                    <a:pt x="1557" y="2074"/>
                    <a:pt x="1532" y="2074"/>
                  </a:cubicBezTo>
                  <a:cubicBezTo>
                    <a:pt x="1518" y="2074"/>
                    <a:pt x="1503" y="2068"/>
                    <a:pt x="1488" y="2054"/>
                  </a:cubicBezTo>
                  <a:cubicBezTo>
                    <a:pt x="1445" y="2011"/>
                    <a:pt x="1475" y="1984"/>
                    <a:pt x="1488" y="1945"/>
                  </a:cubicBezTo>
                  <a:cubicBezTo>
                    <a:pt x="1515" y="1889"/>
                    <a:pt x="1501" y="1832"/>
                    <a:pt x="1544" y="1779"/>
                  </a:cubicBezTo>
                  <a:cubicBezTo>
                    <a:pt x="1597" y="1736"/>
                    <a:pt x="1640" y="1680"/>
                    <a:pt x="1710" y="1654"/>
                  </a:cubicBezTo>
                  <a:cubicBezTo>
                    <a:pt x="1915" y="1515"/>
                    <a:pt x="2136" y="1432"/>
                    <a:pt x="2371" y="1366"/>
                  </a:cubicBezTo>
                  <a:cubicBezTo>
                    <a:pt x="2398" y="1349"/>
                    <a:pt x="2424" y="1349"/>
                    <a:pt x="2454" y="1349"/>
                  </a:cubicBezTo>
                  <a:cubicBezTo>
                    <a:pt x="2469" y="1348"/>
                    <a:pt x="2484" y="1347"/>
                    <a:pt x="2499" y="1347"/>
                  </a:cubicBezTo>
                  <a:close/>
                  <a:moveTo>
                    <a:pt x="2755" y="2123"/>
                  </a:moveTo>
                  <a:cubicBezTo>
                    <a:pt x="2768" y="2123"/>
                    <a:pt x="2798" y="2137"/>
                    <a:pt x="2824" y="2137"/>
                  </a:cubicBezTo>
                  <a:cubicBezTo>
                    <a:pt x="2851" y="2150"/>
                    <a:pt x="2880" y="2176"/>
                    <a:pt x="2880" y="2206"/>
                  </a:cubicBezTo>
                  <a:cubicBezTo>
                    <a:pt x="2880" y="2246"/>
                    <a:pt x="2851" y="2259"/>
                    <a:pt x="2811" y="2259"/>
                  </a:cubicBezTo>
                  <a:cubicBezTo>
                    <a:pt x="2768" y="2275"/>
                    <a:pt x="2768" y="2302"/>
                    <a:pt x="2755" y="2342"/>
                  </a:cubicBezTo>
                  <a:cubicBezTo>
                    <a:pt x="2728" y="2467"/>
                    <a:pt x="2685" y="2576"/>
                    <a:pt x="2576" y="2659"/>
                  </a:cubicBezTo>
                  <a:cubicBezTo>
                    <a:pt x="2544" y="2681"/>
                    <a:pt x="2516" y="2692"/>
                    <a:pt x="2492" y="2692"/>
                  </a:cubicBezTo>
                  <a:cubicBezTo>
                    <a:pt x="2454" y="2692"/>
                    <a:pt x="2427" y="2665"/>
                    <a:pt x="2411" y="2606"/>
                  </a:cubicBezTo>
                  <a:cubicBezTo>
                    <a:pt x="2384" y="2523"/>
                    <a:pt x="2411" y="2454"/>
                    <a:pt x="2424" y="2385"/>
                  </a:cubicBezTo>
                  <a:cubicBezTo>
                    <a:pt x="2437" y="2358"/>
                    <a:pt x="2454" y="2328"/>
                    <a:pt x="2467" y="2289"/>
                  </a:cubicBezTo>
                  <a:lnTo>
                    <a:pt x="2467" y="2289"/>
                  </a:lnTo>
                  <a:cubicBezTo>
                    <a:pt x="2272" y="2342"/>
                    <a:pt x="2107" y="2398"/>
                    <a:pt x="1941" y="2494"/>
                  </a:cubicBezTo>
                  <a:cubicBezTo>
                    <a:pt x="1901" y="2523"/>
                    <a:pt x="1858" y="2537"/>
                    <a:pt x="1806" y="2563"/>
                  </a:cubicBezTo>
                  <a:cubicBezTo>
                    <a:pt x="1794" y="2573"/>
                    <a:pt x="1783" y="2578"/>
                    <a:pt x="1773" y="2578"/>
                  </a:cubicBezTo>
                  <a:cubicBezTo>
                    <a:pt x="1756" y="2578"/>
                    <a:pt x="1739" y="2566"/>
                    <a:pt x="1723" y="2550"/>
                  </a:cubicBezTo>
                  <a:cubicBezTo>
                    <a:pt x="1693" y="2523"/>
                    <a:pt x="1710" y="2494"/>
                    <a:pt x="1749" y="2467"/>
                  </a:cubicBezTo>
                  <a:cubicBezTo>
                    <a:pt x="1819" y="2411"/>
                    <a:pt x="1901" y="2342"/>
                    <a:pt x="1984" y="2302"/>
                  </a:cubicBezTo>
                  <a:cubicBezTo>
                    <a:pt x="2107" y="2246"/>
                    <a:pt x="2219" y="2176"/>
                    <a:pt x="2341" y="2150"/>
                  </a:cubicBezTo>
                  <a:cubicBezTo>
                    <a:pt x="2480" y="2123"/>
                    <a:pt x="2619" y="2123"/>
                    <a:pt x="2755" y="2123"/>
                  </a:cubicBezTo>
                  <a:close/>
                  <a:moveTo>
                    <a:pt x="4451" y="2122"/>
                  </a:moveTo>
                  <a:cubicBezTo>
                    <a:pt x="4469" y="2122"/>
                    <a:pt x="4486" y="2122"/>
                    <a:pt x="4504" y="2123"/>
                  </a:cubicBezTo>
                  <a:cubicBezTo>
                    <a:pt x="4573" y="2137"/>
                    <a:pt x="4643" y="2150"/>
                    <a:pt x="4712" y="2176"/>
                  </a:cubicBezTo>
                  <a:cubicBezTo>
                    <a:pt x="4752" y="2206"/>
                    <a:pt x="4795" y="2246"/>
                    <a:pt x="4769" y="2289"/>
                  </a:cubicBezTo>
                  <a:cubicBezTo>
                    <a:pt x="4712" y="2358"/>
                    <a:pt x="4726" y="2454"/>
                    <a:pt x="4699" y="2537"/>
                  </a:cubicBezTo>
                  <a:cubicBezTo>
                    <a:pt x="4656" y="2646"/>
                    <a:pt x="4587" y="2702"/>
                    <a:pt x="4491" y="2728"/>
                  </a:cubicBezTo>
                  <a:cubicBezTo>
                    <a:pt x="4485" y="2730"/>
                    <a:pt x="4479" y="2730"/>
                    <a:pt x="4474" y="2730"/>
                  </a:cubicBezTo>
                  <a:cubicBezTo>
                    <a:pt x="4411" y="2730"/>
                    <a:pt x="4355" y="2665"/>
                    <a:pt x="4355" y="2590"/>
                  </a:cubicBezTo>
                  <a:cubicBezTo>
                    <a:pt x="4355" y="2494"/>
                    <a:pt x="4368" y="2385"/>
                    <a:pt x="4438" y="2289"/>
                  </a:cubicBezTo>
                  <a:cubicBezTo>
                    <a:pt x="4412" y="2284"/>
                    <a:pt x="4386" y="2281"/>
                    <a:pt x="4361" y="2281"/>
                  </a:cubicBezTo>
                  <a:cubicBezTo>
                    <a:pt x="4239" y="2281"/>
                    <a:pt x="4126" y="2333"/>
                    <a:pt x="4024" y="2358"/>
                  </a:cubicBezTo>
                  <a:cubicBezTo>
                    <a:pt x="3982" y="2371"/>
                    <a:pt x="3955" y="2385"/>
                    <a:pt x="3912" y="2398"/>
                  </a:cubicBezTo>
                  <a:cubicBezTo>
                    <a:pt x="3905" y="2401"/>
                    <a:pt x="3898" y="2403"/>
                    <a:pt x="3891" y="2403"/>
                  </a:cubicBezTo>
                  <a:cubicBezTo>
                    <a:pt x="3871" y="2403"/>
                    <a:pt x="3851" y="2391"/>
                    <a:pt x="3829" y="2371"/>
                  </a:cubicBezTo>
                  <a:cubicBezTo>
                    <a:pt x="3816" y="2342"/>
                    <a:pt x="3829" y="2315"/>
                    <a:pt x="3859" y="2289"/>
                  </a:cubicBezTo>
                  <a:cubicBezTo>
                    <a:pt x="3872" y="2275"/>
                    <a:pt x="3886" y="2259"/>
                    <a:pt x="3912" y="2259"/>
                  </a:cubicBezTo>
                  <a:cubicBezTo>
                    <a:pt x="4090" y="2183"/>
                    <a:pt x="4266" y="2122"/>
                    <a:pt x="4451" y="2122"/>
                  </a:cubicBezTo>
                  <a:close/>
                  <a:moveTo>
                    <a:pt x="2302" y="2728"/>
                  </a:moveTo>
                  <a:cubicBezTo>
                    <a:pt x="2328" y="2728"/>
                    <a:pt x="2371" y="2728"/>
                    <a:pt x="2371" y="2771"/>
                  </a:cubicBezTo>
                  <a:cubicBezTo>
                    <a:pt x="2384" y="2811"/>
                    <a:pt x="2355" y="2824"/>
                    <a:pt x="2315" y="2838"/>
                  </a:cubicBezTo>
                  <a:cubicBezTo>
                    <a:pt x="2280" y="2846"/>
                    <a:pt x="2245" y="2846"/>
                    <a:pt x="2211" y="2846"/>
                  </a:cubicBezTo>
                  <a:cubicBezTo>
                    <a:pt x="2176" y="2846"/>
                    <a:pt x="2141" y="2846"/>
                    <a:pt x="2107" y="2854"/>
                  </a:cubicBezTo>
                  <a:cubicBezTo>
                    <a:pt x="2102" y="2856"/>
                    <a:pt x="2098" y="2857"/>
                    <a:pt x="2094" y="2857"/>
                  </a:cubicBezTo>
                  <a:cubicBezTo>
                    <a:pt x="2072" y="2857"/>
                    <a:pt x="2054" y="2831"/>
                    <a:pt x="2054" y="2798"/>
                  </a:cubicBezTo>
                  <a:cubicBezTo>
                    <a:pt x="2054" y="2755"/>
                    <a:pt x="2080" y="2742"/>
                    <a:pt x="2107" y="2742"/>
                  </a:cubicBezTo>
                  <a:cubicBezTo>
                    <a:pt x="2176" y="2742"/>
                    <a:pt x="2232" y="2742"/>
                    <a:pt x="2302" y="2728"/>
                  </a:cubicBezTo>
                  <a:close/>
                  <a:moveTo>
                    <a:pt x="359" y="3150"/>
                  </a:moveTo>
                  <a:cubicBezTo>
                    <a:pt x="382" y="3150"/>
                    <a:pt x="412" y="3161"/>
                    <a:pt x="440" y="3168"/>
                  </a:cubicBezTo>
                  <a:cubicBezTo>
                    <a:pt x="648" y="3224"/>
                    <a:pt x="771" y="3377"/>
                    <a:pt x="827" y="3582"/>
                  </a:cubicBezTo>
                  <a:cubicBezTo>
                    <a:pt x="853" y="3681"/>
                    <a:pt x="866" y="3777"/>
                    <a:pt x="866" y="3873"/>
                  </a:cubicBezTo>
                  <a:cubicBezTo>
                    <a:pt x="866" y="3927"/>
                    <a:pt x="842" y="3964"/>
                    <a:pt x="804" y="3964"/>
                  </a:cubicBezTo>
                  <a:cubicBezTo>
                    <a:pt x="794" y="3964"/>
                    <a:pt x="782" y="3961"/>
                    <a:pt x="771" y="3955"/>
                  </a:cubicBezTo>
                  <a:cubicBezTo>
                    <a:pt x="744" y="3942"/>
                    <a:pt x="731" y="3942"/>
                    <a:pt x="731" y="3912"/>
                  </a:cubicBezTo>
                  <a:cubicBezTo>
                    <a:pt x="731" y="3873"/>
                    <a:pt x="718" y="3846"/>
                    <a:pt x="718" y="3803"/>
                  </a:cubicBezTo>
                  <a:cubicBezTo>
                    <a:pt x="648" y="3859"/>
                    <a:pt x="648" y="3955"/>
                    <a:pt x="566" y="3995"/>
                  </a:cubicBezTo>
                  <a:lnTo>
                    <a:pt x="536" y="3995"/>
                  </a:lnTo>
                  <a:cubicBezTo>
                    <a:pt x="483" y="3982"/>
                    <a:pt x="483" y="3942"/>
                    <a:pt x="496" y="3886"/>
                  </a:cubicBezTo>
                  <a:cubicBezTo>
                    <a:pt x="523" y="3790"/>
                    <a:pt x="579" y="3707"/>
                    <a:pt x="618" y="3625"/>
                  </a:cubicBezTo>
                  <a:cubicBezTo>
                    <a:pt x="648" y="3582"/>
                    <a:pt x="635" y="3542"/>
                    <a:pt x="605" y="3499"/>
                  </a:cubicBezTo>
                  <a:cubicBezTo>
                    <a:pt x="566" y="3403"/>
                    <a:pt x="496" y="3334"/>
                    <a:pt x="400" y="3307"/>
                  </a:cubicBezTo>
                  <a:lnTo>
                    <a:pt x="387" y="3294"/>
                  </a:lnTo>
                  <a:cubicBezTo>
                    <a:pt x="344" y="3267"/>
                    <a:pt x="288" y="3251"/>
                    <a:pt x="317" y="3185"/>
                  </a:cubicBezTo>
                  <a:cubicBezTo>
                    <a:pt x="324" y="3159"/>
                    <a:pt x="339" y="3150"/>
                    <a:pt x="359" y="3150"/>
                  </a:cubicBezTo>
                  <a:close/>
                  <a:moveTo>
                    <a:pt x="3611" y="1697"/>
                  </a:moveTo>
                  <a:cubicBezTo>
                    <a:pt x="3638" y="1697"/>
                    <a:pt x="3638" y="1710"/>
                    <a:pt x="3651" y="1736"/>
                  </a:cubicBezTo>
                  <a:cubicBezTo>
                    <a:pt x="3664" y="1875"/>
                    <a:pt x="3694" y="2027"/>
                    <a:pt x="3707" y="2163"/>
                  </a:cubicBezTo>
                  <a:cubicBezTo>
                    <a:pt x="3733" y="2411"/>
                    <a:pt x="3760" y="2659"/>
                    <a:pt x="3829" y="2894"/>
                  </a:cubicBezTo>
                  <a:cubicBezTo>
                    <a:pt x="3886" y="3072"/>
                    <a:pt x="3899" y="3251"/>
                    <a:pt x="3925" y="3416"/>
                  </a:cubicBezTo>
                  <a:cubicBezTo>
                    <a:pt x="3955" y="3568"/>
                    <a:pt x="3925" y="3707"/>
                    <a:pt x="3886" y="3846"/>
                  </a:cubicBezTo>
                  <a:cubicBezTo>
                    <a:pt x="3872" y="3955"/>
                    <a:pt x="3829" y="4064"/>
                    <a:pt x="3803" y="4190"/>
                  </a:cubicBezTo>
                  <a:cubicBezTo>
                    <a:pt x="3790" y="4217"/>
                    <a:pt x="3776" y="4243"/>
                    <a:pt x="3733" y="4243"/>
                  </a:cubicBezTo>
                  <a:cubicBezTo>
                    <a:pt x="3700" y="4240"/>
                    <a:pt x="3668" y="4239"/>
                    <a:pt x="3636" y="4239"/>
                  </a:cubicBezTo>
                  <a:cubicBezTo>
                    <a:pt x="3591" y="4239"/>
                    <a:pt x="3548" y="4241"/>
                    <a:pt x="3505" y="4241"/>
                  </a:cubicBezTo>
                  <a:cubicBezTo>
                    <a:pt x="3438" y="4241"/>
                    <a:pt x="3373" y="4237"/>
                    <a:pt x="3307" y="4217"/>
                  </a:cubicBezTo>
                  <a:cubicBezTo>
                    <a:pt x="3211" y="4190"/>
                    <a:pt x="3128" y="4160"/>
                    <a:pt x="3046" y="4121"/>
                  </a:cubicBezTo>
                  <a:cubicBezTo>
                    <a:pt x="3003" y="4094"/>
                    <a:pt x="2976" y="4064"/>
                    <a:pt x="3003" y="4012"/>
                  </a:cubicBezTo>
                  <a:cubicBezTo>
                    <a:pt x="3023" y="4000"/>
                    <a:pt x="3036" y="3984"/>
                    <a:pt x="3055" y="3984"/>
                  </a:cubicBezTo>
                  <a:cubicBezTo>
                    <a:pt x="3064" y="3984"/>
                    <a:pt x="3073" y="3987"/>
                    <a:pt x="3085" y="3995"/>
                  </a:cubicBezTo>
                  <a:cubicBezTo>
                    <a:pt x="3224" y="4078"/>
                    <a:pt x="3390" y="4094"/>
                    <a:pt x="3555" y="4121"/>
                  </a:cubicBezTo>
                  <a:cubicBezTo>
                    <a:pt x="3611" y="4121"/>
                    <a:pt x="3638" y="4121"/>
                    <a:pt x="3651" y="4051"/>
                  </a:cubicBezTo>
                  <a:cubicBezTo>
                    <a:pt x="3677" y="3886"/>
                    <a:pt x="3720" y="3707"/>
                    <a:pt x="3747" y="3529"/>
                  </a:cubicBezTo>
                  <a:lnTo>
                    <a:pt x="3747" y="3433"/>
                  </a:lnTo>
                  <a:cubicBezTo>
                    <a:pt x="3733" y="3211"/>
                    <a:pt x="3677" y="2990"/>
                    <a:pt x="3638" y="2771"/>
                  </a:cubicBezTo>
                  <a:cubicBezTo>
                    <a:pt x="3595" y="2550"/>
                    <a:pt x="3581" y="2328"/>
                    <a:pt x="3568" y="2094"/>
                  </a:cubicBezTo>
                  <a:cubicBezTo>
                    <a:pt x="3568" y="1998"/>
                    <a:pt x="3542" y="1889"/>
                    <a:pt x="3542" y="1793"/>
                  </a:cubicBezTo>
                  <a:cubicBezTo>
                    <a:pt x="3542" y="1763"/>
                    <a:pt x="3542" y="1750"/>
                    <a:pt x="3555" y="1723"/>
                  </a:cubicBezTo>
                  <a:cubicBezTo>
                    <a:pt x="3568" y="1710"/>
                    <a:pt x="3581" y="1697"/>
                    <a:pt x="3611" y="1697"/>
                  </a:cubicBezTo>
                  <a:close/>
                  <a:moveTo>
                    <a:pt x="2290" y="4386"/>
                  </a:moveTo>
                  <a:cubicBezTo>
                    <a:pt x="2303" y="4386"/>
                    <a:pt x="2317" y="4390"/>
                    <a:pt x="2328" y="4395"/>
                  </a:cubicBezTo>
                  <a:cubicBezTo>
                    <a:pt x="2355" y="4425"/>
                    <a:pt x="2355" y="4451"/>
                    <a:pt x="2328" y="4478"/>
                  </a:cubicBezTo>
                  <a:cubicBezTo>
                    <a:pt x="2302" y="4508"/>
                    <a:pt x="2328" y="4534"/>
                    <a:pt x="2355" y="4547"/>
                  </a:cubicBezTo>
                  <a:cubicBezTo>
                    <a:pt x="2454" y="4617"/>
                    <a:pt x="2576" y="4673"/>
                    <a:pt x="2685" y="4726"/>
                  </a:cubicBezTo>
                  <a:cubicBezTo>
                    <a:pt x="2778" y="4779"/>
                    <a:pt x="2876" y="4795"/>
                    <a:pt x="2975" y="4795"/>
                  </a:cubicBezTo>
                  <a:cubicBezTo>
                    <a:pt x="3085" y="4795"/>
                    <a:pt x="3197" y="4776"/>
                    <a:pt x="3307" y="4769"/>
                  </a:cubicBezTo>
                  <a:cubicBezTo>
                    <a:pt x="3485" y="4756"/>
                    <a:pt x="3638" y="4713"/>
                    <a:pt x="3776" y="4617"/>
                  </a:cubicBezTo>
                  <a:cubicBezTo>
                    <a:pt x="3785" y="4612"/>
                    <a:pt x="3793" y="4610"/>
                    <a:pt x="3800" y="4610"/>
                  </a:cubicBezTo>
                  <a:cubicBezTo>
                    <a:pt x="3831" y="4610"/>
                    <a:pt x="3846" y="4645"/>
                    <a:pt x="3874" y="4645"/>
                  </a:cubicBezTo>
                  <a:cubicBezTo>
                    <a:pt x="3878" y="4645"/>
                    <a:pt x="3882" y="4644"/>
                    <a:pt x="3886" y="4643"/>
                  </a:cubicBezTo>
                  <a:lnTo>
                    <a:pt x="3886" y="4643"/>
                  </a:lnTo>
                  <a:cubicBezTo>
                    <a:pt x="3886" y="4686"/>
                    <a:pt x="3899" y="4713"/>
                    <a:pt x="3872" y="4739"/>
                  </a:cubicBezTo>
                  <a:cubicBezTo>
                    <a:pt x="3829" y="4769"/>
                    <a:pt x="3803" y="4795"/>
                    <a:pt x="3760" y="4822"/>
                  </a:cubicBezTo>
                  <a:cubicBezTo>
                    <a:pt x="3622" y="4874"/>
                    <a:pt x="3492" y="4949"/>
                    <a:pt x="3332" y="4949"/>
                  </a:cubicBezTo>
                  <a:cubicBezTo>
                    <a:pt x="3319" y="4949"/>
                    <a:pt x="3307" y="4948"/>
                    <a:pt x="3294" y="4947"/>
                  </a:cubicBezTo>
                  <a:cubicBezTo>
                    <a:pt x="3271" y="4945"/>
                    <a:pt x="3249" y="4944"/>
                    <a:pt x="3228" y="4944"/>
                  </a:cubicBezTo>
                  <a:cubicBezTo>
                    <a:pt x="3142" y="4944"/>
                    <a:pt x="3064" y="4961"/>
                    <a:pt x="2976" y="4961"/>
                  </a:cubicBezTo>
                  <a:cubicBezTo>
                    <a:pt x="2824" y="4947"/>
                    <a:pt x="2685" y="4891"/>
                    <a:pt x="2550" y="4822"/>
                  </a:cubicBezTo>
                  <a:cubicBezTo>
                    <a:pt x="2454" y="4769"/>
                    <a:pt x="2355" y="4713"/>
                    <a:pt x="2272" y="4630"/>
                  </a:cubicBezTo>
                  <a:cubicBezTo>
                    <a:pt x="2262" y="4620"/>
                    <a:pt x="2254" y="4615"/>
                    <a:pt x="2246" y="4615"/>
                  </a:cubicBezTo>
                  <a:cubicBezTo>
                    <a:pt x="2233" y="4615"/>
                    <a:pt x="2222" y="4627"/>
                    <a:pt x="2206" y="4643"/>
                  </a:cubicBezTo>
                  <a:cubicBezTo>
                    <a:pt x="2196" y="4661"/>
                    <a:pt x="2182" y="4673"/>
                    <a:pt x="2167" y="4673"/>
                  </a:cubicBezTo>
                  <a:cubicBezTo>
                    <a:pt x="2157" y="4673"/>
                    <a:pt x="2147" y="4668"/>
                    <a:pt x="2136" y="4656"/>
                  </a:cubicBezTo>
                  <a:cubicBezTo>
                    <a:pt x="2107" y="4630"/>
                    <a:pt x="2093" y="4603"/>
                    <a:pt x="2107" y="4574"/>
                  </a:cubicBezTo>
                  <a:cubicBezTo>
                    <a:pt x="2149" y="4508"/>
                    <a:pt x="2189" y="4451"/>
                    <a:pt x="2245" y="4408"/>
                  </a:cubicBezTo>
                  <a:cubicBezTo>
                    <a:pt x="2253" y="4393"/>
                    <a:pt x="2271" y="4386"/>
                    <a:pt x="2290" y="4386"/>
                  </a:cubicBezTo>
                  <a:close/>
                  <a:moveTo>
                    <a:pt x="2632" y="0"/>
                  </a:moveTo>
                  <a:cubicBezTo>
                    <a:pt x="2507" y="14"/>
                    <a:pt x="2398" y="43"/>
                    <a:pt x="2288" y="126"/>
                  </a:cubicBezTo>
                  <a:cubicBezTo>
                    <a:pt x="2189" y="192"/>
                    <a:pt x="2093" y="248"/>
                    <a:pt x="1984" y="291"/>
                  </a:cubicBezTo>
                  <a:cubicBezTo>
                    <a:pt x="1667" y="400"/>
                    <a:pt x="1475" y="622"/>
                    <a:pt x="1419" y="953"/>
                  </a:cubicBezTo>
                  <a:cubicBezTo>
                    <a:pt x="1405" y="1075"/>
                    <a:pt x="1379" y="1184"/>
                    <a:pt x="1349" y="1297"/>
                  </a:cubicBezTo>
                  <a:cubicBezTo>
                    <a:pt x="1280" y="1502"/>
                    <a:pt x="1253" y="1710"/>
                    <a:pt x="1253" y="1915"/>
                  </a:cubicBezTo>
                  <a:cubicBezTo>
                    <a:pt x="1253" y="2011"/>
                    <a:pt x="1253" y="2123"/>
                    <a:pt x="1240" y="2219"/>
                  </a:cubicBezTo>
                  <a:cubicBezTo>
                    <a:pt x="1227" y="2275"/>
                    <a:pt x="1214" y="2342"/>
                    <a:pt x="1227" y="2398"/>
                  </a:cubicBezTo>
                  <a:cubicBezTo>
                    <a:pt x="1240" y="2523"/>
                    <a:pt x="1253" y="2633"/>
                    <a:pt x="1267" y="2755"/>
                  </a:cubicBezTo>
                  <a:cubicBezTo>
                    <a:pt x="1310" y="3003"/>
                    <a:pt x="1362" y="3251"/>
                    <a:pt x="1379" y="3515"/>
                  </a:cubicBezTo>
                  <a:cubicBezTo>
                    <a:pt x="1379" y="3598"/>
                    <a:pt x="1392" y="3694"/>
                    <a:pt x="1280" y="3747"/>
                  </a:cubicBezTo>
                  <a:cubicBezTo>
                    <a:pt x="1242" y="3769"/>
                    <a:pt x="1205" y="3780"/>
                    <a:pt x="1171" y="3780"/>
                  </a:cubicBezTo>
                  <a:cubicBezTo>
                    <a:pt x="1118" y="3780"/>
                    <a:pt x="1073" y="3753"/>
                    <a:pt x="1048" y="3694"/>
                  </a:cubicBezTo>
                  <a:cubicBezTo>
                    <a:pt x="1019" y="3638"/>
                    <a:pt x="992" y="3598"/>
                    <a:pt x="979" y="3529"/>
                  </a:cubicBezTo>
                  <a:cubicBezTo>
                    <a:pt x="966" y="3334"/>
                    <a:pt x="840" y="3168"/>
                    <a:pt x="840" y="2976"/>
                  </a:cubicBezTo>
                  <a:lnTo>
                    <a:pt x="840" y="2950"/>
                  </a:lnTo>
                  <a:cubicBezTo>
                    <a:pt x="754" y="2813"/>
                    <a:pt x="633" y="2711"/>
                    <a:pt x="460" y="2711"/>
                  </a:cubicBezTo>
                  <a:cubicBezTo>
                    <a:pt x="441" y="2711"/>
                    <a:pt x="421" y="2713"/>
                    <a:pt x="400" y="2715"/>
                  </a:cubicBezTo>
                  <a:cubicBezTo>
                    <a:pt x="288" y="2728"/>
                    <a:pt x="222" y="2785"/>
                    <a:pt x="152" y="2881"/>
                  </a:cubicBezTo>
                  <a:cubicBezTo>
                    <a:pt x="83" y="2990"/>
                    <a:pt x="56" y="3115"/>
                    <a:pt x="0" y="3224"/>
                  </a:cubicBezTo>
                  <a:lnTo>
                    <a:pt x="0" y="3529"/>
                  </a:lnTo>
                  <a:cubicBezTo>
                    <a:pt x="0" y="3542"/>
                    <a:pt x="0" y="3542"/>
                    <a:pt x="13" y="3542"/>
                  </a:cubicBezTo>
                  <a:lnTo>
                    <a:pt x="0" y="3555"/>
                  </a:lnTo>
                  <a:lnTo>
                    <a:pt x="0" y="3598"/>
                  </a:lnTo>
                  <a:cubicBezTo>
                    <a:pt x="40" y="3664"/>
                    <a:pt x="40" y="3747"/>
                    <a:pt x="56" y="3830"/>
                  </a:cubicBezTo>
                  <a:cubicBezTo>
                    <a:pt x="96" y="4107"/>
                    <a:pt x="235" y="4326"/>
                    <a:pt x="453" y="4491"/>
                  </a:cubicBezTo>
                  <a:cubicBezTo>
                    <a:pt x="535" y="4548"/>
                    <a:pt x="615" y="4597"/>
                    <a:pt x="709" y="4597"/>
                  </a:cubicBezTo>
                  <a:cubicBezTo>
                    <a:pt x="729" y="4597"/>
                    <a:pt x="749" y="4595"/>
                    <a:pt x="771" y="4590"/>
                  </a:cubicBezTo>
                  <a:cubicBezTo>
                    <a:pt x="827" y="4590"/>
                    <a:pt x="883" y="4560"/>
                    <a:pt x="936" y="4560"/>
                  </a:cubicBezTo>
                  <a:cubicBezTo>
                    <a:pt x="966" y="4547"/>
                    <a:pt x="979" y="4534"/>
                    <a:pt x="979" y="4508"/>
                  </a:cubicBezTo>
                  <a:cubicBezTo>
                    <a:pt x="979" y="4451"/>
                    <a:pt x="1005" y="4425"/>
                    <a:pt x="1062" y="4425"/>
                  </a:cubicBezTo>
                  <a:cubicBezTo>
                    <a:pt x="1114" y="4425"/>
                    <a:pt x="1101" y="4478"/>
                    <a:pt x="1101" y="4508"/>
                  </a:cubicBezTo>
                  <a:cubicBezTo>
                    <a:pt x="1114" y="4630"/>
                    <a:pt x="1131" y="4739"/>
                    <a:pt x="1131" y="4851"/>
                  </a:cubicBezTo>
                  <a:cubicBezTo>
                    <a:pt x="1157" y="5086"/>
                    <a:pt x="1227" y="5305"/>
                    <a:pt x="1280" y="5526"/>
                  </a:cubicBezTo>
                  <a:cubicBezTo>
                    <a:pt x="1296" y="5596"/>
                    <a:pt x="1323" y="5665"/>
                    <a:pt x="1379" y="5705"/>
                  </a:cubicBezTo>
                  <a:cubicBezTo>
                    <a:pt x="1488" y="5761"/>
                    <a:pt x="1584" y="5814"/>
                    <a:pt x="1693" y="5870"/>
                  </a:cubicBezTo>
                  <a:cubicBezTo>
                    <a:pt x="2011" y="6009"/>
                    <a:pt x="2355" y="6092"/>
                    <a:pt x="2702" y="6161"/>
                  </a:cubicBezTo>
                  <a:cubicBezTo>
                    <a:pt x="2713" y="6163"/>
                    <a:pt x="2722" y="6164"/>
                    <a:pt x="2729" y="6164"/>
                  </a:cubicBezTo>
                  <a:cubicBezTo>
                    <a:pt x="2768" y="6164"/>
                    <a:pt x="2771" y="6138"/>
                    <a:pt x="2784" y="6105"/>
                  </a:cubicBezTo>
                  <a:cubicBezTo>
                    <a:pt x="2784" y="6049"/>
                    <a:pt x="2784" y="6009"/>
                    <a:pt x="2798" y="5966"/>
                  </a:cubicBezTo>
                  <a:cubicBezTo>
                    <a:pt x="2809" y="5955"/>
                    <a:pt x="2811" y="5924"/>
                    <a:pt x="2847" y="5924"/>
                  </a:cubicBezTo>
                  <a:cubicBezTo>
                    <a:pt x="2852" y="5924"/>
                    <a:pt x="2859" y="5924"/>
                    <a:pt x="2867" y="5926"/>
                  </a:cubicBezTo>
                  <a:cubicBezTo>
                    <a:pt x="2894" y="5926"/>
                    <a:pt x="2920" y="5939"/>
                    <a:pt x="2920" y="5979"/>
                  </a:cubicBezTo>
                  <a:cubicBezTo>
                    <a:pt x="2907" y="6009"/>
                    <a:pt x="2920" y="6035"/>
                    <a:pt x="2920" y="6062"/>
                  </a:cubicBezTo>
                  <a:cubicBezTo>
                    <a:pt x="2907" y="6174"/>
                    <a:pt x="2907" y="6174"/>
                    <a:pt x="3032" y="6174"/>
                  </a:cubicBezTo>
                  <a:cubicBezTo>
                    <a:pt x="3046" y="6174"/>
                    <a:pt x="3056" y="6178"/>
                    <a:pt x="3065" y="6178"/>
                  </a:cubicBezTo>
                  <a:cubicBezTo>
                    <a:pt x="3075" y="6178"/>
                    <a:pt x="3085" y="6174"/>
                    <a:pt x="3099" y="6161"/>
                  </a:cubicBezTo>
                  <a:cubicBezTo>
                    <a:pt x="3072" y="6118"/>
                    <a:pt x="3072" y="6062"/>
                    <a:pt x="3072" y="6022"/>
                  </a:cubicBezTo>
                  <a:cubicBezTo>
                    <a:pt x="3072" y="5968"/>
                    <a:pt x="3096" y="5939"/>
                    <a:pt x="3131" y="5939"/>
                  </a:cubicBezTo>
                  <a:cubicBezTo>
                    <a:pt x="3151" y="5939"/>
                    <a:pt x="3173" y="5947"/>
                    <a:pt x="3198" y="5966"/>
                  </a:cubicBezTo>
                  <a:cubicBezTo>
                    <a:pt x="3198" y="5966"/>
                    <a:pt x="3211" y="5966"/>
                    <a:pt x="3211" y="5979"/>
                  </a:cubicBezTo>
                  <a:lnTo>
                    <a:pt x="3198" y="5979"/>
                  </a:lnTo>
                  <a:cubicBezTo>
                    <a:pt x="3211" y="6035"/>
                    <a:pt x="3211" y="6078"/>
                    <a:pt x="3224" y="6118"/>
                  </a:cubicBezTo>
                  <a:cubicBezTo>
                    <a:pt x="3234" y="6150"/>
                    <a:pt x="3252" y="6166"/>
                    <a:pt x="3272" y="6166"/>
                  </a:cubicBezTo>
                  <a:cubicBezTo>
                    <a:pt x="3279" y="6166"/>
                    <a:pt x="3286" y="6164"/>
                    <a:pt x="3294" y="6161"/>
                  </a:cubicBezTo>
                  <a:cubicBezTo>
                    <a:pt x="3363" y="6144"/>
                    <a:pt x="3446" y="6144"/>
                    <a:pt x="3528" y="6131"/>
                  </a:cubicBezTo>
                  <a:cubicBezTo>
                    <a:pt x="3568" y="6131"/>
                    <a:pt x="3595" y="6105"/>
                    <a:pt x="3581" y="6049"/>
                  </a:cubicBezTo>
                  <a:cubicBezTo>
                    <a:pt x="3555" y="5979"/>
                    <a:pt x="3555" y="5896"/>
                    <a:pt x="3542" y="5830"/>
                  </a:cubicBezTo>
                  <a:cubicBezTo>
                    <a:pt x="3542" y="5787"/>
                    <a:pt x="3542" y="5748"/>
                    <a:pt x="3581" y="5748"/>
                  </a:cubicBezTo>
                  <a:cubicBezTo>
                    <a:pt x="3593" y="5743"/>
                    <a:pt x="3603" y="5741"/>
                    <a:pt x="3612" y="5741"/>
                  </a:cubicBezTo>
                  <a:cubicBezTo>
                    <a:pt x="3638" y="5741"/>
                    <a:pt x="3658" y="5758"/>
                    <a:pt x="3677" y="5787"/>
                  </a:cubicBezTo>
                  <a:cubicBezTo>
                    <a:pt x="3694" y="5870"/>
                    <a:pt x="3720" y="5953"/>
                    <a:pt x="3747" y="6035"/>
                  </a:cubicBezTo>
                  <a:cubicBezTo>
                    <a:pt x="3757" y="6068"/>
                    <a:pt x="3769" y="6083"/>
                    <a:pt x="3791" y="6083"/>
                  </a:cubicBezTo>
                  <a:cubicBezTo>
                    <a:pt x="3798" y="6083"/>
                    <a:pt x="3806" y="6082"/>
                    <a:pt x="3816" y="6078"/>
                  </a:cubicBezTo>
                  <a:cubicBezTo>
                    <a:pt x="3872" y="6049"/>
                    <a:pt x="3925" y="6022"/>
                    <a:pt x="3982" y="6009"/>
                  </a:cubicBezTo>
                  <a:cubicBezTo>
                    <a:pt x="4160" y="5953"/>
                    <a:pt x="4273" y="5830"/>
                    <a:pt x="4355" y="5678"/>
                  </a:cubicBezTo>
                  <a:cubicBezTo>
                    <a:pt x="4438" y="5513"/>
                    <a:pt x="4504" y="5334"/>
                    <a:pt x="4547" y="5152"/>
                  </a:cubicBezTo>
                  <a:cubicBezTo>
                    <a:pt x="4603" y="4961"/>
                    <a:pt x="4656" y="4769"/>
                    <a:pt x="4712" y="4590"/>
                  </a:cubicBezTo>
                  <a:cubicBezTo>
                    <a:pt x="4769" y="4355"/>
                    <a:pt x="4821" y="4121"/>
                    <a:pt x="4864" y="3886"/>
                  </a:cubicBezTo>
                  <a:cubicBezTo>
                    <a:pt x="4917" y="3638"/>
                    <a:pt x="4947" y="3377"/>
                    <a:pt x="4960" y="3129"/>
                  </a:cubicBezTo>
                  <a:cubicBezTo>
                    <a:pt x="4974" y="2907"/>
                    <a:pt x="5000" y="2702"/>
                    <a:pt x="5017" y="2494"/>
                  </a:cubicBezTo>
                  <a:cubicBezTo>
                    <a:pt x="5017" y="2302"/>
                    <a:pt x="5000" y="2110"/>
                    <a:pt x="4974" y="1928"/>
                  </a:cubicBezTo>
                  <a:cubicBezTo>
                    <a:pt x="4974" y="1832"/>
                    <a:pt x="4934" y="1793"/>
                    <a:pt x="4851" y="1763"/>
                  </a:cubicBezTo>
                  <a:cubicBezTo>
                    <a:pt x="4691" y="1706"/>
                    <a:pt x="4530" y="1682"/>
                    <a:pt x="4369" y="1682"/>
                  </a:cubicBezTo>
                  <a:cubicBezTo>
                    <a:pt x="4295" y="1682"/>
                    <a:pt x="4221" y="1687"/>
                    <a:pt x="4147" y="1697"/>
                  </a:cubicBezTo>
                  <a:cubicBezTo>
                    <a:pt x="4064" y="1710"/>
                    <a:pt x="3995" y="1736"/>
                    <a:pt x="3925" y="1736"/>
                  </a:cubicBezTo>
                  <a:cubicBezTo>
                    <a:pt x="3912" y="1738"/>
                    <a:pt x="3901" y="1740"/>
                    <a:pt x="3891" y="1740"/>
                  </a:cubicBezTo>
                  <a:cubicBezTo>
                    <a:pt x="3840" y="1740"/>
                    <a:pt x="3834" y="1708"/>
                    <a:pt x="3859" y="1627"/>
                  </a:cubicBezTo>
                  <a:cubicBezTo>
                    <a:pt x="3747" y="1614"/>
                    <a:pt x="3747" y="1598"/>
                    <a:pt x="3776" y="1488"/>
                  </a:cubicBezTo>
                  <a:cubicBezTo>
                    <a:pt x="3803" y="1392"/>
                    <a:pt x="3899" y="1366"/>
                    <a:pt x="3982" y="1349"/>
                  </a:cubicBezTo>
                  <a:cubicBezTo>
                    <a:pt x="4122" y="1330"/>
                    <a:pt x="4264" y="1311"/>
                    <a:pt x="4406" y="1311"/>
                  </a:cubicBezTo>
                  <a:cubicBezTo>
                    <a:pt x="4560" y="1311"/>
                    <a:pt x="4713" y="1334"/>
                    <a:pt x="4864" y="1406"/>
                  </a:cubicBezTo>
                  <a:cubicBezTo>
                    <a:pt x="4891" y="1349"/>
                    <a:pt x="4864" y="1323"/>
                    <a:pt x="4851" y="1283"/>
                  </a:cubicBezTo>
                  <a:cubicBezTo>
                    <a:pt x="4808" y="1118"/>
                    <a:pt x="4726" y="966"/>
                    <a:pt x="4630" y="827"/>
                  </a:cubicBezTo>
                  <a:cubicBezTo>
                    <a:pt x="4521" y="648"/>
                    <a:pt x="4382" y="483"/>
                    <a:pt x="4190" y="387"/>
                  </a:cubicBezTo>
                  <a:cubicBezTo>
                    <a:pt x="3982" y="262"/>
                    <a:pt x="3747" y="166"/>
                    <a:pt x="3499" y="96"/>
                  </a:cubicBezTo>
                  <a:cubicBezTo>
                    <a:pt x="3211" y="27"/>
                    <a:pt x="2933" y="0"/>
                    <a:pt x="2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3022257" y="4658787"/>
              <a:ext cx="103013" cy="145869"/>
            </a:xfrm>
            <a:custGeom>
              <a:avLst/>
              <a:gdLst/>
              <a:ahLst/>
              <a:cxnLst/>
              <a:rect l="l" t="t" r="r" b="b"/>
              <a:pathLst>
                <a:path w="2507" h="3550" extrusionOk="0">
                  <a:moveTo>
                    <a:pt x="1888" y="1"/>
                  </a:moveTo>
                  <a:cubicBezTo>
                    <a:pt x="1858" y="44"/>
                    <a:pt x="1832" y="57"/>
                    <a:pt x="1819" y="84"/>
                  </a:cubicBezTo>
                  <a:cubicBezTo>
                    <a:pt x="1744" y="226"/>
                    <a:pt x="1662" y="283"/>
                    <a:pt x="1556" y="283"/>
                  </a:cubicBezTo>
                  <a:cubicBezTo>
                    <a:pt x="1507" y="283"/>
                    <a:pt x="1453" y="271"/>
                    <a:pt x="1392" y="249"/>
                  </a:cubicBezTo>
                  <a:cubicBezTo>
                    <a:pt x="1304" y="228"/>
                    <a:pt x="1212" y="209"/>
                    <a:pt x="1121" y="209"/>
                  </a:cubicBezTo>
                  <a:cubicBezTo>
                    <a:pt x="1040" y="209"/>
                    <a:pt x="960" y="224"/>
                    <a:pt x="883" y="262"/>
                  </a:cubicBezTo>
                  <a:cubicBezTo>
                    <a:pt x="648" y="375"/>
                    <a:pt x="579" y="510"/>
                    <a:pt x="648" y="718"/>
                  </a:cubicBezTo>
                  <a:cubicBezTo>
                    <a:pt x="648" y="745"/>
                    <a:pt x="675" y="771"/>
                    <a:pt x="688" y="801"/>
                  </a:cubicBezTo>
                  <a:cubicBezTo>
                    <a:pt x="718" y="897"/>
                    <a:pt x="731" y="980"/>
                    <a:pt x="661" y="1076"/>
                  </a:cubicBezTo>
                  <a:cubicBezTo>
                    <a:pt x="605" y="1145"/>
                    <a:pt x="523" y="1145"/>
                    <a:pt x="453" y="1145"/>
                  </a:cubicBezTo>
                  <a:cubicBezTo>
                    <a:pt x="331" y="1172"/>
                    <a:pt x="205" y="1172"/>
                    <a:pt x="96" y="1254"/>
                  </a:cubicBezTo>
                  <a:cubicBezTo>
                    <a:pt x="74" y="1279"/>
                    <a:pt x="50" y="1301"/>
                    <a:pt x="21" y="1301"/>
                  </a:cubicBezTo>
                  <a:cubicBezTo>
                    <a:pt x="14" y="1301"/>
                    <a:pt x="7" y="1300"/>
                    <a:pt x="0" y="1297"/>
                  </a:cubicBezTo>
                  <a:lnTo>
                    <a:pt x="0" y="3225"/>
                  </a:lnTo>
                  <a:cubicBezTo>
                    <a:pt x="122" y="3238"/>
                    <a:pt x="235" y="3295"/>
                    <a:pt x="357" y="3334"/>
                  </a:cubicBezTo>
                  <a:cubicBezTo>
                    <a:pt x="579" y="3404"/>
                    <a:pt x="784" y="3486"/>
                    <a:pt x="1019" y="3543"/>
                  </a:cubicBezTo>
                  <a:cubicBezTo>
                    <a:pt x="1037" y="3547"/>
                    <a:pt x="1054" y="3550"/>
                    <a:pt x="1069" y="3550"/>
                  </a:cubicBezTo>
                  <a:cubicBezTo>
                    <a:pt x="1100" y="3550"/>
                    <a:pt x="1124" y="3537"/>
                    <a:pt x="1144" y="3500"/>
                  </a:cubicBezTo>
                  <a:cubicBezTo>
                    <a:pt x="1171" y="3460"/>
                    <a:pt x="1197" y="3417"/>
                    <a:pt x="1227" y="3390"/>
                  </a:cubicBezTo>
                  <a:cubicBezTo>
                    <a:pt x="1336" y="3238"/>
                    <a:pt x="1445" y="3116"/>
                    <a:pt x="1610" y="3020"/>
                  </a:cubicBezTo>
                  <a:cubicBezTo>
                    <a:pt x="1635" y="2996"/>
                    <a:pt x="1675" y="2974"/>
                    <a:pt x="1712" y="2974"/>
                  </a:cubicBezTo>
                  <a:cubicBezTo>
                    <a:pt x="1720" y="2974"/>
                    <a:pt x="1728" y="2975"/>
                    <a:pt x="1736" y="2977"/>
                  </a:cubicBezTo>
                  <a:cubicBezTo>
                    <a:pt x="1748" y="2985"/>
                    <a:pt x="1759" y="2988"/>
                    <a:pt x="1768" y="2988"/>
                  </a:cubicBezTo>
                  <a:cubicBezTo>
                    <a:pt x="1792" y="2988"/>
                    <a:pt x="1809" y="2969"/>
                    <a:pt x="1819" y="2951"/>
                  </a:cubicBezTo>
                  <a:cubicBezTo>
                    <a:pt x="1958" y="2812"/>
                    <a:pt x="2080" y="2660"/>
                    <a:pt x="2189" y="2481"/>
                  </a:cubicBezTo>
                  <a:cubicBezTo>
                    <a:pt x="2288" y="2316"/>
                    <a:pt x="2355" y="2137"/>
                    <a:pt x="2467" y="1972"/>
                  </a:cubicBezTo>
                  <a:cubicBezTo>
                    <a:pt x="2507" y="1916"/>
                    <a:pt x="2507" y="1846"/>
                    <a:pt x="2493" y="1780"/>
                  </a:cubicBezTo>
                  <a:cubicBezTo>
                    <a:pt x="2424" y="1585"/>
                    <a:pt x="2437" y="1393"/>
                    <a:pt x="2437" y="1201"/>
                  </a:cubicBezTo>
                  <a:cubicBezTo>
                    <a:pt x="2454" y="1102"/>
                    <a:pt x="2437" y="1006"/>
                    <a:pt x="2467" y="884"/>
                  </a:cubicBezTo>
                  <a:lnTo>
                    <a:pt x="2467" y="884"/>
                  </a:lnTo>
                  <a:cubicBezTo>
                    <a:pt x="2424" y="910"/>
                    <a:pt x="2411" y="923"/>
                    <a:pt x="2384" y="937"/>
                  </a:cubicBezTo>
                  <a:cubicBezTo>
                    <a:pt x="2350" y="954"/>
                    <a:pt x="2315" y="962"/>
                    <a:pt x="2281" y="962"/>
                  </a:cubicBezTo>
                  <a:cubicBezTo>
                    <a:pt x="2204" y="962"/>
                    <a:pt x="2132" y="919"/>
                    <a:pt x="2093" y="841"/>
                  </a:cubicBezTo>
                  <a:cubicBezTo>
                    <a:pt x="2040" y="732"/>
                    <a:pt x="2040" y="636"/>
                    <a:pt x="2093" y="523"/>
                  </a:cubicBezTo>
                  <a:cubicBezTo>
                    <a:pt x="2107" y="497"/>
                    <a:pt x="2123" y="470"/>
                    <a:pt x="2093" y="441"/>
                  </a:cubicBezTo>
                  <a:cubicBezTo>
                    <a:pt x="1984" y="318"/>
                    <a:pt x="1915" y="179"/>
                    <a:pt x="188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3193194" y="4757323"/>
              <a:ext cx="108724" cy="146650"/>
            </a:xfrm>
            <a:custGeom>
              <a:avLst/>
              <a:gdLst/>
              <a:ahLst/>
              <a:cxnLst/>
              <a:rect l="l" t="t" r="r" b="b"/>
              <a:pathLst>
                <a:path w="2646" h="3569" extrusionOk="0">
                  <a:moveTo>
                    <a:pt x="1392" y="0"/>
                  </a:moveTo>
                  <a:lnTo>
                    <a:pt x="1392" y="0"/>
                  </a:lnTo>
                  <a:cubicBezTo>
                    <a:pt x="1253" y="139"/>
                    <a:pt x="1088" y="262"/>
                    <a:pt x="923" y="374"/>
                  </a:cubicBezTo>
                  <a:cubicBezTo>
                    <a:pt x="800" y="440"/>
                    <a:pt x="704" y="539"/>
                    <a:pt x="648" y="662"/>
                  </a:cubicBezTo>
                  <a:cubicBezTo>
                    <a:pt x="609" y="758"/>
                    <a:pt x="552" y="854"/>
                    <a:pt x="496" y="936"/>
                  </a:cubicBezTo>
                  <a:cubicBezTo>
                    <a:pt x="443" y="1019"/>
                    <a:pt x="400" y="1102"/>
                    <a:pt x="361" y="1184"/>
                  </a:cubicBezTo>
                  <a:cubicBezTo>
                    <a:pt x="304" y="1310"/>
                    <a:pt x="278" y="1432"/>
                    <a:pt x="235" y="1558"/>
                  </a:cubicBezTo>
                  <a:cubicBezTo>
                    <a:pt x="179" y="1667"/>
                    <a:pt x="126" y="1779"/>
                    <a:pt x="96" y="1889"/>
                  </a:cubicBezTo>
                  <a:cubicBezTo>
                    <a:pt x="70" y="1958"/>
                    <a:pt x="83" y="2011"/>
                    <a:pt x="165" y="2011"/>
                  </a:cubicBezTo>
                  <a:cubicBezTo>
                    <a:pt x="222" y="2011"/>
                    <a:pt x="235" y="2067"/>
                    <a:pt x="235" y="2094"/>
                  </a:cubicBezTo>
                  <a:cubicBezTo>
                    <a:pt x="235" y="2163"/>
                    <a:pt x="235" y="2232"/>
                    <a:pt x="208" y="2289"/>
                  </a:cubicBezTo>
                  <a:cubicBezTo>
                    <a:pt x="165" y="2424"/>
                    <a:pt x="96" y="2550"/>
                    <a:pt x="30" y="2672"/>
                  </a:cubicBezTo>
                  <a:cubicBezTo>
                    <a:pt x="0" y="2742"/>
                    <a:pt x="30" y="2755"/>
                    <a:pt x="70" y="2785"/>
                  </a:cubicBezTo>
                  <a:cubicBezTo>
                    <a:pt x="152" y="2824"/>
                    <a:pt x="235" y="2867"/>
                    <a:pt x="304" y="2920"/>
                  </a:cubicBezTo>
                  <a:cubicBezTo>
                    <a:pt x="483" y="3033"/>
                    <a:pt x="675" y="3129"/>
                    <a:pt x="857" y="3238"/>
                  </a:cubicBezTo>
                  <a:cubicBezTo>
                    <a:pt x="1022" y="3334"/>
                    <a:pt x="1187" y="3446"/>
                    <a:pt x="1336" y="3568"/>
                  </a:cubicBezTo>
                  <a:lnTo>
                    <a:pt x="1627" y="3568"/>
                  </a:lnTo>
                  <a:cubicBezTo>
                    <a:pt x="1601" y="3486"/>
                    <a:pt x="1640" y="3433"/>
                    <a:pt x="1696" y="3403"/>
                  </a:cubicBezTo>
                  <a:cubicBezTo>
                    <a:pt x="1819" y="3320"/>
                    <a:pt x="1902" y="3225"/>
                    <a:pt x="1997" y="3129"/>
                  </a:cubicBezTo>
                  <a:cubicBezTo>
                    <a:pt x="2067" y="3033"/>
                    <a:pt x="2110" y="2798"/>
                    <a:pt x="2054" y="2702"/>
                  </a:cubicBezTo>
                  <a:cubicBezTo>
                    <a:pt x="1984" y="2576"/>
                    <a:pt x="1931" y="2454"/>
                    <a:pt x="1902" y="2315"/>
                  </a:cubicBezTo>
                  <a:cubicBezTo>
                    <a:pt x="1862" y="2123"/>
                    <a:pt x="1971" y="1998"/>
                    <a:pt x="2080" y="1875"/>
                  </a:cubicBezTo>
                  <a:cubicBezTo>
                    <a:pt x="2193" y="1736"/>
                    <a:pt x="2328" y="1627"/>
                    <a:pt x="2441" y="1502"/>
                  </a:cubicBezTo>
                  <a:cubicBezTo>
                    <a:pt x="2523" y="1432"/>
                    <a:pt x="2593" y="1350"/>
                    <a:pt x="2619" y="1240"/>
                  </a:cubicBezTo>
                  <a:cubicBezTo>
                    <a:pt x="2646" y="1131"/>
                    <a:pt x="2606" y="1006"/>
                    <a:pt x="2563" y="910"/>
                  </a:cubicBezTo>
                  <a:cubicBezTo>
                    <a:pt x="2510" y="744"/>
                    <a:pt x="2441" y="592"/>
                    <a:pt x="2358" y="440"/>
                  </a:cubicBezTo>
                  <a:cubicBezTo>
                    <a:pt x="2315" y="331"/>
                    <a:pt x="2275" y="209"/>
                    <a:pt x="2302" y="83"/>
                  </a:cubicBezTo>
                  <a:cubicBezTo>
                    <a:pt x="2315" y="57"/>
                    <a:pt x="2302" y="43"/>
                    <a:pt x="2275" y="43"/>
                  </a:cubicBezTo>
                  <a:cubicBezTo>
                    <a:pt x="2163" y="43"/>
                    <a:pt x="2067" y="43"/>
                    <a:pt x="2014" y="152"/>
                  </a:cubicBezTo>
                  <a:cubicBezTo>
                    <a:pt x="1997" y="179"/>
                    <a:pt x="1984" y="209"/>
                    <a:pt x="1971" y="222"/>
                  </a:cubicBezTo>
                  <a:cubicBezTo>
                    <a:pt x="1931" y="275"/>
                    <a:pt x="1875" y="318"/>
                    <a:pt x="1806" y="344"/>
                  </a:cubicBezTo>
                  <a:cubicBezTo>
                    <a:pt x="1774" y="359"/>
                    <a:pt x="1743" y="365"/>
                    <a:pt x="1714" y="365"/>
                  </a:cubicBezTo>
                  <a:cubicBezTo>
                    <a:pt x="1627" y="365"/>
                    <a:pt x="1546" y="313"/>
                    <a:pt x="1475" y="262"/>
                  </a:cubicBezTo>
                  <a:cubicBezTo>
                    <a:pt x="1379" y="209"/>
                    <a:pt x="1366" y="109"/>
                    <a:pt x="13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3022257" y="4545090"/>
              <a:ext cx="94055" cy="157909"/>
            </a:xfrm>
            <a:custGeom>
              <a:avLst/>
              <a:gdLst/>
              <a:ahLst/>
              <a:cxnLst/>
              <a:rect l="l" t="t" r="r" b="b"/>
              <a:pathLst>
                <a:path w="2289" h="3843" extrusionOk="0">
                  <a:moveTo>
                    <a:pt x="0" y="0"/>
                  </a:moveTo>
                  <a:lnTo>
                    <a:pt x="0" y="3843"/>
                  </a:lnTo>
                  <a:cubicBezTo>
                    <a:pt x="109" y="3786"/>
                    <a:pt x="222" y="3747"/>
                    <a:pt x="331" y="3733"/>
                  </a:cubicBezTo>
                  <a:cubicBezTo>
                    <a:pt x="368" y="3733"/>
                    <a:pt x="398" y="3739"/>
                    <a:pt x="427" y="3739"/>
                  </a:cubicBezTo>
                  <a:cubicBezTo>
                    <a:pt x="441" y="3739"/>
                    <a:pt x="455" y="3738"/>
                    <a:pt x="470" y="3733"/>
                  </a:cubicBezTo>
                  <a:cubicBezTo>
                    <a:pt x="523" y="3720"/>
                    <a:pt x="536" y="3704"/>
                    <a:pt x="523" y="3651"/>
                  </a:cubicBezTo>
                  <a:cubicBezTo>
                    <a:pt x="496" y="3595"/>
                    <a:pt x="483" y="3538"/>
                    <a:pt x="453" y="3485"/>
                  </a:cubicBezTo>
                  <a:cubicBezTo>
                    <a:pt x="413" y="3360"/>
                    <a:pt x="413" y="3237"/>
                    <a:pt x="483" y="3142"/>
                  </a:cubicBezTo>
                  <a:cubicBezTo>
                    <a:pt x="635" y="2920"/>
                    <a:pt x="853" y="2824"/>
                    <a:pt x="1101" y="2811"/>
                  </a:cubicBezTo>
                  <a:cubicBezTo>
                    <a:pt x="1240" y="2811"/>
                    <a:pt x="1362" y="2851"/>
                    <a:pt x="1488" y="2877"/>
                  </a:cubicBezTo>
                  <a:cubicBezTo>
                    <a:pt x="1510" y="2885"/>
                    <a:pt x="1531" y="2889"/>
                    <a:pt x="1551" y="2889"/>
                  </a:cubicBezTo>
                  <a:cubicBezTo>
                    <a:pt x="1606" y="2889"/>
                    <a:pt x="1654" y="2860"/>
                    <a:pt x="1693" y="2811"/>
                  </a:cubicBezTo>
                  <a:cubicBezTo>
                    <a:pt x="1776" y="2685"/>
                    <a:pt x="1858" y="2563"/>
                    <a:pt x="1888" y="2398"/>
                  </a:cubicBezTo>
                  <a:cubicBezTo>
                    <a:pt x="1915" y="2245"/>
                    <a:pt x="1971" y="2093"/>
                    <a:pt x="2024" y="1941"/>
                  </a:cubicBezTo>
                  <a:cubicBezTo>
                    <a:pt x="2093" y="1789"/>
                    <a:pt x="2149" y="1637"/>
                    <a:pt x="2288" y="1528"/>
                  </a:cubicBezTo>
                  <a:cubicBezTo>
                    <a:pt x="2259" y="1515"/>
                    <a:pt x="2245" y="1515"/>
                    <a:pt x="2232" y="1515"/>
                  </a:cubicBezTo>
                  <a:cubicBezTo>
                    <a:pt x="2067" y="1488"/>
                    <a:pt x="1915" y="1458"/>
                    <a:pt x="1776" y="1389"/>
                  </a:cubicBezTo>
                  <a:cubicBezTo>
                    <a:pt x="1528" y="1253"/>
                    <a:pt x="1267" y="1128"/>
                    <a:pt x="1019" y="992"/>
                  </a:cubicBezTo>
                  <a:cubicBezTo>
                    <a:pt x="896" y="923"/>
                    <a:pt x="771" y="840"/>
                    <a:pt x="648" y="771"/>
                  </a:cubicBezTo>
                  <a:cubicBezTo>
                    <a:pt x="496" y="675"/>
                    <a:pt x="387" y="523"/>
                    <a:pt x="248" y="397"/>
                  </a:cubicBezTo>
                  <a:cubicBezTo>
                    <a:pt x="192" y="344"/>
                    <a:pt x="165" y="275"/>
                    <a:pt x="165" y="192"/>
                  </a:cubicBezTo>
                  <a:cubicBezTo>
                    <a:pt x="165" y="136"/>
                    <a:pt x="192" y="83"/>
                    <a:pt x="152" y="40"/>
                  </a:cubicBezTo>
                  <a:cubicBezTo>
                    <a:pt x="122" y="0"/>
                    <a:pt x="56" y="1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3363022" y="4837778"/>
              <a:ext cx="125201" cy="66196"/>
            </a:xfrm>
            <a:custGeom>
              <a:avLst/>
              <a:gdLst/>
              <a:ahLst/>
              <a:cxnLst/>
              <a:rect l="l" t="t" r="r" b="b"/>
              <a:pathLst>
                <a:path w="3047" h="1611" extrusionOk="0">
                  <a:moveTo>
                    <a:pt x="2441" y="566"/>
                  </a:moveTo>
                  <a:cubicBezTo>
                    <a:pt x="2440" y="567"/>
                    <a:pt x="2440" y="569"/>
                    <a:pt x="2439" y="571"/>
                  </a:cubicBezTo>
                  <a:lnTo>
                    <a:pt x="2439" y="571"/>
                  </a:lnTo>
                  <a:cubicBezTo>
                    <a:pt x="2444" y="570"/>
                    <a:pt x="2449" y="568"/>
                    <a:pt x="2454" y="566"/>
                  </a:cubicBezTo>
                  <a:close/>
                  <a:moveTo>
                    <a:pt x="249" y="0"/>
                  </a:moveTo>
                  <a:cubicBezTo>
                    <a:pt x="222" y="109"/>
                    <a:pt x="209" y="235"/>
                    <a:pt x="166" y="344"/>
                  </a:cubicBezTo>
                  <a:cubicBezTo>
                    <a:pt x="113" y="496"/>
                    <a:pt x="70" y="661"/>
                    <a:pt x="14" y="827"/>
                  </a:cubicBezTo>
                  <a:cubicBezTo>
                    <a:pt x="1" y="853"/>
                    <a:pt x="1" y="866"/>
                    <a:pt x="30" y="880"/>
                  </a:cubicBezTo>
                  <a:cubicBezTo>
                    <a:pt x="126" y="923"/>
                    <a:pt x="209" y="979"/>
                    <a:pt x="305" y="1019"/>
                  </a:cubicBezTo>
                  <a:cubicBezTo>
                    <a:pt x="483" y="1075"/>
                    <a:pt x="662" y="1101"/>
                    <a:pt x="841" y="1144"/>
                  </a:cubicBezTo>
                  <a:cubicBezTo>
                    <a:pt x="925" y="1152"/>
                    <a:pt x="1005" y="1165"/>
                    <a:pt x="1084" y="1165"/>
                  </a:cubicBezTo>
                  <a:cubicBezTo>
                    <a:pt x="1136" y="1165"/>
                    <a:pt x="1188" y="1160"/>
                    <a:pt x="1241" y="1144"/>
                  </a:cubicBezTo>
                  <a:cubicBezTo>
                    <a:pt x="1260" y="1140"/>
                    <a:pt x="1278" y="1137"/>
                    <a:pt x="1295" y="1137"/>
                  </a:cubicBezTo>
                  <a:cubicBezTo>
                    <a:pt x="1386" y="1137"/>
                    <a:pt x="1436" y="1205"/>
                    <a:pt x="1436" y="1323"/>
                  </a:cubicBezTo>
                  <a:cubicBezTo>
                    <a:pt x="1449" y="1419"/>
                    <a:pt x="1419" y="1515"/>
                    <a:pt x="1419" y="1610"/>
                  </a:cubicBezTo>
                  <a:lnTo>
                    <a:pt x="2315" y="1610"/>
                  </a:lnTo>
                  <a:cubicBezTo>
                    <a:pt x="2398" y="1541"/>
                    <a:pt x="2454" y="1445"/>
                    <a:pt x="2550" y="1392"/>
                  </a:cubicBezTo>
                  <a:cubicBezTo>
                    <a:pt x="2593" y="1349"/>
                    <a:pt x="2646" y="1323"/>
                    <a:pt x="2702" y="1310"/>
                  </a:cubicBezTo>
                  <a:cubicBezTo>
                    <a:pt x="2772" y="1310"/>
                    <a:pt x="2812" y="1323"/>
                    <a:pt x="2841" y="1376"/>
                  </a:cubicBezTo>
                  <a:cubicBezTo>
                    <a:pt x="2894" y="1445"/>
                    <a:pt x="2924" y="1528"/>
                    <a:pt x="2937" y="1610"/>
                  </a:cubicBezTo>
                  <a:lnTo>
                    <a:pt x="3033" y="1610"/>
                  </a:lnTo>
                  <a:cubicBezTo>
                    <a:pt x="3020" y="1571"/>
                    <a:pt x="3020" y="1528"/>
                    <a:pt x="3033" y="1501"/>
                  </a:cubicBezTo>
                  <a:cubicBezTo>
                    <a:pt x="3046" y="1392"/>
                    <a:pt x="3046" y="1280"/>
                    <a:pt x="3046" y="1184"/>
                  </a:cubicBezTo>
                  <a:cubicBezTo>
                    <a:pt x="3046" y="1075"/>
                    <a:pt x="2977" y="1005"/>
                    <a:pt x="2881" y="992"/>
                  </a:cubicBezTo>
                  <a:cubicBezTo>
                    <a:pt x="2829" y="978"/>
                    <a:pt x="2781" y="974"/>
                    <a:pt x="2732" y="974"/>
                  </a:cubicBezTo>
                  <a:cubicBezTo>
                    <a:pt x="2677" y="974"/>
                    <a:pt x="2623" y="979"/>
                    <a:pt x="2563" y="979"/>
                  </a:cubicBezTo>
                  <a:cubicBezTo>
                    <a:pt x="2441" y="979"/>
                    <a:pt x="2454" y="979"/>
                    <a:pt x="2411" y="1101"/>
                  </a:cubicBezTo>
                  <a:cubicBezTo>
                    <a:pt x="2385" y="1171"/>
                    <a:pt x="2302" y="1488"/>
                    <a:pt x="2263" y="1558"/>
                  </a:cubicBezTo>
                  <a:cubicBezTo>
                    <a:pt x="2244" y="1583"/>
                    <a:pt x="2226" y="1592"/>
                    <a:pt x="2209" y="1592"/>
                  </a:cubicBezTo>
                  <a:cubicBezTo>
                    <a:pt x="2199" y="1592"/>
                    <a:pt x="2190" y="1589"/>
                    <a:pt x="2180" y="1584"/>
                  </a:cubicBezTo>
                  <a:cubicBezTo>
                    <a:pt x="2137" y="1584"/>
                    <a:pt x="2137" y="1558"/>
                    <a:pt x="2137" y="1515"/>
                  </a:cubicBezTo>
                  <a:cubicBezTo>
                    <a:pt x="2137" y="1488"/>
                    <a:pt x="2206" y="1227"/>
                    <a:pt x="2206" y="1184"/>
                  </a:cubicBezTo>
                  <a:cubicBezTo>
                    <a:pt x="2233" y="1101"/>
                    <a:pt x="2302" y="1019"/>
                    <a:pt x="2276" y="909"/>
                  </a:cubicBezTo>
                  <a:cubicBezTo>
                    <a:pt x="2263" y="909"/>
                    <a:pt x="2276" y="880"/>
                    <a:pt x="2276" y="880"/>
                  </a:cubicBezTo>
                  <a:cubicBezTo>
                    <a:pt x="2396" y="815"/>
                    <a:pt x="2398" y="679"/>
                    <a:pt x="2439" y="571"/>
                  </a:cubicBezTo>
                  <a:lnTo>
                    <a:pt x="2439" y="571"/>
                  </a:lnTo>
                  <a:cubicBezTo>
                    <a:pt x="2432" y="572"/>
                    <a:pt x="2427" y="572"/>
                    <a:pt x="2421" y="572"/>
                  </a:cubicBezTo>
                  <a:cubicBezTo>
                    <a:pt x="2412" y="572"/>
                    <a:pt x="2405" y="572"/>
                    <a:pt x="2398" y="579"/>
                  </a:cubicBezTo>
                  <a:cubicBezTo>
                    <a:pt x="2180" y="675"/>
                    <a:pt x="1932" y="701"/>
                    <a:pt x="1697" y="714"/>
                  </a:cubicBezTo>
                  <a:cubicBezTo>
                    <a:pt x="1672" y="716"/>
                    <a:pt x="1648" y="717"/>
                    <a:pt x="1623" y="717"/>
                  </a:cubicBezTo>
                  <a:cubicBezTo>
                    <a:pt x="1438" y="717"/>
                    <a:pt x="1247" y="665"/>
                    <a:pt x="1075" y="592"/>
                  </a:cubicBezTo>
                  <a:cubicBezTo>
                    <a:pt x="979" y="549"/>
                    <a:pt x="884" y="523"/>
                    <a:pt x="801" y="466"/>
                  </a:cubicBezTo>
                  <a:cubicBezTo>
                    <a:pt x="593" y="331"/>
                    <a:pt x="414" y="179"/>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3331382" y="4858200"/>
              <a:ext cx="82632" cy="45774"/>
            </a:xfrm>
            <a:custGeom>
              <a:avLst/>
              <a:gdLst/>
              <a:ahLst/>
              <a:cxnLst/>
              <a:rect l="l" t="t" r="r" b="b"/>
              <a:pathLst>
                <a:path w="2011" h="1114" extrusionOk="0">
                  <a:moveTo>
                    <a:pt x="554" y="1"/>
                  </a:moveTo>
                  <a:cubicBezTo>
                    <a:pt x="536" y="1"/>
                    <a:pt x="518" y="4"/>
                    <a:pt x="496" y="12"/>
                  </a:cubicBezTo>
                  <a:cubicBezTo>
                    <a:pt x="387" y="69"/>
                    <a:pt x="357" y="178"/>
                    <a:pt x="318" y="274"/>
                  </a:cubicBezTo>
                  <a:cubicBezTo>
                    <a:pt x="205" y="548"/>
                    <a:pt x="109" y="839"/>
                    <a:pt x="0" y="1113"/>
                  </a:cubicBezTo>
                  <a:lnTo>
                    <a:pt x="1515" y="1113"/>
                  </a:lnTo>
                  <a:cubicBezTo>
                    <a:pt x="1558" y="1044"/>
                    <a:pt x="1627" y="1004"/>
                    <a:pt x="1693" y="978"/>
                  </a:cubicBezTo>
                  <a:cubicBezTo>
                    <a:pt x="1727" y="959"/>
                    <a:pt x="1757" y="949"/>
                    <a:pt x="1783" y="949"/>
                  </a:cubicBezTo>
                  <a:cubicBezTo>
                    <a:pt x="1835" y="949"/>
                    <a:pt x="1873" y="986"/>
                    <a:pt x="1902" y="1061"/>
                  </a:cubicBezTo>
                  <a:lnTo>
                    <a:pt x="1902" y="1113"/>
                  </a:lnTo>
                  <a:lnTo>
                    <a:pt x="1971" y="1113"/>
                  </a:lnTo>
                  <a:cubicBezTo>
                    <a:pt x="1984" y="1031"/>
                    <a:pt x="2011" y="948"/>
                    <a:pt x="1998" y="852"/>
                  </a:cubicBezTo>
                  <a:lnTo>
                    <a:pt x="1998" y="852"/>
                  </a:lnTo>
                  <a:cubicBezTo>
                    <a:pt x="1958" y="865"/>
                    <a:pt x="1915" y="865"/>
                    <a:pt x="1875" y="865"/>
                  </a:cubicBezTo>
                  <a:cubicBezTo>
                    <a:pt x="1640" y="865"/>
                    <a:pt x="1419" y="796"/>
                    <a:pt x="1197" y="743"/>
                  </a:cubicBezTo>
                  <a:cubicBezTo>
                    <a:pt x="1048" y="700"/>
                    <a:pt x="910" y="647"/>
                    <a:pt x="784" y="565"/>
                  </a:cubicBezTo>
                  <a:cubicBezTo>
                    <a:pt x="731" y="535"/>
                    <a:pt x="648" y="535"/>
                    <a:pt x="619" y="482"/>
                  </a:cubicBezTo>
                  <a:cubicBezTo>
                    <a:pt x="605" y="452"/>
                    <a:pt x="592" y="439"/>
                    <a:pt x="566" y="412"/>
                  </a:cubicBezTo>
                  <a:cubicBezTo>
                    <a:pt x="523" y="383"/>
                    <a:pt x="483" y="343"/>
                    <a:pt x="453" y="287"/>
                  </a:cubicBezTo>
                  <a:cubicBezTo>
                    <a:pt x="427" y="260"/>
                    <a:pt x="427" y="217"/>
                    <a:pt x="470" y="191"/>
                  </a:cubicBezTo>
                  <a:cubicBezTo>
                    <a:pt x="480" y="181"/>
                    <a:pt x="488" y="176"/>
                    <a:pt x="497" y="176"/>
                  </a:cubicBezTo>
                  <a:cubicBezTo>
                    <a:pt x="511" y="176"/>
                    <a:pt x="526" y="188"/>
                    <a:pt x="552" y="204"/>
                  </a:cubicBezTo>
                  <a:cubicBezTo>
                    <a:pt x="566" y="217"/>
                    <a:pt x="579" y="247"/>
                    <a:pt x="605" y="260"/>
                  </a:cubicBezTo>
                  <a:cubicBezTo>
                    <a:pt x="662" y="204"/>
                    <a:pt x="662" y="135"/>
                    <a:pt x="688" y="69"/>
                  </a:cubicBezTo>
                  <a:cubicBezTo>
                    <a:pt x="688" y="52"/>
                    <a:pt x="688" y="39"/>
                    <a:pt x="662" y="26"/>
                  </a:cubicBezTo>
                  <a:cubicBezTo>
                    <a:pt x="623" y="16"/>
                    <a:pt x="592" y="1"/>
                    <a:pt x="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3458146" y="4891566"/>
              <a:ext cx="25599" cy="12409"/>
            </a:xfrm>
            <a:custGeom>
              <a:avLst/>
              <a:gdLst/>
              <a:ahLst/>
              <a:cxnLst/>
              <a:rect l="l" t="t" r="r" b="b"/>
              <a:pathLst>
                <a:path w="623" h="302" extrusionOk="0">
                  <a:moveTo>
                    <a:pt x="387" y="1"/>
                  </a:moveTo>
                  <a:cubicBezTo>
                    <a:pt x="331" y="14"/>
                    <a:pt x="278" y="40"/>
                    <a:pt x="235" y="83"/>
                  </a:cubicBezTo>
                  <a:cubicBezTo>
                    <a:pt x="139" y="136"/>
                    <a:pt x="83" y="232"/>
                    <a:pt x="0" y="301"/>
                  </a:cubicBezTo>
                  <a:lnTo>
                    <a:pt x="196" y="301"/>
                  </a:lnTo>
                  <a:cubicBezTo>
                    <a:pt x="235" y="232"/>
                    <a:pt x="291" y="206"/>
                    <a:pt x="344" y="166"/>
                  </a:cubicBezTo>
                  <a:cubicBezTo>
                    <a:pt x="361" y="160"/>
                    <a:pt x="375" y="156"/>
                    <a:pt x="386" y="156"/>
                  </a:cubicBezTo>
                  <a:cubicBezTo>
                    <a:pt x="404" y="156"/>
                    <a:pt x="414" y="166"/>
                    <a:pt x="414" y="192"/>
                  </a:cubicBezTo>
                  <a:cubicBezTo>
                    <a:pt x="427" y="232"/>
                    <a:pt x="444" y="262"/>
                    <a:pt x="457" y="301"/>
                  </a:cubicBezTo>
                  <a:lnTo>
                    <a:pt x="622" y="301"/>
                  </a:lnTo>
                  <a:cubicBezTo>
                    <a:pt x="609" y="219"/>
                    <a:pt x="579" y="136"/>
                    <a:pt x="526" y="67"/>
                  </a:cubicBezTo>
                  <a:cubicBezTo>
                    <a:pt x="497" y="14"/>
                    <a:pt x="45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3393593" y="4897195"/>
              <a:ext cx="15943" cy="6780"/>
            </a:xfrm>
            <a:custGeom>
              <a:avLst/>
              <a:gdLst/>
              <a:ahLst/>
              <a:cxnLst/>
              <a:rect l="l" t="t" r="r" b="b"/>
              <a:pathLst>
                <a:path w="388" h="165" extrusionOk="0">
                  <a:moveTo>
                    <a:pt x="269" y="0"/>
                  </a:moveTo>
                  <a:cubicBezTo>
                    <a:pt x="243" y="0"/>
                    <a:pt x="213" y="10"/>
                    <a:pt x="179" y="29"/>
                  </a:cubicBezTo>
                  <a:cubicBezTo>
                    <a:pt x="113" y="55"/>
                    <a:pt x="44" y="95"/>
                    <a:pt x="1" y="164"/>
                  </a:cubicBezTo>
                  <a:lnTo>
                    <a:pt x="222" y="164"/>
                  </a:lnTo>
                  <a:cubicBezTo>
                    <a:pt x="229" y="151"/>
                    <a:pt x="235" y="145"/>
                    <a:pt x="242" y="145"/>
                  </a:cubicBezTo>
                  <a:cubicBezTo>
                    <a:pt x="249" y="145"/>
                    <a:pt x="255" y="151"/>
                    <a:pt x="262" y="164"/>
                  </a:cubicBezTo>
                  <a:lnTo>
                    <a:pt x="388" y="164"/>
                  </a:lnTo>
                  <a:lnTo>
                    <a:pt x="388" y="112"/>
                  </a:lnTo>
                  <a:cubicBezTo>
                    <a:pt x="359" y="37"/>
                    <a:pt x="321"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3466159" y="4897935"/>
              <a:ext cx="10766" cy="6040"/>
            </a:xfrm>
            <a:custGeom>
              <a:avLst/>
              <a:gdLst/>
              <a:ahLst/>
              <a:cxnLst/>
              <a:rect l="l" t="t" r="r" b="b"/>
              <a:pathLst>
                <a:path w="262" h="147" extrusionOk="0">
                  <a:moveTo>
                    <a:pt x="191" y="1"/>
                  </a:moveTo>
                  <a:cubicBezTo>
                    <a:pt x="180" y="1"/>
                    <a:pt x="166" y="5"/>
                    <a:pt x="149" y="11"/>
                  </a:cubicBezTo>
                  <a:cubicBezTo>
                    <a:pt x="96" y="51"/>
                    <a:pt x="40" y="77"/>
                    <a:pt x="1" y="146"/>
                  </a:cubicBezTo>
                  <a:lnTo>
                    <a:pt x="262" y="146"/>
                  </a:lnTo>
                  <a:cubicBezTo>
                    <a:pt x="249" y="107"/>
                    <a:pt x="232" y="77"/>
                    <a:pt x="219" y="37"/>
                  </a:cubicBezTo>
                  <a:cubicBezTo>
                    <a:pt x="219" y="11"/>
                    <a:pt x="209"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3402715" y="4903112"/>
              <a:ext cx="1644" cy="863"/>
            </a:xfrm>
            <a:custGeom>
              <a:avLst/>
              <a:gdLst/>
              <a:ahLst/>
              <a:cxnLst/>
              <a:rect l="l" t="t" r="r" b="b"/>
              <a:pathLst>
                <a:path w="40" h="21" extrusionOk="0">
                  <a:moveTo>
                    <a:pt x="20" y="1"/>
                  </a:moveTo>
                  <a:cubicBezTo>
                    <a:pt x="13" y="1"/>
                    <a:pt x="7" y="7"/>
                    <a:pt x="0" y="20"/>
                  </a:cubicBezTo>
                  <a:lnTo>
                    <a:pt x="40" y="20"/>
                  </a:lnTo>
                  <a:cubicBezTo>
                    <a:pt x="33" y="7"/>
                    <a:pt x="27"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3022257" y="4406327"/>
              <a:ext cx="575" cy="1151"/>
            </a:xfrm>
            <a:custGeom>
              <a:avLst/>
              <a:gdLst/>
              <a:ahLst/>
              <a:cxnLst/>
              <a:rect l="l" t="t" r="r" b="b"/>
              <a:pathLst>
                <a:path w="14" h="28" extrusionOk="0">
                  <a:moveTo>
                    <a:pt x="0" y="1"/>
                  </a:moveTo>
                  <a:lnTo>
                    <a:pt x="0" y="27"/>
                  </a:lnTo>
                  <a:lnTo>
                    <a:pt x="13" y="14"/>
                  </a:lnTo>
                  <a:cubicBezTo>
                    <a:pt x="0" y="14"/>
                    <a:pt x="0" y="1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3494429" y="4880677"/>
              <a:ext cx="41" cy="1274"/>
            </a:xfrm>
            <a:custGeom>
              <a:avLst/>
              <a:gdLst/>
              <a:ahLst/>
              <a:cxnLst/>
              <a:rect l="l" t="t" r="r" b="b"/>
              <a:pathLst>
                <a:path w="1" h="31" extrusionOk="0">
                  <a:moveTo>
                    <a:pt x="0" y="1"/>
                  </a:moveTo>
                  <a:lnTo>
                    <a:pt x="0" y="31"/>
                  </a:lnTo>
                  <a:lnTo>
                    <a:pt x="0" y="3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3318315" y="4628134"/>
              <a:ext cx="204957" cy="229693"/>
            </a:xfrm>
            <a:custGeom>
              <a:avLst/>
              <a:gdLst/>
              <a:ahLst/>
              <a:cxnLst/>
              <a:rect l="l" t="t" r="r" b="b"/>
              <a:pathLst>
                <a:path w="4988" h="5590" extrusionOk="0">
                  <a:moveTo>
                    <a:pt x="2567" y="1418"/>
                  </a:moveTo>
                  <a:cubicBezTo>
                    <a:pt x="2716" y="1418"/>
                    <a:pt x="2863" y="1448"/>
                    <a:pt x="2990" y="1517"/>
                  </a:cubicBezTo>
                  <a:cubicBezTo>
                    <a:pt x="3020" y="1547"/>
                    <a:pt x="3046" y="1574"/>
                    <a:pt x="3033" y="1600"/>
                  </a:cubicBezTo>
                  <a:cubicBezTo>
                    <a:pt x="3033" y="1643"/>
                    <a:pt x="2990" y="1643"/>
                    <a:pt x="2964" y="1643"/>
                  </a:cubicBezTo>
                  <a:lnTo>
                    <a:pt x="2825" y="1643"/>
                  </a:lnTo>
                  <a:cubicBezTo>
                    <a:pt x="2494" y="1669"/>
                    <a:pt x="2150" y="1683"/>
                    <a:pt x="1833" y="1808"/>
                  </a:cubicBezTo>
                  <a:cubicBezTo>
                    <a:pt x="1793" y="1822"/>
                    <a:pt x="1750" y="1835"/>
                    <a:pt x="1724" y="1865"/>
                  </a:cubicBezTo>
                  <a:cubicBezTo>
                    <a:pt x="1706" y="1870"/>
                    <a:pt x="1690" y="1873"/>
                    <a:pt x="1675" y="1873"/>
                  </a:cubicBezTo>
                  <a:cubicBezTo>
                    <a:pt x="1653" y="1873"/>
                    <a:pt x="1636" y="1866"/>
                    <a:pt x="1628" y="1848"/>
                  </a:cubicBezTo>
                  <a:cubicBezTo>
                    <a:pt x="1598" y="1808"/>
                    <a:pt x="1628" y="1782"/>
                    <a:pt x="1654" y="1765"/>
                  </a:cubicBezTo>
                  <a:cubicBezTo>
                    <a:pt x="1793" y="1683"/>
                    <a:pt x="1915" y="1587"/>
                    <a:pt x="2067" y="1534"/>
                  </a:cubicBezTo>
                  <a:cubicBezTo>
                    <a:pt x="2206" y="1478"/>
                    <a:pt x="2342" y="1435"/>
                    <a:pt x="2481" y="1421"/>
                  </a:cubicBezTo>
                  <a:cubicBezTo>
                    <a:pt x="2510" y="1419"/>
                    <a:pt x="2538" y="1418"/>
                    <a:pt x="2567" y="1418"/>
                  </a:cubicBezTo>
                  <a:close/>
                  <a:moveTo>
                    <a:pt x="4252" y="1964"/>
                  </a:moveTo>
                  <a:cubicBezTo>
                    <a:pt x="4327" y="1964"/>
                    <a:pt x="4403" y="1971"/>
                    <a:pt x="4478" y="1987"/>
                  </a:cubicBezTo>
                  <a:cubicBezTo>
                    <a:pt x="4604" y="2013"/>
                    <a:pt x="4713" y="2083"/>
                    <a:pt x="4809" y="2152"/>
                  </a:cubicBezTo>
                  <a:cubicBezTo>
                    <a:pt x="4822" y="2166"/>
                    <a:pt x="4822" y="2179"/>
                    <a:pt x="4839" y="2195"/>
                  </a:cubicBezTo>
                  <a:cubicBezTo>
                    <a:pt x="4852" y="2222"/>
                    <a:pt x="4852" y="2261"/>
                    <a:pt x="4839" y="2278"/>
                  </a:cubicBezTo>
                  <a:cubicBezTo>
                    <a:pt x="4829" y="2293"/>
                    <a:pt x="4811" y="2300"/>
                    <a:pt x="4793" y="2300"/>
                  </a:cubicBezTo>
                  <a:cubicBezTo>
                    <a:pt x="4780" y="2300"/>
                    <a:pt x="4767" y="2297"/>
                    <a:pt x="4756" y="2291"/>
                  </a:cubicBezTo>
                  <a:cubicBezTo>
                    <a:pt x="4726" y="2278"/>
                    <a:pt x="4700" y="2261"/>
                    <a:pt x="4657" y="2235"/>
                  </a:cubicBezTo>
                  <a:cubicBezTo>
                    <a:pt x="4657" y="2374"/>
                    <a:pt x="4630" y="2470"/>
                    <a:pt x="4521" y="2552"/>
                  </a:cubicBezTo>
                  <a:cubicBezTo>
                    <a:pt x="4493" y="2578"/>
                    <a:pt x="4454" y="2594"/>
                    <a:pt x="4416" y="2594"/>
                  </a:cubicBezTo>
                  <a:cubicBezTo>
                    <a:pt x="4395" y="2594"/>
                    <a:pt x="4374" y="2589"/>
                    <a:pt x="4356" y="2579"/>
                  </a:cubicBezTo>
                  <a:cubicBezTo>
                    <a:pt x="4300" y="2552"/>
                    <a:pt x="4273" y="2496"/>
                    <a:pt x="4273" y="2427"/>
                  </a:cubicBezTo>
                  <a:cubicBezTo>
                    <a:pt x="4260" y="2344"/>
                    <a:pt x="4286" y="2278"/>
                    <a:pt x="4343" y="2209"/>
                  </a:cubicBezTo>
                  <a:cubicBezTo>
                    <a:pt x="4356" y="2195"/>
                    <a:pt x="4369" y="2166"/>
                    <a:pt x="4382" y="2126"/>
                  </a:cubicBezTo>
                  <a:cubicBezTo>
                    <a:pt x="4327" y="2116"/>
                    <a:pt x="4272" y="2111"/>
                    <a:pt x="4217" y="2111"/>
                  </a:cubicBezTo>
                  <a:cubicBezTo>
                    <a:pt x="4107" y="2111"/>
                    <a:pt x="3997" y="2130"/>
                    <a:pt x="3886" y="2166"/>
                  </a:cubicBezTo>
                  <a:cubicBezTo>
                    <a:pt x="3830" y="2195"/>
                    <a:pt x="3777" y="2209"/>
                    <a:pt x="3721" y="2235"/>
                  </a:cubicBezTo>
                  <a:cubicBezTo>
                    <a:pt x="3708" y="2242"/>
                    <a:pt x="3694" y="2248"/>
                    <a:pt x="3680" y="2248"/>
                  </a:cubicBezTo>
                  <a:cubicBezTo>
                    <a:pt x="3666" y="2248"/>
                    <a:pt x="3651" y="2242"/>
                    <a:pt x="3638" y="2222"/>
                  </a:cubicBezTo>
                  <a:cubicBezTo>
                    <a:pt x="3625" y="2195"/>
                    <a:pt x="3638" y="2166"/>
                    <a:pt x="3665" y="2139"/>
                  </a:cubicBezTo>
                  <a:cubicBezTo>
                    <a:pt x="3734" y="2083"/>
                    <a:pt x="3817" y="2043"/>
                    <a:pt x="3913" y="2013"/>
                  </a:cubicBezTo>
                  <a:cubicBezTo>
                    <a:pt x="4023" y="1981"/>
                    <a:pt x="4137" y="1964"/>
                    <a:pt x="4252" y="1964"/>
                  </a:cubicBezTo>
                  <a:close/>
                  <a:moveTo>
                    <a:pt x="2465" y="2022"/>
                  </a:moveTo>
                  <a:cubicBezTo>
                    <a:pt x="2520" y="2022"/>
                    <a:pt x="2576" y="2030"/>
                    <a:pt x="2633" y="2043"/>
                  </a:cubicBezTo>
                  <a:cubicBezTo>
                    <a:pt x="2689" y="2056"/>
                    <a:pt x="2742" y="2070"/>
                    <a:pt x="2798" y="2083"/>
                  </a:cubicBezTo>
                  <a:cubicBezTo>
                    <a:pt x="2937" y="2126"/>
                    <a:pt x="2990" y="2209"/>
                    <a:pt x="2977" y="2344"/>
                  </a:cubicBezTo>
                  <a:cubicBezTo>
                    <a:pt x="2950" y="2483"/>
                    <a:pt x="2881" y="2579"/>
                    <a:pt x="2755" y="2622"/>
                  </a:cubicBezTo>
                  <a:cubicBezTo>
                    <a:pt x="2745" y="2625"/>
                    <a:pt x="2734" y="2627"/>
                    <a:pt x="2723" y="2627"/>
                  </a:cubicBezTo>
                  <a:cubicBezTo>
                    <a:pt x="2649" y="2627"/>
                    <a:pt x="2575" y="2553"/>
                    <a:pt x="2564" y="2470"/>
                  </a:cubicBezTo>
                  <a:cubicBezTo>
                    <a:pt x="2564" y="2400"/>
                    <a:pt x="2577" y="2331"/>
                    <a:pt x="2607" y="2278"/>
                  </a:cubicBezTo>
                  <a:cubicBezTo>
                    <a:pt x="2646" y="2222"/>
                    <a:pt x="2620" y="2209"/>
                    <a:pt x="2564" y="2209"/>
                  </a:cubicBezTo>
                  <a:cubicBezTo>
                    <a:pt x="2532" y="2209"/>
                    <a:pt x="2499" y="2190"/>
                    <a:pt x="2460" y="2190"/>
                  </a:cubicBezTo>
                  <a:cubicBezTo>
                    <a:pt x="2448" y="2190"/>
                    <a:pt x="2437" y="2192"/>
                    <a:pt x="2425" y="2195"/>
                  </a:cubicBezTo>
                  <a:cubicBezTo>
                    <a:pt x="2259" y="2195"/>
                    <a:pt x="2124" y="2291"/>
                    <a:pt x="1985" y="2387"/>
                  </a:cubicBezTo>
                  <a:cubicBezTo>
                    <a:pt x="1958" y="2400"/>
                    <a:pt x="1929" y="2427"/>
                    <a:pt x="1902" y="2457"/>
                  </a:cubicBezTo>
                  <a:cubicBezTo>
                    <a:pt x="1889" y="2463"/>
                    <a:pt x="1875" y="2470"/>
                    <a:pt x="1861" y="2470"/>
                  </a:cubicBezTo>
                  <a:cubicBezTo>
                    <a:pt x="1847" y="2470"/>
                    <a:pt x="1833" y="2463"/>
                    <a:pt x="1819" y="2443"/>
                  </a:cubicBezTo>
                  <a:cubicBezTo>
                    <a:pt x="1793" y="2414"/>
                    <a:pt x="1793" y="2387"/>
                    <a:pt x="1819" y="2361"/>
                  </a:cubicBezTo>
                  <a:lnTo>
                    <a:pt x="1902" y="2278"/>
                  </a:lnTo>
                  <a:cubicBezTo>
                    <a:pt x="2011" y="2179"/>
                    <a:pt x="2137" y="2113"/>
                    <a:pt x="2276" y="2056"/>
                  </a:cubicBezTo>
                  <a:cubicBezTo>
                    <a:pt x="2335" y="2033"/>
                    <a:pt x="2399" y="2022"/>
                    <a:pt x="2465" y="2022"/>
                  </a:cubicBezTo>
                  <a:close/>
                  <a:moveTo>
                    <a:pt x="421" y="2606"/>
                  </a:moveTo>
                  <a:cubicBezTo>
                    <a:pt x="536" y="2606"/>
                    <a:pt x="635" y="2658"/>
                    <a:pt x="732" y="2731"/>
                  </a:cubicBezTo>
                  <a:cubicBezTo>
                    <a:pt x="884" y="2827"/>
                    <a:pt x="953" y="2979"/>
                    <a:pt x="1006" y="3144"/>
                  </a:cubicBezTo>
                  <a:cubicBezTo>
                    <a:pt x="1036" y="3227"/>
                    <a:pt x="1019" y="3283"/>
                    <a:pt x="980" y="3283"/>
                  </a:cubicBezTo>
                  <a:cubicBezTo>
                    <a:pt x="968" y="3287"/>
                    <a:pt x="959" y="3288"/>
                    <a:pt x="951" y="3288"/>
                  </a:cubicBezTo>
                  <a:cubicBezTo>
                    <a:pt x="896" y="3288"/>
                    <a:pt x="893" y="3222"/>
                    <a:pt x="870" y="3187"/>
                  </a:cubicBezTo>
                  <a:cubicBezTo>
                    <a:pt x="841" y="3158"/>
                    <a:pt x="854" y="3105"/>
                    <a:pt x="814" y="3075"/>
                  </a:cubicBezTo>
                  <a:cubicBezTo>
                    <a:pt x="758" y="3144"/>
                    <a:pt x="718" y="3214"/>
                    <a:pt x="675" y="3283"/>
                  </a:cubicBezTo>
                  <a:cubicBezTo>
                    <a:pt x="665" y="3305"/>
                    <a:pt x="645" y="3326"/>
                    <a:pt x="615" y="3326"/>
                  </a:cubicBezTo>
                  <a:cubicBezTo>
                    <a:pt x="608" y="3326"/>
                    <a:pt x="601" y="3325"/>
                    <a:pt x="593" y="3323"/>
                  </a:cubicBezTo>
                  <a:cubicBezTo>
                    <a:pt x="566" y="3296"/>
                    <a:pt x="540" y="3270"/>
                    <a:pt x="553" y="3227"/>
                  </a:cubicBezTo>
                  <a:cubicBezTo>
                    <a:pt x="579" y="3144"/>
                    <a:pt x="622" y="3075"/>
                    <a:pt x="689" y="3005"/>
                  </a:cubicBezTo>
                  <a:cubicBezTo>
                    <a:pt x="718" y="2966"/>
                    <a:pt x="732" y="2939"/>
                    <a:pt x="675" y="2883"/>
                  </a:cubicBezTo>
                  <a:cubicBezTo>
                    <a:pt x="593" y="2800"/>
                    <a:pt x="484" y="2744"/>
                    <a:pt x="358" y="2718"/>
                  </a:cubicBezTo>
                  <a:cubicBezTo>
                    <a:pt x="331" y="2718"/>
                    <a:pt x="305" y="2705"/>
                    <a:pt x="305" y="2662"/>
                  </a:cubicBezTo>
                  <a:cubicBezTo>
                    <a:pt x="305" y="2622"/>
                    <a:pt x="331" y="2609"/>
                    <a:pt x="374" y="2609"/>
                  </a:cubicBezTo>
                  <a:cubicBezTo>
                    <a:pt x="390" y="2607"/>
                    <a:pt x="406" y="2606"/>
                    <a:pt x="421" y="2606"/>
                  </a:cubicBezTo>
                  <a:close/>
                  <a:moveTo>
                    <a:pt x="3397" y="1843"/>
                  </a:moveTo>
                  <a:cubicBezTo>
                    <a:pt x="3404" y="1843"/>
                    <a:pt x="3410" y="1845"/>
                    <a:pt x="3417" y="1848"/>
                  </a:cubicBezTo>
                  <a:cubicBezTo>
                    <a:pt x="3446" y="1865"/>
                    <a:pt x="3460" y="1891"/>
                    <a:pt x="3446" y="1918"/>
                  </a:cubicBezTo>
                  <a:cubicBezTo>
                    <a:pt x="3433" y="1974"/>
                    <a:pt x="3460" y="2030"/>
                    <a:pt x="3486" y="2070"/>
                  </a:cubicBezTo>
                  <a:cubicBezTo>
                    <a:pt x="3569" y="2222"/>
                    <a:pt x="3665" y="2344"/>
                    <a:pt x="3777" y="2483"/>
                  </a:cubicBezTo>
                  <a:cubicBezTo>
                    <a:pt x="3873" y="2622"/>
                    <a:pt x="3956" y="2787"/>
                    <a:pt x="3886" y="2979"/>
                  </a:cubicBezTo>
                  <a:cubicBezTo>
                    <a:pt x="3847" y="3118"/>
                    <a:pt x="3747" y="3214"/>
                    <a:pt x="3625" y="3270"/>
                  </a:cubicBezTo>
                  <a:cubicBezTo>
                    <a:pt x="3529" y="3310"/>
                    <a:pt x="3433" y="3336"/>
                    <a:pt x="3321" y="3366"/>
                  </a:cubicBezTo>
                  <a:cubicBezTo>
                    <a:pt x="3294" y="3353"/>
                    <a:pt x="3268" y="3353"/>
                    <a:pt x="3251" y="3310"/>
                  </a:cubicBezTo>
                  <a:cubicBezTo>
                    <a:pt x="3238" y="3270"/>
                    <a:pt x="3268" y="3227"/>
                    <a:pt x="3308" y="3201"/>
                  </a:cubicBezTo>
                  <a:cubicBezTo>
                    <a:pt x="3377" y="3158"/>
                    <a:pt x="3433" y="3118"/>
                    <a:pt x="3516" y="3088"/>
                  </a:cubicBezTo>
                  <a:cubicBezTo>
                    <a:pt x="3556" y="3062"/>
                    <a:pt x="3599" y="3035"/>
                    <a:pt x="3638" y="3005"/>
                  </a:cubicBezTo>
                  <a:cubicBezTo>
                    <a:pt x="3708" y="2966"/>
                    <a:pt x="3734" y="2896"/>
                    <a:pt x="3708" y="2814"/>
                  </a:cubicBezTo>
                  <a:cubicBezTo>
                    <a:pt x="3694" y="2705"/>
                    <a:pt x="3638" y="2609"/>
                    <a:pt x="3569" y="2526"/>
                  </a:cubicBezTo>
                  <a:cubicBezTo>
                    <a:pt x="3473" y="2374"/>
                    <a:pt x="3403" y="2222"/>
                    <a:pt x="3321" y="2070"/>
                  </a:cubicBezTo>
                  <a:cubicBezTo>
                    <a:pt x="3294" y="2000"/>
                    <a:pt x="3308" y="1947"/>
                    <a:pt x="3334" y="1891"/>
                  </a:cubicBezTo>
                  <a:cubicBezTo>
                    <a:pt x="3356" y="1859"/>
                    <a:pt x="3377" y="1843"/>
                    <a:pt x="3397" y="1843"/>
                  </a:cubicBezTo>
                  <a:close/>
                  <a:moveTo>
                    <a:pt x="1862" y="3571"/>
                  </a:moveTo>
                  <a:cubicBezTo>
                    <a:pt x="1889" y="3571"/>
                    <a:pt x="1902" y="3571"/>
                    <a:pt x="1915" y="3584"/>
                  </a:cubicBezTo>
                  <a:cubicBezTo>
                    <a:pt x="1945" y="3601"/>
                    <a:pt x="1945" y="3627"/>
                    <a:pt x="1929" y="3640"/>
                  </a:cubicBezTo>
                  <a:cubicBezTo>
                    <a:pt x="1902" y="3683"/>
                    <a:pt x="1889" y="3723"/>
                    <a:pt x="1876" y="3750"/>
                  </a:cubicBezTo>
                  <a:cubicBezTo>
                    <a:pt x="1862" y="3793"/>
                    <a:pt x="1833" y="3793"/>
                    <a:pt x="1793" y="3793"/>
                  </a:cubicBezTo>
                  <a:cubicBezTo>
                    <a:pt x="1750" y="3779"/>
                    <a:pt x="1763" y="3750"/>
                    <a:pt x="1750" y="3723"/>
                  </a:cubicBezTo>
                  <a:cubicBezTo>
                    <a:pt x="1750" y="3654"/>
                    <a:pt x="1806" y="3601"/>
                    <a:pt x="1862" y="3571"/>
                  </a:cubicBezTo>
                  <a:close/>
                  <a:moveTo>
                    <a:pt x="4170" y="3761"/>
                  </a:moveTo>
                  <a:cubicBezTo>
                    <a:pt x="4196" y="3761"/>
                    <a:pt x="4209" y="3785"/>
                    <a:pt x="4230" y="3806"/>
                  </a:cubicBezTo>
                  <a:cubicBezTo>
                    <a:pt x="4243" y="3832"/>
                    <a:pt x="4273" y="3862"/>
                    <a:pt x="4273" y="3902"/>
                  </a:cubicBezTo>
                  <a:cubicBezTo>
                    <a:pt x="4260" y="3931"/>
                    <a:pt x="4273" y="3958"/>
                    <a:pt x="4260" y="3971"/>
                  </a:cubicBezTo>
                  <a:cubicBezTo>
                    <a:pt x="4243" y="4014"/>
                    <a:pt x="4217" y="4027"/>
                    <a:pt x="4177" y="4027"/>
                  </a:cubicBezTo>
                  <a:cubicBezTo>
                    <a:pt x="4148" y="4027"/>
                    <a:pt x="4134" y="3984"/>
                    <a:pt x="4134" y="3958"/>
                  </a:cubicBezTo>
                  <a:cubicBezTo>
                    <a:pt x="4134" y="3915"/>
                    <a:pt x="4134" y="3875"/>
                    <a:pt x="4121" y="3849"/>
                  </a:cubicBezTo>
                  <a:cubicBezTo>
                    <a:pt x="4108" y="3819"/>
                    <a:pt x="4121" y="3793"/>
                    <a:pt x="4148" y="3766"/>
                  </a:cubicBezTo>
                  <a:cubicBezTo>
                    <a:pt x="4156" y="3763"/>
                    <a:pt x="4164" y="3761"/>
                    <a:pt x="4170" y="3761"/>
                  </a:cubicBezTo>
                  <a:close/>
                  <a:moveTo>
                    <a:pt x="2230" y="3638"/>
                  </a:moveTo>
                  <a:cubicBezTo>
                    <a:pt x="2334" y="3638"/>
                    <a:pt x="2427" y="3667"/>
                    <a:pt x="2524" y="3667"/>
                  </a:cubicBezTo>
                  <a:cubicBezTo>
                    <a:pt x="2755" y="3697"/>
                    <a:pt x="2990" y="3723"/>
                    <a:pt x="3225" y="3736"/>
                  </a:cubicBezTo>
                  <a:cubicBezTo>
                    <a:pt x="3311" y="3745"/>
                    <a:pt x="3396" y="3762"/>
                    <a:pt x="3482" y="3762"/>
                  </a:cubicBezTo>
                  <a:cubicBezTo>
                    <a:pt x="3520" y="3762"/>
                    <a:pt x="3559" y="3759"/>
                    <a:pt x="3599" y="3750"/>
                  </a:cubicBezTo>
                  <a:cubicBezTo>
                    <a:pt x="3608" y="3746"/>
                    <a:pt x="3619" y="3745"/>
                    <a:pt x="3631" y="3745"/>
                  </a:cubicBezTo>
                  <a:cubicBezTo>
                    <a:pt x="3666" y="3745"/>
                    <a:pt x="3708" y="3760"/>
                    <a:pt x="3747" y="3793"/>
                  </a:cubicBezTo>
                  <a:cubicBezTo>
                    <a:pt x="3804" y="3819"/>
                    <a:pt x="3847" y="3862"/>
                    <a:pt x="3900" y="3888"/>
                  </a:cubicBezTo>
                  <a:cubicBezTo>
                    <a:pt x="3956" y="3915"/>
                    <a:pt x="3956" y="3984"/>
                    <a:pt x="3929" y="4027"/>
                  </a:cubicBezTo>
                  <a:cubicBezTo>
                    <a:pt x="3847" y="4262"/>
                    <a:pt x="3708" y="4454"/>
                    <a:pt x="3486" y="4576"/>
                  </a:cubicBezTo>
                  <a:cubicBezTo>
                    <a:pt x="3377" y="4632"/>
                    <a:pt x="3238" y="4689"/>
                    <a:pt x="3116" y="4728"/>
                  </a:cubicBezTo>
                  <a:cubicBezTo>
                    <a:pt x="3094" y="4735"/>
                    <a:pt x="3074" y="4738"/>
                    <a:pt x="3053" y="4738"/>
                  </a:cubicBezTo>
                  <a:cubicBezTo>
                    <a:pt x="3032" y="4738"/>
                    <a:pt x="3012" y="4735"/>
                    <a:pt x="2990" y="4728"/>
                  </a:cubicBezTo>
                  <a:cubicBezTo>
                    <a:pt x="2855" y="4728"/>
                    <a:pt x="2716" y="4689"/>
                    <a:pt x="2590" y="4619"/>
                  </a:cubicBezTo>
                  <a:cubicBezTo>
                    <a:pt x="2537" y="4593"/>
                    <a:pt x="2481" y="4563"/>
                    <a:pt x="2425" y="4537"/>
                  </a:cubicBezTo>
                  <a:cubicBezTo>
                    <a:pt x="2276" y="4454"/>
                    <a:pt x="2150" y="4358"/>
                    <a:pt x="2054" y="4206"/>
                  </a:cubicBezTo>
                  <a:cubicBezTo>
                    <a:pt x="2011" y="4123"/>
                    <a:pt x="1972" y="4027"/>
                    <a:pt x="1958" y="3931"/>
                  </a:cubicBezTo>
                  <a:cubicBezTo>
                    <a:pt x="1945" y="3806"/>
                    <a:pt x="2054" y="3667"/>
                    <a:pt x="2177" y="3640"/>
                  </a:cubicBezTo>
                  <a:cubicBezTo>
                    <a:pt x="2195" y="3639"/>
                    <a:pt x="2212" y="3638"/>
                    <a:pt x="2230" y="3638"/>
                  </a:cubicBezTo>
                  <a:close/>
                  <a:moveTo>
                    <a:pt x="3554" y="0"/>
                  </a:moveTo>
                  <a:cubicBezTo>
                    <a:pt x="3302" y="0"/>
                    <a:pt x="3051" y="38"/>
                    <a:pt x="2812" y="99"/>
                  </a:cubicBezTo>
                  <a:cubicBezTo>
                    <a:pt x="2646" y="142"/>
                    <a:pt x="2524" y="224"/>
                    <a:pt x="2454" y="390"/>
                  </a:cubicBezTo>
                  <a:cubicBezTo>
                    <a:pt x="2372" y="542"/>
                    <a:pt x="2276" y="691"/>
                    <a:pt x="2163" y="830"/>
                  </a:cubicBezTo>
                  <a:cubicBezTo>
                    <a:pt x="1972" y="1064"/>
                    <a:pt x="1793" y="1299"/>
                    <a:pt x="1545" y="1464"/>
                  </a:cubicBezTo>
                  <a:cubicBezTo>
                    <a:pt x="1419" y="1560"/>
                    <a:pt x="1366" y="1683"/>
                    <a:pt x="1323" y="1822"/>
                  </a:cubicBezTo>
                  <a:cubicBezTo>
                    <a:pt x="1284" y="2000"/>
                    <a:pt x="1284" y="2179"/>
                    <a:pt x="1267" y="2361"/>
                  </a:cubicBezTo>
                  <a:cubicBezTo>
                    <a:pt x="1254" y="2526"/>
                    <a:pt x="1284" y="2691"/>
                    <a:pt x="1310" y="2857"/>
                  </a:cubicBezTo>
                  <a:cubicBezTo>
                    <a:pt x="1310" y="2896"/>
                    <a:pt x="1297" y="2939"/>
                    <a:pt x="1254" y="2953"/>
                  </a:cubicBezTo>
                  <a:cubicBezTo>
                    <a:pt x="1232" y="2961"/>
                    <a:pt x="1216" y="2965"/>
                    <a:pt x="1203" y="2965"/>
                  </a:cubicBezTo>
                  <a:cubicBezTo>
                    <a:pt x="1174" y="2965"/>
                    <a:pt x="1159" y="2944"/>
                    <a:pt x="1132" y="2896"/>
                  </a:cubicBezTo>
                  <a:cubicBezTo>
                    <a:pt x="1102" y="2840"/>
                    <a:pt x="1102" y="2757"/>
                    <a:pt x="1036" y="2718"/>
                  </a:cubicBezTo>
                  <a:cubicBezTo>
                    <a:pt x="980" y="2691"/>
                    <a:pt x="953" y="2635"/>
                    <a:pt x="923" y="2579"/>
                  </a:cubicBezTo>
                  <a:cubicBezTo>
                    <a:pt x="897" y="2526"/>
                    <a:pt x="854" y="2470"/>
                    <a:pt x="801" y="2427"/>
                  </a:cubicBezTo>
                  <a:cubicBezTo>
                    <a:pt x="737" y="2366"/>
                    <a:pt x="651" y="2303"/>
                    <a:pt x="551" y="2303"/>
                  </a:cubicBezTo>
                  <a:cubicBezTo>
                    <a:pt x="542" y="2303"/>
                    <a:pt x="533" y="2303"/>
                    <a:pt x="523" y="2304"/>
                  </a:cubicBezTo>
                  <a:cubicBezTo>
                    <a:pt x="249" y="2331"/>
                    <a:pt x="27" y="2552"/>
                    <a:pt x="14" y="2827"/>
                  </a:cubicBezTo>
                  <a:cubicBezTo>
                    <a:pt x="1" y="2953"/>
                    <a:pt x="44" y="3088"/>
                    <a:pt x="44" y="3214"/>
                  </a:cubicBezTo>
                  <a:cubicBezTo>
                    <a:pt x="57" y="3502"/>
                    <a:pt x="345" y="3736"/>
                    <a:pt x="566" y="3806"/>
                  </a:cubicBezTo>
                  <a:cubicBezTo>
                    <a:pt x="581" y="3811"/>
                    <a:pt x="594" y="3814"/>
                    <a:pt x="605" y="3814"/>
                  </a:cubicBezTo>
                  <a:cubicBezTo>
                    <a:pt x="624" y="3814"/>
                    <a:pt x="636" y="3804"/>
                    <a:pt x="636" y="3779"/>
                  </a:cubicBezTo>
                  <a:cubicBezTo>
                    <a:pt x="649" y="3736"/>
                    <a:pt x="675" y="3710"/>
                    <a:pt x="689" y="3667"/>
                  </a:cubicBezTo>
                  <a:cubicBezTo>
                    <a:pt x="703" y="3644"/>
                    <a:pt x="715" y="3611"/>
                    <a:pt x="752" y="3611"/>
                  </a:cubicBezTo>
                  <a:cubicBezTo>
                    <a:pt x="757" y="3611"/>
                    <a:pt x="764" y="3612"/>
                    <a:pt x="771" y="3614"/>
                  </a:cubicBezTo>
                  <a:cubicBezTo>
                    <a:pt x="814" y="3640"/>
                    <a:pt x="801" y="3683"/>
                    <a:pt x="801" y="3710"/>
                  </a:cubicBezTo>
                  <a:cubicBezTo>
                    <a:pt x="788" y="3750"/>
                    <a:pt x="745" y="3793"/>
                    <a:pt x="758" y="3849"/>
                  </a:cubicBezTo>
                  <a:cubicBezTo>
                    <a:pt x="841" y="3849"/>
                    <a:pt x="897" y="3819"/>
                    <a:pt x="953" y="3766"/>
                  </a:cubicBezTo>
                  <a:cubicBezTo>
                    <a:pt x="980" y="3750"/>
                    <a:pt x="993" y="3736"/>
                    <a:pt x="1019" y="3723"/>
                  </a:cubicBezTo>
                  <a:cubicBezTo>
                    <a:pt x="1036" y="3723"/>
                    <a:pt x="1056" y="3714"/>
                    <a:pt x="1076" y="3714"/>
                  </a:cubicBezTo>
                  <a:cubicBezTo>
                    <a:pt x="1091" y="3714"/>
                    <a:pt x="1106" y="3719"/>
                    <a:pt x="1118" y="3736"/>
                  </a:cubicBezTo>
                  <a:cubicBezTo>
                    <a:pt x="1132" y="3779"/>
                    <a:pt x="1132" y="3819"/>
                    <a:pt x="1102" y="3849"/>
                  </a:cubicBezTo>
                  <a:cubicBezTo>
                    <a:pt x="1062" y="3875"/>
                    <a:pt x="1019" y="3931"/>
                    <a:pt x="980" y="3958"/>
                  </a:cubicBezTo>
                  <a:cubicBezTo>
                    <a:pt x="953" y="3971"/>
                    <a:pt x="937" y="3971"/>
                    <a:pt x="953" y="3998"/>
                  </a:cubicBezTo>
                  <a:cubicBezTo>
                    <a:pt x="980" y="4054"/>
                    <a:pt x="980" y="4136"/>
                    <a:pt x="1006" y="4206"/>
                  </a:cubicBezTo>
                  <a:cubicBezTo>
                    <a:pt x="1062" y="4371"/>
                    <a:pt x="1171" y="4523"/>
                    <a:pt x="1267" y="4659"/>
                  </a:cubicBezTo>
                  <a:cubicBezTo>
                    <a:pt x="1350" y="4785"/>
                    <a:pt x="1449" y="4894"/>
                    <a:pt x="1558" y="4990"/>
                  </a:cubicBezTo>
                  <a:cubicBezTo>
                    <a:pt x="1724" y="5155"/>
                    <a:pt x="1889" y="5307"/>
                    <a:pt x="2094" y="5419"/>
                  </a:cubicBezTo>
                  <a:cubicBezTo>
                    <a:pt x="2302" y="5529"/>
                    <a:pt x="2507" y="5568"/>
                    <a:pt x="2729" y="5585"/>
                  </a:cubicBezTo>
                  <a:cubicBezTo>
                    <a:pt x="2762" y="5588"/>
                    <a:pt x="2795" y="5590"/>
                    <a:pt x="2827" y="5590"/>
                  </a:cubicBezTo>
                  <a:cubicBezTo>
                    <a:pt x="2918" y="5590"/>
                    <a:pt x="3006" y="5577"/>
                    <a:pt x="3086" y="5555"/>
                  </a:cubicBezTo>
                  <a:cubicBezTo>
                    <a:pt x="3225" y="5515"/>
                    <a:pt x="3377" y="5486"/>
                    <a:pt x="3499" y="5433"/>
                  </a:cubicBezTo>
                  <a:cubicBezTo>
                    <a:pt x="3747" y="5307"/>
                    <a:pt x="3982" y="5171"/>
                    <a:pt x="4177" y="4963"/>
                  </a:cubicBezTo>
                  <a:cubicBezTo>
                    <a:pt x="4260" y="4867"/>
                    <a:pt x="4369" y="4785"/>
                    <a:pt x="4452" y="4675"/>
                  </a:cubicBezTo>
                  <a:cubicBezTo>
                    <a:pt x="4508" y="4593"/>
                    <a:pt x="4548" y="4480"/>
                    <a:pt x="4591" y="4398"/>
                  </a:cubicBezTo>
                  <a:cubicBezTo>
                    <a:pt x="4700" y="4219"/>
                    <a:pt x="4739" y="4014"/>
                    <a:pt x="4796" y="3832"/>
                  </a:cubicBezTo>
                  <a:cubicBezTo>
                    <a:pt x="4852" y="3601"/>
                    <a:pt x="4892" y="3379"/>
                    <a:pt x="4921" y="3144"/>
                  </a:cubicBezTo>
                  <a:cubicBezTo>
                    <a:pt x="4935" y="2883"/>
                    <a:pt x="4974" y="2609"/>
                    <a:pt x="4974" y="2331"/>
                  </a:cubicBezTo>
                  <a:lnTo>
                    <a:pt x="4987" y="2331"/>
                  </a:lnTo>
                  <a:lnTo>
                    <a:pt x="4987" y="2318"/>
                  </a:lnTo>
                  <a:lnTo>
                    <a:pt x="4974" y="2318"/>
                  </a:lnTo>
                  <a:cubicBezTo>
                    <a:pt x="4987" y="2304"/>
                    <a:pt x="4987" y="2278"/>
                    <a:pt x="4987" y="2261"/>
                  </a:cubicBezTo>
                  <a:cubicBezTo>
                    <a:pt x="4987" y="2113"/>
                    <a:pt x="4974" y="1961"/>
                    <a:pt x="4974" y="1822"/>
                  </a:cubicBezTo>
                  <a:cubicBezTo>
                    <a:pt x="4974" y="1752"/>
                    <a:pt x="4948" y="1726"/>
                    <a:pt x="4892" y="1699"/>
                  </a:cubicBezTo>
                  <a:cubicBezTo>
                    <a:pt x="4690" y="1578"/>
                    <a:pt x="4472" y="1529"/>
                    <a:pt x="4245" y="1529"/>
                  </a:cubicBezTo>
                  <a:cubicBezTo>
                    <a:pt x="4163" y="1529"/>
                    <a:pt x="4080" y="1536"/>
                    <a:pt x="3995" y="1547"/>
                  </a:cubicBezTo>
                  <a:cubicBezTo>
                    <a:pt x="3942" y="1560"/>
                    <a:pt x="3886" y="1560"/>
                    <a:pt x="3830" y="1574"/>
                  </a:cubicBezTo>
                  <a:cubicBezTo>
                    <a:pt x="3804" y="1574"/>
                    <a:pt x="3777" y="1574"/>
                    <a:pt x="3764" y="1534"/>
                  </a:cubicBezTo>
                  <a:cubicBezTo>
                    <a:pt x="3747" y="1491"/>
                    <a:pt x="3777" y="1491"/>
                    <a:pt x="3790" y="1464"/>
                  </a:cubicBezTo>
                  <a:cubicBezTo>
                    <a:pt x="3942" y="1326"/>
                    <a:pt x="4134" y="1312"/>
                    <a:pt x="4313" y="1256"/>
                  </a:cubicBezTo>
                  <a:cubicBezTo>
                    <a:pt x="4369" y="1243"/>
                    <a:pt x="4425" y="1243"/>
                    <a:pt x="4465" y="1243"/>
                  </a:cubicBezTo>
                  <a:cubicBezTo>
                    <a:pt x="4630" y="1256"/>
                    <a:pt x="4782" y="1286"/>
                    <a:pt x="4905" y="1369"/>
                  </a:cubicBezTo>
                  <a:cubicBezTo>
                    <a:pt x="4892" y="1269"/>
                    <a:pt x="4865" y="1187"/>
                    <a:pt x="4839" y="1091"/>
                  </a:cubicBezTo>
                  <a:cubicBezTo>
                    <a:pt x="4782" y="886"/>
                    <a:pt x="4713" y="691"/>
                    <a:pt x="4617" y="512"/>
                  </a:cubicBezTo>
                  <a:cubicBezTo>
                    <a:pt x="4548" y="360"/>
                    <a:pt x="4452" y="238"/>
                    <a:pt x="4300" y="155"/>
                  </a:cubicBezTo>
                  <a:cubicBezTo>
                    <a:pt x="4108" y="59"/>
                    <a:pt x="3886" y="16"/>
                    <a:pt x="3665" y="3"/>
                  </a:cubicBezTo>
                  <a:cubicBezTo>
                    <a:pt x="3628" y="1"/>
                    <a:pt x="3591" y="0"/>
                    <a:pt x="3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3130408" y="4540323"/>
              <a:ext cx="189055" cy="237993"/>
            </a:xfrm>
            <a:custGeom>
              <a:avLst/>
              <a:gdLst/>
              <a:ahLst/>
              <a:cxnLst/>
              <a:rect l="l" t="t" r="r" b="b"/>
              <a:pathLst>
                <a:path w="4601" h="5792" extrusionOk="0">
                  <a:moveTo>
                    <a:pt x="1897" y="1170"/>
                  </a:moveTo>
                  <a:cubicBezTo>
                    <a:pt x="2070" y="1170"/>
                    <a:pt x="2254" y="1261"/>
                    <a:pt x="2424" y="1396"/>
                  </a:cubicBezTo>
                  <a:cubicBezTo>
                    <a:pt x="2451" y="1409"/>
                    <a:pt x="2480" y="1439"/>
                    <a:pt x="2494" y="1452"/>
                  </a:cubicBezTo>
                  <a:cubicBezTo>
                    <a:pt x="2520" y="1478"/>
                    <a:pt x="2520" y="1505"/>
                    <a:pt x="2507" y="1535"/>
                  </a:cubicBezTo>
                  <a:cubicBezTo>
                    <a:pt x="2499" y="1558"/>
                    <a:pt x="2486" y="1563"/>
                    <a:pt x="2471" y="1563"/>
                  </a:cubicBezTo>
                  <a:cubicBezTo>
                    <a:pt x="2461" y="1563"/>
                    <a:pt x="2449" y="1561"/>
                    <a:pt x="2437" y="1561"/>
                  </a:cubicBezTo>
                  <a:cubicBezTo>
                    <a:pt x="2424" y="1561"/>
                    <a:pt x="2411" y="1548"/>
                    <a:pt x="2398" y="1548"/>
                  </a:cubicBezTo>
                  <a:cubicBezTo>
                    <a:pt x="2373" y="1577"/>
                    <a:pt x="2352" y="1587"/>
                    <a:pt x="2332" y="1587"/>
                  </a:cubicBezTo>
                  <a:cubicBezTo>
                    <a:pt x="2295" y="1587"/>
                    <a:pt x="2262" y="1552"/>
                    <a:pt x="2219" y="1535"/>
                  </a:cubicBezTo>
                  <a:cubicBezTo>
                    <a:pt x="2080" y="1452"/>
                    <a:pt x="1915" y="1422"/>
                    <a:pt x="1763" y="1396"/>
                  </a:cubicBezTo>
                  <a:cubicBezTo>
                    <a:pt x="1611" y="1369"/>
                    <a:pt x="1475" y="1356"/>
                    <a:pt x="1323" y="1356"/>
                  </a:cubicBezTo>
                  <a:cubicBezTo>
                    <a:pt x="1280" y="1356"/>
                    <a:pt x="1254" y="1340"/>
                    <a:pt x="1240" y="1300"/>
                  </a:cubicBezTo>
                  <a:cubicBezTo>
                    <a:pt x="1240" y="1257"/>
                    <a:pt x="1267" y="1244"/>
                    <a:pt x="1310" y="1230"/>
                  </a:cubicBezTo>
                  <a:cubicBezTo>
                    <a:pt x="1459" y="1191"/>
                    <a:pt x="1611" y="1174"/>
                    <a:pt x="1832" y="1174"/>
                  </a:cubicBezTo>
                  <a:cubicBezTo>
                    <a:pt x="1854" y="1171"/>
                    <a:pt x="1875" y="1170"/>
                    <a:pt x="1897" y="1170"/>
                  </a:cubicBezTo>
                  <a:close/>
                  <a:moveTo>
                    <a:pt x="1432" y="2279"/>
                  </a:moveTo>
                  <a:cubicBezTo>
                    <a:pt x="1502" y="2292"/>
                    <a:pt x="1584" y="2348"/>
                    <a:pt x="1667" y="2401"/>
                  </a:cubicBezTo>
                  <a:cubicBezTo>
                    <a:pt x="1680" y="2414"/>
                    <a:pt x="1693" y="2431"/>
                    <a:pt x="1680" y="2457"/>
                  </a:cubicBezTo>
                  <a:cubicBezTo>
                    <a:pt x="1661" y="2477"/>
                    <a:pt x="1640" y="2489"/>
                    <a:pt x="1625" y="2489"/>
                  </a:cubicBezTo>
                  <a:cubicBezTo>
                    <a:pt x="1619" y="2489"/>
                    <a:pt x="1614" y="2487"/>
                    <a:pt x="1611" y="2484"/>
                  </a:cubicBezTo>
                  <a:cubicBezTo>
                    <a:pt x="1528" y="2457"/>
                    <a:pt x="1445" y="2414"/>
                    <a:pt x="1363" y="2388"/>
                  </a:cubicBezTo>
                  <a:cubicBezTo>
                    <a:pt x="1336" y="2375"/>
                    <a:pt x="1336" y="2332"/>
                    <a:pt x="1336" y="2318"/>
                  </a:cubicBezTo>
                  <a:cubicBezTo>
                    <a:pt x="1350" y="2279"/>
                    <a:pt x="1376" y="2279"/>
                    <a:pt x="1432" y="2279"/>
                  </a:cubicBezTo>
                  <a:close/>
                  <a:moveTo>
                    <a:pt x="1091" y="1860"/>
                  </a:moveTo>
                  <a:cubicBezTo>
                    <a:pt x="1116" y="1860"/>
                    <a:pt x="1136" y="1872"/>
                    <a:pt x="1158" y="1892"/>
                  </a:cubicBezTo>
                  <a:cubicBezTo>
                    <a:pt x="1184" y="1918"/>
                    <a:pt x="1158" y="1948"/>
                    <a:pt x="1144" y="1961"/>
                  </a:cubicBezTo>
                  <a:cubicBezTo>
                    <a:pt x="1115" y="2001"/>
                    <a:pt x="1101" y="2031"/>
                    <a:pt x="1115" y="2070"/>
                  </a:cubicBezTo>
                  <a:cubicBezTo>
                    <a:pt x="1121" y="2084"/>
                    <a:pt x="1131" y="2088"/>
                    <a:pt x="1141" y="2088"/>
                  </a:cubicBezTo>
                  <a:cubicBezTo>
                    <a:pt x="1152" y="2088"/>
                    <a:pt x="1164" y="2084"/>
                    <a:pt x="1171" y="2084"/>
                  </a:cubicBezTo>
                  <a:cubicBezTo>
                    <a:pt x="1211" y="2070"/>
                    <a:pt x="1267" y="2084"/>
                    <a:pt x="1267" y="2017"/>
                  </a:cubicBezTo>
                  <a:cubicBezTo>
                    <a:pt x="1267" y="1974"/>
                    <a:pt x="1293" y="1961"/>
                    <a:pt x="1323" y="1935"/>
                  </a:cubicBezTo>
                  <a:cubicBezTo>
                    <a:pt x="1332" y="1923"/>
                    <a:pt x="1349" y="1913"/>
                    <a:pt x="1368" y="1913"/>
                  </a:cubicBezTo>
                  <a:cubicBezTo>
                    <a:pt x="1376" y="1913"/>
                    <a:pt x="1384" y="1914"/>
                    <a:pt x="1392" y="1918"/>
                  </a:cubicBezTo>
                  <a:cubicBezTo>
                    <a:pt x="1432" y="1948"/>
                    <a:pt x="1419" y="1974"/>
                    <a:pt x="1406" y="2001"/>
                  </a:cubicBezTo>
                  <a:cubicBezTo>
                    <a:pt x="1406" y="2017"/>
                    <a:pt x="1392" y="2031"/>
                    <a:pt x="1392" y="2057"/>
                  </a:cubicBezTo>
                  <a:cubicBezTo>
                    <a:pt x="1409" y="2055"/>
                    <a:pt x="1425" y="2055"/>
                    <a:pt x="1441" y="2055"/>
                  </a:cubicBezTo>
                  <a:cubicBezTo>
                    <a:pt x="1547" y="2055"/>
                    <a:pt x="1655" y="2091"/>
                    <a:pt x="1750" y="2140"/>
                  </a:cubicBezTo>
                  <a:cubicBezTo>
                    <a:pt x="1859" y="2196"/>
                    <a:pt x="1928" y="2292"/>
                    <a:pt x="1971" y="2414"/>
                  </a:cubicBezTo>
                  <a:cubicBezTo>
                    <a:pt x="1971" y="2457"/>
                    <a:pt x="1984" y="2497"/>
                    <a:pt x="1941" y="2514"/>
                  </a:cubicBezTo>
                  <a:cubicBezTo>
                    <a:pt x="1927" y="2521"/>
                    <a:pt x="1914" y="2524"/>
                    <a:pt x="1903" y="2524"/>
                  </a:cubicBezTo>
                  <a:cubicBezTo>
                    <a:pt x="1873" y="2524"/>
                    <a:pt x="1855" y="2502"/>
                    <a:pt x="1846" y="2471"/>
                  </a:cubicBezTo>
                  <a:cubicBezTo>
                    <a:pt x="1723" y="2249"/>
                    <a:pt x="1528" y="2209"/>
                    <a:pt x="1310" y="2196"/>
                  </a:cubicBezTo>
                  <a:cubicBezTo>
                    <a:pt x="1254" y="2196"/>
                    <a:pt x="1197" y="2209"/>
                    <a:pt x="1144" y="2209"/>
                  </a:cubicBezTo>
                  <a:cubicBezTo>
                    <a:pt x="1128" y="2214"/>
                    <a:pt x="1112" y="2216"/>
                    <a:pt x="1097" y="2216"/>
                  </a:cubicBezTo>
                  <a:cubicBezTo>
                    <a:pt x="1024" y="2216"/>
                    <a:pt x="976" y="2164"/>
                    <a:pt x="963" y="2070"/>
                  </a:cubicBezTo>
                  <a:cubicBezTo>
                    <a:pt x="936" y="2001"/>
                    <a:pt x="992" y="1892"/>
                    <a:pt x="1062" y="1865"/>
                  </a:cubicBezTo>
                  <a:cubicBezTo>
                    <a:pt x="1072" y="1862"/>
                    <a:pt x="1082" y="1860"/>
                    <a:pt x="1091" y="1860"/>
                  </a:cubicBezTo>
                  <a:close/>
                  <a:moveTo>
                    <a:pt x="3072" y="3132"/>
                  </a:moveTo>
                  <a:cubicBezTo>
                    <a:pt x="3182" y="3145"/>
                    <a:pt x="3264" y="3215"/>
                    <a:pt x="3347" y="3284"/>
                  </a:cubicBezTo>
                  <a:cubicBezTo>
                    <a:pt x="3377" y="3297"/>
                    <a:pt x="3377" y="3324"/>
                    <a:pt x="3347" y="3353"/>
                  </a:cubicBezTo>
                  <a:cubicBezTo>
                    <a:pt x="3339" y="3369"/>
                    <a:pt x="3327" y="3375"/>
                    <a:pt x="3312" y="3375"/>
                  </a:cubicBezTo>
                  <a:cubicBezTo>
                    <a:pt x="3301" y="3375"/>
                    <a:pt x="3290" y="3372"/>
                    <a:pt x="3277" y="3367"/>
                  </a:cubicBezTo>
                  <a:cubicBezTo>
                    <a:pt x="3195" y="3310"/>
                    <a:pt x="3129" y="3271"/>
                    <a:pt x="3029" y="3228"/>
                  </a:cubicBezTo>
                  <a:cubicBezTo>
                    <a:pt x="3003" y="3228"/>
                    <a:pt x="3003" y="3201"/>
                    <a:pt x="3003" y="3175"/>
                  </a:cubicBezTo>
                  <a:cubicBezTo>
                    <a:pt x="3016" y="3132"/>
                    <a:pt x="3046" y="3145"/>
                    <a:pt x="3072" y="3132"/>
                  </a:cubicBezTo>
                  <a:close/>
                  <a:moveTo>
                    <a:pt x="3099" y="2927"/>
                  </a:moveTo>
                  <a:cubicBezTo>
                    <a:pt x="3277" y="2927"/>
                    <a:pt x="3459" y="2980"/>
                    <a:pt x="3582" y="3105"/>
                  </a:cubicBezTo>
                  <a:cubicBezTo>
                    <a:pt x="3625" y="3145"/>
                    <a:pt x="3651" y="3175"/>
                    <a:pt x="3664" y="3215"/>
                  </a:cubicBezTo>
                  <a:cubicBezTo>
                    <a:pt x="3664" y="3284"/>
                    <a:pt x="3707" y="3297"/>
                    <a:pt x="3773" y="3310"/>
                  </a:cubicBezTo>
                  <a:cubicBezTo>
                    <a:pt x="3784" y="3310"/>
                    <a:pt x="3794" y="3305"/>
                    <a:pt x="3807" y="3305"/>
                  </a:cubicBezTo>
                  <a:cubicBezTo>
                    <a:pt x="3813" y="3305"/>
                    <a:pt x="3821" y="3306"/>
                    <a:pt x="3830" y="3310"/>
                  </a:cubicBezTo>
                  <a:cubicBezTo>
                    <a:pt x="3856" y="3310"/>
                    <a:pt x="3886" y="3324"/>
                    <a:pt x="3886" y="3353"/>
                  </a:cubicBezTo>
                  <a:cubicBezTo>
                    <a:pt x="3886" y="3393"/>
                    <a:pt x="3856" y="3406"/>
                    <a:pt x="3830" y="3406"/>
                  </a:cubicBezTo>
                  <a:cubicBezTo>
                    <a:pt x="3803" y="3423"/>
                    <a:pt x="3773" y="3423"/>
                    <a:pt x="3734" y="3423"/>
                  </a:cubicBezTo>
                  <a:cubicBezTo>
                    <a:pt x="3727" y="3423"/>
                    <a:pt x="3720" y="3418"/>
                    <a:pt x="3712" y="3418"/>
                  </a:cubicBezTo>
                  <a:cubicBezTo>
                    <a:pt x="3706" y="3418"/>
                    <a:pt x="3699" y="3422"/>
                    <a:pt x="3691" y="3436"/>
                  </a:cubicBezTo>
                  <a:cubicBezTo>
                    <a:pt x="3691" y="3463"/>
                    <a:pt x="3707" y="3463"/>
                    <a:pt x="3721" y="3476"/>
                  </a:cubicBezTo>
                  <a:cubicBezTo>
                    <a:pt x="3733" y="3485"/>
                    <a:pt x="3746" y="3489"/>
                    <a:pt x="3758" y="3489"/>
                  </a:cubicBezTo>
                  <a:cubicBezTo>
                    <a:pt x="3787" y="3489"/>
                    <a:pt x="3816" y="3472"/>
                    <a:pt x="3843" y="3463"/>
                  </a:cubicBezTo>
                  <a:cubicBezTo>
                    <a:pt x="3860" y="3463"/>
                    <a:pt x="3880" y="3454"/>
                    <a:pt x="3899" y="3454"/>
                  </a:cubicBezTo>
                  <a:cubicBezTo>
                    <a:pt x="3914" y="3454"/>
                    <a:pt x="3927" y="3459"/>
                    <a:pt x="3939" y="3476"/>
                  </a:cubicBezTo>
                  <a:cubicBezTo>
                    <a:pt x="3955" y="3519"/>
                    <a:pt x="3926" y="3572"/>
                    <a:pt x="3886" y="3588"/>
                  </a:cubicBezTo>
                  <a:cubicBezTo>
                    <a:pt x="3830" y="3615"/>
                    <a:pt x="3760" y="3615"/>
                    <a:pt x="3707" y="3615"/>
                  </a:cubicBezTo>
                  <a:cubicBezTo>
                    <a:pt x="3687" y="3615"/>
                    <a:pt x="3669" y="3609"/>
                    <a:pt x="3651" y="3609"/>
                  </a:cubicBezTo>
                  <a:cubicBezTo>
                    <a:pt x="3642" y="3609"/>
                    <a:pt x="3633" y="3610"/>
                    <a:pt x="3625" y="3615"/>
                  </a:cubicBezTo>
                  <a:cubicBezTo>
                    <a:pt x="3615" y="3617"/>
                    <a:pt x="3606" y="3618"/>
                    <a:pt x="3597" y="3618"/>
                  </a:cubicBezTo>
                  <a:cubicBezTo>
                    <a:pt x="3555" y="3618"/>
                    <a:pt x="3523" y="3592"/>
                    <a:pt x="3512" y="3545"/>
                  </a:cubicBezTo>
                  <a:lnTo>
                    <a:pt x="3512" y="3423"/>
                  </a:lnTo>
                  <a:cubicBezTo>
                    <a:pt x="3525" y="3228"/>
                    <a:pt x="3390" y="3145"/>
                    <a:pt x="3251" y="3105"/>
                  </a:cubicBezTo>
                  <a:cubicBezTo>
                    <a:pt x="3168" y="3092"/>
                    <a:pt x="3072" y="3062"/>
                    <a:pt x="2976" y="3062"/>
                  </a:cubicBezTo>
                  <a:cubicBezTo>
                    <a:pt x="2969" y="3064"/>
                    <a:pt x="2962" y="3065"/>
                    <a:pt x="2956" y="3065"/>
                  </a:cubicBezTo>
                  <a:cubicBezTo>
                    <a:pt x="2917" y="3065"/>
                    <a:pt x="2905" y="3032"/>
                    <a:pt x="2894" y="3010"/>
                  </a:cubicBezTo>
                  <a:cubicBezTo>
                    <a:pt x="2881" y="2953"/>
                    <a:pt x="2933" y="2953"/>
                    <a:pt x="2963" y="2940"/>
                  </a:cubicBezTo>
                  <a:cubicBezTo>
                    <a:pt x="3003" y="2927"/>
                    <a:pt x="3059" y="2927"/>
                    <a:pt x="3099" y="2927"/>
                  </a:cubicBezTo>
                  <a:close/>
                  <a:moveTo>
                    <a:pt x="2438" y="2244"/>
                  </a:moveTo>
                  <a:cubicBezTo>
                    <a:pt x="2447" y="2244"/>
                    <a:pt x="2457" y="2246"/>
                    <a:pt x="2467" y="2249"/>
                  </a:cubicBezTo>
                  <a:cubicBezTo>
                    <a:pt x="2494" y="2279"/>
                    <a:pt x="2507" y="2305"/>
                    <a:pt x="2494" y="2332"/>
                  </a:cubicBezTo>
                  <a:cubicBezTo>
                    <a:pt x="2467" y="2401"/>
                    <a:pt x="2451" y="2457"/>
                    <a:pt x="2424" y="2514"/>
                  </a:cubicBezTo>
                  <a:cubicBezTo>
                    <a:pt x="2328" y="2705"/>
                    <a:pt x="2203" y="2871"/>
                    <a:pt x="2067" y="3036"/>
                  </a:cubicBezTo>
                  <a:cubicBezTo>
                    <a:pt x="1955" y="3145"/>
                    <a:pt x="1872" y="3271"/>
                    <a:pt x="1776" y="3393"/>
                  </a:cubicBezTo>
                  <a:cubicBezTo>
                    <a:pt x="1693" y="3519"/>
                    <a:pt x="1707" y="3684"/>
                    <a:pt x="1832" y="3780"/>
                  </a:cubicBezTo>
                  <a:cubicBezTo>
                    <a:pt x="1872" y="3793"/>
                    <a:pt x="1889" y="3820"/>
                    <a:pt x="1872" y="3863"/>
                  </a:cubicBezTo>
                  <a:cubicBezTo>
                    <a:pt x="1859" y="3902"/>
                    <a:pt x="1832" y="3919"/>
                    <a:pt x="1806" y="3919"/>
                  </a:cubicBezTo>
                  <a:cubicBezTo>
                    <a:pt x="1796" y="3921"/>
                    <a:pt x="1786" y="3921"/>
                    <a:pt x="1777" y="3921"/>
                  </a:cubicBezTo>
                  <a:cubicBezTo>
                    <a:pt x="1707" y="3921"/>
                    <a:pt x="1649" y="3879"/>
                    <a:pt x="1611" y="3806"/>
                  </a:cubicBezTo>
                  <a:lnTo>
                    <a:pt x="1598" y="3806"/>
                  </a:lnTo>
                  <a:lnTo>
                    <a:pt x="1611" y="3793"/>
                  </a:lnTo>
                  <a:cubicBezTo>
                    <a:pt x="1571" y="3767"/>
                    <a:pt x="1558" y="3724"/>
                    <a:pt x="1541" y="3684"/>
                  </a:cubicBezTo>
                  <a:cubicBezTo>
                    <a:pt x="1515" y="3532"/>
                    <a:pt x="1541" y="3393"/>
                    <a:pt x="1654" y="3258"/>
                  </a:cubicBezTo>
                  <a:cubicBezTo>
                    <a:pt x="1819" y="3049"/>
                    <a:pt x="2011" y="2857"/>
                    <a:pt x="2176" y="2649"/>
                  </a:cubicBezTo>
                  <a:cubicBezTo>
                    <a:pt x="2246" y="2566"/>
                    <a:pt x="2285" y="2457"/>
                    <a:pt x="2342" y="2361"/>
                  </a:cubicBezTo>
                  <a:cubicBezTo>
                    <a:pt x="2355" y="2332"/>
                    <a:pt x="2368" y="2305"/>
                    <a:pt x="2385" y="2292"/>
                  </a:cubicBezTo>
                  <a:cubicBezTo>
                    <a:pt x="2395" y="2260"/>
                    <a:pt x="2412" y="2244"/>
                    <a:pt x="2438" y="2244"/>
                  </a:cubicBezTo>
                  <a:close/>
                  <a:moveTo>
                    <a:pt x="833" y="3623"/>
                  </a:moveTo>
                  <a:cubicBezTo>
                    <a:pt x="846" y="3623"/>
                    <a:pt x="862" y="3625"/>
                    <a:pt x="880" y="3628"/>
                  </a:cubicBezTo>
                  <a:cubicBezTo>
                    <a:pt x="979" y="3697"/>
                    <a:pt x="1045" y="3780"/>
                    <a:pt x="1128" y="3863"/>
                  </a:cubicBezTo>
                  <a:cubicBezTo>
                    <a:pt x="1310" y="4041"/>
                    <a:pt x="1528" y="4137"/>
                    <a:pt x="1776" y="4207"/>
                  </a:cubicBezTo>
                  <a:cubicBezTo>
                    <a:pt x="1941" y="4250"/>
                    <a:pt x="2107" y="4289"/>
                    <a:pt x="2285" y="4346"/>
                  </a:cubicBezTo>
                  <a:cubicBezTo>
                    <a:pt x="2328" y="4359"/>
                    <a:pt x="2368" y="4346"/>
                    <a:pt x="2411" y="4372"/>
                  </a:cubicBezTo>
                  <a:cubicBezTo>
                    <a:pt x="2451" y="4385"/>
                    <a:pt x="2507" y="4385"/>
                    <a:pt x="2520" y="4455"/>
                  </a:cubicBezTo>
                  <a:cubicBezTo>
                    <a:pt x="2533" y="4511"/>
                    <a:pt x="2507" y="4564"/>
                    <a:pt x="2451" y="4607"/>
                  </a:cubicBezTo>
                  <a:cubicBezTo>
                    <a:pt x="2368" y="4663"/>
                    <a:pt x="2315" y="4716"/>
                    <a:pt x="2232" y="4759"/>
                  </a:cubicBezTo>
                  <a:cubicBezTo>
                    <a:pt x="2080" y="4842"/>
                    <a:pt x="1955" y="4964"/>
                    <a:pt x="1776" y="4977"/>
                  </a:cubicBezTo>
                  <a:cubicBezTo>
                    <a:pt x="1654" y="4996"/>
                    <a:pt x="1531" y="5014"/>
                    <a:pt x="1408" y="5014"/>
                  </a:cubicBezTo>
                  <a:cubicBezTo>
                    <a:pt x="1338" y="5014"/>
                    <a:pt x="1268" y="5008"/>
                    <a:pt x="1197" y="4994"/>
                  </a:cubicBezTo>
                  <a:cubicBezTo>
                    <a:pt x="1062" y="4964"/>
                    <a:pt x="979" y="4868"/>
                    <a:pt x="923" y="4759"/>
                  </a:cubicBezTo>
                  <a:cubicBezTo>
                    <a:pt x="797" y="4551"/>
                    <a:pt x="758" y="4316"/>
                    <a:pt x="758" y="4084"/>
                  </a:cubicBezTo>
                  <a:cubicBezTo>
                    <a:pt x="758" y="4002"/>
                    <a:pt x="715" y="3932"/>
                    <a:pt x="715" y="3849"/>
                  </a:cubicBezTo>
                  <a:cubicBezTo>
                    <a:pt x="715" y="3793"/>
                    <a:pt x="731" y="3737"/>
                    <a:pt x="744" y="3697"/>
                  </a:cubicBezTo>
                  <a:cubicBezTo>
                    <a:pt x="765" y="3643"/>
                    <a:pt x="785" y="3623"/>
                    <a:pt x="833" y="3623"/>
                  </a:cubicBezTo>
                  <a:close/>
                  <a:moveTo>
                    <a:pt x="997" y="5028"/>
                  </a:moveTo>
                  <a:cubicBezTo>
                    <a:pt x="1004" y="5028"/>
                    <a:pt x="1012" y="5030"/>
                    <a:pt x="1019" y="5033"/>
                  </a:cubicBezTo>
                  <a:cubicBezTo>
                    <a:pt x="1045" y="5047"/>
                    <a:pt x="1075" y="5076"/>
                    <a:pt x="1101" y="5090"/>
                  </a:cubicBezTo>
                  <a:cubicBezTo>
                    <a:pt x="1158" y="5116"/>
                    <a:pt x="1184" y="5172"/>
                    <a:pt x="1240" y="5185"/>
                  </a:cubicBezTo>
                  <a:cubicBezTo>
                    <a:pt x="1254" y="5185"/>
                    <a:pt x="1267" y="5199"/>
                    <a:pt x="1267" y="5225"/>
                  </a:cubicBezTo>
                  <a:cubicBezTo>
                    <a:pt x="1267" y="5261"/>
                    <a:pt x="1240" y="5285"/>
                    <a:pt x="1199" y="5285"/>
                  </a:cubicBezTo>
                  <a:cubicBezTo>
                    <a:pt x="1190" y="5285"/>
                    <a:pt x="1181" y="5284"/>
                    <a:pt x="1171" y="5281"/>
                  </a:cubicBezTo>
                  <a:cubicBezTo>
                    <a:pt x="1088" y="5242"/>
                    <a:pt x="1006" y="5199"/>
                    <a:pt x="963" y="5116"/>
                  </a:cubicBezTo>
                  <a:cubicBezTo>
                    <a:pt x="949" y="5103"/>
                    <a:pt x="936" y="5076"/>
                    <a:pt x="949" y="5060"/>
                  </a:cubicBezTo>
                  <a:cubicBezTo>
                    <a:pt x="959" y="5040"/>
                    <a:pt x="978" y="5028"/>
                    <a:pt x="997" y="5028"/>
                  </a:cubicBezTo>
                  <a:close/>
                  <a:moveTo>
                    <a:pt x="2871" y="0"/>
                  </a:moveTo>
                  <a:cubicBezTo>
                    <a:pt x="2740" y="0"/>
                    <a:pt x="2615" y="20"/>
                    <a:pt x="2480" y="33"/>
                  </a:cubicBezTo>
                  <a:cubicBezTo>
                    <a:pt x="2189" y="73"/>
                    <a:pt x="1941" y="182"/>
                    <a:pt x="1707" y="321"/>
                  </a:cubicBezTo>
                  <a:cubicBezTo>
                    <a:pt x="1502" y="460"/>
                    <a:pt x="1350" y="625"/>
                    <a:pt x="1211" y="817"/>
                  </a:cubicBezTo>
                  <a:cubicBezTo>
                    <a:pt x="1115" y="943"/>
                    <a:pt x="1019" y="1065"/>
                    <a:pt x="936" y="1191"/>
                  </a:cubicBezTo>
                  <a:cubicBezTo>
                    <a:pt x="797" y="1383"/>
                    <a:pt x="675" y="1561"/>
                    <a:pt x="592" y="1769"/>
                  </a:cubicBezTo>
                  <a:cubicBezTo>
                    <a:pt x="496" y="1988"/>
                    <a:pt x="414" y="2196"/>
                    <a:pt x="344" y="2414"/>
                  </a:cubicBezTo>
                  <a:cubicBezTo>
                    <a:pt x="288" y="2596"/>
                    <a:pt x="205" y="2762"/>
                    <a:pt x="166" y="2953"/>
                  </a:cubicBezTo>
                  <a:cubicBezTo>
                    <a:pt x="96" y="3271"/>
                    <a:pt x="53" y="3601"/>
                    <a:pt x="14" y="3932"/>
                  </a:cubicBezTo>
                  <a:cubicBezTo>
                    <a:pt x="0" y="4098"/>
                    <a:pt x="0" y="4276"/>
                    <a:pt x="27" y="4441"/>
                  </a:cubicBezTo>
                  <a:cubicBezTo>
                    <a:pt x="53" y="4646"/>
                    <a:pt x="109" y="4868"/>
                    <a:pt x="219" y="5060"/>
                  </a:cubicBezTo>
                  <a:cubicBezTo>
                    <a:pt x="288" y="5199"/>
                    <a:pt x="384" y="5338"/>
                    <a:pt x="467" y="5460"/>
                  </a:cubicBezTo>
                  <a:cubicBezTo>
                    <a:pt x="605" y="5639"/>
                    <a:pt x="814" y="5708"/>
                    <a:pt x="1006" y="5764"/>
                  </a:cubicBezTo>
                  <a:cubicBezTo>
                    <a:pt x="1079" y="5784"/>
                    <a:pt x="1153" y="5792"/>
                    <a:pt x="1227" y="5792"/>
                  </a:cubicBezTo>
                  <a:cubicBezTo>
                    <a:pt x="1359" y="5792"/>
                    <a:pt x="1492" y="5768"/>
                    <a:pt x="1624" y="5751"/>
                  </a:cubicBezTo>
                  <a:cubicBezTo>
                    <a:pt x="1776" y="5738"/>
                    <a:pt x="1915" y="5681"/>
                    <a:pt x="2054" y="5625"/>
                  </a:cubicBezTo>
                  <a:cubicBezTo>
                    <a:pt x="2203" y="5556"/>
                    <a:pt x="2355" y="5490"/>
                    <a:pt x="2494" y="5377"/>
                  </a:cubicBezTo>
                  <a:cubicBezTo>
                    <a:pt x="2646" y="5268"/>
                    <a:pt x="2781" y="5142"/>
                    <a:pt x="2933" y="5033"/>
                  </a:cubicBezTo>
                  <a:cubicBezTo>
                    <a:pt x="3112" y="4881"/>
                    <a:pt x="3307" y="4729"/>
                    <a:pt x="3443" y="4537"/>
                  </a:cubicBezTo>
                  <a:cubicBezTo>
                    <a:pt x="3555" y="4415"/>
                    <a:pt x="3651" y="4289"/>
                    <a:pt x="3734" y="4150"/>
                  </a:cubicBezTo>
                  <a:cubicBezTo>
                    <a:pt x="3816" y="4028"/>
                    <a:pt x="3939" y="3919"/>
                    <a:pt x="3969" y="3754"/>
                  </a:cubicBezTo>
                  <a:lnTo>
                    <a:pt x="3969" y="3767"/>
                  </a:lnTo>
                  <a:cubicBezTo>
                    <a:pt x="4134" y="3558"/>
                    <a:pt x="4299" y="3353"/>
                    <a:pt x="4451" y="3145"/>
                  </a:cubicBezTo>
                  <a:cubicBezTo>
                    <a:pt x="4517" y="3062"/>
                    <a:pt x="4574" y="2980"/>
                    <a:pt x="4574" y="2871"/>
                  </a:cubicBezTo>
                  <a:cubicBezTo>
                    <a:pt x="4574" y="2828"/>
                    <a:pt x="4574" y="2788"/>
                    <a:pt x="4587" y="2762"/>
                  </a:cubicBezTo>
                  <a:cubicBezTo>
                    <a:pt x="4600" y="2705"/>
                    <a:pt x="4587" y="2679"/>
                    <a:pt x="4534" y="2662"/>
                  </a:cubicBezTo>
                  <a:cubicBezTo>
                    <a:pt x="4491" y="2662"/>
                    <a:pt x="4465" y="2636"/>
                    <a:pt x="4435" y="2609"/>
                  </a:cubicBezTo>
                  <a:cubicBezTo>
                    <a:pt x="4326" y="2471"/>
                    <a:pt x="4203" y="2348"/>
                    <a:pt x="4064" y="2236"/>
                  </a:cubicBezTo>
                  <a:lnTo>
                    <a:pt x="4064" y="2236"/>
                  </a:lnTo>
                  <a:cubicBezTo>
                    <a:pt x="4121" y="2318"/>
                    <a:pt x="4160" y="2414"/>
                    <a:pt x="4217" y="2497"/>
                  </a:cubicBezTo>
                  <a:cubicBezTo>
                    <a:pt x="4286" y="2609"/>
                    <a:pt x="4339" y="2732"/>
                    <a:pt x="4352" y="2871"/>
                  </a:cubicBezTo>
                  <a:lnTo>
                    <a:pt x="4352" y="2967"/>
                  </a:lnTo>
                  <a:cubicBezTo>
                    <a:pt x="4352" y="2993"/>
                    <a:pt x="4339" y="3010"/>
                    <a:pt x="4312" y="3010"/>
                  </a:cubicBezTo>
                  <a:cubicBezTo>
                    <a:pt x="4286" y="3010"/>
                    <a:pt x="4269" y="3010"/>
                    <a:pt x="4256" y="2980"/>
                  </a:cubicBezTo>
                  <a:cubicBezTo>
                    <a:pt x="4243" y="2967"/>
                    <a:pt x="4243" y="2940"/>
                    <a:pt x="4230" y="2927"/>
                  </a:cubicBezTo>
                  <a:cubicBezTo>
                    <a:pt x="4230" y="2871"/>
                    <a:pt x="4203" y="2844"/>
                    <a:pt x="4160" y="2814"/>
                  </a:cubicBezTo>
                  <a:cubicBezTo>
                    <a:pt x="4134" y="2801"/>
                    <a:pt x="4121" y="2788"/>
                    <a:pt x="4104" y="2762"/>
                  </a:cubicBezTo>
                  <a:cubicBezTo>
                    <a:pt x="4021" y="2623"/>
                    <a:pt x="3912" y="2497"/>
                    <a:pt x="3790" y="2401"/>
                  </a:cubicBezTo>
                  <a:cubicBezTo>
                    <a:pt x="3691" y="2318"/>
                    <a:pt x="3582" y="2223"/>
                    <a:pt x="3459" y="2183"/>
                  </a:cubicBezTo>
                  <a:cubicBezTo>
                    <a:pt x="3403" y="2153"/>
                    <a:pt x="3390" y="2100"/>
                    <a:pt x="3377" y="2057"/>
                  </a:cubicBezTo>
                  <a:cubicBezTo>
                    <a:pt x="3377" y="2017"/>
                    <a:pt x="3403" y="2017"/>
                    <a:pt x="3430" y="2001"/>
                  </a:cubicBezTo>
                  <a:cubicBezTo>
                    <a:pt x="3456" y="1991"/>
                    <a:pt x="3481" y="1987"/>
                    <a:pt x="3507" y="1987"/>
                  </a:cubicBezTo>
                  <a:cubicBezTo>
                    <a:pt x="3551" y="1987"/>
                    <a:pt x="3594" y="1999"/>
                    <a:pt x="3638" y="2017"/>
                  </a:cubicBezTo>
                  <a:cubicBezTo>
                    <a:pt x="3760" y="2044"/>
                    <a:pt x="3886" y="2084"/>
                    <a:pt x="3982" y="2183"/>
                  </a:cubicBezTo>
                  <a:cubicBezTo>
                    <a:pt x="3995" y="2196"/>
                    <a:pt x="4008" y="2196"/>
                    <a:pt x="4021" y="2196"/>
                  </a:cubicBezTo>
                  <a:cubicBezTo>
                    <a:pt x="4021" y="2196"/>
                    <a:pt x="4008" y="2183"/>
                    <a:pt x="4008" y="2166"/>
                  </a:cubicBezTo>
                  <a:cubicBezTo>
                    <a:pt x="3830" y="1948"/>
                    <a:pt x="3734" y="1670"/>
                    <a:pt x="3651" y="1396"/>
                  </a:cubicBezTo>
                  <a:cubicBezTo>
                    <a:pt x="3595" y="1191"/>
                    <a:pt x="3555" y="982"/>
                    <a:pt x="3555" y="761"/>
                  </a:cubicBezTo>
                  <a:cubicBezTo>
                    <a:pt x="3512" y="900"/>
                    <a:pt x="3486" y="1039"/>
                    <a:pt x="3473" y="1174"/>
                  </a:cubicBezTo>
                  <a:cubicBezTo>
                    <a:pt x="3473" y="1313"/>
                    <a:pt x="3443" y="1452"/>
                    <a:pt x="3542" y="1574"/>
                  </a:cubicBezTo>
                  <a:cubicBezTo>
                    <a:pt x="3568" y="1604"/>
                    <a:pt x="3555" y="1631"/>
                    <a:pt x="3542" y="1644"/>
                  </a:cubicBezTo>
                  <a:cubicBezTo>
                    <a:pt x="3532" y="1659"/>
                    <a:pt x="3519" y="1666"/>
                    <a:pt x="3502" y="1666"/>
                  </a:cubicBezTo>
                  <a:cubicBezTo>
                    <a:pt x="3490" y="1666"/>
                    <a:pt x="3476" y="1663"/>
                    <a:pt x="3459" y="1657"/>
                  </a:cubicBezTo>
                  <a:cubicBezTo>
                    <a:pt x="3446" y="1646"/>
                    <a:pt x="3426" y="1627"/>
                    <a:pt x="3405" y="1627"/>
                  </a:cubicBezTo>
                  <a:cubicBezTo>
                    <a:pt x="3400" y="1627"/>
                    <a:pt x="3395" y="1628"/>
                    <a:pt x="3390" y="1631"/>
                  </a:cubicBezTo>
                  <a:cubicBezTo>
                    <a:pt x="3372" y="1639"/>
                    <a:pt x="3357" y="1643"/>
                    <a:pt x="3342" y="1643"/>
                  </a:cubicBezTo>
                  <a:cubicBezTo>
                    <a:pt x="3289" y="1643"/>
                    <a:pt x="3256" y="1592"/>
                    <a:pt x="3224" y="1548"/>
                  </a:cubicBezTo>
                  <a:cubicBezTo>
                    <a:pt x="3046" y="1273"/>
                    <a:pt x="2990" y="956"/>
                    <a:pt x="2990" y="625"/>
                  </a:cubicBezTo>
                  <a:cubicBezTo>
                    <a:pt x="2976" y="447"/>
                    <a:pt x="2990" y="265"/>
                    <a:pt x="3029" y="99"/>
                  </a:cubicBezTo>
                  <a:cubicBezTo>
                    <a:pt x="3059" y="17"/>
                    <a:pt x="3046" y="4"/>
                    <a:pt x="2963" y="4"/>
                  </a:cubicBezTo>
                  <a:cubicBezTo>
                    <a:pt x="2932" y="1"/>
                    <a:pt x="2901" y="0"/>
                    <a:pt x="2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3324561" y="4595015"/>
              <a:ext cx="232693" cy="129475"/>
            </a:xfrm>
            <a:custGeom>
              <a:avLst/>
              <a:gdLst/>
              <a:ahLst/>
              <a:cxnLst/>
              <a:rect l="l" t="t" r="r" b="b"/>
              <a:pathLst>
                <a:path w="5663" h="3151" extrusionOk="0">
                  <a:moveTo>
                    <a:pt x="3716" y="1"/>
                  </a:moveTo>
                  <a:cubicBezTo>
                    <a:pt x="3360" y="1"/>
                    <a:pt x="3002" y="46"/>
                    <a:pt x="2646" y="134"/>
                  </a:cubicBezTo>
                  <a:cubicBezTo>
                    <a:pt x="2507" y="161"/>
                    <a:pt x="2355" y="217"/>
                    <a:pt x="2220" y="243"/>
                  </a:cubicBezTo>
                  <a:cubicBezTo>
                    <a:pt x="2025" y="286"/>
                    <a:pt x="1846" y="326"/>
                    <a:pt x="1667" y="395"/>
                  </a:cubicBezTo>
                  <a:cubicBezTo>
                    <a:pt x="1476" y="465"/>
                    <a:pt x="1281" y="521"/>
                    <a:pt x="1102" y="617"/>
                  </a:cubicBezTo>
                  <a:cubicBezTo>
                    <a:pt x="1019" y="657"/>
                    <a:pt x="1006" y="643"/>
                    <a:pt x="1019" y="739"/>
                  </a:cubicBezTo>
                  <a:lnTo>
                    <a:pt x="1019" y="1070"/>
                  </a:lnTo>
                  <a:cubicBezTo>
                    <a:pt x="993" y="1318"/>
                    <a:pt x="897" y="1540"/>
                    <a:pt x="785" y="1761"/>
                  </a:cubicBezTo>
                  <a:cubicBezTo>
                    <a:pt x="636" y="2022"/>
                    <a:pt x="454" y="2270"/>
                    <a:pt x="222" y="2475"/>
                  </a:cubicBezTo>
                  <a:cubicBezTo>
                    <a:pt x="206" y="2475"/>
                    <a:pt x="206" y="2489"/>
                    <a:pt x="206" y="2518"/>
                  </a:cubicBezTo>
                  <a:cubicBezTo>
                    <a:pt x="166" y="2654"/>
                    <a:pt x="140" y="2793"/>
                    <a:pt x="57" y="2919"/>
                  </a:cubicBezTo>
                  <a:cubicBezTo>
                    <a:pt x="40" y="2972"/>
                    <a:pt x="1" y="3015"/>
                    <a:pt x="14" y="3067"/>
                  </a:cubicBezTo>
                  <a:cubicBezTo>
                    <a:pt x="70" y="3041"/>
                    <a:pt x="123" y="3028"/>
                    <a:pt x="193" y="3001"/>
                  </a:cubicBezTo>
                  <a:cubicBezTo>
                    <a:pt x="254" y="2984"/>
                    <a:pt x="315" y="2974"/>
                    <a:pt x="374" y="2974"/>
                  </a:cubicBezTo>
                  <a:cubicBezTo>
                    <a:pt x="462" y="2974"/>
                    <a:pt x="546" y="2997"/>
                    <a:pt x="619" y="3054"/>
                  </a:cubicBezTo>
                  <a:cubicBezTo>
                    <a:pt x="642" y="3071"/>
                    <a:pt x="660" y="3080"/>
                    <a:pt x="675" y="3080"/>
                  </a:cubicBezTo>
                  <a:cubicBezTo>
                    <a:pt x="697" y="3080"/>
                    <a:pt x="714" y="3061"/>
                    <a:pt x="732" y="3028"/>
                  </a:cubicBezTo>
                  <a:cubicBezTo>
                    <a:pt x="785" y="2972"/>
                    <a:pt x="785" y="2902"/>
                    <a:pt x="785" y="2819"/>
                  </a:cubicBezTo>
                  <a:cubicBezTo>
                    <a:pt x="814" y="2601"/>
                    <a:pt x="937" y="2436"/>
                    <a:pt x="1102" y="2284"/>
                  </a:cubicBezTo>
                  <a:cubicBezTo>
                    <a:pt x="1214" y="2201"/>
                    <a:pt x="1337" y="2118"/>
                    <a:pt x="1446" y="2022"/>
                  </a:cubicBezTo>
                  <a:cubicBezTo>
                    <a:pt x="1724" y="1745"/>
                    <a:pt x="1998" y="1470"/>
                    <a:pt x="2206" y="1113"/>
                  </a:cubicBezTo>
                  <a:cubicBezTo>
                    <a:pt x="2233" y="1057"/>
                    <a:pt x="2273" y="974"/>
                    <a:pt x="2329" y="934"/>
                  </a:cubicBezTo>
                  <a:cubicBezTo>
                    <a:pt x="2412" y="865"/>
                    <a:pt x="2494" y="822"/>
                    <a:pt x="2577" y="796"/>
                  </a:cubicBezTo>
                  <a:cubicBezTo>
                    <a:pt x="2812" y="713"/>
                    <a:pt x="3073" y="670"/>
                    <a:pt x="3321" y="657"/>
                  </a:cubicBezTo>
                  <a:cubicBezTo>
                    <a:pt x="3350" y="655"/>
                    <a:pt x="3379" y="654"/>
                    <a:pt x="3408" y="654"/>
                  </a:cubicBezTo>
                  <a:cubicBezTo>
                    <a:pt x="3614" y="654"/>
                    <a:pt x="3818" y="693"/>
                    <a:pt x="4009" y="739"/>
                  </a:cubicBezTo>
                  <a:cubicBezTo>
                    <a:pt x="4257" y="796"/>
                    <a:pt x="4452" y="918"/>
                    <a:pt x="4574" y="1140"/>
                  </a:cubicBezTo>
                  <a:cubicBezTo>
                    <a:pt x="4657" y="1249"/>
                    <a:pt x="4713" y="1388"/>
                    <a:pt x="4769" y="1526"/>
                  </a:cubicBezTo>
                  <a:cubicBezTo>
                    <a:pt x="4835" y="1718"/>
                    <a:pt x="4905" y="1897"/>
                    <a:pt x="4961" y="2105"/>
                  </a:cubicBezTo>
                  <a:cubicBezTo>
                    <a:pt x="5017" y="2380"/>
                    <a:pt x="5044" y="2671"/>
                    <a:pt x="5057" y="2958"/>
                  </a:cubicBezTo>
                  <a:cubicBezTo>
                    <a:pt x="5057" y="3015"/>
                    <a:pt x="5070" y="3084"/>
                    <a:pt x="5070" y="3150"/>
                  </a:cubicBezTo>
                  <a:cubicBezTo>
                    <a:pt x="5153" y="3137"/>
                    <a:pt x="5113" y="3067"/>
                    <a:pt x="5126" y="3041"/>
                  </a:cubicBezTo>
                  <a:cubicBezTo>
                    <a:pt x="5140" y="3001"/>
                    <a:pt x="5153" y="2972"/>
                    <a:pt x="5196" y="2958"/>
                  </a:cubicBezTo>
                  <a:cubicBezTo>
                    <a:pt x="5208" y="2955"/>
                    <a:pt x="5218" y="2954"/>
                    <a:pt x="5228" y="2954"/>
                  </a:cubicBezTo>
                  <a:cubicBezTo>
                    <a:pt x="5261" y="2954"/>
                    <a:pt x="5282" y="2974"/>
                    <a:pt x="5292" y="3028"/>
                  </a:cubicBezTo>
                  <a:cubicBezTo>
                    <a:pt x="5374" y="2806"/>
                    <a:pt x="5374" y="2614"/>
                    <a:pt x="5292" y="2423"/>
                  </a:cubicBezTo>
                  <a:cubicBezTo>
                    <a:pt x="5279" y="2393"/>
                    <a:pt x="5265" y="2353"/>
                    <a:pt x="5249" y="2323"/>
                  </a:cubicBezTo>
                  <a:cubicBezTo>
                    <a:pt x="5222" y="2270"/>
                    <a:pt x="5265" y="2257"/>
                    <a:pt x="5305" y="2241"/>
                  </a:cubicBezTo>
                  <a:cubicBezTo>
                    <a:pt x="5313" y="2237"/>
                    <a:pt x="5319" y="2235"/>
                    <a:pt x="5326" y="2235"/>
                  </a:cubicBezTo>
                  <a:cubicBezTo>
                    <a:pt x="5342" y="2235"/>
                    <a:pt x="5356" y="2245"/>
                    <a:pt x="5374" y="2257"/>
                  </a:cubicBezTo>
                  <a:cubicBezTo>
                    <a:pt x="5470" y="2323"/>
                    <a:pt x="5527" y="2423"/>
                    <a:pt x="5580" y="2518"/>
                  </a:cubicBezTo>
                  <a:cubicBezTo>
                    <a:pt x="5596" y="2558"/>
                    <a:pt x="5609" y="2601"/>
                    <a:pt x="5649" y="2614"/>
                  </a:cubicBezTo>
                  <a:cubicBezTo>
                    <a:pt x="5662" y="2545"/>
                    <a:pt x="5636" y="2489"/>
                    <a:pt x="5636" y="2423"/>
                  </a:cubicBezTo>
                  <a:cubicBezTo>
                    <a:pt x="5636" y="2158"/>
                    <a:pt x="5596" y="1897"/>
                    <a:pt x="5553" y="1622"/>
                  </a:cubicBezTo>
                  <a:cubicBezTo>
                    <a:pt x="5527" y="1401"/>
                    <a:pt x="5431" y="1196"/>
                    <a:pt x="5331" y="987"/>
                  </a:cubicBezTo>
                  <a:cubicBezTo>
                    <a:pt x="5236" y="796"/>
                    <a:pt x="5070" y="643"/>
                    <a:pt x="4905" y="478"/>
                  </a:cubicBezTo>
                  <a:cubicBezTo>
                    <a:pt x="4769" y="339"/>
                    <a:pt x="4604" y="243"/>
                    <a:pt x="4409" y="161"/>
                  </a:cubicBezTo>
                  <a:cubicBezTo>
                    <a:pt x="4273" y="91"/>
                    <a:pt x="4134" y="25"/>
                    <a:pt x="3969" y="9"/>
                  </a:cubicBezTo>
                  <a:cubicBezTo>
                    <a:pt x="3885" y="4"/>
                    <a:pt x="3801" y="1"/>
                    <a:pt x="37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3141132" y="4525941"/>
              <a:ext cx="217448" cy="162922"/>
            </a:xfrm>
            <a:custGeom>
              <a:avLst/>
              <a:gdLst/>
              <a:ahLst/>
              <a:cxnLst/>
              <a:rect l="l" t="t" r="r" b="b"/>
              <a:pathLst>
                <a:path w="5292" h="3965" extrusionOk="0">
                  <a:moveTo>
                    <a:pt x="2386" y="1"/>
                  </a:moveTo>
                  <a:cubicBezTo>
                    <a:pt x="2335" y="1"/>
                    <a:pt x="2283" y="4"/>
                    <a:pt x="2233" y="10"/>
                  </a:cubicBezTo>
                  <a:cubicBezTo>
                    <a:pt x="1806" y="53"/>
                    <a:pt x="1419" y="201"/>
                    <a:pt x="1062" y="436"/>
                  </a:cubicBezTo>
                  <a:cubicBezTo>
                    <a:pt x="745" y="645"/>
                    <a:pt x="523" y="919"/>
                    <a:pt x="358" y="1250"/>
                  </a:cubicBezTo>
                  <a:cubicBezTo>
                    <a:pt x="305" y="1375"/>
                    <a:pt x="249" y="1498"/>
                    <a:pt x="166" y="1594"/>
                  </a:cubicBezTo>
                  <a:cubicBezTo>
                    <a:pt x="110" y="1663"/>
                    <a:pt x="70" y="1746"/>
                    <a:pt x="14" y="1802"/>
                  </a:cubicBezTo>
                  <a:cubicBezTo>
                    <a:pt x="1" y="1828"/>
                    <a:pt x="1" y="1842"/>
                    <a:pt x="27" y="1855"/>
                  </a:cubicBezTo>
                  <a:cubicBezTo>
                    <a:pt x="96" y="1885"/>
                    <a:pt x="139" y="1938"/>
                    <a:pt x="192" y="1981"/>
                  </a:cubicBezTo>
                  <a:cubicBezTo>
                    <a:pt x="318" y="1789"/>
                    <a:pt x="414" y="1607"/>
                    <a:pt x="553" y="1428"/>
                  </a:cubicBezTo>
                  <a:cubicBezTo>
                    <a:pt x="649" y="1306"/>
                    <a:pt x="745" y="1167"/>
                    <a:pt x="854" y="1045"/>
                  </a:cubicBezTo>
                  <a:cubicBezTo>
                    <a:pt x="993" y="879"/>
                    <a:pt x="1145" y="714"/>
                    <a:pt x="1323" y="602"/>
                  </a:cubicBezTo>
                  <a:cubicBezTo>
                    <a:pt x="1515" y="466"/>
                    <a:pt x="1737" y="383"/>
                    <a:pt x="1958" y="314"/>
                  </a:cubicBezTo>
                  <a:cubicBezTo>
                    <a:pt x="2107" y="271"/>
                    <a:pt x="2259" y="271"/>
                    <a:pt x="2411" y="244"/>
                  </a:cubicBezTo>
                  <a:cubicBezTo>
                    <a:pt x="2466" y="244"/>
                    <a:pt x="2521" y="239"/>
                    <a:pt x="2577" y="239"/>
                  </a:cubicBezTo>
                  <a:cubicBezTo>
                    <a:pt x="2604" y="239"/>
                    <a:pt x="2632" y="240"/>
                    <a:pt x="2659" y="244"/>
                  </a:cubicBezTo>
                  <a:cubicBezTo>
                    <a:pt x="2692" y="252"/>
                    <a:pt x="2723" y="260"/>
                    <a:pt x="2752" y="260"/>
                  </a:cubicBezTo>
                  <a:cubicBezTo>
                    <a:pt x="2773" y="260"/>
                    <a:pt x="2793" y="256"/>
                    <a:pt x="2811" y="244"/>
                  </a:cubicBezTo>
                  <a:cubicBezTo>
                    <a:pt x="2843" y="223"/>
                    <a:pt x="2869" y="211"/>
                    <a:pt x="2888" y="211"/>
                  </a:cubicBezTo>
                  <a:cubicBezTo>
                    <a:pt x="2919" y="211"/>
                    <a:pt x="2934" y="240"/>
                    <a:pt x="2934" y="301"/>
                  </a:cubicBezTo>
                  <a:lnTo>
                    <a:pt x="2934" y="383"/>
                  </a:lnTo>
                  <a:cubicBezTo>
                    <a:pt x="2825" y="780"/>
                    <a:pt x="2868" y="1180"/>
                    <a:pt x="2977" y="1567"/>
                  </a:cubicBezTo>
                  <a:cubicBezTo>
                    <a:pt x="3003" y="1623"/>
                    <a:pt x="3003" y="1676"/>
                    <a:pt x="3046" y="1733"/>
                  </a:cubicBezTo>
                  <a:cubicBezTo>
                    <a:pt x="3073" y="1719"/>
                    <a:pt x="3059" y="1690"/>
                    <a:pt x="3059" y="1663"/>
                  </a:cubicBezTo>
                  <a:cubicBezTo>
                    <a:pt x="3059" y="1524"/>
                    <a:pt x="3073" y="1375"/>
                    <a:pt x="3116" y="1237"/>
                  </a:cubicBezTo>
                  <a:cubicBezTo>
                    <a:pt x="3155" y="1058"/>
                    <a:pt x="3198" y="879"/>
                    <a:pt x="3294" y="727"/>
                  </a:cubicBezTo>
                  <a:cubicBezTo>
                    <a:pt x="3306" y="690"/>
                    <a:pt x="3337" y="655"/>
                    <a:pt x="3373" y="655"/>
                  </a:cubicBezTo>
                  <a:cubicBezTo>
                    <a:pt x="3379" y="655"/>
                    <a:pt x="3384" y="656"/>
                    <a:pt x="3390" y="658"/>
                  </a:cubicBezTo>
                  <a:cubicBezTo>
                    <a:pt x="3446" y="658"/>
                    <a:pt x="3446" y="714"/>
                    <a:pt x="3460" y="754"/>
                  </a:cubicBezTo>
                  <a:lnTo>
                    <a:pt x="3460" y="810"/>
                  </a:lnTo>
                  <a:cubicBezTo>
                    <a:pt x="3417" y="989"/>
                    <a:pt x="3430" y="1180"/>
                    <a:pt x="3460" y="1359"/>
                  </a:cubicBezTo>
                  <a:cubicBezTo>
                    <a:pt x="3499" y="1706"/>
                    <a:pt x="3625" y="2020"/>
                    <a:pt x="3790" y="2324"/>
                  </a:cubicBezTo>
                  <a:cubicBezTo>
                    <a:pt x="3803" y="2338"/>
                    <a:pt x="3817" y="2381"/>
                    <a:pt x="3860" y="2381"/>
                  </a:cubicBezTo>
                  <a:cubicBezTo>
                    <a:pt x="3860" y="2298"/>
                    <a:pt x="3843" y="2215"/>
                    <a:pt x="3830" y="2133"/>
                  </a:cubicBezTo>
                  <a:cubicBezTo>
                    <a:pt x="3803" y="1981"/>
                    <a:pt x="3803" y="1828"/>
                    <a:pt x="3817" y="1676"/>
                  </a:cubicBezTo>
                  <a:cubicBezTo>
                    <a:pt x="3830" y="1637"/>
                    <a:pt x="3843" y="1580"/>
                    <a:pt x="3873" y="1541"/>
                  </a:cubicBezTo>
                  <a:cubicBezTo>
                    <a:pt x="3894" y="1527"/>
                    <a:pt x="3907" y="1490"/>
                    <a:pt x="3934" y="1490"/>
                  </a:cubicBezTo>
                  <a:cubicBezTo>
                    <a:pt x="3940" y="1490"/>
                    <a:pt x="3947" y="1493"/>
                    <a:pt x="3956" y="1498"/>
                  </a:cubicBezTo>
                  <a:cubicBezTo>
                    <a:pt x="3982" y="1511"/>
                    <a:pt x="3995" y="1554"/>
                    <a:pt x="3982" y="1594"/>
                  </a:cubicBezTo>
                  <a:cubicBezTo>
                    <a:pt x="3969" y="1637"/>
                    <a:pt x="3956" y="1676"/>
                    <a:pt x="3956" y="1733"/>
                  </a:cubicBezTo>
                  <a:cubicBezTo>
                    <a:pt x="3942" y="1981"/>
                    <a:pt x="3982" y="2215"/>
                    <a:pt x="4065" y="2450"/>
                  </a:cubicBezTo>
                  <a:cubicBezTo>
                    <a:pt x="4078" y="2434"/>
                    <a:pt x="4078" y="2420"/>
                    <a:pt x="4065" y="2407"/>
                  </a:cubicBezTo>
                  <a:cubicBezTo>
                    <a:pt x="4051" y="2285"/>
                    <a:pt x="4025" y="2159"/>
                    <a:pt x="4025" y="2037"/>
                  </a:cubicBezTo>
                  <a:cubicBezTo>
                    <a:pt x="4025" y="1967"/>
                    <a:pt x="4051" y="1911"/>
                    <a:pt x="4078" y="1842"/>
                  </a:cubicBezTo>
                  <a:cubicBezTo>
                    <a:pt x="4086" y="1817"/>
                    <a:pt x="4107" y="1807"/>
                    <a:pt x="4131" y="1807"/>
                  </a:cubicBezTo>
                  <a:cubicBezTo>
                    <a:pt x="4144" y="1807"/>
                    <a:pt x="4159" y="1810"/>
                    <a:pt x="4174" y="1815"/>
                  </a:cubicBezTo>
                  <a:cubicBezTo>
                    <a:pt x="4204" y="1828"/>
                    <a:pt x="4217" y="1871"/>
                    <a:pt x="4190" y="1898"/>
                  </a:cubicBezTo>
                  <a:cubicBezTo>
                    <a:pt x="4147" y="1954"/>
                    <a:pt x="4161" y="2007"/>
                    <a:pt x="4161" y="2076"/>
                  </a:cubicBezTo>
                  <a:cubicBezTo>
                    <a:pt x="4161" y="2298"/>
                    <a:pt x="4273" y="2503"/>
                    <a:pt x="4356" y="2711"/>
                  </a:cubicBezTo>
                  <a:cubicBezTo>
                    <a:pt x="4395" y="2834"/>
                    <a:pt x="4465" y="2946"/>
                    <a:pt x="4521" y="3069"/>
                  </a:cubicBezTo>
                  <a:cubicBezTo>
                    <a:pt x="4547" y="3125"/>
                    <a:pt x="4561" y="3178"/>
                    <a:pt x="4491" y="3234"/>
                  </a:cubicBezTo>
                  <a:cubicBezTo>
                    <a:pt x="4465" y="3260"/>
                    <a:pt x="4452" y="3317"/>
                    <a:pt x="4438" y="3360"/>
                  </a:cubicBezTo>
                  <a:cubicBezTo>
                    <a:pt x="4369" y="3482"/>
                    <a:pt x="4313" y="3621"/>
                    <a:pt x="4217" y="3730"/>
                  </a:cubicBezTo>
                  <a:cubicBezTo>
                    <a:pt x="4161" y="3799"/>
                    <a:pt x="4091" y="3869"/>
                    <a:pt x="4038" y="3965"/>
                  </a:cubicBezTo>
                  <a:cubicBezTo>
                    <a:pt x="4121" y="3938"/>
                    <a:pt x="4174" y="3882"/>
                    <a:pt x="4230" y="3826"/>
                  </a:cubicBezTo>
                  <a:cubicBezTo>
                    <a:pt x="4356" y="3717"/>
                    <a:pt x="4491" y="3608"/>
                    <a:pt x="4604" y="3482"/>
                  </a:cubicBezTo>
                  <a:cubicBezTo>
                    <a:pt x="4630" y="3455"/>
                    <a:pt x="4657" y="3412"/>
                    <a:pt x="4686" y="3386"/>
                  </a:cubicBezTo>
                  <a:cubicBezTo>
                    <a:pt x="4713" y="3373"/>
                    <a:pt x="4726" y="3373"/>
                    <a:pt x="4769" y="3373"/>
                  </a:cubicBezTo>
                  <a:cubicBezTo>
                    <a:pt x="4796" y="3386"/>
                    <a:pt x="4782" y="3412"/>
                    <a:pt x="4782" y="3442"/>
                  </a:cubicBezTo>
                  <a:cubicBezTo>
                    <a:pt x="4796" y="3482"/>
                    <a:pt x="4769" y="3508"/>
                    <a:pt x="4753" y="3538"/>
                  </a:cubicBezTo>
                  <a:cubicBezTo>
                    <a:pt x="4726" y="3578"/>
                    <a:pt x="4686" y="3621"/>
                    <a:pt x="4643" y="3647"/>
                  </a:cubicBezTo>
                  <a:cubicBezTo>
                    <a:pt x="4604" y="3703"/>
                    <a:pt x="4587" y="3730"/>
                    <a:pt x="4643" y="3786"/>
                  </a:cubicBezTo>
                  <a:cubicBezTo>
                    <a:pt x="4657" y="3813"/>
                    <a:pt x="4670" y="3856"/>
                    <a:pt x="4686" y="3882"/>
                  </a:cubicBezTo>
                  <a:cubicBezTo>
                    <a:pt x="4700" y="3869"/>
                    <a:pt x="4713" y="3869"/>
                    <a:pt x="4726" y="3856"/>
                  </a:cubicBezTo>
                  <a:cubicBezTo>
                    <a:pt x="4809" y="3743"/>
                    <a:pt x="4878" y="3621"/>
                    <a:pt x="4961" y="3495"/>
                  </a:cubicBezTo>
                  <a:cubicBezTo>
                    <a:pt x="5017" y="3412"/>
                    <a:pt x="5044" y="3330"/>
                    <a:pt x="5113" y="3260"/>
                  </a:cubicBezTo>
                  <a:lnTo>
                    <a:pt x="5113" y="3247"/>
                  </a:lnTo>
                  <a:cubicBezTo>
                    <a:pt x="5182" y="3112"/>
                    <a:pt x="5235" y="2973"/>
                    <a:pt x="5265" y="2834"/>
                  </a:cubicBezTo>
                  <a:cubicBezTo>
                    <a:pt x="5292" y="2711"/>
                    <a:pt x="5278" y="2586"/>
                    <a:pt x="5278" y="2450"/>
                  </a:cubicBezTo>
                  <a:cubicBezTo>
                    <a:pt x="5292" y="2324"/>
                    <a:pt x="5278" y="2186"/>
                    <a:pt x="5249" y="2063"/>
                  </a:cubicBezTo>
                  <a:cubicBezTo>
                    <a:pt x="5209" y="1828"/>
                    <a:pt x="5083" y="1623"/>
                    <a:pt x="4961" y="1428"/>
                  </a:cubicBezTo>
                  <a:cubicBezTo>
                    <a:pt x="4726" y="1084"/>
                    <a:pt x="4409" y="797"/>
                    <a:pt x="4065" y="562"/>
                  </a:cubicBezTo>
                  <a:cubicBezTo>
                    <a:pt x="3760" y="354"/>
                    <a:pt x="3417" y="201"/>
                    <a:pt x="3059" y="106"/>
                  </a:cubicBezTo>
                  <a:cubicBezTo>
                    <a:pt x="2907" y="66"/>
                    <a:pt x="2755" y="66"/>
                    <a:pt x="2603" y="23"/>
                  </a:cubicBezTo>
                  <a:cubicBezTo>
                    <a:pt x="2531" y="7"/>
                    <a:pt x="2459" y="1"/>
                    <a:pt x="238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3043706" y="4470880"/>
              <a:ext cx="108765" cy="117148"/>
            </a:xfrm>
            <a:custGeom>
              <a:avLst/>
              <a:gdLst/>
              <a:ahLst/>
              <a:cxnLst/>
              <a:rect l="l" t="t" r="r" b="b"/>
              <a:pathLst>
                <a:path w="2647" h="2851" extrusionOk="0">
                  <a:moveTo>
                    <a:pt x="497" y="0"/>
                  </a:moveTo>
                  <a:cubicBezTo>
                    <a:pt x="470" y="14"/>
                    <a:pt x="483" y="53"/>
                    <a:pt x="483" y="83"/>
                  </a:cubicBezTo>
                  <a:cubicBezTo>
                    <a:pt x="483" y="235"/>
                    <a:pt x="457" y="401"/>
                    <a:pt x="427" y="549"/>
                  </a:cubicBezTo>
                  <a:cubicBezTo>
                    <a:pt x="374" y="897"/>
                    <a:pt x="235" y="1211"/>
                    <a:pt x="57" y="1515"/>
                  </a:cubicBezTo>
                  <a:cubicBezTo>
                    <a:pt x="14" y="1598"/>
                    <a:pt x="1" y="1611"/>
                    <a:pt x="70" y="1680"/>
                  </a:cubicBezTo>
                  <a:cubicBezTo>
                    <a:pt x="166" y="1776"/>
                    <a:pt x="249" y="1902"/>
                    <a:pt x="344" y="1998"/>
                  </a:cubicBezTo>
                  <a:cubicBezTo>
                    <a:pt x="526" y="2176"/>
                    <a:pt x="718" y="2342"/>
                    <a:pt x="923" y="2481"/>
                  </a:cubicBezTo>
                  <a:cubicBezTo>
                    <a:pt x="1022" y="2550"/>
                    <a:pt x="1131" y="2590"/>
                    <a:pt x="1241" y="2633"/>
                  </a:cubicBezTo>
                  <a:cubicBezTo>
                    <a:pt x="1475" y="2729"/>
                    <a:pt x="1710" y="2838"/>
                    <a:pt x="1971" y="2851"/>
                  </a:cubicBezTo>
                  <a:cubicBezTo>
                    <a:pt x="2097" y="2851"/>
                    <a:pt x="2193" y="2851"/>
                    <a:pt x="2276" y="2755"/>
                  </a:cubicBezTo>
                  <a:cubicBezTo>
                    <a:pt x="2299" y="2732"/>
                    <a:pt x="2319" y="2717"/>
                    <a:pt x="2339" y="2717"/>
                  </a:cubicBezTo>
                  <a:cubicBezTo>
                    <a:pt x="2354" y="2717"/>
                    <a:pt x="2368" y="2724"/>
                    <a:pt x="2385" y="2742"/>
                  </a:cubicBezTo>
                  <a:cubicBezTo>
                    <a:pt x="2391" y="2748"/>
                    <a:pt x="2398" y="2752"/>
                    <a:pt x="2405" y="2752"/>
                  </a:cubicBezTo>
                  <a:cubicBezTo>
                    <a:pt x="2412" y="2752"/>
                    <a:pt x="2419" y="2748"/>
                    <a:pt x="2428" y="2742"/>
                  </a:cubicBezTo>
                  <a:cubicBezTo>
                    <a:pt x="2454" y="2715"/>
                    <a:pt x="2441" y="2699"/>
                    <a:pt x="2428" y="2686"/>
                  </a:cubicBezTo>
                  <a:cubicBezTo>
                    <a:pt x="2372" y="2646"/>
                    <a:pt x="2372" y="2603"/>
                    <a:pt x="2372" y="2534"/>
                  </a:cubicBezTo>
                  <a:cubicBezTo>
                    <a:pt x="2372" y="2451"/>
                    <a:pt x="2385" y="2368"/>
                    <a:pt x="2385" y="2286"/>
                  </a:cubicBezTo>
                  <a:cubicBezTo>
                    <a:pt x="2411" y="2067"/>
                    <a:pt x="2467" y="1859"/>
                    <a:pt x="2524" y="1667"/>
                  </a:cubicBezTo>
                  <a:cubicBezTo>
                    <a:pt x="2550" y="1528"/>
                    <a:pt x="2606" y="1406"/>
                    <a:pt x="2646" y="1267"/>
                  </a:cubicBezTo>
                  <a:lnTo>
                    <a:pt x="2646" y="1267"/>
                  </a:lnTo>
                  <a:cubicBezTo>
                    <a:pt x="2634" y="1269"/>
                    <a:pt x="2622" y="1269"/>
                    <a:pt x="2611" y="1269"/>
                  </a:cubicBezTo>
                  <a:cubicBezTo>
                    <a:pt x="2572" y="1269"/>
                    <a:pt x="2533" y="1262"/>
                    <a:pt x="2497" y="1262"/>
                  </a:cubicBezTo>
                  <a:cubicBezTo>
                    <a:pt x="2455" y="1262"/>
                    <a:pt x="2417" y="1271"/>
                    <a:pt x="2385" y="1310"/>
                  </a:cubicBezTo>
                  <a:cubicBezTo>
                    <a:pt x="2378" y="1316"/>
                    <a:pt x="2362" y="1323"/>
                    <a:pt x="2343" y="1323"/>
                  </a:cubicBezTo>
                  <a:cubicBezTo>
                    <a:pt x="2324" y="1323"/>
                    <a:pt x="2302" y="1316"/>
                    <a:pt x="2289" y="1293"/>
                  </a:cubicBezTo>
                  <a:cubicBezTo>
                    <a:pt x="2276" y="1267"/>
                    <a:pt x="2262" y="1254"/>
                    <a:pt x="2219" y="1254"/>
                  </a:cubicBezTo>
                  <a:cubicBezTo>
                    <a:pt x="2028" y="1241"/>
                    <a:pt x="1862" y="1171"/>
                    <a:pt x="1667" y="1145"/>
                  </a:cubicBezTo>
                  <a:cubicBezTo>
                    <a:pt x="1614" y="1145"/>
                    <a:pt x="1558" y="1128"/>
                    <a:pt x="1502" y="1102"/>
                  </a:cubicBezTo>
                  <a:cubicBezTo>
                    <a:pt x="1310" y="1032"/>
                    <a:pt x="1105" y="963"/>
                    <a:pt x="923" y="867"/>
                  </a:cubicBezTo>
                  <a:cubicBezTo>
                    <a:pt x="814" y="814"/>
                    <a:pt x="718" y="731"/>
                    <a:pt x="649" y="619"/>
                  </a:cubicBezTo>
                  <a:cubicBezTo>
                    <a:pt x="622" y="566"/>
                    <a:pt x="649" y="497"/>
                    <a:pt x="635" y="440"/>
                  </a:cubicBezTo>
                  <a:cubicBezTo>
                    <a:pt x="592" y="288"/>
                    <a:pt x="540" y="136"/>
                    <a:pt x="4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3098603" y="4743187"/>
              <a:ext cx="117312" cy="93110"/>
            </a:xfrm>
            <a:custGeom>
              <a:avLst/>
              <a:gdLst/>
              <a:ahLst/>
              <a:cxnLst/>
              <a:rect l="l" t="t" r="r" b="b"/>
              <a:pathLst>
                <a:path w="2855" h="2266" extrusionOk="0">
                  <a:moveTo>
                    <a:pt x="705" y="0"/>
                  </a:moveTo>
                  <a:cubicBezTo>
                    <a:pt x="540" y="414"/>
                    <a:pt x="331" y="801"/>
                    <a:pt x="0" y="1088"/>
                  </a:cubicBezTo>
                  <a:cubicBezTo>
                    <a:pt x="43" y="1115"/>
                    <a:pt x="100" y="1158"/>
                    <a:pt x="139" y="1198"/>
                  </a:cubicBezTo>
                  <a:cubicBezTo>
                    <a:pt x="348" y="1363"/>
                    <a:pt x="579" y="1515"/>
                    <a:pt x="801" y="1667"/>
                  </a:cubicBezTo>
                  <a:cubicBezTo>
                    <a:pt x="910" y="1737"/>
                    <a:pt x="1022" y="1819"/>
                    <a:pt x="1131" y="1875"/>
                  </a:cubicBezTo>
                  <a:cubicBezTo>
                    <a:pt x="1353" y="1998"/>
                    <a:pt x="1571" y="2094"/>
                    <a:pt x="1806" y="2163"/>
                  </a:cubicBezTo>
                  <a:cubicBezTo>
                    <a:pt x="1918" y="2206"/>
                    <a:pt x="2028" y="2259"/>
                    <a:pt x="2150" y="2259"/>
                  </a:cubicBezTo>
                  <a:cubicBezTo>
                    <a:pt x="2163" y="2263"/>
                    <a:pt x="2176" y="2266"/>
                    <a:pt x="2188" y="2266"/>
                  </a:cubicBezTo>
                  <a:cubicBezTo>
                    <a:pt x="2214" y="2266"/>
                    <a:pt x="2233" y="2252"/>
                    <a:pt x="2233" y="2206"/>
                  </a:cubicBezTo>
                  <a:cubicBezTo>
                    <a:pt x="2249" y="2123"/>
                    <a:pt x="2276" y="2041"/>
                    <a:pt x="2315" y="1971"/>
                  </a:cubicBezTo>
                  <a:cubicBezTo>
                    <a:pt x="2372" y="1889"/>
                    <a:pt x="2398" y="1793"/>
                    <a:pt x="2441" y="1710"/>
                  </a:cubicBezTo>
                  <a:cubicBezTo>
                    <a:pt x="2510" y="1515"/>
                    <a:pt x="2593" y="1323"/>
                    <a:pt x="2702" y="1158"/>
                  </a:cubicBezTo>
                  <a:cubicBezTo>
                    <a:pt x="2758" y="1075"/>
                    <a:pt x="2798" y="993"/>
                    <a:pt x="2854" y="910"/>
                  </a:cubicBezTo>
                  <a:lnTo>
                    <a:pt x="2854" y="910"/>
                  </a:lnTo>
                  <a:cubicBezTo>
                    <a:pt x="2703" y="946"/>
                    <a:pt x="2563" y="1007"/>
                    <a:pt x="2413" y="1007"/>
                  </a:cubicBezTo>
                  <a:cubicBezTo>
                    <a:pt x="2399" y="1007"/>
                    <a:pt x="2386" y="1007"/>
                    <a:pt x="2372" y="1006"/>
                  </a:cubicBezTo>
                  <a:cubicBezTo>
                    <a:pt x="2358" y="1006"/>
                    <a:pt x="2358" y="1019"/>
                    <a:pt x="2345" y="1019"/>
                  </a:cubicBezTo>
                  <a:cubicBezTo>
                    <a:pt x="2233" y="1019"/>
                    <a:pt x="2137" y="1049"/>
                    <a:pt x="2028" y="1049"/>
                  </a:cubicBezTo>
                  <a:cubicBezTo>
                    <a:pt x="1889" y="1049"/>
                    <a:pt x="1753" y="1019"/>
                    <a:pt x="1614" y="979"/>
                  </a:cubicBezTo>
                  <a:cubicBezTo>
                    <a:pt x="1379" y="910"/>
                    <a:pt x="1188" y="784"/>
                    <a:pt x="1036" y="592"/>
                  </a:cubicBezTo>
                  <a:cubicBezTo>
                    <a:pt x="910" y="414"/>
                    <a:pt x="814" y="222"/>
                    <a:pt x="7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3106616" y="4607219"/>
              <a:ext cx="40268" cy="72277"/>
            </a:xfrm>
            <a:custGeom>
              <a:avLst/>
              <a:gdLst/>
              <a:ahLst/>
              <a:cxnLst/>
              <a:rect l="l" t="t" r="r" b="b"/>
              <a:pathLst>
                <a:path w="980" h="1759" extrusionOk="0">
                  <a:moveTo>
                    <a:pt x="729" y="0"/>
                  </a:moveTo>
                  <a:cubicBezTo>
                    <a:pt x="716" y="0"/>
                    <a:pt x="702" y="1"/>
                    <a:pt x="688" y="3"/>
                  </a:cubicBezTo>
                  <a:cubicBezTo>
                    <a:pt x="649" y="16"/>
                    <a:pt x="593" y="29"/>
                    <a:pt x="550" y="29"/>
                  </a:cubicBezTo>
                  <a:cubicBezTo>
                    <a:pt x="384" y="72"/>
                    <a:pt x="288" y="168"/>
                    <a:pt x="219" y="307"/>
                  </a:cubicBezTo>
                  <a:cubicBezTo>
                    <a:pt x="179" y="389"/>
                    <a:pt x="153" y="485"/>
                    <a:pt x="123" y="568"/>
                  </a:cubicBezTo>
                  <a:cubicBezTo>
                    <a:pt x="70" y="720"/>
                    <a:pt x="14" y="856"/>
                    <a:pt x="14" y="1021"/>
                  </a:cubicBezTo>
                  <a:cubicBezTo>
                    <a:pt x="1" y="1186"/>
                    <a:pt x="27" y="1339"/>
                    <a:pt x="123" y="1477"/>
                  </a:cubicBezTo>
                  <a:cubicBezTo>
                    <a:pt x="148" y="1518"/>
                    <a:pt x="163" y="1539"/>
                    <a:pt x="184" y="1539"/>
                  </a:cubicBezTo>
                  <a:cubicBezTo>
                    <a:pt x="200" y="1539"/>
                    <a:pt x="219" y="1528"/>
                    <a:pt x="249" y="1504"/>
                  </a:cubicBezTo>
                  <a:cubicBezTo>
                    <a:pt x="288" y="1477"/>
                    <a:pt x="318" y="1448"/>
                    <a:pt x="371" y="1434"/>
                  </a:cubicBezTo>
                  <a:cubicBezTo>
                    <a:pt x="401" y="1434"/>
                    <a:pt x="440" y="1434"/>
                    <a:pt x="454" y="1491"/>
                  </a:cubicBezTo>
                  <a:cubicBezTo>
                    <a:pt x="467" y="1530"/>
                    <a:pt x="440" y="1547"/>
                    <a:pt x="414" y="1560"/>
                  </a:cubicBezTo>
                  <a:cubicBezTo>
                    <a:pt x="401" y="1560"/>
                    <a:pt x="384" y="1560"/>
                    <a:pt x="384" y="1573"/>
                  </a:cubicBezTo>
                  <a:cubicBezTo>
                    <a:pt x="345" y="1600"/>
                    <a:pt x="288" y="1630"/>
                    <a:pt x="288" y="1669"/>
                  </a:cubicBezTo>
                  <a:cubicBezTo>
                    <a:pt x="302" y="1712"/>
                    <a:pt x="358" y="1725"/>
                    <a:pt x="401" y="1752"/>
                  </a:cubicBezTo>
                  <a:cubicBezTo>
                    <a:pt x="421" y="1756"/>
                    <a:pt x="436" y="1759"/>
                    <a:pt x="448" y="1759"/>
                  </a:cubicBezTo>
                  <a:cubicBezTo>
                    <a:pt x="475" y="1759"/>
                    <a:pt x="483" y="1744"/>
                    <a:pt x="483" y="1696"/>
                  </a:cubicBezTo>
                  <a:cubicBezTo>
                    <a:pt x="497" y="1600"/>
                    <a:pt x="483" y="1504"/>
                    <a:pt x="523" y="1421"/>
                  </a:cubicBezTo>
                  <a:cubicBezTo>
                    <a:pt x="579" y="1282"/>
                    <a:pt x="536" y="1160"/>
                    <a:pt x="536" y="1008"/>
                  </a:cubicBezTo>
                  <a:lnTo>
                    <a:pt x="536" y="1008"/>
                  </a:lnTo>
                  <a:cubicBezTo>
                    <a:pt x="483" y="1051"/>
                    <a:pt x="427" y="1091"/>
                    <a:pt x="401" y="1147"/>
                  </a:cubicBezTo>
                  <a:cubicBezTo>
                    <a:pt x="387" y="1179"/>
                    <a:pt x="368" y="1204"/>
                    <a:pt x="340" y="1204"/>
                  </a:cubicBezTo>
                  <a:cubicBezTo>
                    <a:pt x="333" y="1204"/>
                    <a:pt x="326" y="1203"/>
                    <a:pt x="318" y="1200"/>
                  </a:cubicBezTo>
                  <a:cubicBezTo>
                    <a:pt x="275" y="1173"/>
                    <a:pt x="262" y="1147"/>
                    <a:pt x="275" y="1104"/>
                  </a:cubicBezTo>
                  <a:cubicBezTo>
                    <a:pt x="275" y="1064"/>
                    <a:pt x="288" y="1021"/>
                    <a:pt x="331" y="995"/>
                  </a:cubicBezTo>
                  <a:cubicBezTo>
                    <a:pt x="371" y="952"/>
                    <a:pt x="414" y="899"/>
                    <a:pt x="483" y="869"/>
                  </a:cubicBezTo>
                  <a:cubicBezTo>
                    <a:pt x="536" y="843"/>
                    <a:pt x="579" y="816"/>
                    <a:pt x="566" y="747"/>
                  </a:cubicBezTo>
                  <a:lnTo>
                    <a:pt x="566" y="525"/>
                  </a:lnTo>
                  <a:cubicBezTo>
                    <a:pt x="579" y="429"/>
                    <a:pt x="536" y="346"/>
                    <a:pt x="467" y="290"/>
                  </a:cubicBezTo>
                  <a:cubicBezTo>
                    <a:pt x="440" y="264"/>
                    <a:pt x="414" y="237"/>
                    <a:pt x="440" y="194"/>
                  </a:cubicBezTo>
                  <a:cubicBezTo>
                    <a:pt x="452" y="170"/>
                    <a:pt x="470" y="163"/>
                    <a:pt x="489" y="163"/>
                  </a:cubicBezTo>
                  <a:cubicBezTo>
                    <a:pt x="512" y="163"/>
                    <a:pt x="535" y="174"/>
                    <a:pt x="550" y="181"/>
                  </a:cubicBezTo>
                  <a:cubicBezTo>
                    <a:pt x="606" y="237"/>
                    <a:pt x="675" y="290"/>
                    <a:pt x="702" y="360"/>
                  </a:cubicBezTo>
                  <a:cubicBezTo>
                    <a:pt x="745" y="472"/>
                    <a:pt x="745" y="595"/>
                    <a:pt x="745" y="704"/>
                  </a:cubicBezTo>
                  <a:cubicBezTo>
                    <a:pt x="798" y="608"/>
                    <a:pt x="827" y="499"/>
                    <a:pt x="867" y="403"/>
                  </a:cubicBezTo>
                  <a:cubicBezTo>
                    <a:pt x="910" y="333"/>
                    <a:pt x="936" y="264"/>
                    <a:pt x="963" y="194"/>
                  </a:cubicBezTo>
                  <a:cubicBezTo>
                    <a:pt x="963" y="168"/>
                    <a:pt x="979" y="125"/>
                    <a:pt x="950" y="98"/>
                  </a:cubicBezTo>
                  <a:cubicBezTo>
                    <a:pt x="889" y="38"/>
                    <a:pt x="819"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3263418" y="4684058"/>
              <a:ext cx="64059" cy="65580"/>
            </a:xfrm>
            <a:custGeom>
              <a:avLst/>
              <a:gdLst/>
              <a:ahLst/>
              <a:cxnLst/>
              <a:rect l="l" t="t" r="r" b="b"/>
              <a:pathLst>
                <a:path w="1559" h="1596" extrusionOk="0">
                  <a:moveTo>
                    <a:pt x="1496" y="1"/>
                  </a:moveTo>
                  <a:cubicBezTo>
                    <a:pt x="1481" y="1"/>
                    <a:pt x="1472" y="15"/>
                    <a:pt x="1462" y="34"/>
                  </a:cubicBezTo>
                  <a:cubicBezTo>
                    <a:pt x="1433" y="47"/>
                    <a:pt x="1419" y="74"/>
                    <a:pt x="1393" y="90"/>
                  </a:cubicBezTo>
                  <a:cubicBezTo>
                    <a:pt x="1310" y="156"/>
                    <a:pt x="1214" y="226"/>
                    <a:pt x="1132" y="295"/>
                  </a:cubicBezTo>
                  <a:cubicBezTo>
                    <a:pt x="1158" y="322"/>
                    <a:pt x="1185" y="308"/>
                    <a:pt x="1214" y="322"/>
                  </a:cubicBezTo>
                  <a:cubicBezTo>
                    <a:pt x="1297" y="338"/>
                    <a:pt x="1337" y="391"/>
                    <a:pt x="1380" y="474"/>
                  </a:cubicBezTo>
                  <a:cubicBezTo>
                    <a:pt x="1393" y="487"/>
                    <a:pt x="1393" y="517"/>
                    <a:pt x="1363" y="543"/>
                  </a:cubicBezTo>
                  <a:cubicBezTo>
                    <a:pt x="1352" y="554"/>
                    <a:pt x="1341" y="559"/>
                    <a:pt x="1329" y="559"/>
                  </a:cubicBezTo>
                  <a:cubicBezTo>
                    <a:pt x="1314" y="559"/>
                    <a:pt x="1298" y="551"/>
                    <a:pt x="1280" y="543"/>
                  </a:cubicBezTo>
                  <a:cubicBezTo>
                    <a:pt x="1267" y="543"/>
                    <a:pt x="1254" y="530"/>
                    <a:pt x="1254" y="517"/>
                  </a:cubicBezTo>
                  <a:cubicBezTo>
                    <a:pt x="1232" y="485"/>
                    <a:pt x="1200" y="476"/>
                    <a:pt x="1166" y="476"/>
                  </a:cubicBezTo>
                  <a:cubicBezTo>
                    <a:pt x="1140" y="476"/>
                    <a:pt x="1113" y="481"/>
                    <a:pt x="1089" y="487"/>
                  </a:cubicBezTo>
                  <a:cubicBezTo>
                    <a:pt x="980" y="517"/>
                    <a:pt x="897" y="600"/>
                    <a:pt x="814" y="652"/>
                  </a:cubicBezTo>
                  <a:cubicBezTo>
                    <a:pt x="784" y="669"/>
                    <a:pt x="784" y="682"/>
                    <a:pt x="814" y="722"/>
                  </a:cubicBezTo>
                  <a:cubicBezTo>
                    <a:pt x="841" y="752"/>
                    <a:pt x="884" y="805"/>
                    <a:pt x="867" y="848"/>
                  </a:cubicBezTo>
                  <a:cubicBezTo>
                    <a:pt x="854" y="943"/>
                    <a:pt x="827" y="1026"/>
                    <a:pt x="771" y="1109"/>
                  </a:cubicBezTo>
                  <a:cubicBezTo>
                    <a:pt x="752" y="1137"/>
                    <a:pt x="733" y="1161"/>
                    <a:pt x="703" y="1161"/>
                  </a:cubicBezTo>
                  <a:cubicBezTo>
                    <a:pt x="692" y="1161"/>
                    <a:pt x="678" y="1157"/>
                    <a:pt x="662" y="1148"/>
                  </a:cubicBezTo>
                  <a:cubicBezTo>
                    <a:pt x="593" y="1122"/>
                    <a:pt x="619" y="1066"/>
                    <a:pt x="649" y="1026"/>
                  </a:cubicBezTo>
                  <a:cubicBezTo>
                    <a:pt x="675" y="970"/>
                    <a:pt x="675" y="917"/>
                    <a:pt x="702" y="861"/>
                  </a:cubicBezTo>
                  <a:cubicBezTo>
                    <a:pt x="702" y="818"/>
                    <a:pt x="689" y="805"/>
                    <a:pt x="662" y="791"/>
                  </a:cubicBezTo>
                  <a:cubicBezTo>
                    <a:pt x="656" y="785"/>
                    <a:pt x="650" y="782"/>
                    <a:pt x="645" y="782"/>
                  </a:cubicBezTo>
                  <a:cubicBezTo>
                    <a:pt x="628" y="782"/>
                    <a:pt x="616" y="808"/>
                    <a:pt x="606" y="818"/>
                  </a:cubicBezTo>
                  <a:cubicBezTo>
                    <a:pt x="510" y="900"/>
                    <a:pt x="441" y="1013"/>
                    <a:pt x="358" y="1122"/>
                  </a:cubicBezTo>
                  <a:cubicBezTo>
                    <a:pt x="262" y="1261"/>
                    <a:pt x="153" y="1370"/>
                    <a:pt x="40" y="1479"/>
                  </a:cubicBezTo>
                  <a:cubicBezTo>
                    <a:pt x="1" y="1522"/>
                    <a:pt x="27" y="1535"/>
                    <a:pt x="57" y="1549"/>
                  </a:cubicBezTo>
                  <a:cubicBezTo>
                    <a:pt x="140" y="1592"/>
                    <a:pt x="236" y="1562"/>
                    <a:pt x="331" y="1592"/>
                  </a:cubicBezTo>
                  <a:cubicBezTo>
                    <a:pt x="336" y="1594"/>
                    <a:pt x="340" y="1595"/>
                    <a:pt x="343" y="1595"/>
                  </a:cubicBezTo>
                  <a:cubicBezTo>
                    <a:pt x="358" y="1595"/>
                    <a:pt x="360" y="1573"/>
                    <a:pt x="371" y="1549"/>
                  </a:cubicBezTo>
                  <a:cubicBezTo>
                    <a:pt x="388" y="1496"/>
                    <a:pt x="401" y="1439"/>
                    <a:pt x="414" y="1383"/>
                  </a:cubicBezTo>
                  <a:cubicBezTo>
                    <a:pt x="422" y="1358"/>
                    <a:pt x="436" y="1349"/>
                    <a:pt x="456" y="1349"/>
                  </a:cubicBezTo>
                  <a:cubicBezTo>
                    <a:pt x="468" y="1349"/>
                    <a:pt x="481" y="1352"/>
                    <a:pt x="497" y="1357"/>
                  </a:cubicBezTo>
                  <a:cubicBezTo>
                    <a:pt x="536" y="1383"/>
                    <a:pt x="553" y="1413"/>
                    <a:pt x="536" y="1453"/>
                  </a:cubicBezTo>
                  <a:cubicBezTo>
                    <a:pt x="536" y="1496"/>
                    <a:pt x="510" y="1535"/>
                    <a:pt x="523" y="1592"/>
                  </a:cubicBezTo>
                  <a:cubicBezTo>
                    <a:pt x="593" y="1592"/>
                    <a:pt x="662" y="1578"/>
                    <a:pt x="718" y="1535"/>
                  </a:cubicBezTo>
                  <a:cubicBezTo>
                    <a:pt x="841" y="1453"/>
                    <a:pt x="950" y="1344"/>
                    <a:pt x="1049" y="1205"/>
                  </a:cubicBezTo>
                  <a:cubicBezTo>
                    <a:pt x="1198" y="970"/>
                    <a:pt x="1350" y="735"/>
                    <a:pt x="1446" y="487"/>
                  </a:cubicBezTo>
                  <a:cubicBezTo>
                    <a:pt x="1502" y="351"/>
                    <a:pt x="1545" y="213"/>
                    <a:pt x="1545" y="60"/>
                  </a:cubicBezTo>
                  <a:cubicBezTo>
                    <a:pt x="1558" y="34"/>
                    <a:pt x="1528" y="21"/>
                    <a:pt x="1515" y="8"/>
                  </a:cubicBezTo>
                  <a:cubicBezTo>
                    <a:pt x="1508" y="3"/>
                    <a:pt x="1502" y="1"/>
                    <a:pt x="1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3035817" y="4538803"/>
              <a:ext cx="99643" cy="63361"/>
            </a:xfrm>
            <a:custGeom>
              <a:avLst/>
              <a:gdLst/>
              <a:ahLst/>
              <a:cxnLst/>
              <a:rect l="l" t="t" r="r" b="b"/>
              <a:pathLst>
                <a:path w="2425" h="1542" extrusionOk="0">
                  <a:moveTo>
                    <a:pt x="40" y="1"/>
                  </a:moveTo>
                  <a:cubicBezTo>
                    <a:pt x="14" y="123"/>
                    <a:pt x="1" y="236"/>
                    <a:pt x="1" y="358"/>
                  </a:cubicBezTo>
                  <a:cubicBezTo>
                    <a:pt x="1" y="385"/>
                    <a:pt x="14" y="401"/>
                    <a:pt x="27" y="428"/>
                  </a:cubicBezTo>
                  <a:cubicBezTo>
                    <a:pt x="153" y="550"/>
                    <a:pt x="262" y="702"/>
                    <a:pt x="427" y="785"/>
                  </a:cubicBezTo>
                  <a:cubicBezTo>
                    <a:pt x="636" y="910"/>
                    <a:pt x="841" y="1019"/>
                    <a:pt x="1062" y="1129"/>
                  </a:cubicBezTo>
                  <a:cubicBezTo>
                    <a:pt x="1280" y="1228"/>
                    <a:pt x="1489" y="1363"/>
                    <a:pt x="1724" y="1433"/>
                  </a:cubicBezTo>
                  <a:cubicBezTo>
                    <a:pt x="1833" y="1459"/>
                    <a:pt x="1958" y="1489"/>
                    <a:pt x="2068" y="1502"/>
                  </a:cubicBezTo>
                  <a:cubicBezTo>
                    <a:pt x="2112" y="1502"/>
                    <a:pt x="2157" y="1486"/>
                    <a:pt x="2197" y="1486"/>
                  </a:cubicBezTo>
                  <a:cubicBezTo>
                    <a:pt x="2232" y="1486"/>
                    <a:pt x="2263" y="1498"/>
                    <a:pt x="2289" y="1542"/>
                  </a:cubicBezTo>
                  <a:lnTo>
                    <a:pt x="2316" y="1542"/>
                  </a:lnTo>
                  <a:cubicBezTo>
                    <a:pt x="2398" y="1542"/>
                    <a:pt x="2425" y="1489"/>
                    <a:pt x="2425" y="1393"/>
                  </a:cubicBezTo>
                  <a:lnTo>
                    <a:pt x="2425" y="1393"/>
                  </a:lnTo>
                  <a:cubicBezTo>
                    <a:pt x="2357" y="1409"/>
                    <a:pt x="2286" y="1417"/>
                    <a:pt x="2214" y="1417"/>
                  </a:cubicBezTo>
                  <a:cubicBezTo>
                    <a:pt x="2112" y="1417"/>
                    <a:pt x="2007" y="1402"/>
                    <a:pt x="1902" y="1377"/>
                  </a:cubicBezTo>
                  <a:cubicBezTo>
                    <a:pt x="1763" y="1350"/>
                    <a:pt x="1654" y="1281"/>
                    <a:pt x="1515" y="1228"/>
                  </a:cubicBezTo>
                  <a:cubicBezTo>
                    <a:pt x="1310" y="1145"/>
                    <a:pt x="1089" y="1046"/>
                    <a:pt x="897" y="910"/>
                  </a:cubicBezTo>
                  <a:cubicBezTo>
                    <a:pt x="649" y="715"/>
                    <a:pt x="414" y="510"/>
                    <a:pt x="236" y="249"/>
                  </a:cubicBezTo>
                  <a:cubicBezTo>
                    <a:pt x="222" y="219"/>
                    <a:pt x="193" y="193"/>
                    <a:pt x="166" y="193"/>
                  </a:cubicBezTo>
                  <a:cubicBezTo>
                    <a:pt x="110" y="193"/>
                    <a:pt x="83" y="153"/>
                    <a:pt x="70" y="97"/>
                  </a:cubicBezTo>
                  <a:cubicBezTo>
                    <a:pt x="57" y="70"/>
                    <a:pt x="57" y="27"/>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3346051" y="4794140"/>
              <a:ext cx="22189" cy="44213"/>
            </a:xfrm>
            <a:custGeom>
              <a:avLst/>
              <a:gdLst/>
              <a:ahLst/>
              <a:cxnLst/>
              <a:rect l="l" t="t" r="r" b="b"/>
              <a:pathLst>
                <a:path w="540" h="1076" extrusionOk="0">
                  <a:moveTo>
                    <a:pt x="0" y="1"/>
                  </a:moveTo>
                  <a:cubicBezTo>
                    <a:pt x="113" y="387"/>
                    <a:pt x="278" y="731"/>
                    <a:pt x="496" y="1075"/>
                  </a:cubicBezTo>
                  <a:cubicBezTo>
                    <a:pt x="510" y="1006"/>
                    <a:pt x="539" y="950"/>
                    <a:pt x="510" y="897"/>
                  </a:cubicBezTo>
                  <a:cubicBezTo>
                    <a:pt x="427" y="758"/>
                    <a:pt x="344" y="635"/>
                    <a:pt x="278" y="510"/>
                  </a:cubicBezTo>
                  <a:cubicBezTo>
                    <a:pt x="195" y="387"/>
                    <a:pt x="166" y="249"/>
                    <a:pt x="139" y="110"/>
                  </a:cubicBezTo>
                  <a:cubicBezTo>
                    <a:pt x="113" y="1"/>
                    <a:pt x="126" y="1"/>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3255529" y="4752844"/>
              <a:ext cx="15820" cy="12820"/>
            </a:xfrm>
            <a:custGeom>
              <a:avLst/>
              <a:gdLst/>
              <a:ahLst/>
              <a:cxnLst/>
              <a:rect l="l" t="t" r="r" b="b"/>
              <a:pathLst>
                <a:path w="385" h="312" extrusionOk="0">
                  <a:moveTo>
                    <a:pt x="84" y="0"/>
                  </a:moveTo>
                  <a:lnTo>
                    <a:pt x="84" y="0"/>
                  </a:lnTo>
                  <a:cubicBezTo>
                    <a:pt x="1" y="166"/>
                    <a:pt x="1" y="218"/>
                    <a:pt x="110" y="288"/>
                  </a:cubicBezTo>
                  <a:cubicBezTo>
                    <a:pt x="140" y="303"/>
                    <a:pt x="167" y="311"/>
                    <a:pt x="192" y="311"/>
                  </a:cubicBezTo>
                  <a:cubicBezTo>
                    <a:pt x="259" y="311"/>
                    <a:pt x="315" y="256"/>
                    <a:pt x="385" y="136"/>
                  </a:cubicBezTo>
                  <a:cubicBezTo>
                    <a:pt x="289" y="109"/>
                    <a:pt x="179" y="96"/>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3113396" y="4682579"/>
              <a:ext cx="12409" cy="8588"/>
            </a:xfrm>
            <a:custGeom>
              <a:avLst/>
              <a:gdLst/>
              <a:ahLst/>
              <a:cxnLst/>
              <a:rect l="l" t="t" r="r" b="b"/>
              <a:pathLst>
                <a:path w="302" h="209" extrusionOk="0">
                  <a:moveTo>
                    <a:pt x="27" y="1"/>
                  </a:moveTo>
                  <a:cubicBezTo>
                    <a:pt x="1" y="70"/>
                    <a:pt x="1" y="110"/>
                    <a:pt x="27" y="166"/>
                  </a:cubicBezTo>
                  <a:cubicBezTo>
                    <a:pt x="27" y="192"/>
                    <a:pt x="41" y="209"/>
                    <a:pt x="54" y="209"/>
                  </a:cubicBezTo>
                  <a:cubicBezTo>
                    <a:pt x="137" y="192"/>
                    <a:pt x="206" y="166"/>
                    <a:pt x="275" y="126"/>
                  </a:cubicBezTo>
                  <a:cubicBezTo>
                    <a:pt x="289" y="110"/>
                    <a:pt x="302" y="70"/>
                    <a:pt x="262" y="70"/>
                  </a:cubicBezTo>
                  <a:cubicBezTo>
                    <a:pt x="180" y="70"/>
                    <a:pt x="110" y="2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3298468" y="4623737"/>
              <a:ext cx="2917" cy="3452"/>
            </a:xfrm>
            <a:custGeom>
              <a:avLst/>
              <a:gdLst/>
              <a:ahLst/>
              <a:cxnLst/>
              <a:rect l="l" t="t" r="r" b="b"/>
              <a:pathLst>
                <a:path w="71" h="84" extrusionOk="0">
                  <a:moveTo>
                    <a:pt x="31" y="1"/>
                  </a:moveTo>
                  <a:cubicBezTo>
                    <a:pt x="1" y="40"/>
                    <a:pt x="44" y="40"/>
                    <a:pt x="57" y="83"/>
                  </a:cubicBezTo>
                  <a:cubicBezTo>
                    <a:pt x="70" y="40"/>
                    <a:pt x="57" y="14"/>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3308125" y="4626613"/>
              <a:ext cx="1151" cy="2753"/>
            </a:xfrm>
            <a:custGeom>
              <a:avLst/>
              <a:gdLst/>
              <a:ahLst/>
              <a:cxnLst/>
              <a:rect l="l" t="t" r="r" b="b"/>
              <a:pathLst>
                <a:path w="28" h="67" extrusionOk="0">
                  <a:moveTo>
                    <a:pt x="1" y="0"/>
                  </a:moveTo>
                  <a:cubicBezTo>
                    <a:pt x="1" y="27"/>
                    <a:pt x="1" y="40"/>
                    <a:pt x="27" y="53"/>
                  </a:cubicBezTo>
                  <a:lnTo>
                    <a:pt x="27" y="53"/>
                  </a:lnTo>
                  <a:cubicBezTo>
                    <a:pt x="26" y="31"/>
                    <a:pt x="23" y="11"/>
                    <a:pt x="1" y="0"/>
                  </a:cubicBezTo>
                  <a:close/>
                  <a:moveTo>
                    <a:pt x="27" y="53"/>
                  </a:moveTo>
                  <a:cubicBezTo>
                    <a:pt x="27" y="57"/>
                    <a:pt x="27" y="62"/>
                    <a:pt x="27" y="66"/>
                  </a:cubicBezTo>
                  <a:lnTo>
                    <a:pt x="27" y="53"/>
                  </a:lnTo>
                  <a:cubicBezTo>
                    <a:pt x="27" y="53"/>
                    <a:pt x="27" y="53"/>
                    <a:pt x="27"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3309234" y="4628791"/>
              <a:ext cx="1233" cy="1808"/>
            </a:xfrm>
            <a:custGeom>
              <a:avLst/>
              <a:gdLst/>
              <a:ahLst/>
              <a:cxnLst/>
              <a:rect l="l" t="t" r="r" b="b"/>
              <a:pathLst>
                <a:path w="30" h="44" extrusionOk="0">
                  <a:moveTo>
                    <a:pt x="0" y="0"/>
                  </a:moveTo>
                  <a:lnTo>
                    <a:pt x="0" y="13"/>
                  </a:lnTo>
                  <a:cubicBezTo>
                    <a:pt x="0" y="13"/>
                    <a:pt x="0" y="13"/>
                    <a:pt x="1" y="13"/>
                  </a:cubicBezTo>
                  <a:lnTo>
                    <a:pt x="1" y="13"/>
                  </a:lnTo>
                  <a:cubicBezTo>
                    <a:pt x="2" y="23"/>
                    <a:pt x="5" y="34"/>
                    <a:pt x="17" y="43"/>
                  </a:cubicBezTo>
                  <a:cubicBezTo>
                    <a:pt x="17" y="43"/>
                    <a:pt x="30" y="30"/>
                    <a:pt x="17" y="30"/>
                  </a:cubicBezTo>
                  <a:cubicBezTo>
                    <a:pt x="17" y="18"/>
                    <a:pt x="17" y="8"/>
                    <a:pt x="11" y="8"/>
                  </a:cubicBezTo>
                  <a:cubicBezTo>
                    <a:pt x="8" y="8"/>
                    <a:pt x="5" y="9"/>
                    <a:pt x="1" y="13"/>
                  </a:cubicBezTo>
                  <a:lnTo>
                    <a:pt x="1" y="13"/>
                  </a:lnTo>
                  <a:cubicBezTo>
                    <a:pt x="0" y="8"/>
                    <a:pt x="0" y="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3295633" y="4630558"/>
              <a:ext cx="1808" cy="1644"/>
            </a:xfrm>
            <a:custGeom>
              <a:avLst/>
              <a:gdLst/>
              <a:ahLst/>
              <a:cxnLst/>
              <a:rect l="l" t="t" r="r" b="b"/>
              <a:pathLst>
                <a:path w="44" h="40" extrusionOk="0">
                  <a:moveTo>
                    <a:pt x="0" y="0"/>
                  </a:moveTo>
                  <a:cubicBezTo>
                    <a:pt x="0" y="27"/>
                    <a:pt x="17" y="40"/>
                    <a:pt x="43" y="40"/>
                  </a:cubicBezTo>
                  <a:cubicBezTo>
                    <a:pt x="30" y="27"/>
                    <a:pt x="17" y="1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3310426" y="4633393"/>
              <a:ext cx="1685" cy="2219"/>
            </a:xfrm>
            <a:custGeom>
              <a:avLst/>
              <a:gdLst/>
              <a:ahLst/>
              <a:cxnLst/>
              <a:rect l="l" t="t" r="r" b="b"/>
              <a:pathLst>
                <a:path w="41" h="54" extrusionOk="0">
                  <a:moveTo>
                    <a:pt x="1" y="0"/>
                  </a:moveTo>
                  <a:cubicBezTo>
                    <a:pt x="14" y="14"/>
                    <a:pt x="1" y="40"/>
                    <a:pt x="27" y="53"/>
                  </a:cubicBezTo>
                  <a:cubicBezTo>
                    <a:pt x="14" y="27"/>
                    <a:pt x="4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3061252" y="4453910"/>
              <a:ext cx="1233" cy="575"/>
            </a:xfrm>
            <a:custGeom>
              <a:avLst/>
              <a:gdLst/>
              <a:ahLst/>
              <a:cxnLst/>
              <a:rect l="l" t="t" r="r" b="b"/>
              <a:pathLst>
                <a:path w="30" h="14" extrusionOk="0">
                  <a:moveTo>
                    <a:pt x="17" y="0"/>
                  </a:moveTo>
                  <a:cubicBezTo>
                    <a:pt x="17" y="13"/>
                    <a:pt x="17" y="13"/>
                    <a:pt x="0" y="13"/>
                  </a:cubicBezTo>
                  <a:lnTo>
                    <a:pt x="30" y="13"/>
                  </a:lnTo>
                  <a:cubicBezTo>
                    <a:pt x="30" y="0"/>
                    <a:pt x="17"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3063553" y="4465703"/>
              <a:ext cx="575" cy="1274"/>
            </a:xfrm>
            <a:custGeom>
              <a:avLst/>
              <a:gdLst/>
              <a:ahLst/>
              <a:cxnLst/>
              <a:rect l="l" t="t" r="r" b="b"/>
              <a:pathLst>
                <a:path w="14" h="31" extrusionOk="0">
                  <a:moveTo>
                    <a:pt x="14" y="1"/>
                  </a:moveTo>
                  <a:cubicBezTo>
                    <a:pt x="0" y="1"/>
                    <a:pt x="0" y="14"/>
                    <a:pt x="0" y="14"/>
                  </a:cubicBezTo>
                  <a:cubicBezTo>
                    <a:pt x="0" y="14"/>
                    <a:pt x="0" y="31"/>
                    <a:pt x="14" y="31"/>
                  </a:cubicBezTo>
                  <a:lnTo>
                    <a:pt x="14" y="14"/>
                  </a:ln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3063553" y="4469113"/>
              <a:ext cx="575" cy="575"/>
            </a:xfrm>
            <a:custGeom>
              <a:avLst/>
              <a:gdLst/>
              <a:ahLst/>
              <a:cxnLst/>
              <a:rect l="l" t="t" r="r" b="b"/>
              <a:pathLst>
                <a:path w="14" h="14" extrusionOk="0">
                  <a:moveTo>
                    <a:pt x="0" y="0"/>
                  </a:moveTo>
                  <a:cubicBezTo>
                    <a:pt x="0" y="14"/>
                    <a:pt x="14" y="14"/>
                    <a:pt x="14" y="14"/>
                  </a:cubicBez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3309891" y="4632161"/>
              <a:ext cx="1151" cy="1274"/>
            </a:xfrm>
            <a:custGeom>
              <a:avLst/>
              <a:gdLst/>
              <a:ahLst/>
              <a:cxnLst/>
              <a:rect l="l" t="t" r="r" b="b"/>
              <a:pathLst>
                <a:path w="28" h="31" extrusionOk="0">
                  <a:moveTo>
                    <a:pt x="14" y="1"/>
                  </a:moveTo>
                  <a:cubicBezTo>
                    <a:pt x="1" y="1"/>
                    <a:pt x="14" y="14"/>
                    <a:pt x="14" y="30"/>
                  </a:cubicBezTo>
                  <a:cubicBezTo>
                    <a:pt x="14" y="14"/>
                    <a:pt x="27" y="1"/>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8"/>
            <p:cNvSpPr/>
            <p:nvPr/>
          </p:nvSpPr>
          <p:spPr>
            <a:xfrm>
              <a:off x="3312603" y="4637338"/>
              <a:ext cx="41" cy="575"/>
            </a:xfrm>
            <a:custGeom>
              <a:avLst/>
              <a:gdLst/>
              <a:ahLst/>
              <a:cxnLst/>
              <a:rect l="l" t="t" r="r" b="b"/>
              <a:pathLst>
                <a:path w="1" h="14" extrusionOk="0">
                  <a:moveTo>
                    <a:pt x="1" y="14"/>
                  </a:moveTo>
                  <a:lnTo>
                    <a:pt x="1" y="1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8"/>
            <p:cNvSpPr/>
            <p:nvPr/>
          </p:nvSpPr>
          <p:spPr>
            <a:xfrm>
              <a:off x="3137188" y="4636105"/>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3311535" y="4635571"/>
              <a:ext cx="41" cy="41"/>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3293455" y="4694536"/>
              <a:ext cx="41" cy="575"/>
            </a:xfrm>
            <a:custGeom>
              <a:avLst/>
              <a:gdLst/>
              <a:ahLst/>
              <a:cxnLst/>
              <a:rect l="l" t="t" r="r" b="b"/>
              <a:pathLst>
                <a:path w="1" h="14" extrusionOk="0">
                  <a:moveTo>
                    <a:pt x="1" y="14"/>
                  </a:moveTo>
                  <a:lnTo>
                    <a:pt x="1" y="1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3308659" y="4696714"/>
              <a:ext cx="41" cy="41"/>
            </a:xfrm>
            <a:custGeom>
              <a:avLst/>
              <a:gdLst/>
              <a:ahLst/>
              <a:cxnLst/>
              <a:rect l="l" t="t" r="r" b="b"/>
              <a:pathLst>
                <a:path w="1" h="1" extrusionOk="0">
                  <a:moveTo>
                    <a:pt x="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3296290" y="4702426"/>
              <a:ext cx="616" cy="575"/>
            </a:xfrm>
            <a:custGeom>
              <a:avLst/>
              <a:gdLst/>
              <a:ahLst/>
              <a:cxnLst/>
              <a:rect l="l" t="t" r="r" b="b"/>
              <a:pathLst>
                <a:path w="15" h="14" extrusionOk="0">
                  <a:moveTo>
                    <a:pt x="1" y="0"/>
                  </a:moveTo>
                  <a:lnTo>
                    <a:pt x="1" y="14"/>
                  </a:lnTo>
                  <a:cubicBezTo>
                    <a:pt x="1" y="0"/>
                    <a:pt x="14" y="0"/>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3296290" y="4702426"/>
              <a:ext cx="41" cy="575"/>
            </a:xfrm>
            <a:custGeom>
              <a:avLst/>
              <a:gdLst/>
              <a:ahLst/>
              <a:cxnLst/>
              <a:rect l="l" t="t" r="r" b="b"/>
              <a:pathLst>
                <a:path w="1" h="14" extrusionOk="0">
                  <a:moveTo>
                    <a:pt x="1" y="0"/>
                  </a:moveTo>
                  <a:lnTo>
                    <a:pt x="1" y="14"/>
                  </a:lnTo>
                  <a:lnTo>
                    <a:pt x="1"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3519289" y="4684346"/>
              <a:ext cx="575" cy="575"/>
            </a:xfrm>
            <a:custGeom>
              <a:avLst/>
              <a:gdLst/>
              <a:ahLst/>
              <a:cxnLst/>
              <a:rect l="l" t="t" r="r" b="b"/>
              <a:pathLst>
                <a:path w="14" h="14" extrusionOk="0">
                  <a:moveTo>
                    <a:pt x="14" y="1"/>
                  </a:moveTo>
                  <a:cubicBezTo>
                    <a:pt x="14" y="14"/>
                    <a:pt x="1" y="14"/>
                    <a:pt x="14" y="14"/>
                  </a:cubicBez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3324027" y="4721040"/>
              <a:ext cx="1151" cy="699"/>
            </a:xfrm>
            <a:custGeom>
              <a:avLst/>
              <a:gdLst/>
              <a:ahLst/>
              <a:cxnLst/>
              <a:rect l="l" t="t" r="r" b="b"/>
              <a:pathLst>
                <a:path w="28" h="17" extrusionOk="0">
                  <a:moveTo>
                    <a:pt x="27" y="0"/>
                  </a:moveTo>
                  <a:cubicBezTo>
                    <a:pt x="14" y="0"/>
                    <a:pt x="1" y="0"/>
                    <a:pt x="1" y="17"/>
                  </a:cubicBezTo>
                  <a:cubicBezTo>
                    <a:pt x="14" y="17"/>
                    <a:pt x="27" y="17"/>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3323492" y="4721697"/>
              <a:ext cx="575" cy="1151"/>
            </a:xfrm>
            <a:custGeom>
              <a:avLst/>
              <a:gdLst/>
              <a:ahLst/>
              <a:cxnLst/>
              <a:rect l="l" t="t" r="r" b="b"/>
              <a:pathLst>
                <a:path w="14" h="28" extrusionOk="0">
                  <a:moveTo>
                    <a:pt x="14" y="1"/>
                  </a:moveTo>
                  <a:lnTo>
                    <a:pt x="0" y="27"/>
                  </a:lnTo>
                  <a:cubicBezTo>
                    <a:pt x="14" y="14"/>
                    <a:pt x="14" y="14"/>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8"/>
            <p:cNvSpPr/>
            <p:nvPr/>
          </p:nvSpPr>
          <p:spPr>
            <a:xfrm>
              <a:off x="3322794" y="4722807"/>
              <a:ext cx="740" cy="41"/>
            </a:xfrm>
            <a:custGeom>
              <a:avLst/>
              <a:gdLst/>
              <a:ahLst/>
              <a:cxnLst/>
              <a:rect l="l" t="t" r="r" b="b"/>
              <a:pathLst>
                <a:path w="18" h="1" extrusionOk="0">
                  <a:moveTo>
                    <a:pt x="17"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p:cNvSpPr/>
            <p:nvPr/>
          </p:nvSpPr>
          <p:spPr>
            <a:xfrm>
              <a:off x="3522700" y="4723341"/>
              <a:ext cx="575" cy="575"/>
            </a:xfrm>
            <a:custGeom>
              <a:avLst/>
              <a:gdLst/>
              <a:ahLst/>
              <a:cxnLst/>
              <a:rect l="l" t="t" r="r" b="b"/>
              <a:pathLst>
                <a:path w="14" h="14" extrusionOk="0">
                  <a:moveTo>
                    <a:pt x="0" y="1"/>
                  </a:moveTo>
                  <a:lnTo>
                    <a:pt x="0" y="14"/>
                  </a:lnTo>
                  <a:lnTo>
                    <a:pt x="13" y="14"/>
                  </a:lnTo>
                  <a:lnTo>
                    <a:pt x="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3312603" y="4603356"/>
              <a:ext cx="740" cy="575"/>
            </a:xfrm>
            <a:custGeom>
              <a:avLst/>
              <a:gdLst/>
              <a:ahLst/>
              <a:cxnLst/>
              <a:rect l="l" t="t" r="r" b="b"/>
              <a:pathLst>
                <a:path w="18" h="14" extrusionOk="0">
                  <a:moveTo>
                    <a:pt x="1" y="1"/>
                  </a:moveTo>
                  <a:cubicBezTo>
                    <a:pt x="1" y="14"/>
                    <a:pt x="1" y="14"/>
                    <a:pt x="17" y="14"/>
                  </a:cubicBezTo>
                  <a:cubicBezTo>
                    <a:pt x="17" y="1"/>
                    <a:pt x="17"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3135421" y="4595344"/>
              <a:ext cx="575" cy="740"/>
            </a:xfrm>
            <a:custGeom>
              <a:avLst/>
              <a:gdLst/>
              <a:ahLst/>
              <a:cxnLst/>
              <a:rect l="l" t="t" r="r" b="b"/>
              <a:pathLst>
                <a:path w="14" h="18" extrusionOk="0">
                  <a:moveTo>
                    <a:pt x="1" y="1"/>
                  </a:moveTo>
                  <a:lnTo>
                    <a:pt x="1" y="17"/>
                  </a:lnTo>
                  <a:cubicBezTo>
                    <a:pt x="14" y="17"/>
                    <a:pt x="14" y="17"/>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3250392" y="4757323"/>
              <a:ext cx="411" cy="288"/>
            </a:xfrm>
            <a:custGeom>
              <a:avLst/>
              <a:gdLst/>
              <a:ahLst/>
              <a:cxnLst/>
              <a:rect l="l" t="t" r="r" b="b"/>
              <a:pathLst>
                <a:path w="10" h="7" extrusionOk="0">
                  <a:moveTo>
                    <a:pt x="0" y="0"/>
                  </a:moveTo>
                  <a:cubicBezTo>
                    <a:pt x="0" y="5"/>
                    <a:pt x="2" y="6"/>
                    <a:pt x="3" y="6"/>
                  </a:cubicBezTo>
                  <a:cubicBezTo>
                    <a:pt x="6" y="6"/>
                    <a:pt x="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3351188" y="4659363"/>
              <a:ext cx="1151" cy="575"/>
            </a:xfrm>
            <a:custGeom>
              <a:avLst/>
              <a:gdLst/>
              <a:ahLst/>
              <a:cxnLst/>
              <a:rect l="l" t="t" r="r" b="b"/>
              <a:pathLst>
                <a:path w="28" h="14" extrusionOk="0">
                  <a:moveTo>
                    <a:pt x="1" y="0"/>
                  </a:moveTo>
                  <a:lnTo>
                    <a:pt x="1" y="13"/>
                  </a:lnTo>
                  <a:cubicBezTo>
                    <a:pt x="1" y="13"/>
                    <a:pt x="27"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3052829" y="4571018"/>
              <a:ext cx="575" cy="575"/>
            </a:xfrm>
            <a:custGeom>
              <a:avLst/>
              <a:gdLst/>
              <a:ahLst/>
              <a:cxnLst/>
              <a:rect l="l" t="t" r="r" b="b"/>
              <a:pathLst>
                <a:path w="14" h="14" extrusionOk="0">
                  <a:moveTo>
                    <a:pt x="13" y="1"/>
                  </a:moveTo>
                  <a:lnTo>
                    <a:pt x="0" y="14"/>
                  </a:lnTo>
                  <a:cubicBezTo>
                    <a:pt x="13" y="14"/>
                    <a:pt x="13"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3090180" y="4826355"/>
              <a:ext cx="575" cy="329"/>
            </a:xfrm>
            <a:custGeom>
              <a:avLst/>
              <a:gdLst/>
              <a:ahLst/>
              <a:cxnLst/>
              <a:rect l="l" t="t" r="r" b="b"/>
              <a:pathLst>
                <a:path w="14" h="8" extrusionOk="0">
                  <a:moveTo>
                    <a:pt x="0" y="0"/>
                  </a:moveTo>
                  <a:cubicBezTo>
                    <a:pt x="9" y="0"/>
                    <a:pt x="12" y="8"/>
                    <a:pt x="13" y="8"/>
                  </a:cubicBezTo>
                  <a:cubicBezTo>
                    <a:pt x="14" y="8"/>
                    <a:pt x="14" y="6"/>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3463324" y="4860994"/>
              <a:ext cx="575" cy="288"/>
            </a:xfrm>
            <a:custGeom>
              <a:avLst/>
              <a:gdLst/>
              <a:ahLst/>
              <a:cxnLst/>
              <a:rect l="l" t="t" r="r" b="b"/>
              <a:pathLst>
                <a:path w="14" h="7" extrusionOk="0">
                  <a:moveTo>
                    <a:pt x="0" y="1"/>
                  </a:moveTo>
                  <a:cubicBezTo>
                    <a:pt x="9" y="1"/>
                    <a:pt x="12" y="6"/>
                    <a:pt x="13" y="6"/>
                  </a:cubicBezTo>
                  <a:cubicBezTo>
                    <a:pt x="13" y="6"/>
                    <a:pt x="13" y="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3152966" y="4506465"/>
              <a:ext cx="699" cy="616"/>
            </a:xfrm>
            <a:custGeom>
              <a:avLst/>
              <a:gdLst/>
              <a:ahLst/>
              <a:cxnLst/>
              <a:rect l="l" t="t" r="r" b="b"/>
              <a:pathLst>
                <a:path w="17" h="15" extrusionOk="0">
                  <a:moveTo>
                    <a:pt x="17" y="1"/>
                  </a:moveTo>
                  <a:cubicBezTo>
                    <a:pt x="0" y="1"/>
                    <a:pt x="17" y="14"/>
                    <a:pt x="17" y="14"/>
                  </a:cubicBezTo>
                  <a:lnTo>
                    <a:pt x="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8"/>
            <p:cNvSpPr/>
            <p:nvPr/>
          </p:nvSpPr>
          <p:spPr>
            <a:xfrm>
              <a:off x="3494429" y="4880677"/>
              <a:ext cx="41" cy="1274"/>
            </a:xfrm>
            <a:custGeom>
              <a:avLst/>
              <a:gdLst/>
              <a:ahLst/>
              <a:cxnLst/>
              <a:rect l="l" t="t" r="r" b="b"/>
              <a:pathLst>
                <a:path w="1" h="31" extrusionOk="0">
                  <a:moveTo>
                    <a:pt x="0" y="1"/>
                  </a:moveTo>
                  <a:lnTo>
                    <a:pt x="0" y="31"/>
                  </a:lnTo>
                  <a:lnTo>
                    <a:pt x="0" y="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p:nvPr/>
          </p:nvSpPr>
          <p:spPr>
            <a:xfrm>
              <a:off x="3064087" y="4469647"/>
              <a:ext cx="1274" cy="1274"/>
            </a:xfrm>
            <a:custGeom>
              <a:avLst/>
              <a:gdLst/>
              <a:ahLst/>
              <a:cxnLst/>
              <a:rect l="l" t="t" r="r" b="b"/>
              <a:pathLst>
                <a:path w="31" h="31" extrusionOk="0">
                  <a:moveTo>
                    <a:pt x="1" y="1"/>
                  </a:moveTo>
                  <a:lnTo>
                    <a:pt x="1" y="30"/>
                  </a:lnTo>
                  <a:cubicBezTo>
                    <a:pt x="14" y="17"/>
                    <a:pt x="30" y="1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3046007" y="4263660"/>
              <a:ext cx="575" cy="575"/>
            </a:xfrm>
            <a:custGeom>
              <a:avLst/>
              <a:gdLst/>
              <a:ahLst/>
              <a:cxnLst/>
              <a:rect l="l" t="t" r="r" b="b"/>
              <a:pathLst>
                <a:path w="14" h="14" extrusionOk="0">
                  <a:moveTo>
                    <a:pt x="1" y="1"/>
                  </a:moveTo>
                  <a:lnTo>
                    <a:pt x="1" y="14"/>
                  </a:lnTo>
                  <a:lnTo>
                    <a:pt x="14" y="14"/>
                  </a:lnTo>
                  <a:cubicBezTo>
                    <a:pt x="14" y="14"/>
                    <a:pt x="1" y="1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3081633" y="4316667"/>
              <a:ext cx="67963" cy="29955"/>
            </a:xfrm>
            <a:custGeom>
              <a:avLst/>
              <a:gdLst/>
              <a:ahLst/>
              <a:cxnLst/>
              <a:rect l="l" t="t" r="r" b="b"/>
              <a:pathLst>
                <a:path w="1654" h="729" extrusionOk="0">
                  <a:moveTo>
                    <a:pt x="1054" y="1"/>
                  </a:moveTo>
                  <a:cubicBezTo>
                    <a:pt x="1039" y="1"/>
                    <a:pt x="1024" y="2"/>
                    <a:pt x="1009" y="3"/>
                  </a:cubicBezTo>
                  <a:cubicBezTo>
                    <a:pt x="979" y="3"/>
                    <a:pt x="953" y="3"/>
                    <a:pt x="926" y="20"/>
                  </a:cubicBezTo>
                  <a:cubicBezTo>
                    <a:pt x="691" y="86"/>
                    <a:pt x="470" y="169"/>
                    <a:pt x="265" y="308"/>
                  </a:cubicBezTo>
                  <a:cubicBezTo>
                    <a:pt x="195" y="334"/>
                    <a:pt x="152" y="390"/>
                    <a:pt x="99" y="433"/>
                  </a:cubicBezTo>
                  <a:cubicBezTo>
                    <a:pt x="56" y="486"/>
                    <a:pt x="70" y="543"/>
                    <a:pt x="43" y="599"/>
                  </a:cubicBezTo>
                  <a:cubicBezTo>
                    <a:pt x="30" y="638"/>
                    <a:pt x="0" y="665"/>
                    <a:pt x="43" y="708"/>
                  </a:cubicBezTo>
                  <a:cubicBezTo>
                    <a:pt x="58" y="722"/>
                    <a:pt x="73" y="728"/>
                    <a:pt x="87" y="728"/>
                  </a:cubicBezTo>
                  <a:cubicBezTo>
                    <a:pt x="112" y="728"/>
                    <a:pt x="136" y="711"/>
                    <a:pt x="152" y="695"/>
                  </a:cubicBezTo>
                  <a:cubicBezTo>
                    <a:pt x="430" y="556"/>
                    <a:pt x="718" y="447"/>
                    <a:pt x="1022" y="390"/>
                  </a:cubicBezTo>
                  <a:cubicBezTo>
                    <a:pt x="1062" y="377"/>
                    <a:pt x="1118" y="377"/>
                    <a:pt x="1158" y="377"/>
                  </a:cubicBezTo>
                  <a:cubicBezTo>
                    <a:pt x="1240" y="404"/>
                    <a:pt x="1339" y="417"/>
                    <a:pt x="1406" y="460"/>
                  </a:cubicBezTo>
                  <a:cubicBezTo>
                    <a:pt x="1423" y="467"/>
                    <a:pt x="1439" y="475"/>
                    <a:pt x="1454" y="475"/>
                  </a:cubicBezTo>
                  <a:cubicBezTo>
                    <a:pt x="1466" y="475"/>
                    <a:pt x="1477" y="471"/>
                    <a:pt x="1488" y="460"/>
                  </a:cubicBezTo>
                  <a:cubicBezTo>
                    <a:pt x="1531" y="417"/>
                    <a:pt x="1488" y="390"/>
                    <a:pt x="1475" y="364"/>
                  </a:cubicBezTo>
                  <a:cubicBezTo>
                    <a:pt x="1544" y="364"/>
                    <a:pt x="1571" y="321"/>
                    <a:pt x="1558" y="268"/>
                  </a:cubicBezTo>
                  <a:cubicBezTo>
                    <a:pt x="1558" y="252"/>
                    <a:pt x="1544" y="252"/>
                    <a:pt x="1544" y="238"/>
                  </a:cubicBezTo>
                  <a:lnTo>
                    <a:pt x="1558" y="238"/>
                  </a:lnTo>
                  <a:lnTo>
                    <a:pt x="1571" y="252"/>
                  </a:lnTo>
                  <a:cubicBezTo>
                    <a:pt x="1582" y="252"/>
                    <a:pt x="1594" y="254"/>
                    <a:pt x="1606" y="254"/>
                  </a:cubicBezTo>
                  <a:cubicBezTo>
                    <a:pt x="1626" y="254"/>
                    <a:pt x="1645" y="247"/>
                    <a:pt x="1654" y="212"/>
                  </a:cubicBezTo>
                  <a:cubicBezTo>
                    <a:pt x="1654" y="185"/>
                    <a:pt x="1640" y="142"/>
                    <a:pt x="1614" y="129"/>
                  </a:cubicBezTo>
                  <a:cubicBezTo>
                    <a:pt x="1540" y="79"/>
                    <a:pt x="1476" y="18"/>
                    <a:pt x="1394" y="18"/>
                  </a:cubicBezTo>
                  <a:cubicBezTo>
                    <a:pt x="1385" y="18"/>
                    <a:pt x="1376" y="18"/>
                    <a:pt x="1366" y="20"/>
                  </a:cubicBezTo>
                  <a:cubicBezTo>
                    <a:pt x="1349" y="22"/>
                    <a:pt x="1332" y="23"/>
                    <a:pt x="1315" y="23"/>
                  </a:cubicBezTo>
                  <a:cubicBezTo>
                    <a:pt x="1224" y="23"/>
                    <a:pt x="1136" y="1"/>
                    <a:pt x="1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3144543" y="4331049"/>
              <a:ext cx="40268" cy="104656"/>
            </a:xfrm>
            <a:custGeom>
              <a:avLst/>
              <a:gdLst/>
              <a:ahLst/>
              <a:cxnLst/>
              <a:rect l="l" t="t" r="r" b="b"/>
              <a:pathLst>
                <a:path w="980" h="2547" extrusionOk="0">
                  <a:moveTo>
                    <a:pt x="635" y="1"/>
                  </a:moveTo>
                  <a:cubicBezTo>
                    <a:pt x="605" y="1"/>
                    <a:pt x="592" y="14"/>
                    <a:pt x="579" y="27"/>
                  </a:cubicBezTo>
                  <a:cubicBezTo>
                    <a:pt x="566" y="54"/>
                    <a:pt x="566" y="67"/>
                    <a:pt x="566" y="97"/>
                  </a:cubicBezTo>
                  <a:cubicBezTo>
                    <a:pt x="566" y="193"/>
                    <a:pt x="592" y="302"/>
                    <a:pt x="592" y="398"/>
                  </a:cubicBezTo>
                  <a:cubicBezTo>
                    <a:pt x="605" y="619"/>
                    <a:pt x="619" y="854"/>
                    <a:pt x="662" y="1075"/>
                  </a:cubicBezTo>
                  <a:cubicBezTo>
                    <a:pt x="701" y="1294"/>
                    <a:pt x="757" y="1515"/>
                    <a:pt x="771" y="1737"/>
                  </a:cubicBezTo>
                  <a:lnTo>
                    <a:pt x="771" y="1833"/>
                  </a:lnTo>
                  <a:cubicBezTo>
                    <a:pt x="744" y="2011"/>
                    <a:pt x="701" y="2190"/>
                    <a:pt x="675" y="2355"/>
                  </a:cubicBezTo>
                  <a:cubicBezTo>
                    <a:pt x="662" y="2425"/>
                    <a:pt x="635" y="2425"/>
                    <a:pt x="579" y="2425"/>
                  </a:cubicBezTo>
                  <a:cubicBezTo>
                    <a:pt x="414" y="2398"/>
                    <a:pt x="248" y="2382"/>
                    <a:pt x="109" y="2299"/>
                  </a:cubicBezTo>
                  <a:cubicBezTo>
                    <a:pt x="97" y="2291"/>
                    <a:pt x="88" y="2288"/>
                    <a:pt x="79" y="2288"/>
                  </a:cubicBezTo>
                  <a:cubicBezTo>
                    <a:pt x="60" y="2288"/>
                    <a:pt x="47" y="2304"/>
                    <a:pt x="27" y="2316"/>
                  </a:cubicBezTo>
                  <a:cubicBezTo>
                    <a:pt x="0" y="2368"/>
                    <a:pt x="27" y="2398"/>
                    <a:pt x="70" y="2425"/>
                  </a:cubicBezTo>
                  <a:cubicBezTo>
                    <a:pt x="152" y="2464"/>
                    <a:pt x="235" y="2494"/>
                    <a:pt x="331" y="2521"/>
                  </a:cubicBezTo>
                  <a:cubicBezTo>
                    <a:pt x="397" y="2541"/>
                    <a:pt x="462" y="2545"/>
                    <a:pt x="529" y="2545"/>
                  </a:cubicBezTo>
                  <a:cubicBezTo>
                    <a:pt x="572" y="2545"/>
                    <a:pt x="615" y="2543"/>
                    <a:pt x="660" y="2543"/>
                  </a:cubicBezTo>
                  <a:cubicBezTo>
                    <a:pt x="692" y="2543"/>
                    <a:pt x="724" y="2544"/>
                    <a:pt x="757" y="2547"/>
                  </a:cubicBezTo>
                  <a:cubicBezTo>
                    <a:pt x="800" y="2547"/>
                    <a:pt x="814" y="2521"/>
                    <a:pt x="827" y="2494"/>
                  </a:cubicBezTo>
                  <a:cubicBezTo>
                    <a:pt x="853" y="2368"/>
                    <a:pt x="896" y="2259"/>
                    <a:pt x="910" y="2150"/>
                  </a:cubicBezTo>
                  <a:cubicBezTo>
                    <a:pt x="949" y="2011"/>
                    <a:pt x="979" y="1872"/>
                    <a:pt x="949" y="1720"/>
                  </a:cubicBezTo>
                  <a:cubicBezTo>
                    <a:pt x="923" y="1555"/>
                    <a:pt x="910" y="1376"/>
                    <a:pt x="853" y="1198"/>
                  </a:cubicBezTo>
                  <a:cubicBezTo>
                    <a:pt x="784" y="963"/>
                    <a:pt x="757" y="715"/>
                    <a:pt x="731" y="467"/>
                  </a:cubicBezTo>
                  <a:cubicBezTo>
                    <a:pt x="718" y="331"/>
                    <a:pt x="688" y="179"/>
                    <a:pt x="675" y="40"/>
                  </a:cubicBezTo>
                  <a:cubicBezTo>
                    <a:pt x="662" y="14"/>
                    <a:pt x="662"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3108260" y="4441582"/>
              <a:ext cx="74209" cy="23627"/>
            </a:xfrm>
            <a:custGeom>
              <a:avLst/>
              <a:gdLst/>
              <a:ahLst/>
              <a:cxnLst/>
              <a:rect l="l" t="t" r="r" b="b"/>
              <a:pathLst>
                <a:path w="1806" h="575" extrusionOk="0">
                  <a:moveTo>
                    <a:pt x="197" y="0"/>
                  </a:moveTo>
                  <a:cubicBezTo>
                    <a:pt x="178" y="0"/>
                    <a:pt x="160" y="7"/>
                    <a:pt x="152" y="22"/>
                  </a:cubicBezTo>
                  <a:cubicBezTo>
                    <a:pt x="96" y="65"/>
                    <a:pt x="56" y="122"/>
                    <a:pt x="14" y="188"/>
                  </a:cubicBezTo>
                  <a:cubicBezTo>
                    <a:pt x="0" y="217"/>
                    <a:pt x="14" y="244"/>
                    <a:pt x="43" y="270"/>
                  </a:cubicBezTo>
                  <a:cubicBezTo>
                    <a:pt x="54" y="282"/>
                    <a:pt x="64" y="287"/>
                    <a:pt x="74" y="287"/>
                  </a:cubicBezTo>
                  <a:cubicBezTo>
                    <a:pt x="89" y="287"/>
                    <a:pt x="103" y="275"/>
                    <a:pt x="113" y="257"/>
                  </a:cubicBezTo>
                  <a:cubicBezTo>
                    <a:pt x="129" y="241"/>
                    <a:pt x="140" y="229"/>
                    <a:pt x="153" y="229"/>
                  </a:cubicBezTo>
                  <a:cubicBezTo>
                    <a:pt x="161" y="229"/>
                    <a:pt x="169" y="234"/>
                    <a:pt x="179" y="244"/>
                  </a:cubicBezTo>
                  <a:cubicBezTo>
                    <a:pt x="262" y="327"/>
                    <a:pt x="361" y="383"/>
                    <a:pt x="457" y="436"/>
                  </a:cubicBezTo>
                  <a:cubicBezTo>
                    <a:pt x="592" y="505"/>
                    <a:pt x="731" y="561"/>
                    <a:pt x="883" y="575"/>
                  </a:cubicBezTo>
                  <a:cubicBezTo>
                    <a:pt x="971" y="575"/>
                    <a:pt x="1049" y="558"/>
                    <a:pt x="1135" y="558"/>
                  </a:cubicBezTo>
                  <a:cubicBezTo>
                    <a:pt x="1156" y="558"/>
                    <a:pt x="1178" y="559"/>
                    <a:pt x="1201" y="561"/>
                  </a:cubicBezTo>
                  <a:cubicBezTo>
                    <a:pt x="1214" y="562"/>
                    <a:pt x="1226" y="563"/>
                    <a:pt x="1239" y="563"/>
                  </a:cubicBezTo>
                  <a:cubicBezTo>
                    <a:pt x="1399" y="563"/>
                    <a:pt x="1529" y="488"/>
                    <a:pt x="1667" y="436"/>
                  </a:cubicBezTo>
                  <a:cubicBezTo>
                    <a:pt x="1710" y="409"/>
                    <a:pt x="1736" y="383"/>
                    <a:pt x="1779" y="353"/>
                  </a:cubicBezTo>
                  <a:cubicBezTo>
                    <a:pt x="1806" y="327"/>
                    <a:pt x="1793" y="300"/>
                    <a:pt x="1793" y="257"/>
                  </a:cubicBezTo>
                  <a:lnTo>
                    <a:pt x="1793" y="257"/>
                  </a:lnTo>
                  <a:cubicBezTo>
                    <a:pt x="1789" y="258"/>
                    <a:pt x="1785" y="259"/>
                    <a:pt x="1781" y="259"/>
                  </a:cubicBezTo>
                  <a:cubicBezTo>
                    <a:pt x="1753" y="259"/>
                    <a:pt x="1738" y="224"/>
                    <a:pt x="1707" y="224"/>
                  </a:cubicBezTo>
                  <a:cubicBezTo>
                    <a:pt x="1700" y="224"/>
                    <a:pt x="1692" y="226"/>
                    <a:pt x="1683" y="231"/>
                  </a:cubicBezTo>
                  <a:cubicBezTo>
                    <a:pt x="1545" y="327"/>
                    <a:pt x="1392" y="370"/>
                    <a:pt x="1214" y="383"/>
                  </a:cubicBezTo>
                  <a:cubicBezTo>
                    <a:pt x="1104" y="390"/>
                    <a:pt x="992" y="409"/>
                    <a:pt x="882" y="409"/>
                  </a:cubicBezTo>
                  <a:cubicBezTo>
                    <a:pt x="783" y="409"/>
                    <a:pt x="685" y="393"/>
                    <a:pt x="592" y="340"/>
                  </a:cubicBezTo>
                  <a:cubicBezTo>
                    <a:pt x="483" y="287"/>
                    <a:pt x="361" y="231"/>
                    <a:pt x="262" y="161"/>
                  </a:cubicBezTo>
                  <a:cubicBezTo>
                    <a:pt x="235" y="148"/>
                    <a:pt x="209" y="122"/>
                    <a:pt x="235" y="92"/>
                  </a:cubicBezTo>
                  <a:cubicBezTo>
                    <a:pt x="262" y="65"/>
                    <a:pt x="262" y="39"/>
                    <a:pt x="235" y="9"/>
                  </a:cubicBezTo>
                  <a:cubicBezTo>
                    <a:pt x="224" y="4"/>
                    <a:pt x="210"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3091824" y="4348594"/>
              <a:ext cx="48815" cy="23421"/>
            </a:xfrm>
            <a:custGeom>
              <a:avLst/>
              <a:gdLst/>
              <a:ahLst/>
              <a:cxnLst/>
              <a:rect l="l" t="t" r="r" b="b"/>
              <a:pathLst>
                <a:path w="1188" h="570" extrusionOk="0">
                  <a:moveTo>
                    <a:pt x="1062" y="0"/>
                  </a:moveTo>
                  <a:cubicBezTo>
                    <a:pt x="926" y="0"/>
                    <a:pt x="787" y="0"/>
                    <a:pt x="648" y="27"/>
                  </a:cubicBezTo>
                  <a:cubicBezTo>
                    <a:pt x="526" y="53"/>
                    <a:pt x="414" y="123"/>
                    <a:pt x="291" y="179"/>
                  </a:cubicBezTo>
                  <a:cubicBezTo>
                    <a:pt x="208" y="219"/>
                    <a:pt x="126" y="288"/>
                    <a:pt x="56" y="344"/>
                  </a:cubicBezTo>
                  <a:cubicBezTo>
                    <a:pt x="17" y="371"/>
                    <a:pt x="0" y="400"/>
                    <a:pt x="30" y="427"/>
                  </a:cubicBezTo>
                  <a:cubicBezTo>
                    <a:pt x="45" y="442"/>
                    <a:pt x="61" y="449"/>
                    <a:pt x="77" y="449"/>
                  </a:cubicBezTo>
                  <a:cubicBezTo>
                    <a:pt x="88" y="449"/>
                    <a:pt x="100" y="446"/>
                    <a:pt x="113" y="440"/>
                  </a:cubicBezTo>
                  <a:cubicBezTo>
                    <a:pt x="165" y="414"/>
                    <a:pt x="208" y="400"/>
                    <a:pt x="248" y="371"/>
                  </a:cubicBezTo>
                  <a:cubicBezTo>
                    <a:pt x="414" y="275"/>
                    <a:pt x="579" y="219"/>
                    <a:pt x="774" y="166"/>
                  </a:cubicBezTo>
                  <a:lnTo>
                    <a:pt x="774" y="166"/>
                  </a:lnTo>
                  <a:cubicBezTo>
                    <a:pt x="761" y="205"/>
                    <a:pt x="744" y="235"/>
                    <a:pt x="731" y="262"/>
                  </a:cubicBezTo>
                  <a:cubicBezTo>
                    <a:pt x="718" y="331"/>
                    <a:pt x="691" y="400"/>
                    <a:pt x="718" y="483"/>
                  </a:cubicBezTo>
                  <a:cubicBezTo>
                    <a:pt x="734" y="542"/>
                    <a:pt x="761" y="569"/>
                    <a:pt x="799" y="569"/>
                  </a:cubicBezTo>
                  <a:cubicBezTo>
                    <a:pt x="823" y="569"/>
                    <a:pt x="851" y="558"/>
                    <a:pt x="883" y="536"/>
                  </a:cubicBezTo>
                  <a:cubicBezTo>
                    <a:pt x="992" y="453"/>
                    <a:pt x="1035" y="344"/>
                    <a:pt x="1062" y="205"/>
                  </a:cubicBezTo>
                  <a:cubicBezTo>
                    <a:pt x="1075" y="179"/>
                    <a:pt x="1075" y="152"/>
                    <a:pt x="1118" y="136"/>
                  </a:cubicBezTo>
                  <a:cubicBezTo>
                    <a:pt x="1158" y="136"/>
                    <a:pt x="1187" y="123"/>
                    <a:pt x="1187" y="83"/>
                  </a:cubicBezTo>
                  <a:cubicBezTo>
                    <a:pt x="1187" y="53"/>
                    <a:pt x="1158" y="27"/>
                    <a:pt x="1131" y="14"/>
                  </a:cubicBezTo>
                  <a:cubicBezTo>
                    <a:pt x="1105" y="14"/>
                    <a:pt x="1075" y="0"/>
                    <a:pt x="1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3179059" y="4348512"/>
              <a:ext cx="40227" cy="25065"/>
            </a:xfrm>
            <a:custGeom>
              <a:avLst/>
              <a:gdLst/>
              <a:ahLst/>
              <a:cxnLst/>
              <a:rect l="l" t="t" r="r" b="b"/>
              <a:pathLst>
                <a:path w="979" h="610" extrusionOk="0">
                  <a:moveTo>
                    <a:pt x="635" y="1"/>
                  </a:moveTo>
                  <a:cubicBezTo>
                    <a:pt x="450" y="1"/>
                    <a:pt x="274" y="62"/>
                    <a:pt x="96" y="138"/>
                  </a:cubicBezTo>
                  <a:cubicBezTo>
                    <a:pt x="70" y="138"/>
                    <a:pt x="56" y="154"/>
                    <a:pt x="43" y="168"/>
                  </a:cubicBezTo>
                  <a:cubicBezTo>
                    <a:pt x="13" y="194"/>
                    <a:pt x="0" y="221"/>
                    <a:pt x="13" y="250"/>
                  </a:cubicBezTo>
                  <a:cubicBezTo>
                    <a:pt x="35" y="270"/>
                    <a:pt x="55" y="282"/>
                    <a:pt x="75" y="282"/>
                  </a:cubicBezTo>
                  <a:cubicBezTo>
                    <a:pt x="82" y="282"/>
                    <a:pt x="89" y="280"/>
                    <a:pt x="96" y="277"/>
                  </a:cubicBezTo>
                  <a:cubicBezTo>
                    <a:pt x="139" y="264"/>
                    <a:pt x="166" y="250"/>
                    <a:pt x="208" y="237"/>
                  </a:cubicBezTo>
                  <a:cubicBezTo>
                    <a:pt x="310" y="212"/>
                    <a:pt x="423" y="160"/>
                    <a:pt x="545" y="160"/>
                  </a:cubicBezTo>
                  <a:cubicBezTo>
                    <a:pt x="570" y="160"/>
                    <a:pt x="596" y="163"/>
                    <a:pt x="622" y="168"/>
                  </a:cubicBezTo>
                  <a:cubicBezTo>
                    <a:pt x="552" y="264"/>
                    <a:pt x="539" y="373"/>
                    <a:pt x="539" y="469"/>
                  </a:cubicBezTo>
                  <a:cubicBezTo>
                    <a:pt x="539" y="544"/>
                    <a:pt x="595" y="609"/>
                    <a:pt x="658" y="609"/>
                  </a:cubicBezTo>
                  <a:cubicBezTo>
                    <a:pt x="663" y="609"/>
                    <a:pt x="669" y="609"/>
                    <a:pt x="675" y="607"/>
                  </a:cubicBezTo>
                  <a:cubicBezTo>
                    <a:pt x="771" y="581"/>
                    <a:pt x="840" y="525"/>
                    <a:pt x="883" y="416"/>
                  </a:cubicBezTo>
                  <a:cubicBezTo>
                    <a:pt x="910" y="333"/>
                    <a:pt x="896" y="237"/>
                    <a:pt x="953" y="168"/>
                  </a:cubicBezTo>
                  <a:cubicBezTo>
                    <a:pt x="979" y="125"/>
                    <a:pt x="936" y="85"/>
                    <a:pt x="896" y="55"/>
                  </a:cubicBezTo>
                  <a:cubicBezTo>
                    <a:pt x="827" y="29"/>
                    <a:pt x="757" y="16"/>
                    <a:pt x="688" y="2"/>
                  </a:cubicBezTo>
                  <a:cubicBezTo>
                    <a:pt x="670" y="1"/>
                    <a:pt x="653"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3034050" y="4390795"/>
              <a:ext cx="23832" cy="34721"/>
            </a:xfrm>
            <a:custGeom>
              <a:avLst/>
              <a:gdLst/>
              <a:ahLst/>
              <a:cxnLst/>
              <a:rect l="l" t="t" r="r" b="b"/>
              <a:pathLst>
                <a:path w="580" h="845" extrusionOk="0">
                  <a:moveTo>
                    <a:pt x="72" y="0"/>
                  </a:moveTo>
                  <a:cubicBezTo>
                    <a:pt x="52" y="0"/>
                    <a:pt x="37" y="9"/>
                    <a:pt x="30" y="35"/>
                  </a:cubicBezTo>
                  <a:cubicBezTo>
                    <a:pt x="1" y="101"/>
                    <a:pt x="57" y="117"/>
                    <a:pt x="100" y="144"/>
                  </a:cubicBezTo>
                  <a:lnTo>
                    <a:pt x="113" y="157"/>
                  </a:lnTo>
                  <a:cubicBezTo>
                    <a:pt x="209" y="184"/>
                    <a:pt x="279" y="253"/>
                    <a:pt x="318" y="349"/>
                  </a:cubicBezTo>
                  <a:cubicBezTo>
                    <a:pt x="348" y="392"/>
                    <a:pt x="361" y="432"/>
                    <a:pt x="331" y="475"/>
                  </a:cubicBezTo>
                  <a:cubicBezTo>
                    <a:pt x="292" y="557"/>
                    <a:pt x="236" y="640"/>
                    <a:pt x="209" y="736"/>
                  </a:cubicBezTo>
                  <a:cubicBezTo>
                    <a:pt x="196" y="792"/>
                    <a:pt x="196" y="832"/>
                    <a:pt x="249" y="845"/>
                  </a:cubicBezTo>
                  <a:cubicBezTo>
                    <a:pt x="257" y="838"/>
                    <a:pt x="261" y="835"/>
                    <a:pt x="265" y="835"/>
                  </a:cubicBezTo>
                  <a:cubicBezTo>
                    <a:pt x="269" y="835"/>
                    <a:pt x="272" y="838"/>
                    <a:pt x="279" y="845"/>
                  </a:cubicBezTo>
                  <a:cubicBezTo>
                    <a:pt x="361" y="805"/>
                    <a:pt x="361" y="709"/>
                    <a:pt x="431" y="653"/>
                  </a:cubicBezTo>
                  <a:cubicBezTo>
                    <a:pt x="431" y="696"/>
                    <a:pt x="444" y="723"/>
                    <a:pt x="444" y="762"/>
                  </a:cubicBezTo>
                  <a:cubicBezTo>
                    <a:pt x="444" y="792"/>
                    <a:pt x="457" y="792"/>
                    <a:pt x="484" y="805"/>
                  </a:cubicBezTo>
                  <a:cubicBezTo>
                    <a:pt x="495" y="811"/>
                    <a:pt x="507" y="814"/>
                    <a:pt x="517" y="814"/>
                  </a:cubicBezTo>
                  <a:cubicBezTo>
                    <a:pt x="555" y="814"/>
                    <a:pt x="579" y="777"/>
                    <a:pt x="579" y="723"/>
                  </a:cubicBezTo>
                  <a:cubicBezTo>
                    <a:pt x="579" y="627"/>
                    <a:pt x="566" y="531"/>
                    <a:pt x="540" y="432"/>
                  </a:cubicBezTo>
                  <a:cubicBezTo>
                    <a:pt x="484" y="227"/>
                    <a:pt x="361" y="74"/>
                    <a:pt x="153" y="18"/>
                  </a:cubicBezTo>
                  <a:cubicBezTo>
                    <a:pt x="125" y="11"/>
                    <a:pt x="95"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3106616" y="4373454"/>
              <a:ext cx="13642" cy="5342"/>
            </a:xfrm>
            <a:custGeom>
              <a:avLst/>
              <a:gdLst/>
              <a:ahLst/>
              <a:cxnLst/>
              <a:rect l="l" t="t" r="r" b="b"/>
              <a:pathLst>
                <a:path w="332" h="130" extrusionOk="0">
                  <a:moveTo>
                    <a:pt x="249" y="0"/>
                  </a:moveTo>
                  <a:cubicBezTo>
                    <a:pt x="179" y="14"/>
                    <a:pt x="123" y="14"/>
                    <a:pt x="54" y="14"/>
                  </a:cubicBezTo>
                  <a:cubicBezTo>
                    <a:pt x="27" y="14"/>
                    <a:pt x="1" y="27"/>
                    <a:pt x="1" y="70"/>
                  </a:cubicBezTo>
                  <a:cubicBezTo>
                    <a:pt x="1" y="103"/>
                    <a:pt x="19" y="129"/>
                    <a:pt x="41" y="129"/>
                  </a:cubicBezTo>
                  <a:cubicBezTo>
                    <a:pt x="45" y="129"/>
                    <a:pt x="49" y="128"/>
                    <a:pt x="54" y="126"/>
                  </a:cubicBezTo>
                  <a:cubicBezTo>
                    <a:pt x="88" y="118"/>
                    <a:pt x="123" y="118"/>
                    <a:pt x="158" y="118"/>
                  </a:cubicBezTo>
                  <a:cubicBezTo>
                    <a:pt x="192" y="118"/>
                    <a:pt x="227" y="118"/>
                    <a:pt x="262" y="110"/>
                  </a:cubicBezTo>
                  <a:cubicBezTo>
                    <a:pt x="302" y="96"/>
                    <a:pt x="331" y="83"/>
                    <a:pt x="318" y="43"/>
                  </a:cubicBezTo>
                  <a:cubicBezTo>
                    <a:pt x="318" y="0"/>
                    <a:pt x="275"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p:nvPr/>
          </p:nvSpPr>
          <p:spPr>
            <a:xfrm>
              <a:off x="3044241" y="4425475"/>
              <a:ext cx="1274" cy="41"/>
            </a:xfrm>
            <a:custGeom>
              <a:avLst/>
              <a:gdLst/>
              <a:ahLst/>
              <a:cxnLst/>
              <a:rect l="l" t="t" r="r" b="b"/>
              <a:pathLst>
                <a:path w="31" h="1" extrusionOk="0">
                  <a:moveTo>
                    <a:pt x="31" y="1"/>
                  </a:move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8"/>
            <p:cNvSpPr/>
            <p:nvPr/>
          </p:nvSpPr>
          <p:spPr>
            <a:xfrm>
              <a:off x="3145611" y="4426174"/>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3153624" y="4506465"/>
              <a:ext cx="575" cy="616"/>
            </a:xfrm>
            <a:custGeom>
              <a:avLst/>
              <a:gdLst/>
              <a:ahLst/>
              <a:cxnLst/>
              <a:rect l="l" t="t" r="r" b="b"/>
              <a:pathLst>
                <a:path w="14" h="15" extrusionOk="0">
                  <a:moveTo>
                    <a:pt x="1" y="1"/>
                  </a:moveTo>
                  <a:lnTo>
                    <a:pt x="1" y="14"/>
                  </a:lnTo>
                  <a:lnTo>
                    <a:pt x="14" y="14"/>
                  </a:lnTo>
                  <a:cubicBezTo>
                    <a:pt x="14" y="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3270773" y="4852447"/>
              <a:ext cx="575" cy="41"/>
            </a:xfrm>
            <a:custGeom>
              <a:avLst/>
              <a:gdLst/>
              <a:ahLst/>
              <a:cxnLst/>
              <a:rect l="l" t="t" r="r" b="b"/>
              <a:pathLst>
                <a:path w="14" h="1" extrusionOk="0">
                  <a:moveTo>
                    <a:pt x="14"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a:off x="3228368" y="4890333"/>
              <a:ext cx="41" cy="41"/>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8"/>
            <p:cNvSpPr/>
            <p:nvPr/>
          </p:nvSpPr>
          <p:spPr>
            <a:xfrm>
              <a:off x="3270773" y="4902290"/>
              <a:ext cx="575" cy="452"/>
            </a:xfrm>
            <a:custGeom>
              <a:avLst/>
              <a:gdLst/>
              <a:ahLst/>
              <a:cxnLst/>
              <a:rect l="l" t="t" r="r" b="b"/>
              <a:pathLst>
                <a:path w="14" h="11" extrusionOk="0">
                  <a:moveTo>
                    <a:pt x="0" y="1"/>
                  </a:moveTo>
                  <a:cubicBezTo>
                    <a:pt x="7" y="7"/>
                    <a:pt x="10" y="11"/>
                    <a:pt x="12" y="11"/>
                  </a:cubicBezTo>
                  <a:cubicBezTo>
                    <a:pt x="14" y="11"/>
                    <a:pt x="14" y="7"/>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8"/>
            <p:cNvSpPr/>
            <p:nvPr/>
          </p:nvSpPr>
          <p:spPr>
            <a:xfrm>
              <a:off x="3356776" y="4877965"/>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8"/>
            <p:cNvSpPr/>
            <p:nvPr/>
          </p:nvSpPr>
          <p:spPr>
            <a:xfrm>
              <a:off x="3398236" y="4777580"/>
              <a:ext cx="82632" cy="45281"/>
            </a:xfrm>
            <a:custGeom>
              <a:avLst/>
              <a:gdLst/>
              <a:ahLst/>
              <a:cxnLst/>
              <a:rect l="l" t="t" r="r" b="b"/>
              <a:pathLst>
                <a:path w="2011" h="1102" extrusionOk="0">
                  <a:moveTo>
                    <a:pt x="838" y="207"/>
                  </a:moveTo>
                  <a:cubicBezTo>
                    <a:pt x="934" y="207"/>
                    <a:pt x="1032" y="225"/>
                    <a:pt x="1128" y="225"/>
                  </a:cubicBezTo>
                  <a:cubicBezTo>
                    <a:pt x="1253" y="225"/>
                    <a:pt x="1376" y="238"/>
                    <a:pt x="1501" y="238"/>
                  </a:cubicBezTo>
                  <a:cubicBezTo>
                    <a:pt x="1381" y="358"/>
                    <a:pt x="1261" y="412"/>
                    <a:pt x="1135" y="412"/>
                  </a:cubicBezTo>
                  <a:cubicBezTo>
                    <a:pt x="1089" y="412"/>
                    <a:pt x="1041" y="405"/>
                    <a:pt x="992" y="390"/>
                  </a:cubicBezTo>
                  <a:cubicBezTo>
                    <a:pt x="898" y="362"/>
                    <a:pt x="806" y="313"/>
                    <a:pt x="763" y="211"/>
                  </a:cubicBezTo>
                  <a:lnTo>
                    <a:pt x="763" y="211"/>
                  </a:lnTo>
                  <a:cubicBezTo>
                    <a:pt x="788" y="208"/>
                    <a:pt x="813" y="207"/>
                    <a:pt x="838" y="207"/>
                  </a:cubicBezTo>
                  <a:close/>
                  <a:moveTo>
                    <a:pt x="617" y="470"/>
                  </a:moveTo>
                  <a:cubicBezTo>
                    <a:pt x="714" y="470"/>
                    <a:pt x="810" y="489"/>
                    <a:pt x="910" y="542"/>
                  </a:cubicBezTo>
                  <a:cubicBezTo>
                    <a:pt x="974" y="574"/>
                    <a:pt x="1041" y="587"/>
                    <a:pt x="1110" y="587"/>
                  </a:cubicBezTo>
                  <a:cubicBezTo>
                    <a:pt x="1186" y="587"/>
                    <a:pt x="1263" y="570"/>
                    <a:pt x="1336" y="542"/>
                  </a:cubicBezTo>
                  <a:cubicBezTo>
                    <a:pt x="1375" y="527"/>
                    <a:pt x="1413" y="521"/>
                    <a:pt x="1449" y="521"/>
                  </a:cubicBezTo>
                  <a:cubicBezTo>
                    <a:pt x="1514" y="521"/>
                    <a:pt x="1576" y="541"/>
                    <a:pt x="1637" y="569"/>
                  </a:cubicBezTo>
                  <a:cubicBezTo>
                    <a:pt x="1667" y="595"/>
                    <a:pt x="1667" y="625"/>
                    <a:pt x="1637" y="638"/>
                  </a:cubicBezTo>
                  <a:cubicBezTo>
                    <a:pt x="1541" y="721"/>
                    <a:pt x="1419" y="804"/>
                    <a:pt x="1293" y="857"/>
                  </a:cubicBezTo>
                  <a:cubicBezTo>
                    <a:pt x="1218" y="891"/>
                    <a:pt x="1142" y="907"/>
                    <a:pt x="1067" y="907"/>
                  </a:cubicBezTo>
                  <a:cubicBezTo>
                    <a:pt x="964" y="907"/>
                    <a:pt x="861" y="878"/>
                    <a:pt x="757" y="830"/>
                  </a:cubicBezTo>
                  <a:cubicBezTo>
                    <a:pt x="632" y="774"/>
                    <a:pt x="509" y="721"/>
                    <a:pt x="413" y="638"/>
                  </a:cubicBezTo>
                  <a:cubicBezTo>
                    <a:pt x="371" y="609"/>
                    <a:pt x="331" y="569"/>
                    <a:pt x="288" y="513"/>
                  </a:cubicBezTo>
                  <a:cubicBezTo>
                    <a:pt x="403" y="492"/>
                    <a:pt x="511" y="470"/>
                    <a:pt x="617" y="470"/>
                  </a:cubicBezTo>
                  <a:close/>
                  <a:moveTo>
                    <a:pt x="285" y="1"/>
                  </a:moveTo>
                  <a:cubicBezTo>
                    <a:pt x="267" y="1"/>
                    <a:pt x="250" y="2"/>
                    <a:pt x="232" y="3"/>
                  </a:cubicBezTo>
                  <a:cubicBezTo>
                    <a:pt x="109" y="30"/>
                    <a:pt x="0" y="169"/>
                    <a:pt x="13" y="294"/>
                  </a:cubicBezTo>
                  <a:cubicBezTo>
                    <a:pt x="27" y="390"/>
                    <a:pt x="66" y="486"/>
                    <a:pt x="109" y="569"/>
                  </a:cubicBezTo>
                  <a:cubicBezTo>
                    <a:pt x="205" y="721"/>
                    <a:pt x="331" y="817"/>
                    <a:pt x="480" y="900"/>
                  </a:cubicBezTo>
                  <a:cubicBezTo>
                    <a:pt x="536" y="926"/>
                    <a:pt x="592" y="956"/>
                    <a:pt x="645" y="982"/>
                  </a:cubicBezTo>
                  <a:cubicBezTo>
                    <a:pt x="771" y="1052"/>
                    <a:pt x="910" y="1091"/>
                    <a:pt x="1045" y="1091"/>
                  </a:cubicBezTo>
                  <a:cubicBezTo>
                    <a:pt x="1067" y="1098"/>
                    <a:pt x="1087" y="1101"/>
                    <a:pt x="1108" y="1101"/>
                  </a:cubicBezTo>
                  <a:cubicBezTo>
                    <a:pt x="1129" y="1101"/>
                    <a:pt x="1149" y="1098"/>
                    <a:pt x="1171" y="1091"/>
                  </a:cubicBezTo>
                  <a:cubicBezTo>
                    <a:pt x="1293" y="1052"/>
                    <a:pt x="1432" y="995"/>
                    <a:pt x="1541" y="939"/>
                  </a:cubicBezTo>
                  <a:cubicBezTo>
                    <a:pt x="1763" y="817"/>
                    <a:pt x="1902" y="625"/>
                    <a:pt x="1984" y="390"/>
                  </a:cubicBezTo>
                  <a:cubicBezTo>
                    <a:pt x="2011" y="347"/>
                    <a:pt x="2011" y="278"/>
                    <a:pt x="1955" y="251"/>
                  </a:cubicBezTo>
                  <a:cubicBezTo>
                    <a:pt x="1902" y="225"/>
                    <a:pt x="1859" y="182"/>
                    <a:pt x="1802" y="156"/>
                  </a:cubicBezTo>
                  <a:cubicBezTo>
                    <a:pt x="1763" y="123"/>
                    <a:pt x="1721" y="108"/>
                    <a:pt x="1686" y="108"/>
                  </a:cubicBezTo>
                  <a:cubicBezTo>
                    <a:pt x="1674" y="108"/>
                    <a:pt x="1663" y="109"/>
                    <a:pt x="1654" y="113"/>
                  </a:cubicBezTo>
                  <a:cubicBezTo>
                    <a:pt x="1614" y="122"/>
                    <a:pt x="1575" y="125"/>
                    <a:pt x="1537" y="125"/>
                  </a:cubicBezTo>
                  <a:cubicBezTo>
                    <a:pt x="1451" y="125"/>
                    <a:pt x="1366" y="108"/>
                    <a:pt x="1280" y="99"/>
                  </a:cubicBezTo>
                  <a:cubicBezTo>
                    <a:pt x="1045" y="86"/>
                    <a:pt x="810" y="60"/>
                    <a:pt x="579" y="30"/>
                  </a:cubicBezTo>
                  <a:cubicBezTo>
                    <a:pt x="482" y="30"/>
                    <a:pt x="389"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p:nvPr/>
          </p:nvSpPr>
          <p:spPr>
            <a:xfrm>
              <a:off x="3451366" y="4703864"/>
              <a:ext cx="29503" cy="62580"/>
            </a:xfrm>
            <a:custGeom>
              <a:avLst/>
              <a:gdLst/>
              <a:ahLst/>
              <a:cxnLst/>
              <a:rect l="l" t="t" r="r" b="b"/>
              <a:pathLst>
                <a:path w="718" h="1523" extrusionOk="0">
                  <a:moveTo>
                    <a:pt x="159" y="0"/>
                  </a:moveTo>
                  <a:cubicBezTo>
                    <a:pt x="139" y="0"/>
                    <a:pt x="118" y="16"/>
                    <a:pt x="96" y="48"/>
                  </a:cubicBezTo>
                  <a:cubicBezTo>
                    <a:pt x="70" y="104"/>
                    <a:pt x="56" y="157"/>
                    <a:pt x="83" y="227"/>
                  </a:cubicBezTo>
                  <a:cubicBezTo>
                    <a:pt x="165" y="379"/>
                    <a:pt x="235" y="531"/>
                    <a:pt x="331" y="683"/>
                  </a:cubicBezTo>
                  <a:cubicBezTo>
                    <a:pt x="400" y="766"/>
                    <a:pt x="456" y="862"/>
                    <a:pt x="470" y="971"/>
                  </a:cubicBezTo>
                  <a:cubicBezTo>
                    <a:pt x="496" y="1053"/>
                    <a:pt x="470" y="1123"/>
                    <a:pt x="400" y="1162"/>
                  </a:cubicBezTo>
                  <a:cubicBezTo>
                    <a:pt x="361" y="1192"/>
                    <a:pt x="318" y="1219"/>
                    <a:pt x="278" y="1245"/>
                  </a:cubicBezTo>
                  <a:cubicBezTo>
                    <a:pt x="195" y="1275"/>
                    <a:pt x="139" y="1315"/>
                    <a:pt x="70" y="1358"/>
                  </a:cubicBezTo>
                  <a:cubicBezTo>
                    <a:pt x="30" y="1384"/>
                    <a:pt x="0" y="1427"/>
                    <a:pt x="13" y="1467"/>
                  </a:cubicBezTo>
                  <a:cubicBezTo>
                    <a:pt x="30" y="1510"/>
                    <a:pt x="56" y="1510"/>
                    <a:pt x="83" y="1523"/>
                  </a:cubicBezTo>
                  <a:cubicBezTo>
                    <a:pt x="195" y="1493"/>
                    <a:pt x="291" y="1467"/>
                    <a:pt x="387" y="1427"/>
                  </a:cubicBezTo>
                  <a:cubicBezTo>
                    <a:pt x="509" y="1371"/>
                    <a:pt x="609" y="1275"/>
                    <a:pt x="648" y="1136"/>
                  </a:cubicBezTo>
                  <a:cubicBezTo>
                    <a:pt x="718" y="944"/>
                    <a:pt x="635" y="779"/>
                    <a:pt x="539" y="640"/>
                  </a:cubicBezTo>
                  <a:cubicBezTo>
                    <a:pt x="427" y="501"/>
                    <a:pt x="331" y="379"/>
                    <a:pt x="248" y="227"/>
                  </a:cubicBezTo>
                  <a:cubicBezTo>
                    <a:pt x="222" y="187"/>
                    <a:pt x="195" y="131"/>
                    <a:pt x="208" y="75"/>
                  </a:cubicBezTo>
                  <a:cubicBezTo>
                    <a:pt x="222" y="48"/>
                    <a:pt x="208" y="22"/>
                    <a:pt x="179" y="5"/>
                  </a:cubicBezTo>
                  <a:cubicBezTo>
                    <a:pt x="172" y="2"/>
                    <a:pt x="16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3467269" y="4708795"/>
              <a:ext cx="50417" cy="25969"/>
            </a:xfrm>
            <a:custGeom>
              <a:avLst/>
              <a:gdLst/>
              <a:ahLst/>
              <a:cxnLst/>
              <a:rect l="l" t="t" r="r" b="b"/>
              <a:pathLst>
                <a:path w="1227" h="632" extrusionOk="0">
                  <a:moveTo>
                    <a:pt x="627" y="1"/>
                  </a:moveTo>
                  <a:cubicBezTo>
                    <a:pt x="512" y="1"/>
                    <a:pt x="398" y="18"/>
                    <a:pt x="288" y="50"/>
                  </a:cubicBezTo>
                  <a:cubicBezTo>
                    <a:pt x="192" y="80"/>
                    <a:pt x="109" y="120"/>
                    <a:pt x="40" y="176"/>
                  </a:cubicBezTo>
                  <a:cubicBezTo>
                    <a:pt x="13" y="203"/>
                    <a:pt x="0" y="232"/>
                    <a:pt x="13" y="259"/>
                  </a:cubicBezTo>
                  <a:cubicBezTo>
                    <a:pt x="26" y="279"/>
                    <a:pt x="41" y="285"/>
                    <a:pt x="55" y="285"/>
                  </a:cubicBezTo>
                  <a:cubicBezTo>
                    <a:pt x="69" y="285"/>
                    <a:pt x="83" y="279"/>
                    <a:pt x="96" y="272"/>
                  </a:cubicBezTo>
                  <a:cubicBezTo>
                    <a:pt x="152" y="246"/>
                    <a:pt x="205" y="232"/>
                    <a:pt x="261" y="203"/>
                  </a:cubicBezTo>
                  <a:cubicBezTo>
                    <a:pt x="372" y="167"/>
                    <a:pt x="482" y="148"/>
                    <a:pt x="592" y="148"/>
                  </a:cubicBezTo>
                  <a:cubicBezTo>
                    <a:pt x="647" y="148"/>
                    <a:pt x="702" y="153"/>
                    <a:pt x="757" y="163"/>
                  </a:cubicBezTo>
                  <a:cubicBezTo>
                    <a:pt x="744" y="203"/>
                    <a:pt x="731" y="232"/>
                    <a:pt x="718" y="246"/>
                  </a:cubicBezTo>
                  <a:cubicBezTo>
                    <a:pt x="661" y="315"/>
                    <a:pt x="635" y="381"/>
                    <a:pt x="648" y="464"/>
                  </a:cubicBezTo>
                  <a:cubicBezTo>
                    <a:pt x="648" y="533"/>
                    <a:pt x="675" y="589"/>
                    <a:pt x="731" y="616"/>
                  </a:cubicBezTo>
                  <a:cubicBezTo>
                    <a:pt x="749" y="626"/>
                    <a:pt x="770" y="631"/>
                    <a:pt x="791" y="631"/>
                  </a:cubicBezTo>
                  <a:cubicBezTo>
                    <a:pt x="829" y="631"/>
                    <a:pt x="868" y="615"/>
                    <a:pt x="896" y="589"/>
                  </a:cubicBezTo>
                  <a:cubicBezTo>
                    <a:pt x="1005" y="507"/>
                    <a:pt x="1032" y="411"/>
                    <a:pt x="1032" y="272"/>
                  </a:cubicBezTo>
                  <a:cubicBezTo>
                    <a:pt x="1075" y="298"/>
                    <a:pt x="1101" y="315"/>
                    <a:pt x="1131" y="328"/>
                  </a:cubicBezTo>
                  <a:cubicBezTo>
                    <a:pt x="1142" y="334"/>
                    <a:pt x="1155" y="337"/>
                    <a:pt x="1168" y="337"/>
                  </a:cubicBezTo>
                  <a:cubicBezTo>
                    <a:pt x="1186" y="337"/>
                    <a:pt x="1204" y="330"/>
                    <a:pt x="1214" y="315"/>
                  </a:cubicBezTo>
                  <a:cubicBezTo>
                    <a:pt x="1227" y="298"/>
                    <a:pt x="1227" y="259"/>
                    <a:pt x="1214" y="232"/>
                  </a:cubicBezTo>
                  <a:cubicBezTo>
                    <a:pt x="1197" y="216"/>
                    <a:pt x="1197" y="203"/>
                    <a:pt x="1184" y="189"/>
                  </a:cubicBezTo>
                  <a:cubicBezTo>
                    <a:pt x="1088" y="120"/>
                    <a:pt x="979" y="50"/>
                    <a:pt x="853" y="24"/>
                  </a:cubicBezTo>
                  <a:cubicBezTo>
                    <a:pt x="778" y="8"/>
                    <a:pt x="702"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p:nvPr/>
          </p:nvSpPr>
          <p:spPr>
            <a:xfrm>
              <a:off x="3391990" y="4711219"/>
              <a:ext cx="49226" cy="24859"/>
            </a:xfrm>
            <a:custGeom>
              <a:avLst/>
              <a:gdLst/>
              <a:ahLst/>
              <a:cxnLst/>
              <a:rect l="l" t="t" r="r" b="b"/>
              <a:pathLst>
                <a:path w="1198" h="605" extrusionOk="0">
                  <a:moveTo>
                    <a:pt x="672" y="0"/>
                  </a:moveTo>
                  <a:cubicBezTo>
                    <a:pt x="606" y="0"/>
                    <a:pt x="542" y="11"/>
                    <a:pt x="483" y="34"/>
                  </a:cubicBezTo>
                  <a:cubicBezTo>
                    <a:pt x="344" y="91"/>
                    <a:pt x="218" y="157"/>
                    <a:pt x="109" y="256"/>
                  </a:cubicBezTo>
                  <a:lnTo>
                    <a:pt x="26" y="339"/>
                  </a:lnTo>
                  <a:cubicBezTo>
                    <a:pt x="0" y="365"/>
                    <a:pt x="0" y="392"/>
                    <a:pt x="26" y="421"/>
                  </a:cubicBezTo>
                  <a:cubicBezTo>
                    <a:pt x="40" y="441"/>
                    <a:pt x="54" y="448"/>
                    <a:pt x="68" y="448"/>
                  </a:cubicBezTo>
                  <a:cubicBezTo>
                    <a:pt x="82" y="448"/>
                    <a:pt x="96" y="441"/>
                    <a:pt x="109" y="435"/>
                  </a:cubicBezTo>
                  <a:cubicBezTo>
                    <a:pt x="136" y="405"/>
                    <a:pt x="165" y="378"/>
                    <a:pt x="192" y="365"/>
                  </a:cubicBezTo>
                  <a:cubicBezTo>
                    <a:pt x="331" y="269"/>
                    <a:pt x="466" y="173"/>
                    <a:pt x="632" y="173"/>
                  </a:cubicBezTo>
                  <a:cubicBezTo>
                    <a:pt x="644" y="170"/>
                    <a:pt x="655" y="168"/>
                    <a:pt x="667" y="168"/>
                  </a:cubicBezTo>
                  <a:cubicBezTo>
                    <a:pt x="706" y="168"/>
                    <a:pt x="739" y="187"/>
                    <a:pt x="771" y="187"/>
                  </a:cubicBezTo>
                  <a:cubicBezTo>
                    <a:pt x="827" y="187"/>
                    <a:pt x="853" y="200"/>
                    <a:pt x="814" y="256"/>
                  </a:cubicBezTo>
                  <a:cubicBezTo>
                    <a:pt x="784" y="309"/>
                    <a:pt x="771" y="378"/>
                    <a:pt x="771" y="448"/>
                  </a:cubicBezTo>
                  <a:cubicBezTo>
                    <a:pt x="782" y="531"/>
                    <a:pt x="856" y="605"/>
                    <a:pt x="930" y="605"/>
                  </a:cubicBezTo>
                  <a:cubicBezTo>
                    <a:pt x="941" y="605"/>
                    <a:pt x="952" y="603"/>
                    <a:pt x="962" y="600"/>
                  </a:cubicBezTo>
                  <a:cubicBezTo>
                    <a:pt x="1088" y="557"/>
                    <a:pt x="1157" y="461"/>
                    <a:pt x="1184" y="322"/>
                  </a:cubicBezTo>
                  <a:cubicBezTo>
                    <a:pt x="1197" y="187"/>
                    <a:pt x="1144" y="104"/>
                    <a:pt x="1005" y="61"/>
                  </a:cubicBezTo>
                  <a:cubicBezTo>
                    <a:pt x="949" y="48"/>
                    <a:pt x="896" y="34"/>
                    <a:pt x="840" y="21"/>
                  </a:cubicBezTo>
                  <a:cubicBezTo>
                    <a:pt x="783" y="8"/>
                    <a:pt x="727"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8"/>
            <p:cNvSpPr/>
            <p:nvPr/>
          </p:nvSpPr>
          <p:spPr>
            <a:xfrm>
              <a:off x="3383937" y="4686400"/>
              <a:ext cx="59581" cy="18737"/>
            </a:xfrm>
            <a:custGeom>
              <a:avLst/>
              <a:gdLst/>
              <a:ahLst/>
              <a:cxnLst/>
              <a:rect l="l" t="t" r="r" b="b"/>
              <a:pathLst>
                <a:path w="1450" h="456" extrusionOk="0">
                  <a:moveTo>
                    <a:pt x="970" y="0"/>
                  </a:moveTo>
                  <a:cubicBezTo>
                    <a:pt x="941" y="0"/>
                    <a:pt x="913" y="1"/>
                    <a:pt x="884" y="3"/>
                  </a:cubicBezTo>
                  <a:cubicBezTo>
                    <a:pt x="745" y="17"/>
                    <a:pt x="609" y="60"/>
                    <a:pt x="470" y="116"/>
                  </a:cubicBezTo>
                  <a:cubicBezTo>
                    <a:pt x="318" y="169"/>
                    <a:pt x="196" y="265"/>
                    <a:pt x="57" y="347"/>
                  </a:cubicBezTo>
                  <a:cubicBezTo>
                    <a:pt x="31" y="364"/>
                    <a:pt x="1" y="390"/>
                    <a:pt x="31" y="430"/>
                  </a:cubicBezTo>
                  <a:cubicBezTo>
                    <a:pt x="39" y="448"/>
                    <a:pt x="56" y="455"/>
                    <a:pt x="78" y="455"/>
                  </a:cubicBezTo>
                  <a:cubicBezTo>
                    <a:pt x="93" y="455"/>
                    <a:pt x="109" y="452"/>
                    <a:pt x="127" y="447"/>
                  </a:cubicBezTo>
                  <a:cubicBezTo>
                    <a:pt x="153" y="417"/>
                    <a:pt x="196" y="404"/>
                    <a:pt x="236" y="390"/>
                  </a:cubicBezTo>
                  <a:cubicBezTo>
                    <a:pt x="553" y="265"/>
                    <a:pt x="897" y="251"/>
                    <a:pt x="1228" y="225"/>
                  </a:cubicBezTo>
                  <a:lnTo>
                    <a:pt x="1367" y="225"/>
                  </a:lnTo>
                  <a:cubicBezTo>
                    <a:pt x="1393" y="225"/>
                    <a:pt x="1436" y="225"/>
                    <a:pt x="1436" y="182"/>
                  </a:cubicBezTo>
                  <a:cubicBezTo>
                    <a:pt x="1449" y="156"/>
                    <a:pt x="1423" y="129"/>
                    <a:pt x="1393" y="99"/>
                  </a:cubicBezTo>
                  <a:cubicBezTo>
                    <a:pt x="1266" y="30"/>
                    <a:pt x="1119"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3330807" y="4735175"/>
              <a:ext cx="30078" cy="29667"/>
            </a:xfrm>
            <a:custGeom>
              <a:avLst/>
              <a:gdLst/>
              <a:ahLst/>
              <a:cxnLst/>
              <a:rect l="l" t="t" r="r" b="b"/>
              <a:pathLst>
                <a:path w="732" h="722" extrusionOk="0">
                  <a:moveTo>
                    <a:pt x="117" y="1"/>
                  </a:moveTo>
                  <a:cubicBezTo>
                    <a:pt x="102" y="1"/>
                    <a:pt x="86" y="2"/>
                    <a:pt x="70" y="4"/>
                  </a:cubicBezTo>
                  <a:cubicBezTo>
                    <a:pt x="27" y="4"/>
                    <a:pt x="1" y="17"/>
                    <a:pt x="1" y="57"/>
                  </a:cubicBezTo>
                  <a:cubicBezTo>
                    <a:pt x="1" y="100"/>
                    <a:pt x="27" y="113"/>
                    <a:pt x="54" y="113"/>
                  </a:cubicBezTo>
                  <a:cubicBezTo>
                    <a:pt x="180" y="139"/>
                    <a:pt x="289" y="195"/>
                    <a:pt x="371" y="278"/>
                  </a:cubicBezTo>
                  <a:cubicBezTo>
                    <a:pt x="428" y="334"/>
                    <a:pt x="414" y="361"/>
                    <a:pt x="385" y="400"/>
                  </a:cubicBezTo>
                  <a:cubicBezTo>
                    <a:pt x="318" y="470"/>
                    <a:pt x="275" y="539"/>
                    <a:pt x="249" y="622"/>
                  </a:cubicBezTo>
                  <a:cubicBezTo>
                    <a:pt x="236" y="665"/>
                    <a:pt x="262" y="691"/>
                    <a:pt x="289" y="718"/>
                  </a:cubicBezTo>
                  <a:cubicBezTo>
                    <a:pt x="297" y="720"/>
                    <a:pt x="304" y="721"/>
                    <a:pt x="311" y="721"/>
                  </a:cubicBezTo>
                  <a:cubicBezTo>
                    <a:pt x="341" y="721"/>
                    <a:pt x="361" y="700"/>
                    <a:pt x="371" y="678"/>
                  </a:cubicBezTo>
                  <a:cubicBezTo>
                    <a:pt x="414" y="609"/>
                    <a:pt x="454" y="539"/>
                    <a:pt x="510" y="470"/>
                  </a:cubicBezTo>
                  <a:cubicBezTo>
                    <a:pt x="550" y="500"/>
                    <a:pt x="537" y="553"/>
                    <a:pt x="566" y="582"/>
                  </a:cubicBezTo>
                  <a:cubicBezTo>
                    <a:pt x="589" y="617"/>
                    <a:pt x="592" y="683"/>
                    <a:pt x="647" y="683"/>
                  </a:cubicBezTo>
                  <a:cubicBezTo>
                    <a:pt x="655" y="683"/>
                    <a:pt x="664" y="682"/>
                    <a:pt x="676" y="678"/>
                  </a:cubicBezTo>
                  <a:cubicBezTo>
                    <a:pt x="715" y="678"/>
                    <a:pt x="732" y="622"/>
                    <a:pt x="702" y="539"/>
                  </a:cubicBezTo>
                  <a:cubicBezTo>
                    <a:pt x="649" y="374"/>
                    <a:pt x="580" y="222"/>
                    <a:pt x="428" y="126"/>
                  </a:cubicBezTo>
                  <a:cubicBezTo>
                    <a:pt x="331" y="53"/>
                    <a:pt x="232"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3487074" y="4782676"/>
              <a:ext cx="6862" cy="10971"/>
            </a:xfrm>
            <a:custGeom>
              <a:avLst/>
              <a:gdLst/>
              <a:ahLst/>
              <a:cxnLst/>
              <a:rect l="l" t="t" r="r" b="b"/>
              <a:pathLst>
                <a:path w="167" h="267" extrusionOk="0">
                  <a:moveTo>
                    <a:pt x="63" y="0"/>
                  </a:moveTo>
                  <a:cubicBezTo>
                    <a:pt x="57" y="0"/>
                    <a:pt x="49" y="2"/>
                    <a:pt x="41" y="5"/>
                  </a:cubicBezTo>
                  <a:cubicBezTo>
                    <a:pt x="14" y="32"/>
                    <a:pt x="1" y="58"/>
                    <a:pt x="14" y="88"/>
                  </a:cubicBezTo>
                  <a:cubicBezTo>
                    <a:pt x="27" y="114"/>
                    <a:pt x="27" y="154"/>
                    <a:pt x="27" y="197"/>
                  </a:cubicBezTo>
                  <a:cubicBezTo>
                    <a:pt x="27" y="223"/>
                    <a:pt x="41" y="266"/>
                    <a:pt x="70" y="266"/>
                  </a:cubicBezTo>
                  <a:cubicBezTo>
                    <a:pt x="110" y="266"/>
                    <a:pt x="136" y="253"/>
                    <a:pt x="153" y="210"/>
                  </a:cubicBezTo>
                  <a:cubicBezTo>
                    <a:pt x="166" y="197"/>
                    <a:pt x="153" y="170"/>
                    <a:pt x="166" y="141"/>
                  </a:cubicBezTo>
                  <a:cubicBezTo>
                    <a:pt x="166" y="101"/>
                    <a:pt x="136" y="71"/>
                    <a:pt x="123" y="45"/>
                  </a:cubicBezTo>
                  <a:cubicBezTo>
                    <a:pt x="102" y="24"/>
                    <a:pt x="8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3390224" y="4774827"/>
              <a:ext cx="8054" cy="9163"/>
            </a:xfrm>
            <a:custGeom>
              <a:avLst/>
              <a:gdLst/>
              <a:ahLst/>
              <a:cxnLst/>
              <a:rect l="l" t="t" r="r" b="b"/>
              <a:pathLst>
                <a:path w="196" h="223" extrusionOk="0">
                  <a:moveTo>
                    <a:pt x="112" y="1"/>
                  </a:moveTo>
                  <a:cubicBezTo>
                    <a:pt x="56" y="31"/>
                    <a:pt x="0" y="84"/>
                    <a:pt x="0" y="153"/>
                  </a:cubicBezTo>
                  <a:cubicBezTo>
                    <a:pt x="13" y="180"/>
                    <a:pt x="0" y="209"/>
                    <a:pt x="43" y="223"/>
                  </a:cubicBezTo>
                  <a:cubicBezTo>
                    <a:pt x="83" y="223"/>
                    <a:pt x="112" y="223"/>
                    <a:pt x="126" y="180"/>
                  </a:cubicBezTo>
                  <a:cubicBezTo>
                    <a:pt x="139" y="153"/>
                    <a:pt x="152" y="113"/>
                    <a:pt x="179" y="70"/>
                  </a:cubicBezTo>
                  <a:cubicBezTo>
                    <a:pt x="195" y="57"/>
                    <a:pt x="195" y="31"/>
                    <a:pt x="165" y="14"/>
                  </a:cubicBezTo>
                  <a:cubicBezTo>
                    <a:pt x="152" y="1"/>
                    <a:pt x="139"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3523234" y="4723341"/>
              <a:ext cx="41" cy="575"/>
            </a:xfrm>
            <a:custGeom>
              <a:avLst/>
              <a:gdLst/>
              <a:ahLst/>
              <a:cxnLst/>
              <a:rect l="l" t="t" r="r" b="b"/>
              <a:pathLst>
                <a:path w="1" h="14" extrusionOk="0">
                  <a:moveTo>
                    <a:pt x="0" y="1"/>
                  </a:moveTo>
                  <a:lnTo>
                    <a:pt x="0"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3159746" y="4689194"/>
              <a:ext cx="74784" cy="57156"/>
            </a:xfrm>
            <a:custGeom>
              <a:avLst/>
              <a:gdLst/>
              <a:ahLst/>
              <a:cxnLst/>
              <a:rect l="l" t="t" r="r" b="b"/>
              <a:pathLst>
                <a:path w="1820" h="1391" extrusionOk="0">
                  <a:moveTo>
                    <a:pt x="540" y="544"/>
                  </a:moveTo>
                  <a:cubicBezTo>
                    <a:pt x="548" y="544"/>
                    <a:pt x="551" y="550"/>
                    <a:pt x="552" y="557"/>
                  </a:cubicBezTo>
                  <a:lnTo>
                    <a:pt x="552" y="557"/>
                  </a:lnTo>
                  <a:cubicBezTo>
                    <a:pt x="540" y="557"/>
                    <a:pt x="540" y="557"/>
                    <a:pt x="540" y="544"/>
                  </a:cubicBezTo>
                  <a:close/>
                  <a:moveTo>
                    <a:pt x="563" y="571"/>
                  </a:moveTo>
                  <a:lnTo>
                    <a:pt x="563" y="571"/>
                  </a:lnTo>
                  <a:cubicBezTo>
                    <a:pt x="628" y="576"/>
                    <a:pt x="682" y="628"/>
                    <a:pt x="745" y="653"/>
                  </a:cubicBezTo>
                  <a:cubicBezTo>
                    <a:pt x="870" y="709"/>
                    <a:pt x="1022" y="736"/>
                    <a:pt x="1158" y="792"/>
                  </a:cubicBezTo>
                  <a:cubicBezTo>
                    <a:pt x="1106" y="814"/>
                    <a:pt x="1054" y="823"/>
                    <a:pt x="1003" y="823"/>
                  </a:cubicBezTo>
                  <a:cubicBezTo>
                    <a:pt x="932" y="823"/>
                    <a:pt x="864" y="807"/>
                    <a:pt x="801" y="792"/>
                  </a:cubicBezTo>
                  <a:cubicBezTo>
                    <a:pt x="684" y="764"/>
                    <a:pt x="628" y="663"/>
                    <a:pt x="563" y="571"/>
                  </a:cubicBezTo>
                  <a:close/>
                  <a:moveTo>
                    <a:pt x="318" y="858"/>
                  </a:moveTo>
                  <a:cubicBezTo>
                    <a:pt x="497" y="901"/>
                    <a:pt x="692" y="928"/>
                    <a:pt x="844" y="1053"/>
                  </a:cubicBezTo>
                  <a:cubicBezTo>
                    <a:pt x="910" y="1106"/>
                    <a:pt x="979" y="1136"/>
                    <a:pt x="1062" y="1189"/>
                  </a:cubicBezTo>
                  <a:cubicBezTo>
                    <a:pt x="927" y="1205"/>
                    <a:pt x="827" y="1219"/>
                    <a:pt x="718" y="1232"/>
                  </a:cubicBezTo>
                  <a:cubicBezTo>
                    <a:pt x="702" y="1234"/>
                    <a:pt x="687" y="1235"/>
                    <a:pt x="671" y="1235"/>
                  </a:cubicBezTo>
                  <a:cubicBezTo>
                    <a:pt x="604" y="1235"/>
                    <a:pt x="540" y="1216"/>
                    <a:pt x="483" y="1205"/>
                  </a:cubicBezTo>
                  <a:cubicBezTo>
                    <a:pt x="457" y="1189"/>
                    <a:pt x="457" y="1189"/>
                    <a:pt x="444" y="1176"/>
                  </a:cubicBezTo>
                  <a:cubicBezTo>
                    <a:pt x="374" y="1093"/>
                    <a:pt x="318" y="1010"/>
                    <a:pt x="278" y="914"/>
                  </a:cubicBezTo>
                  <a:cubicBezTo>
                    <a:pt x="265" y="875"/>
                    <a:pt x="278" y="858"/>
                    <a:pt x="318" y="858"/>
                  </a:cubicBezTo>
                  <a:close/>
                  <a:moveTo>
                    <a:pt x="119" y="0"/>
                  </a:moveTo>
                  <a:cubicBezTo>
                    <a:pt x="71" y="0"/>
                    <a:pt x="51" y="20"/>
                    <a:pt x="30" y="74"/>
                  </a:cubicBezTo>
                  <a:cubicBezTo>
                    <a:pt x="17" y="114"/>
                    <a:pt x="1" y="170"/>
                    <a:pt x="1" y="226"/>
                  </a:cubicBezTo>
                  <a:cubicBezTo>
                    <a:pt x="1" y="309"/>
                    <a:pt x="44" y="379"/>
                    <a:pt x="44" y="461"/>
                  </a:cubicBezTo>
                  <a:cubicBezTo>
                    <a:pt x="44" y="693"/>
                    <a:pt x="83" y="928"/>
                    <a:pt x="209" y="1136"/>
                  </a:cubicBezTo>
                  <a:cubicBezTo>
                    <a:pt x="265" y="1245"/>
                    <a:pt x="348" y="1341"/>
                    <a:pt x="483" y="1371"/>
                  </a:cubicBezTo>
                  <a:cubicBezTo>
                    <a:pt x="554" y="1385"/>
                    <a:pt x="624" y="1391"/>
                    <a:pt x="694" y="1391"/>
                  </a:cubicBezTo>
                  <a:cubicBezTo>
                    <a:pt x="817" y="1391"/>
                    <a:pt x="940" y="1373"/>
                    <a:pt x="1062" y="1354"/>
                  </a:cubicBezTo>
                  <a:cubicBezTo>
                    <a:pt x="1241" y="1341"/>
                    <a:pt x="1366" y="1219"/>
                    <a:pt x="1518" y="1136"/>
                  </a:cubicBezTo>
                  <a:cubicBezTo>
                    <a:pt x="1601" y="1093"/>
                    <a:pt x="1654" y="1040"/>
                    <a:pt x="1737" y="984"/>
                  </a:cubicBezTo>
                  <a:cubicBezTo>
                    <a:pt x="1793" y="941"/>
                    <a:pt x="1819" y="888"/>
                    <a:pt x="1806" y="832"/>
                  </a:cubicBezTo>
                  <a:cubicBezTo>
                    <a:pt x="1793" y="762"/>
                    <a:pt x="1737" y="762"/>
                    <a:pt x="1697" y="749"/>
                  </a:cubicBezTo>
                  <a:cubicBezTo>
                    <a:pt x="1654" y="723"/>
                    <a:pt x="1614" y="736"/>
                    <a:pt x="1571" y="723"/>
                  </a:cubicBezTo>
                  <a:cubicBezTo>
                    <a:pt x="1393" y="666"/>
                    <a:pt x="1227" y="627"/>
                    <a:pt x="1062" y="584"/>
                  </a:cubicBezTo>
                  <a:cubicBezTo>
                    <a:pt x="814" y="514"/>
                    <a:pt x="596" y="418"/>
                    <a:pt x="414" y="240"/>
                  </a:cubicBezTo>
                  <a:cubicBezTo>
                    <a:pt x="331" y="157"/>
                    <a:pt x="265" y="74"/>
                    <a:pt x="166" y="5"/>
                  </a:cubicBezTo>
                  <a:cubicBezTo>
                    <a:pt x="148" y="2"/>
                    <a:pt x="132"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3192619" y="4632531"/>
              <a:ext cx="40802" cy="68949"/>
            </a:xfrm>
            <a:custGeom>
              <a:avLst/>
              <a:gdLst/>
              <a:ahLst/>
              <a:cxnLst/>
              <a:rect l="l" t="t" r="r" b="b"/>
              <a:pathLst>
                <a:path w="993" h="1678" extrusionOk="0">
                  <a:moveTo>
                    <a:pt x="924" y="0"/>
                  </a:moveTo>
                  <a:cubicBezTo>
                    <a:pt x="898" y="0"/>
                    <a:pt x="881" y="16"/>
                    <a:pt x="871" y="48"/>
                  </a:cubicBezTo>
                  <a:cubicBezTo>
                    <a:pt x="854" y="61"/>
                    <a:pt x="841" y="88"/>
                    <a:pt x="828" y="117"/>
                  </a:cubicBezTo>
                  <a:cubicBezTo>
                    <a:pt x="771" y="213"/>
                    <a:pt x="732" y="322"/>
                    <a:pt x="662" y="405"/>
                  </a:cubicBezTo>
                  <a:cubicBezTo>
                    <a:pt x="497" y="613"/>
                    <a:pt x="305" y="805"/>
                    <a:pt x="140" y="1014"/>
                  </a:cubicBezTo>
                  <a:cubicBezTo>
                    <a:pt x="27" y="1149"/>
                    <a:pt x="1" y="1288"/>
                    <a:pt x="27" y="1440"/>
                  </a:cubicBezTo>
                  <a:cubicBezTo>
                    <a:pt x="44" y="1480"/>
                    <a:pt x="57" y="1523"/>
                    <a:pt x="97" y="1549"/>
                  </a:cubicBezTo>
                  <a:lnTo>
                    <a:pt x="97" y="1562"/>
                  </a:lnTo>
                  <a:cubicBezTo>
                    <a:pt x="135" y="1635"/>
                    <a:pt x="193" y="1677"/>
                    <a:pt x="263" y="1677"/>
                  </a:cubicBezTo>
                  <a:cubicBezTo>
                    <a:pt x="272" y="1677"/>
                    <a:pt x="282" y="1677"/>
                    <a:pt x="292" y="1675"/>
                  </a:cubicBezTo>
                  <a:cubicBezTo>
                    <a:pt x="318" y="1675"/>
                    <a:pt x="345" y="1658"/>
                    <a:pt x="358" y="1619"/>
                  </a:cubicBezTo>
                  <a:cubicBezTo>
                    <a:pt x="375" y="1576"/>
                    <a:pt x="358" y="1549"/>
                    <a:pt x="318" y="1536"/>
                  </a:cubicBezTo>
                  <a:cubicBezTo>
                    <a:pt x="193" y="1440"/>
                    <a:pt x="179" y="1275"/>
                    <a:pt x="262" y="1149"/>
                  </a:cubicBezTo>
                  <a:cubicBezTo>
                    <a:pt x="358" y="1027"/>
                    <a:pt x="441" y="901"/>
                    <a:pt x="553" y="792"/>
                  </a:cubicBezTo>
                  <a:cubicBezTo>
                    <a:pt x="689" y="627"/>
                    <a:pt x="814" y="461"/>
                    <a:pt x="910" y="270"/>
                  </a:cubicBezTo>
                  <a:cubicBezTo>
                    <a:pt x="937" y="213"/>
                    <a:pt x="953" y="157"/>
                    <a:pt x="980" y="88"/>
                  </a:cubicBezTo>
                  <a:cubicBezTo>
                    <a:pt x="993" y="61"/>
                    <a:pt x="980" y="35"/>
                    <a:pt x="953" y="5"/>
                  </a:cubicBezTo>
                  <a:cubicBezTo>
                    <a:pt x="943" y="2"/>
                    <a:pt x="933" y="0"/>
                    <a:pt x="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3269130" y="4621929"/>
              <a:ext cx="40145" cy="42076"/>
            </a:xfrm>
            <a:custGeom>
              <a:avLst/>
              <a:gdLst/>
              <a:ahLst/>
              <a:cxnLst/>
              <a:rect l="l" t="t" r="r" b="b"/>
              <a:pathLst>
                <a:path w="977" h="1024" extrusionOk="0">
                  <a:moveTo>
                    <a:pt x="131" y="1"/>
                  </a:moveTo>
                  <a:cubicBezTo>
                    <a:pt x="105" y="1"/>
                    <a:pt x="80" y="5"/>
                    <a:pt x="54" y="15"/>
                  </a:cubicBezTo>
                  <a:cubicBezTo>
                    <a:pt x="27" y="31"/>
                    <a:pt x="1" y="31"/>
                    <a:pt x="1" y="71"/>
                  </a:cubicBezTo>
                  <a:cubicBezTo>
                    <a:pt x="14" y="114"/>
                    <a:pt x="27" y="167"/>
                    <a:pt x="83" y="197"/>
                  </a:cubicBezTo>
                  <a:cubicBezTo>
                    <a:pt x="206" y="237"/>
                    <a:pt x="315" y="332"/>
                    <a:pt x="414" y="415"/>
                  </a:cubicBezTo>
                  <a:cubicBezTo>
                    <a:pt x="536" y="511"/>
                    <a:pt x="645" y="637"/>
                    <a:pt x="728" y="776"/>
                  </a:cubicBezTo>
                  <a:cubicBezTo>
                    <a:pt x="745" y="802"/>
                    <a:pt x="758" y="815"/>
                    <a:pt x="784" y="828"/>
                  </a:cubicBezTo>
                  <a:cubicBezTo>
                    <a:pt x="827" y="858"/>
                    <a:pt x="854" y="885"/>
                    <a:pt x="854" y="941"/>
                  </a:cubicBezTo>
                  <a:cubicBezTo>
                    <a:pt x="867" y="954"/>
                    <a:pt x="867" y="981"/>
                    <a:pt x="880" y="994"/>
                  </a:cubicBezTo>
                  <a:cubicBezTo>
                    <a:pt x="893" y="1024"/>
                    <a:pt x="910" y="1024"/>
                    <a:pt x="936" y="1024"/>
                  </a:cubicBezTo>
                  <a:cubicBezTo>
                    <a:pt x="963" y="1024"/>
                    <a:pt x="976" y="1007"/>
                    <a:pt x="976" y="981"/>
                  </a:cubicBezTo>
                  <a:lnTo>
                    <a:pt x="976" y="885"/>
                  </a:lnTo>
                  <a:cubicBezTo>
                    <a:pt x="963" y="746"/>
                    <a:pt x="910" y="623"/>
                    <a:pt x="841" y="511"/>
                  </a:cubicBezTo>
                  <a:cubicBezTo>
                    <a:pt x="784" y="428"/>
                    <a:pt x="745" y="332"/>
                    <a:pt x="688" y="250"/>
                  </a:cubicBezTo>
                  <a:cubicBezTo>
                    <a:pt x="662" y="250"/>
                    <a:pt x="645" y="237"/>
                    <a:pt x="645" y="210"/>
                  </a:cubicBezTo>
                  <a:cubicBezTo>
                    <a:pt x="632" y="210"/>
                    <a:pt x="619" y="210"/>
                    <a:pt x="606" y="197"/>
                  </a:cubicBezTo>
                  <a:cubicBezTo>
                    <a:pt x="510" y="98"/>
                    <a:pt x="384" y="58"/>
                    <a:pt x="262" y="31"/>
                  </a:cubicBezTo>
                  <a:cubicBezTo>
                    <a:pt x="218" y="13"/>
                    <a:pt x="175"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3181360" y="4588358"/>
              <a:ext cx="52636" cy="17217"/>
            </a:xfrm>
            <a:custGeom>
              <a:avLst/>
              <a:gdLst/>
              <a:ahLst/>
              <a:cxnLst/>
              <a:rect l="l" t="t" r="r" b="b"/>
              <a:pathLst>
                <a:path w="1281" h="419" extrusionOk="0">
                  <a:moveTo>
                    <a:pt x="657" y="1"/>
                  </a:moveTo>
                  <a:cubicBezTo>
                    <a:pt x="635" y="1"/>
                    <a:pt x="614" y="2"/>
                    <a:pt x="592" y="5"/>
                  </a:cubicBezTo>
                  <a:cubicBezTo>
                    <a:pt x="371" y="5"/>
                    <a:pt x="219" y="22"/>
                    <a:pt x="70" y="61"/>
                  </a:cubicBezTo>
                  <a:cubicBezTo>
                    <a:pt x="27" y="75"/>
                    <a:pt x="0" y="88"/>
                    <a:pt x="0" y="131"/>
                  </a:cubicBezTo>
                  <a:cubicBezTo>
                    <a:pt x="14" y="171"/>
                    <a:pt x="40" y="187"/>
                    <a:pt x="83" y="187"/>
                  </a:cubicBezTo>
                  <a:cubicBezTo>
                    <a:pt x="235" y="187"/>
                    <a:pt x="371" y="200"/>
                    <a:pt x="523" y="227"/>
                  </a:cubicBezTo>
                  <a:cubicBezTo>
                    <a:pt x="675" y="253"/>
                    <a:pt x="840" y="283"/>
                    <a:pt x="979" y="366"/>
                  </a:cubicBezTo>
                  <a:cubicBezTo>
                    <a:pt x="1014" y="383"/>
                    <a:pt x="1049" y="418"/>
                    <a:pt x="1089" y="418"/>
                  </a:cubicBezTo>
                  <a:cubicBezTo>
                    <a:pt x="1111" y="418"/>
                    <a:pt x="1133" y="408"/>
                    <a:pt x="1158" y="379"/>
                  </a:cubicBezTo>
                  <a:cubicBezTo>
                    <a:pt x="1171" y="379"/>
                    <a:pt x="1184" y="392"/>
                    <a:pt x="1197" y="392"/>
                  </a:cubicBezTo>
                  <a:cubicBezTo>
                    <a:pt x="1209" y="392"/>
                    <a:pt x="1221" y="394"/>
                    <a:pt x="1231" y="394"/>
                  </a:cubicBezTo>
                  <a:cubicBezTo>
                    <a:pt x="1246" y="394"/>
                    <a:pt x="1259" y="389"/>
                    <a:pt x="1267" y="366"/>
                  </a:cubicBezTo>
                  <a:cubicBezTo>
                    <a:pt x="1280" y="336"/>
                    <a:pt x="1280" y="309"/>
                    <a:pt x="1254" y="283"/>
                  </a:cubicBezTo>
                  <a:cubicBezTo>
                    <a:pt x="1240" y="270"/>
                    <a:pt x="1211" y="240"/>
                    <a:pt x="1184" y="227"/>
                  </a:cubicBezTo>
                  <a:cubicBezTo>
                    <a:pt x="1014" y="92"/>
                    <a:pt x="830" y="1"/>
                    <a:pt x="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3248749" y="4660554"/>
              <a:ext cx="44213" cy="28475"/>
            </a:xfrm>
            <a:custGeom>
              <a:avLst/>
              <a:gdLst/>
              <a:ahLst/>
              <a:cxnLst/>
              <a:rect l="l" t="t" r="r" b="b"/>
              <a:pathLst>
                <a:path w="1076" h="693" extrusionOk="0">
                  <a:moveTo>
                    <a:pt x="219" y="1"/>
                  </a:moveTo>
                  <a:cubicBezTo>
                    <a:pt x="179" y="1"/>
                    <a:pt x="123" y="1"/>
                    <a:pt x="83" y="14"/>
                  </a:cubicBezTo>
                  <a:cubicBezTo>
                    <a:pt x="53" y="27"/>
                    <a:pt x="1" y="27"/>
                    <a:pt x="14" y="84"/>
                  </a:cubicBezTo>
                  <a:cubicBezTo>
                    <a:pt x="25" y="106"/>
                    <a:pt x="37" y="139"/>
                    <a:pt x="76" y="139"/>
                  </a:cubicBezTo>
                  <a:cubicBezTo>
                    <a:pt x="82" y="139"/>
                    <a:pt x="89" y="138"/>
                    <a:pt x="96" y="136"/>
                  </a:cubicBezTo>
                  <a:cubicBezTo>
                    <a:pt x="192" y="136"/>
                    <a:pt x="288" y="166"/>
                    <a:pt x="371" y="179"/>
                  </a:cubicBezTo>
                  <a:cubicBezTo>
                    <a:pt x="510" y="219"/>
                    <a:pt x="645" y="302"/>
                    <a:pt x="632" y="497"/>
                  </a:cubicBezTo>
                  <a:lnTo>
                    <a:pt x="632" y="619"/>
                  </a:lnTo>
                  <a:cubicBezTo>
                    <a:pt x="643" y="666"/>
                    <a:pt x="675" y="692"/>
                    <a:pt x="717" y="692"/>
                  </a:cubicBezTo>
                  <a:cubicBezTo>
                    <a:pt x="726" y="692"/>
                    <a:pt x="735" y="691"/>
                    <a:pt x="745" y="689"/>
                  </a:cubicBezTo>
                  <a:cubicBezTo>
                    <a:pt x="753" y="684"/>
                    <a:pt x="762" y="683"/>
                    <a:pt x="771" y="683"/>
                  </a:cubicBezTo>
                  <a:cubicBezTo>
                    <a:pt x="789" y="683"/>
                    <a:pt x="807" y="689"/>
                    <a:pt x="827" y="689"/>
                  </a:cubicBezTo>
                  <a:cubicBezTo>
                    <a:pt x="880" y="689"/>
                    <a:pt x="950" y="689"/>
                    <a:pt x="1006" y="662"/>
                  </a:cubicBezTo>
                  <a:cubicBezTo>
                    <a:pt x="1046" y="646"/>
                    <a:pt x="1075" y="593"/>
                    <a:pt x="1059" y="550"/>
                  </a:cubicBezTo>
                  <a:cubicBezTo>
                    <a:pt x="1047" y="533"/>
                    <a:pt x="1034" y="528"/>
                    <a:pt x="1019" y="528"/>
                  </a:cubicBezTo>
                  <a:cubicBezTo>
                    <a:pt x="1000" y="528"/>
                    <a:pt x="980" y="537"/>
                    <a:pt x="963" y="537"/>
                  </a:cubicBezTo>
                  <a:cubicBezTo>
                    <a:pt x="936" y="546"/>
                    <a:pt x="907" y="563"/>
                    <a:pt x="878" y="563"/>
                  </a:cubicBezTo>
                  <a:cubicBezTo>
                    <a:pt x="866" y="563"/>
                    <a:pt x="853" y="559"/>
                    <a:pt x="841" y="550"/>
                  </a:cubicBezTo>
                  <a:cubicBezTo>
                    <a:pt x="827" y="537"/>
                    <a:pt x="811" y="537"/>
                    <a:pt x="811" y="510"/>
                  </a:cubicBezTo>
                  <a:cubicBezTo>
                    <a:pt x="819" y="496"/>
                    <a:pt x="826" y="492"/>
                    <a:pt x="832" y="492"/>
                  </a:cubicBezTo>
                  <a:cubicBezTo>
                    <a:pt x="840" y="492"/>
                    <a:pt x="847" y="497"/>
                    <a:pt x="854" y="497"/>
                  </a:cubicBezTo>
                  <a:cubicBezTo>
                    <a:pt x="893" y="497"/>
                    <a:pt x="923" y="497"/>
                    <a:pt x="950" y="480"/>
                  </a:cubicBezTo>
                  <a:cubicBezTo>
                    <a:pt x="976" y="480"/>
                    <a:pt x="1006" y="467"/>
                    <a:pt x="1006" y="427"/>
                  </a:cubicBezTo>
                  <a:cubicBezTo>
                    <a:pt x="1006" y="398"/>
                    <a:pt x="976" y="384"/>
                    <a:pt x="950" y="384"/>
                  </a:cubicBezTo>
                  <a:cubicBezTo>
                    <a:pt x="941" y="380"/>
                    <a:pt x="933" y="379"/>
                    <a:pt x="927" y="379"/>
                  </a:cubicBezTo>
                  <a:cubicBezTo>
                    <a:pt x="914" y="379"/>
                    <a:pt x="904" y="384"/>
                    <a:pt x="893" y="384"/>
                  </a:cubicBezTo>
                  <a:cubicBezTo>
                    <a:pt x="827" y="371"/>
                    <a:pt x="784" y="358"/>
                    <a:pt x="784" y="289"/>
                  </a:cubicBezTo>
                  <a:cubicBezTo>
                    <a:pt x="771" y="249"/>
                    <a:pt x="745" y="219"/>
                    <a:pt x="702" y="179"/>
                  </a:cubicBezTo>
                  <a:cubicBezTo>
                    <a:pt x="579" y="54"/>
                    <a:pt x="397"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3168868" y="4616752"/>
              <a:ext cx="43103" cy="27325"/>
            </a:xfrm>
            <a:custGeom>
              <a:avLst/>
              <a:gdLst/>
              <a:ahLst/>
              <a:cxnLst/>
              <a:rect l="l" t="t" r="r" b="b"/>
              <a:pathLst>
                <a:path w="1049" h="665" extrusionOk="0">
                  <a:moveTo>
                    <a:pt x="155" y="0"/>
                  </a:moveTo>
                  <a:cubicBezTo>
                    <a:pt x="146" y="0"/>
                    <a:pt x="136" y="2"/>
                    <a:pt x="126" y="5"/>
                  </a:cubicBezTo>
                  <a:cubicBezTo>
                    <a:pt x="56" y="32"/>
                    <a:pt x="0" y="141"/>
                    <a:pt x="27" y="210"/>
                  </a:cubicBezTo>
                  <a:cubicBezTo>
                    <a:pt x="40" y="304"/>
                    <a:pt x="88" y="356"/>
                    <a:pt x="161" y="356"/>
                  </a:cubicBezTo>
                  <a:cubicBezTo>
                    <a:pt x="176" y="356"/>
                    <a:pt x="192" y="354"/>
                    <a:pt x="208" y="349"/>
                  </a:cubicBezTo>
                  <a:cubicBezTo>
                    <a:pt x="261" y="349"/>
                    <a:pt x="318" y="336"/>
                    <a:pt x="374" y="336"/>
                  </a:cubicBezTo>
                  <a:cubicBezTo>
                    <a:pt x="592" y="349"/>
                    <a:pt x="787" y="389"/>
                    <a:pt x="910" y="611"/>
                  </a:cubicBezTo>
                  <a:cubicBezTo>
                    <a:pt x="919" y="642"/>
                    <a:pt x="937" y="664"/>
                    <a:pt x="967" y="664"/>
                  </a:cubicBezTo>
                  <a:cubicBezTo>
                    <a:pt x="978" y="664"/>
                    <a:pt x="991" y="661"/>
                    <a:pt x="1005" y="654"/>
                  </a:cubicBezTo>
                  <a:cubicBezTo>
                    <a:pt x="1048" y="637"/>
                    <a:pt x="1035" y="597"/>
                    <a:pt x="1035" y="554"/>
                  </a:cubicBezTo>
                  <a:cubicBezTo>
                    <a:pt x="992" y="432"/>
                    <a:pt x="923" y="336"/>
                    <a:pt x="814" y="280"/>
                  </a:cubicBezTo>
                  <a:cubicBezTo>
                    <a:pt x="719" y="231"/>
                    <a:pt x="611" y="195"/>
                    <a:pt x="505" y="195"/>
                  </a:cubicBezTo>
                  <a:cubicBezTo>
                    <a:pt x="489" y="195"/>
                    <a:pt x="473" y="195"/>
                    <a:pt x="456" y="197"/>
                  </a:cubicBezTo>
                  <a:cubicBezTo>
                    <a:pt x="456" y="171"/>
                    <a:pt x="470" y="157"/>
                    <a:pt x="470" y="141"/>
                  </a:cubicBezTo>
                  <a:cubicBezTo>
                    <a:pt x="483" y="114"/>
                    <a:pt x="496" y="88"/>
                    <a:pt x="456" y="58"/>
                  </a:cubicBezTo>
                  <a:cubicBezTo>
                    <a:pt x="448" y="54"/>
                    <a:pt x="440" y="53"/>
                    <a:pt x="432" y="53"/>
                  </a:cubicBezTo>
                  <a:cubicBezTo>
                    <a:pt x="413" y="53"/>
                    <a:pt x="396" y="63"/>
                    <a:pt x="387" y="75"/>
                  </a:cubicBezTo>
                  <a:cubicBezTo>
                    <a:pt x="357" y="101"/>
                    <a:pt x="331" y="114"/>
                    <a:pt x="331" y="157"/>
                  </a:cubicBezTo>
                  <a:cubicBezTo>
                    <a:pt x="331" y="224"/>
                    <a:pt x="275" y="210"/>
                    <a:pt x="235" y="224"/>
                  </a:cubicBezTo>
                  <a:cubicBezTo>
                    <a:pt x="228" y="224"/>
                    <a:pt x="216" y="228"/>
                    <a:pt x="205" y="228"/>
                  </a:cubicBezTo>
                  <a:cubicBezTo>
                    <a:pt x="195" y="228"/>
                    <a:pt x="185" y="224"/>
                    <a:pt x="179" y="210"/>
                  </a:cubicBezTo>
                  <a:cubicBezTo>
                    <a:pt x="165" y="171"/>
                    <a:pt x="165" y="141"/>
                    <a:pt x="208" y="101"/>
                  </a:cubicBezTo>
                  <a:cubicBezTo>
                    <a:pt x="222" y="88"/>
                    <a:pt x="248" y="58"/>
                    <a:pt x="222" y="32"/>
                  </a:cubicBezTo>
                  <a:cubicBezTo>
                    <a:pt x="200" y="12"/>
                    <a:pt x="180"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3253762" y="4668978"/>
              <a:ext cx="15409" cy="10067"/>
            </a:xfrm>
            <a:custGeom>
              <a:avLst/>
              <a:gdLst/>
              <a:ahLst/>
              <a:cxnLst/>
              <a:rect l="l" t="t" r="r" b="b"/>
              <a:pathLst>
                <a:path w="375" h="245" extrusionOk="0">
                  <a:moveTo>
                    <a:pt x="70" y="1"/>
                  </a:moveTo>
                  <a:cubicBezTo>
                    <a:pt x="44" y="14"/>
                    <a:pt x="14" y="1"/>
                    <a:pt x="1" y="44"/>
                  </a:cubicBezTo>
                  <a:cubicBezTo>
                    <a:pt x="1" y="70"/>
                    <a:pt x="1" y="97"/>
                    <a:pt x="27" y="97"/>
                  </a:cubicBezTo>
                  <a:cubicBezTo>
                    <a:pt x="127" y="140"/>
                    <a:pt x="193" y="179"/>
                    <a:pt x="275" y="236"/>
                  </a:cubicBezTo>
                  <a:cubicBezTo>
                    <a:pt x="288" y="241"/>
                    <a:pt x="299" y="244"/>
                    <a:pt x="310" y="244"/>
                  </a:cubicBezTo>
                  <a:cubicBezTo>
                    <a:pt x="325" y="244"/>
                    <a:pt x="337" y="238"/>
                    <a:pt x="345" y="222"/>
                  </a:cubicBezTo>
                  <a:cubicBezTo>
                    <a:pt x="375" y="193"/>
                    <a:pt x="375" y="166"/>
                    <a:pt x="345" y="153"/>
                  </a:cubicBezTo>
                  <a:cubicBezTo>
                    <a:pt x="262" y="84"/>
                    <a:pt x="180" y="14"/>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3168868" y="4746927"/>
              <a:ext cx="13601" cy="10560"/>
            </a:xfrm>
            <a:custGeom>
              <a:avLst/>
              <a:gdLst/>
              <a:ahLst/>
              <a:cxnLst/>
              <a:rect l="l" t="t" r="r" b="b"/>
              <a:pathLst>
                <a:path w="331" h="257" extrusionOk="0">
                  <a:moveTo>
                    <a:pt x="61" y="0"/>
                  </a:moveTo>
                  <a:cubicBezTo>
                    <a:pt x="42" y="0"/>
                    <a:pt x="23" y="12"/>
                    <a:pt x="13" y="32"/>
                  </a:cubicBezTo>
                  <a:cubicBezTo>
                    <a:pt x="0" y="48"/>
                    <a:pt x="13" y="75"/>
                    <a:pt x="27" y="88"/>
                  </a:cubicBezTo>
                  <a:cubicBezTo>
                    <a:pt x="70" y="171"/>
                    <a:pt x="152" y="214"/>
                    <a:pt x="235" y="253"/>
                  </a:cubicBezTo>
                  <a:cubicBezTo>
                    <a:pt x="245" y="256"/>
                    <a:pt x="254" y="257"/>
                    <a:pt x="263" y="257"/>
                  </a:cubicBezTo>
                  <a:cubicBezTo>
                    <a:pt x="304" y="257"/>
                    <a:pt x="331" y="233"/>
                    <a:pt x="331" y="197"/>
                  </a:cubicBezTo>
                  <a:cubicBezTo>
                    <a:pt x="331" y="171"/>
                    <a:pt x="318" y="157"/>
                    <a:pt x="304" y="157"/>
                  </a:cubicBezTo>
                  <a:cubicBezTo>
                    <a:pt x="248" y="144"/>
                    <a:pt x="222" y="88"/>
                    <a:pt x="165" y="62"/>
                  </a:cubicBezTo>
                  <a:cubicBezTo>
                    <a:pt x="139" y="48"/>
                    <a:pt x="109" y="19"/>
                    <a:pt x="83" y="5"/>
                  </a:cubicBezTo>
                  <a:cubicBezTo>
                    <a:pt x="76" y="2"/>
                    <a:pt x="6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3185305" y="4633928"/>
              <a:ext cx="14710" cy="8670"/>
            </a:xfrm>
            <a:custGeom>
              <a:avLst/>
              <a:gdLst/>
              <a:ahLst/>
              <a:cxnLst/>
              <a:rect l="l" t="t" r="r" b="b"/>
              <a:pathLst>
                <a:path w="358" h="211" extrusionOk="0">
                  <a:moveTo>
                    <a:pt x="96" y="1"/>
                  </a:moveTo>
                  <a:cubicBezTo>
                    <a:pt x="40" y="1"/>
                    <a:pt x="14" y="1"/>
                    <a:pt x="0" y="40"/>
                  </a:cubicBezTo>
                  <a:cubicBezTo>
                    <a:pt x="0" y="54"/>
                    <a:pt x="0" y="97"/>
                    <a:pt x="27" y="110"/>
                  </a:cubicBezTo>
                  <a:cubicBezTo>
                    <a:pt x="109" y="136"/>
                    <a:pt x="192" y="179"/>
                    <a:pt x="275" y="206"/>
                  </a:cubicBezTo>
                  <a:cubicBezTo>
                    <a:pt x="278" y="209"/>
                    <a:pt x="283" y="211"/>
                    <a:pt x="289" y="211"/>
                  </a:cubicBezTo>
                  <a:cubicBezTo>
                    <a:pt x="304" y="211"/>
                    <a:pt x="325" y="199"/>
                    <a:pt x="344" y="179"/>
                  </a:cubicBezTo>
                  <a:cubicBezTo>
                    <a:pt x="357" y="153"/>
                    <a:pt x="344" y="136"/>
                    <a:pt x="331" y="123"/>
                  </a:cubicBezTo>
                  <a:cubicBezTo>
                    <a:pt x="248" y="70"/>
                    <a:pt x="166" y="14"/>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a:off x="3166526" y="4689359"/>
              <a:ext cx="41" cy="41"/>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3196029" y="4696180"/>
              <a:ext cx="575" cy="575"/>
            </a:xfrm>
            <a:custGeom>
              <a:avLst/>
              <a:gdLst/>
              <a:ahLst/>
              <a:cxnLst/>
              <a:rect l="l" t="t" r="r" b="b"/>
              <a:pathLst>
                <a:path w="14" h="14" extrusionOk="0">
                  <a:moveTo>
                    <a:pt x="14" y="0"/>
                  </a:moveTo>
                  <a:lnTo>
                    <a:pt x="1" y="13"/>
                  </a:lnTo>
                  <a:lnTo>
                    <a:pt x="14" y="13"/>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8"/>
            <p:cNvSpPr/>
            <p:nvPr/>
          </p:nvSpPr>
          <p:spPr>
            <a:xfrm>
              <a:off x="3351188" y="4659363"/>
              <a:ext cx="41" cy="575"/>
            </a:xfrm>
            <a:custGeom>
              <a:avLst/>
              <a:gdLst/>
              <a:ahLst/>
              <a:cxnLst/>
              <a:rect l="l" t="t" r="r" b="b"/>
              <a:pathLst>
                <a:path w="1" h="14" extrusionOk="0">
                  <a:moveTo>
                    <a:pt x="1" y="0"/>
                  </a:moveTo>
                  <a:lnTo>
                    <a:pt x="1" y="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a:off x="3145077" y="4326447"/>
              <a:ext cx="1109" cy="1274"/>
            </a:xfrm>
            <a:custGeom>
              <a:avLst/>
              <a:gdLst/>
              <a:ahLst/>
              <a:cxnLst/>
              <a:rect l="l" t="t" r="r" b="b"/>
              <a:pathLst>
                <a:path w="27" h="31" extrusionOk="0">
                  <a:moveTo>
                    <a:pt x="0" y="0"/>
                  </a:moveTo>
                  <a:cubicBezTo>
                    <a:pt x="0" y="14"/>
                    <a:pt x="14" y="14"/>
                    <a:pt x="14" y="30"/>
                  </a:cubicBezTo>
                  <a:lnTo>
                    <a:pt x="27" y="14"/>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3044241" y="4425105"/>
              <a:ext cx="1274" cy="411"/>
            </a:xfrm>
            <a:custGeom>
              <a:avLst/>
              <a:gdLst/>
              <a:ahLst/>
              <a:cxnLst/>
              <a:rect l="l" t="t" r="r" b="b"/>
              <a:pathLst>
                <a:path w="31" h="10" extrusionOk="0">
                  <a:moveTo>
                    <a:pt x="17" y="0"/>
                  </a:moveTo>
                  <a:cubicBezTo>
                    <a:pt x="13" y="0"/>
                    <a:pt x="9" y="3"/>
                    <a:pt x="1" y="10"/>
                  </a:cubicBezTo>
                  <a:lnTo>
                    <a:pt x="31" y="10"/>
                  </a:lnTo>
                  <a:cubicBezTo>
                    <a:pt x="24" y="3"/>
                    <a:pt x="21"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8"/>
            <p:cNvSpPr/>
            <p:nvPr/>
          </p:nvSpPr>
          <p:spPr>
            <a:xfrm>
              <a:off x="3410029" y="4796893"/>
              <a:ext cx="56704" cy="17956"/>
            </a:xfrm>
            <a:custGeom>
              <a:avLst/>
              <a:gdLst/>
              <a:ahLst/>
              <a:cxnLst/>
              <a:rect l="l" t="t" r="r" b="b"/>
              <a:pathLst>
                <a:path w="1380" h="437" extrusionOk="0">
                  <a:moveTo>
                    <a:pt x="330" y="0"/>
                  </a:moveTo>
                  <a:cubicBezTo>
                    <a:pt x="224" y="0"/>
                    <a:pt x="116" y="22"/>
                    <a:pt x="1" y="43"/>
                  </a:cubicBezTo>
                  <a:cubicBezTo>
                    <a:pt x="44" y="99"/>
                    <a:pt x="84" y="139"/>
                    <a:pt x="126" y="168"/>
                  </a:cubicBezTo>
                  <a:cubicBezTo>
                    <a:pt x="222" y="251"/>
                    <a:pt x="345" y="304"/>
                    <a:pt x="470" y="360"/>
                  </a:cubicBezTo>
                  <a:cubicBezTo>
                    <a:pt x="574" y="408"/>
                    <a:pt x="677" y="437"/>
                    <a:pt x="780" y="437"/>
                  </a:cubicBezTo>
                  <a:cubicBezTo>
                    <a:pt x="855" y="437"/>
                    <a:pt x="931" y="421"/>
                    <a:pt x="1006" y="387"/>
                  </a:cubicBezTo>
                  <a:cubicBezTo>
                    <a:pt x="1132" y="334"/>
                    <a:pt x="1254" y="251"/>
                    <a:pt x="1350" y="168"/>
                  </a:cubicBezTo>
                  <a:cubicBezTo>
                    <a:pt x="1380" y="155"/>
                    <a:pt x="1380" y="125"/>
                    <a:pt x="1350" y="99"/>
                  </a:cubicBezTo>
                  <a:cubicBezTo>
                    <a:pt x="1289" y="71"/>
                    <a:pt x="1227" y="51"/>
                    <a:pt x="1162" y="51"/>
                  </a:cubicBezTo>
                  <a:cubicBezTo>
                    <a:pt x="1126" y="51"/>
                    <a:pt x="1088" y="57"/>
                    <a:pt x="1049" y="72"/>
                  </a:cubicBezTo>
                  <a:cubicBezTo>
                    <a:pt x="976" y="100"/>
                    <a:pt x="899" y="117"/>
                    <a:pt x="823" y="117"/>
                  </a:cubicBezTo>
                  <a:cubicBezTo>
                    <a:pt x="754" y="117"/>
                    <a:pt x="687" y="104"/>
                    <a:pt x="623" y="72"/>
                  </a:cubicBezTo>
                  <a:cubicBezTo>
                    <a:pt x="523" y="19"/>
                    <a:pt x="427"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8"/>
            <p:cNvSpPr/>
            <p:nvPr/>
          </p:nvSpPr>
          <p:spPr>
            <a:xfrm>
              <a:off x="3429342" y="4785593"/>
              <a:ext cx="30612" cy="8958"/>
            </a:xfrm>
            <a:custGeom>
              <a:avLst/>
              <a:gdLst/>
              <a:ahLst/>
              <a:cxnLst/>
              <a:rect l="l" t="t" r="r" b="b"/>
              <a:pathLst>
                <a:path w="745" h="218" extrusionOk="0">
                  <a:moveTo>
                    <a:pt x="0" y="0"/>
                  </a:moveTo>
                  <a:lnTo>
                    <a:pt x="0" y="17"/>
                  </a:lnTo>
                  <a:cubicBezTo>
                    <a:pt x="2" y="16"/>
                    <a:pt x="4" y="16"/>
                    <a:pt x="6" y="16"/>
                  </a:cubicBezTo>
                  <a:lnTo>
                    <a:pt x="6" y="16"/>
                  </a:lnTo>
                  <a:cubicBezTo>
                    <a:pt x="4" y="11"/>
                    <a:pt x="2" y="6"/>
                    <a:pt x="0" y="0"/>
                  </a:cubicBezTo>
                  <a:close/>
                  <a:moveTo>
                    <a:pt x="81" y="12"/>
                  </a:moveTo>
                  <a:cubicBezTo>
                    <a:pt x="56" y="12"/>
                    <a:pt x="31" y="13"/>
                    <a:pt x="6" y="16"/>
                  </a:cubicBezTo>
                  <a:lnTo>
                    <a:pt x="6" y="16"/>
                  </a:lnTo>
                  <a:cubicBezTo>
                    <a:pt x="49" y="118"/>
                    <a:pt x="141" y="167"/>
                    <a:pt x="235" y="195"/>
                  </a:cubicBezTo>
                  <a:cubicBezTo>
                    <a:pt x="284" y="210"/>
                    <a:pt x="332" y="217"/>
                    <a:pt x="378" y="217"/>
                  </a:cubicBezTo>
                  <a:cubicBezTo>
                    <a:pt x="504" y="217"/>
                    <a:pt x="624" y="163"/>
                    <a:pt x="744" y="43"/>
                  </a:cubicBezTo>
                  <a:cubicBezTo>
                    <a:pt x="619" y="43"/>
                    <a:pt x="496" y="30"/>
                    <a:pt x="371" y="30"/>
                  </a:cubicBezTo>
                  <a:cubicBezTo>
                    <a:pt x="275" y="30"/>
                    <a:pt x="177" y="12"/>
                    <a:pt x="81" y="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3429342" y="4785593"/>
              <a:ext cx="41" cy="699"/>
            </a:xfrm>
            <a:custGeom>
              <a:avLst/>
              <a:gdLst/>
              <a:ahLst/>
              <a:cxnLst/>
              <a:rect l="l" t="t" r="r" b="b"/>
              <a:pathLst>
                <a:path w="1" h="17" extrusionOk="0">
                  <a:moveTo>
                    <a:pt x="0" y="0"/>
                  </a:moveTo>
                  <a:lnTo>
                    <a:pt x="0" y="0"/>
                  </a:lnTo>
                  <a:lnTo>
                    <a:pt x="0" y="0"/>
                  </a:lnTo>
                  <a:lnTo>
                    <a:pt x="0" y="1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8"/>
            <p:cNvSpPr/>
            <p:nvPr/>
          </p:nvSpPr>
          <p:spPr>
            <a:xfrm>
              <a:off x="3170635" y="4724450"/>
              <a:ext cx="32790" cy="15532"/>
            </a:xfrm>
            <a:custGeom>
              <a:avLst/>
              <a:gdLst/>
              <a:ahLst/>
              <a:cxnLst/>
              <a:rect l="l" t="t" r="r" b="b"/>
              <a:pathLst>
                <a:path w="798" h="378" extrusionOk="0">
                  <a:moveTo>
                    <a:pt x="53" y="0"/>
                  </a:moveTo>
                  <a:cubicBezTo>
                    <a:pt x="13" y="0"/>
                    <a:pt x="0" y="17"/>
                    <a:pt x="13" y="56"/>
                  </a:cubicBezTo>
                  <a:cubicBezTo>
                    <a:pt x="53" y="152"/>
                    <a:pt x="109" y="235"/>
                    <a:pt x="179" y="318"/>
                  </a:cubicBezTo>
                  <a:cubicBezTo>
                    <a:pt x="192" y="331"/>
                    <a:pt x="192" y="331"/>
                    <a:pt x="218" y="347"/>
                  </a:cubicBezTo>
                  <a:cubicBezTo>
                    <a:pt x="275" y="358"/>
                    <a:pt x="339" y="377"/>
                    <a:pt x="406" y="377"/>
                  </a:cubicBezTo>
                  <a:cubicBezTo>
                    <a:pt x="422" y="377"/>
                    <a:pt x="437" y="376"/>
                    <a:pt x="453" y="374"/>
                  </a:cubicBezTo>
                  <a:cubicBezTo>
                    <a:pt x="562" y="361"/>
                    <a:pt x="662" y="347"/>
                    <a:pt x="797" y="331"/>
                  </a:cubicBezTo>
                  <a:cubicBezTo>
                    <a:pt x="714" y="278"/>
                    <a:pt x="645" y="248"/>
                    <a:pt x="579" y="195"/>
                  </a:cubicBezTo>
                  <a:cubicBezTo>
                    <a:pt x="427" y="70"/>
                    <a:pt x="232" y="43"/>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8"/>
            <p:cNvSpPr/>
            <p:nvPr/>
          </p:nvSpPr>
          <p:spPr>
            <a:xfrm>
              <a:off x="3182428" y="4712082"/>
              <a:ext cx="24901" cy="10930"/>
            </a:xfrm>
            <a:custGeom>
              <a:avLst/>
              <a:gdLst/>
              <a:ahLst/>
              <a:cxnLst/>
              <a:rect l="l" t="t" r="r" b="b"/>
              <a:pathLst>
                <a:path w="606" h="266" extrusionOk="0">
                  <a:moveTo>
                    <a:pt x="1" y="0"/>
                  </a:moveTo>
                  <a:lnTo>
                    <a:pt x="1" y="13"/>
                  </a:lnTo>
                  <a:cubicBezTo>
                    <a:pt x="4" y="13"/>
                    <a:pt x="7" y="14"/>
                    <a:pt x="11" y="14"/>
                  </a:cubicBezTo>
                  <a:lnTo>
                    <a:pt x="11" y="14"/>
                  </a:lnTo>
                  <a:cubicBezTo>
                    <a:pt x="7" y="9"/>
                    <a:pt x="4" y="5"/>
                    <a:pt x="1" y="0"/>
                  </a:cubicBezTo>
                  <a:close/>
                  <a:moveTo>
                    <a:pt x="11" y="14"/>
                  </a:moveTo>
                  <a:cubicBezTo>
                    <a:pt x="76" y="106"/>
                    <a:pt x="132" y="207"/>
                    <a:pt x="249" y="235"/>
                  </a:cubicBezTo>
                  <a:cubicBezTo>
                    <a:pt x="312" y="250"/>
                    <a:pt x="380" y="266"/>
                    <a:pt x="451" y="266"/>
                  </a:cubicBezTo>
                  <a:cubicBezTo>
                    <a:pt x="502" y="266"/>
                    <a:pt x="554" y="257"/>
                    <a:pt x="606" y="235"/>
                  </a:cubicBezTo>
                  <a:cubicBezTo>
                    <a:pt x="470" y="179"/>
                    <a:pt x="318" y="152"/>
                    <a:pt x="193" y="96"/>
                  </a:cubicBezTo>
                  <a:cubicBezTo>
                    <a:pt x="130" y="71"/>
                    <a:pt x="76" y="19"/>
                    <a:pt x="11"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3181894" y="4711507"/>
              <a:ext cx="575" cy="1151"/>
            </a:xfrm>
            <a:custGeom>
              <a:avLst/>
              <a:gdLst/>
              <a:ahLst/>
              <a:cxnLst/>
              <a:rect l="l" t="t" r="r" b="b"/>
              <a:pathLst>
                <a:path w="14" h="28" extrusionOk="0">
                  <a:moveTo>
                    <a:pt x="1" y="1"/>
                  </a:moveTo>
                  <a:cubicBezTo>
                    <a:pt x="1" y="14"/>
                    <a:pt x="1" y="14"/>
                    <a:pt x="13" y="14"/>
                  </a:cubicBezTo>
                  <a:lnTo>
                    <a:pt x="13" y="14"/>
                  </a:lnTo>
                  <a:cubicBezTo>
                    <a:pt x="12" y="7"/>
                    <a:pt x="9" y="1"/>
                    <a:pt x="1" y="1"/>
                  </a:cubicBezTo>
                  <a:close/>
                  <a:moveTo>
                    <a:pt x="13" y="14"/>
                  </a:moveTo>
                  <a:cubicBezTo>
                    <a:pt x="14" y="18"/>
                    <a:pt x="14" y="23"/>
                    <a:pt x="14" y="27"/>
                  </a:cubicBezTo>
                  <a:lnTo>
                    <a:pt x="14" y="14"/>
                  </a:lnTo>
                  <a:cubicBezTo>
                    <a:pt x="14" y="14"/>
                    <a:pt x="13" y="14"/>
                    <a:pt x="13"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8"/>
          <p:cNvGrpSpPr/>
          <p:nvPr/>
        </p:nvGrpSpPr>
        <p:grpSpPr>
          <a:xfrm>
            <a:off x="6988624" y="1250988"/>
            <a:ext cx="216732" cy="249750"/>
            <a:chOff x="2814018" y="262224"/>
            <a:chExt cx="136104" cy="156839"/>
          </a:xfrm>
        </p:grpSpPr>
        <p:sp>
          <p:nvSpPr>
            <p:cNvPr id="719" name="Google Shape;719;p38"/>
            <p:cNvSpPr/>
            <p:nvPr/>
          </p:nvSpPr>
          <p:spPr>
            <a:xfrm>
              <a:off x="2814018" y="277608"/>
              <a:ext cx="32772" cy="86275"/>
            </a:xfrm>
            <a:custGeom>
              <a:avLst/>
              <a:gdLst/>
              <a:ahLst/>
              <a:cxnLst/>
              <a:rect l="l" t="t" r="r" b="b"/>
              <a:pathLst>
                <a:path w="196" h="516" extrusionOk="0">
                  <a:moveTo>
                    <a:pt x="123" y="1"/>
                  </a:moveTo>
                  <a:cubicBezTo>
                    <a:pt x="94" y="1"/>
                    <a:pt x="70" y="16"/>
                    <a:pt x="70" y="46"/>
                  </a:cubicBezTo>
                  <a:lnTo>
                    <a:pt x="17" y="433"/>
                  </a:lnTo>
                  <a:cubicBezTo>
                    <a:pt x="0" y="459"/>
                    <a:pt x="17" y="502"/>
                    <a:pt x="56" y="515"/>
                  </a:cubicBezTo>
                  <a:cubicBezTo>
                    <a:pt x="83" y="515"/>
                    <a:pt x="126" y="502"/>
                    <a:pt x="126" y="459"/>
                  </a:cubicBezTo>
                  <a:lnTo>
                    <a:pt x="195" y="75"/>
                  </a:lnTo>
                  <a:cubicBezTo>
                    <a:pt x="195" y="46"/>
                    <a:pt x="182" y="6"/>
                    <a:pt x="152" y="6"/>
                  </a:cubicBezTo>
                  <a:cubicBezTo>
                    <a:pt x="142" y="3"/>
                    <a:pt x="132"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2860334" y="262224"/>
              <a:ext cx="89788" cy="111857"/>
            </a:xfrm>
            <a:custGeom>
              <a:avLst/>
              <a:gdLst/>
              <a:ahLst/>
              <a:cxnLst/>
              <a:rect l="l" t="t" r="r" b="b"/>
              <a:pathLst>
                <a:path w="537" h="669" extrusionOk="0">
                  <a:moveTo>
                    <a:pt x="454" y="1"/>
                  </a:moveTo>
                  <a:cubicBezTo>
                    <a:pt x="434" y="1"/>
                    <a:pt x="417" y="12"/>
                    <a:pt x="401" y="29"/>
                  </a:cubicBezTo>
                  <a:cubicBezTo>
                    <a:pt x="275" y="207"/>
                    <a:pt x="153" y="386"/>
                    <a:pt x="27" y="568"/>
                  </a:cubicBezTo>
                  <a:cubicBezTo>
                    <a:pt x="1" y="594"/>
                    <a:pt x="14" y="634"/>
                    <a:pt x="41" y="663"/>
                  </a:cubicBezTo>
                  <a:cubicBezTo>
                    <a:pt x="48" y="667"/>
                    <a:pt x="57" y="669"/>
                    <a:pt x="66" y="669"/>
                  </a:cubicBezTo>
                  <a:cubicBezTo>
                    <a:pt x="89" y="669"/>
                    <a:pt x="114" y="656"/>
                    <a:pt x="123" y="634"/>
                  </a:cubicBezTo>
                  <a:cubicBezTo>
                    <a:pt x="262" y="455"/>
                    <a:pt x="385" y="277"/>
                    <a:pt x="510" y="98"/>
                  </a:cubicBezTo>
                  <a:cubicBezTo>
                    <a:pt x="537" y="71"/>
                    <a:pt x="510" y="29"/>
                    <a:pt x="497" y="15"/>
                  </a:cubicBezTo>
                  <a:cubicBezTo>
                    <a:pt x="481" y="5"/>
                    <a:pt x="467" y="1"/>
                    <a:pt x="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a:off x="2876386" y="398498"/>
              <a:ext cx="71563" cy="20566"/>
            </a:xfrm>
            <a:custGeom>
              <a:avLst/>
              <a:gdLst/>
              <a:ahLst/>
              <a:cxnLst/>
              <a:rect l="l" t="t" r="r" b="b"/>
              <a:pathLst>
                <a:path w="428" h="123" extrusionOk="0">
                  <a:moveTo>
                    <a:pt x="57" y="1"/>
                  </a:moveTo>
                  <a:cubicBezTo>
                    <a:pt x="27" y="1"/>
                    <a:pt x="1" y="27"/>
                    <a:pt x="1" y="67"/>
                  </a:cubicBezTo>
                  <a:cubicBezTo>
                    <a:pt x="1" y="96"/>
                    <a:pt x="27" y="123"/>
                    <a:pt x="57" y="123"/>
                  </a:cubicBezTo>
                  <a:lnTo>
                    <a:pt x="371" y="123"/>
                  </a:lnTo>
                  <a:cubicBezTo>
                    <a:pt x="401" y="123"/>
                    <a:pt x="427" y="96"/>
                    <a:pt x="427" y="67"/>
                  </a:cubicBezTo>
                  <a:cubicBezTo>
                    <a:pt x="427" y="27"/>
                    <a:pt x="401" y="1"/>
                    <a:pt x="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38"/>
          <p:cNvSpPr/>
          <p:nvPr/>
        </p:nvSpPr>
        <p:spPr>
          <a:xfrm>
            <a:off x="350675" y="729917"/>
            <a:ext cx="2169749" cy="723431"/>
          </a:xfrm>
          <a:custGeom>
            <a:avLst/>
            <a:gdLst/>
            <a:ahLst/>
            <a:cxnLst/>
            <a:rect l="l" t="t" r="r" b="b"/>
            <a:pathLst>
              <a:path w="11958" h="3987" extrusionOk="0">
                <a:moveTo>
                  <a:pt x="8718" y="0"/>
                </a:moveTo>
                <a:cubicBezTo>
                  <a:pt x="7747" y="0"/>
                  <a:pt x="6781" y="371"/>
                  <a:pt x="6037" y="993"/>
                </a:cubicBezTo>
                <a:cubicBezTo>
                  <a:pt x="5832" y="1171"/>
                  <a:pt x="5640" y="1376"/>
                  <a:pt x="5475" y="1598"/>
                </a:cubicBezTo>
                <a:cubicBezTo>
                  <a:pt x="5458" y="1611"/>
                  <a:pt x="5445" y="1638"/>
                  <a:pt x="5432" y="1667"/>
                </a:cubicBezTo>
                <a:cubicBezTo>
                  <a:pt x="5309" y="1406"/>
                  <a:pt x="5088" y="1184"/>
                  <a:pt x="4827" y="1059"/>
                </a:cubicBezTo>
                <a:cubicBezTo>
                  <a:pt x="4550" y="921"/>
                  <a:pt x="4244" y="869"/>
                  <a:pt x="3936" y="869"/>
                </a:cubicBezTo>
                <a:cubicBezTo>
                  <a:pt x="3691" y="869"/>
                  <a:pt x="3445" y="901"/>
                  <a:pt x="3213" y="950"/>
                </a:cubicBezTo>
                <a:cubicBezTo>
                  <a:pt x="2264" y="1158"/>
                  <a:pt x="1394" y="1707"/>
                  <a:pt x="789" y="2451"/>
                </a:cubicBezTo>
                <a:cubicBezTo>
                  <a:pt x="445" y="2878"/>
                  <a:pt x="167" y="3360"/>
                  <a:pt x="18" y="3886"/>
                </a:cubicBezTo>
                <a:cubicBezTo>
                  <a:pt x="0" y="3944"/>
                  <a:pt x="49" y="3987"/>
                  <a:pt x="100" y="3987"/>
                </a:cubicBezTo>
                <a:cubicBezTo>
                  <a:pt x="133" y="3987"/>
                  <a:pt x="167" y="3969"/>
                  <a:pt x="184" y="3926"/>
                </a:cubicBezTo>
                <a:cubicBezTo>
                  <a:pt x="445" y="3059"/>
                  <a:pt x="1010" y="2299"/>
                  <a:pt x="1738" y="1776"/>
                </a:cubicBezTo>
                <a:cubicBezTo>
                  <a:pt x="2112" y="1515"/>
                  <a:pt x="2525" y="1323"/>
                  <a:pt x="2965" y="1184"/>
                </a:cubicBezTo>
                <a:cubicBezTo>
                  <a:pt x="3272" y="1094"/>
                  <a:pt x="3601" y="1033"/>
                  <a:pt x="3928" y="1033"/>
                </a:cubicBezTo>
                <a:cubicBezTo>
                  <a:pt x="4101" y="1033"/>
                  <a:pt x="4273" y="1050"/>
                  <a:pt x="4440" y="1089"/>
                </a:cubicBezTo>
                <a:cubicBezTo>
                  <a:pt x="4714" y="1158"/>
                  <a:pt x="4962" y="1294"/>
                  <a:pt x="5144" y="1515"/>
                </a:cubicBezTo>
                <a:cubicBezTo>
                  <a:pt x="5227" y="1611"/>
                  <a:pt x="5293" y="1737"/>
                  <a:pt x="5336" y="1859"/>
                </a:cubicBezTo>
                <a:cubicBezTo>
                  <a:pt x="5266" y="2011"/>
                  <a:pt x="5266" y="2190"/>
                  <a:pt x="5375" y="2329"/>
                </a:cubicBezTo>
                <a:cubicBezTo>
                  <a:pt x="5391" y="2343"/>
                  <a:pt x="5415" y="2351"/>
                  <a:pt x="5438" y="2351"/>
                </a:cubicBezTo>
                <a:cubicBezTo>
                  <a:pt x="5476" y="2351"/>
                  <a:pt x="5514" y="2329"/>
                  <a:pt x="5514" y="2286"/>
                </a:cubicBezTo>
                <a:cubicBezTo>
                  <a:pt x="5541" y="2150"/>
                  <a:pt x="5541" y="1998"/>
                  <a:pt x="5501" y="1859"/>
                </a:cubicBezTo>
                <a:cubicBezTo>
                  <a:pt x="5541" y="1776"/>
                  <a:pt x="5610" y="1694"/>
                  <a:pt x="5653" y="1624"/>
                </a:cubicBezTo>
                <a:cubicBezTo>
                  <a:pt x="5805" y="1446"/>
                  <a:pt x="5954" y="1280"/>
                  <a:pt x="6136" y="1128"/>
                </a:cubicBezTo>
                <a:cubicBezTo>
                  <a:pt x="6480" y="827"/>
                  <a:pt x="6893" y="593"/>
                  <a:pt x="7320" y="427"/>
                </a:cubicBezTo>
                <a:cubicBezTo>
                  <a:pt x="7772" y="254"/>
                  <a:pt x="8246" y="168"/>
                  <a:pt x="8719" y="168"/>
                </a:cubicBezTo>
                <a:cubicBezTo>
                  <a:pt x="9183" y="168"/>
                  <a:pt x="9646" y="250"/>
                  <a:pt x="10088" y="414"/>
                </a:cubicBezTo>
                <a:cubicBezTo>
                  <a:pt x="10584" y="593"/>
                  <a:pt x="11040" y="880"/>
                  <a:pt x="11427" y="1241"/>
                </a:cubicBezTo>
                <a:cubicBezTo>
                  <a:pt x="11371" y="1224"/>
                  <a:pt x="11301" y="1224"/>
                  <a:pt x="11245" y="1224"/>
                </a:cubicBezTo>
                <a:cubicBezTo>
                  <a:pt x="11205" y="1224"/>
                  <a:pt x="11162" y="1267"/>
                  <a:pt x="11162" y="1307"/>
                </a:cubicBezTo>
                <a:cubicBezTo>
                  <a:pt x="11162" y="1350"/>
                  <a:pt x="11205" y="1390"/>
                  <a:pt x="11245" y="1390"/>
                </a:cubicBezTo>
                <a:cubicBezTo>
                  <a:pt x="11453" y="1406"/>
                  <a:pt x="11645" y="1433"/>
                  <a:pt x="11840" y="1502"/>
                </a:cubicBezTo>
                <a:cubicBezTo>
                  <a:pt x="11849" y="1505"/>
                  <a:pt x="11858" y="1507"/>
                  <a:pt x="11866" y="1507"/>
                </a:cubicBezTo>
                <a:cubicBezTo>
                  <a:pt x="11920" y="1507"/>
                  <a:pt x="11958" y="1438"/>
                  <a:pt x="11923" y="1390"/>
                </a:cubicBezTo>
                <a:cubicBezTo>
                  <a:pt x="11824" y="1211"/>
                  <a:pt x="11728" y="1046"/>
                  <a:pt x="11632" y="880"/>
                </a:cubicBezTo>
                <a:cubicBezTo>
                  <a:pt x="11615" y="855"/>
                  <a:pt x="11585" y="840"/>
                  <a:pt x="11560" y="840"/>
                </a:cubicBezTo>
                <a:cubicBezTo>
                  <a:pt x="11545" y="840"/>
                  <a:pt x="11532" y="844"/>
                  <a:pt x="11523" y="854"/>
                </a:cubicBezTo>
                <a:cubicBezTo>
                  <a:pt x="11480" y="867"/>
                  <a:pt x="11467" y="923"/>
                  <a:pt x="11493" y="963"/>
                </a:cubicBezTo>
                <a:cubicBezTo>
                  <a:pt x="11549" y="1075"/>
                  <a:pt x="11619" y="1184"/>
                  <a:pt x="11675" y="1280"/>
                </a:cubicBezTo>
                <a:cubicBezTo>
                  <a:pt x="11645" y="1280"/>
                  <a:pt x="11606" y="1267"/>
                  <a:pt x="11563" y="1267"/>
                </a:cubicBezTo>
                <a:cubicBezTo>
                  <a:pt x="11592" y="1224"/>
                  <a:pt x="11606" y="1184"/>
                  <a:pt x="11563" y="1142"/>
                </a:cubicBezTo>
                <a:cubicBezTo>
                  <a:pt x="10819" y="440"/>
                  <a:pt x="9813" y="27"/>
                  <a:pt x="8782" y="1"/>
                </a:cubicBezTo>
                <a:cubicBezTo>
                  <a:pt x="8760" y="0"/>
                  <a:pt x="8739" y="0"/>
                  <a:pt x="8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38"/>
          <p:cNvGrpSpPr/>
          <p:nvPr/>
        </p:nvGrpSpPr>
        <p:grpSpPr>
          <a:xfrm flipH="1">
            <a:off x="2814021" y="3678300"/>
            <a:ext cx="172809" cy="298739"/>
            <a:chOff x="2881861" y="2793679"/>
            <a:chExt cx="97599" cy="168731"/>
          </a:xfrm>
        </p:grpSpPr>
        <p:sp>
          <p:nvSpPr>
            <p:cNvPr id="725" name="Google Shape;725;p38"/>
            <p:cNvSpPr/>
            <p:nvPr/>
          </p:nvSpPr>
          <p:spPr>
            <a:xfrm>
              <a:off x="2921112" y="2793679"/>
              <a:ext cx="43911" cy="96544"/>
            </a:xfrm>
            <a:custGeom>
              <a:avLst/>
              <a:gdLst/>
              <a:ahLst/>
              <a:cxnLst/>
              <a:rect l="l" t="t" r="r" b="b"/>
              <a:pathLst>
                <a:path w="292" h="642" extrusionOk="0">
                  <a:moveTo>
                    <a:pt x="78" y="0"/>
                  </a:moveTo>
                  <a:cubicBezTo>
                    <a:pt x="71" y="0"/>
                    <a:pt x="64" y="1"/>
                    <a:pt x="57" y="4"/>
                  </a:cubicBezTo>
                  <a:cubicBezTo>
                    <a:pt x="27" y="4"/>
                    <a:pt x="1" y="47"/>
                    <a:pt x="14" y="73"/>
                  </a:cubicBezTo>
                  <a:cubicBezTo>
                    <a:pt x="70" y="252"/>
                    <a:pt x="126" y="417"/>
                    <a:pt x="166" y="596"/>
                  </a:cubicBezTo>
                  <a:cubicBezTo>
                    <a:pt x="166" y="620"/>
                    <a:pt x="195" y="642"/>
                    <a:pt x="220" y="642"/>
                  </a:cubicBezTo>
                  <a:cubicBezTo>
                    <a:pt x="225" y="642"/>
                    <a:pt x="231" y="641"/>
                    <a:pt x="236" y="639"/>
                  </a:cubicBezTo>
                  <a:cubicBezTo>
                    <a:pt x="275" y="639"/>
                    <a:pt x="292" y="596"/>
                    <a:pt x="275" y="569"/>
                  </a:cubicBezTo>
                  <a:cubicBezTo>
                    <a:pt x="236" y="390"/>
                    <a:pt x="193" y="212"/>
                    <a:pt x="140" y="47"/>
                  </a:cubicBezTo>
                  <a:cubicBezTo>
                    <a:pt x="129" y="22"/>
                    <a:pt x="107" y="0"/>
                    <a:pt x="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2956452" y="2923010"/>
              <a:ext cx="23008" cy="20452"/>
            </a:xfrm>
            <a:custGeom>
              <a:avLst/>
              <a:gdLst/>
              <a:ahLst/>
              <a:cxnLst/>
              <a:rect l="l" t="t" r="r" b="b"/>
              <a:pathLst>
                <a:path w="153" h="136" extrusionOk="0">
                  <a:moveTo>
                    <a:pt x="70" y="15"/>
                  </a:moveTo>
                  <a:cubicBezTo>
                    <a:pt x="69" y="19"/>
                    <a:pt x="67" y="27"/>
                    <a:pt x="57" y="27"/>
                  </a:cubicBezTo>
                  <a:cubicBezTo>
                    <a:pt x="63" y="20"/>
                    <a:pt x="67" y="17"/>
                    <a:pt x="70" y="15"/>
                  </a:cubicBezTo>
                  <a:close/>
                  <a:moveTo>
                    <a:pt x="110" y="27"/>
                  </a:moveTo>
                  <a:cubicBezTo>
                    <a:pt x="110" y="40"/>
                    <a:pt x="110" y="40"/>
                    <a:pt x="123" y="40"/>
                  </a:cubicBezTo>
                  <a:lnTo>
                    <a:pt x="123" y="53"/>
                  </a:lnTo>
                  <a:cubicBezTo>
                    <a:pt x="123" y="53"/>
                    <a:pt x="123" y="40"/>
                    <a:pt x="110" y="40"/>
                  </a:cubicBezTo>
                  <a:cubicBezTo>
                    <a:pt x="110" y="33"/>
                    <a:pt x="110" y="30"/>
                    <a:pt x="108" y="27"/>
                  </a:cubicBezTo>
                  <a:close/>
                  <a:moveTo>
                    <a:pt x="94" y="117"/>
                  </a:moveTo>
                  <a:cubicBezTo>
                    <a:pt x="93" y="120"/>
                    <a:pt x="89" y="122"/>
                    <a:pt x="83" y="122"/>
                  </a:cubicBezTo>
                  <a:lnTo>
                    <a:pt x="70" y="122"/>
                  </a:lnTo>
                  <a:cubicBezTo>
                    <a:pt x="80" y="122"/>
                    <a:pt x="90" y="122"/>
                    <a:pt x="94" y="117"/>
                  </a:cubicBezTo>
                  <a:close/>
                  <a:moveTo>
                    <a:pt x="40" y="0"/>
                  </a:moveTo>
                  <a:lnTo>
                    <a:pt x="40" y="13"/>
                  </a:lnTo>
                  <a:lnTo>
                    <a:pt x="27" y="13"/>
                  </a:lnTo>
                  <a:cubicBezTo>
                    <a:pt x="27" y="27"/>
                    <a:pt x="14" y="27"/>
                    <a:pt x="14" y="40"/>
                  </a:cubicBezTo>
                  <a:cubicBezTo>
                    <a:pt x="14" y="40"/>
                    <a:pt x="14" y="40"/>
                    <a:pt x="14" y="40"/>
                  </a:cubicBezTo>
                  <a:lnTo>
                    <a:pt x="14" y="40"/>
                  </a:lnTo>
                  <a:cubicBezTo>
                    <a:pt x="14" y="40"/>
                    <a:pt x="14" y="53"/>
                    <a:pt x="1" y="53"/>
                  </a:cubicBezTo>
                  <a:lnTo>
                    <a:pt x="1" y="83"/>
                  </a:lnTo>
                  <a:lnTo>
                    <a:pt x="1" y="96"/>
                  </a:lnTo>
                  <a:cubicBezTo>
                    <a:pt x="14" y="96"/>
                    <a:pt x="14" y="96"/>
                    <a:pt x="14" y="109"/>
                  </a:cubicBezTo>
                  <a:lnTo>
                    <a:pt x="27" y="122"/>
                  </a:lnTo>
                  <a:cubicBezTo>
                    <a:pt x="27" y="122"/>
                    <a:pt x="40" y="122"/>
                    <a:pt x="40" y="136"/>
                  </a:cubicBezTo>
                  <a:lnTo>
                    <a:pt x="110" y="136"/>
                  </a:lnTo>
                  <a:lnTo>
                    <a:pt x="123" y="122"/>
                  </a:lnTo>
                  <a:lnTo>
                    <a:pt x="139" y="109"/>
                  </a:lnTo>
                  <a:cubicBezTo>
                    <a:pt x="139" y="96"/>
                    <a:pt x="139" y="96"/>
                    <a:pt x="153" y="96"/>
                  </a:cubicBezTo>
                  <a:lnTo>
                    <a:pt x="153" y="83"/>
                  </a:lnTo>
                  <a:lnTo>
                    <a:pt x="153" y="66"/>
                  </a:lnTo>
                  <a:lnTo>
                    <a:pt x="153" y="53"/>
                  </a:lnTo>
                  <a:cubicBezTo>
                    <a:pt x="139" y="53"/>
                    <a:pt x="139" y="40"/>
                    <a:pt x="139" y="40"/>
                  </a:cubicBezTo>
                  <a:lnTo>
                    <a:pt x="139" y="27"/>
                  </a:lnTo>
                  <a:lnTo>
                    <a:pt x="123" y="27"/>
                  </a:lnTo>
                  <a:lnTo>
                    <a:pt x="123" y="13"/>
                  </a:lnTo>
                  <a:lnTo>
                    <a:pt x="110" y="13"/>
                  </a:lnTo>
                  <a:cubicBezTo>
                    <a:pt x="110" y="0"/>
                    <a:pt x="96"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2881861" y="2837441"/>
              <a:ext cx="35490" cy="77145"/>
            </a:xfrm>
            <a:custGeom>
              <a:avLst/>
              <a:gdLst/>
              <a:ahLst/>
              <a:cxnLst/>
              <a:rect l="l" t="t" r="r" b="b"/>
              <a:pathLst>
                <a:path w="236" h="513" extrusionOk="0">
                  <a:moveTo>
                    <a:pt x="72" y="0"/>
                  </a:moveTo>
                  <a:cubicBezTo>
                    <a:pt x="67" y="0"/>
                    <a:pt x="62" y="1"/>
                    <a:pt x="57" y="4"/>
                  </a:cubicBezTo>
                  <a:cubicBezTo>
                    <a:pt x="14" y="17"/>
                    <a:pt x="1" y="43"/>
                    <a:pt x="14" y="73"/>
                  </a:cubicBezTo>
                  <a:cubicBezTo>
                    <a:pt x="27" y="209"/>
                    <a:pt x="70" y="334"/>
                    <a:pt x="110" y="470"/>
                  </a:cubicBezTo>
                  <a:cubicBezTo>
                    <a:pt x="110" y="500"/>
                    <a:pt x="153" y="513"/>
                    <a:pt x="179" y="513"/>
                  </a:cubicBezTo>
                  <a:cubicBezTo>
                    <a:pt x="206" y="500"/>
                    <a:pt x="235" y="470"/>
                    <a:pt x="222" y="430"/>
                  </a:cubicBezTo>
                  <a:cubicBezTo>
                    <a:pt x="179" y="305"/>
                    <a:pt x="153" y="169"/>
                    <a:pt x="123" y="43"/>
                  </a:cubicBezTo>
                  <a:cubicBezTo>
                    <a:pt x="123" y="22"/>
                    <a:pt x="96" y="0"/>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2910735" y="2941357"/>
              <a:ext cx="21053" cy="21053"/>
            </a:xfrm>
            <a:custGeom>
              <a:avLst/>
              <a:gdLst/>
              <a:ahLst/>
              <a:cxnLst/>
              <a:rect l="l" t="t" r="r" b="b"/>
              <a:pathLst>
                <a:path w="140" h="140" extrusionOk="0">
                  <a:moveTo>
                    <a:pt x="70" y="14"/>
                  </a:moveTo>
                  <a:cubicBezTo>
                    <a:pt x="65" y="14"/>
                    <a:pt x="61" y="14"/>
                    <a:pt x="57" y="14"/>
                  </a:cubicBezTo>
                  <a:lnTo>
                    <a:pt x="57" y="14"/>
                  </a:lnTo>
                  <a:cubicBezTo>
                    <a:pt x="57" y="14"/>
                    <a:pt x="57" y="14"/>
                    <a:pt x="57" y="14"/>
                  </a:cubicBezTo>
                  <a:close/>
                  <a:moveTo>
                    <a:pt x="43" y="27"/>
                  </a:moveTo>
                  <a:cubicBezTo>
                    <a:pt x="30" y="27"/>
                    <a:pt x="30" y="43"/>
                    <a:pt x="30" y="43"/>
                  </a:cubicBezTo>
                  <a:lnTo>
                    <a:pt x="30" y="27"/>
                  </a:lnTo>
                  <a:close/>
                  <a:moveTo>
                    <a:pt x="30" y="44"/>
                  </a:moveTo>
                  <a:cubicBezTo>
                    <a:pt x="14" y="57"/>
                    <a:pt x="14" y="57"/>
                    <a:pt x="14" y="70"/>
                  </a:cubicBezTo>
                  <a:lnTo>
                    <a:pt x="14" y="57"/>
                  </a:lnTo>
                  <a:lnTo>
                    <a:pt x="30" y="44"/>
                  </a:lnTo>
                  <a:close/>
                  <a:moveTo>
                    <a:pt x="126" y="64"/>
                  </a:moveTo>
                  <a:cubicBezTo>
                    <a:pt x="126" y="65"/>
                    <a:pt x="126" y="67"/>
                    <a:pt x="126" y="70"/>
                  </a:cubicBezTo>
                  <a:cubicBezTo>
                    <a:pt x="126" y="70"/>
                    <a:pt x="126" y="83"/>
                    <a:pt x="113" y="83"/>
                  </a:cubicBezTo>
                  <a:lnTo>
                    <a:pt x="113" y="83"/>
                  </a:lnTo>
                  <a:cubicBezTo>
                    <a:pt x="124" y="83"/>
                    <a:pt x="126" y="74"/>
                    <a:pt x="126" y="64"/>
                  </a:cubicBezTo>
                  <a:close/>
                  <a:moveTo>
                    <a:pt x="126" y="83"/>
                  </a:moveTo>
                  <a:cubicBezTo>
                    <a:pt x="113" y="83"/>
                    <a:pt x="113" y="96"/>
                    <a:pt x="113" y="96"/>
                  </a:cubicBezTo>
                  <a:lnTo>
                    <a:pt x="113" y="83"/>
                  </a:lnTo>
                  <a:close/>
                  <a:moveTo>
                    <a:pt x="43" y="0"/>
                  </a:moveTo>
                  <a:cubicBezTo>
                    <a:pt x="30" y="0"/>
                    <a:pt x="30" y="14"/>
                    <a:pt x="14" y="14"/>
                  </a:cubicBezTo>
                  <a:cubicBezTo>
                    <a:pt x="14" y="27"/>
                    <a:pt x="0" y="27"/>
                    <a:pt x="0" y="27"/>
                  </a:cubicBezTo>
                  <a:lnTo>
                    <a:pt x="0" y="43"/>
                  </a:lnTo>
                  <a:lnTo>
                    <a:pt x="0" y="57"/>
                  </a:lnTo>
                  <a:lnTo>
                    <a:pt x="0" y="70"/>
                  </a:lnTo>
                  <a:lnTo>
                    <a:pt x="0" y="83"/>
                  </a:lnTo>
                  <a:lnTo>
                    <a:pt x="0" y="96"/>
                  </a:lnTo>
                  <a:cubicBezTo>
                    <a:pt x="0" y="110"/>
                    <a:pt x="14" y="110"/>
                    <a:pt x="14" y="110"/>
                  </a:cubicBezTo>
                  <a:cubicBezTo>
                    <a:pt x="14" y="126"/>
                    <a:pt x="30" y="126"/>
                    <a:pt x="30" y="126"/>
                  </a:cubicBezTo>
                  <a:cubicBezTo>
                    <a:pt x="43" y="139"/>
                    <a:pt x="43" y="139"/>
                    <a:pt x="57" y="139"/>
                  </a:cubicBezTo>
                  <a:lnTo>
                    <a:pt x="96" y="139"/>
                  </a:lnTo>
                  <a:cubicBezTo>
                    <a:pt x="96" y="139"/>
                    <a:pt x="113" y="139"/>
                    <a:pt x="113" y="126"/>
                  </a:cubicBezTo>
                  <a:lnTo>
                    <a:pt x="126" y="126"/>
                  </a:lnTo>
                  <a:lnTo>
                    <a:pt x="126" y="110"/>
                  </a:lnTo>
                  <a:lnTo>
                    <a:pt x="139" y="110"/>
                  </a:lnTo>
                  <a:lnTo>
                    <a:pt x="139" y="96"/>
                  </a:lnTo>
                  <a:lnTo>
                    <a:pt x="139" y="83"/>
                  </a:lnTo>
                  <a:lnTo>
                    <a:pt x="139" y="70"/>
                  </a:lnTo>
                  <a:lnTo>
                    <a:pt x="139" y="43"/>
                  </a:lnTo>
                  <a:lnTo>
                    <a:pt x="126" y="27"/>
                  </a:lnTo>
                  <a:cubicBezTo>
                    <a:pt x="120" y="27"/>
                    <a:pt x="116" y="24"/>
                    <a:pt x="113" y="21"/>
                  </a:cubicBezTo>
                  <a:lnTo>
                    <a:pt x="113" y="21"/>
                  </a:lnTo>
                  <a:lnTo>
                    <a:pt x="113" y="14"/>
                  </a:lnTo>
                  <a:lnTo>
                    <a:pt x="96" y="14"/>
                  </a:lnTo>
                  <a:cubicBezTo>
                    <a:pt x="83" y="0"/>
                    <a:pt x="70"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38"/>
          <p:cNvSpPr/>
          <p:nvPr/>
        </p:nvSpPr>
        <p:spPr>
          <a:xfrm>
            <a:off x="1391277" y="2726037"/>
            <a:ext cx="326423" cy="654573"/>
          </a:xfrm>
          <a:custGeom>
            <a:avLst/>
            <a:gdLst/>
            <a:ahLst/>
            <a:cxnLst/>
            <a:rect l="l" t="t" r="r" b="b"/>
            <a:pathLst>
              <a:path w="1746" h="3501" extrusionOk="0">
                <a:moveTo>
                  <a:pt x="663" y="2446"/>
                </a:moveTo>
                <a:cubicBezTo>
                  <a:pt x="679" y="2446"/>
                  <a:pt x="688" y="2455"/>
                  <a:pt x="697" y="2464"/>
                </a:cubicBezTo>
                <a:cubicBezTo>
                  <a:pt x="703" y="2470"/>
                  <a:pt x="708" y="2476"/>
                  <a:pt x="712" y="2482"/>
                </a:cubicBezTo>
                <a:lnTo>
                  <a:pt x="712" y="2482"/>
                </a:lnTo>
                <a:cubicBezTo>
                  <a:pt x="703" y="2483"/>
                  <a:pt x="694" y="2484"/>
                  <a:pt x="685" y="2484"/>
                </a:cubicBezTo>
                <a:cubicBezTo>
                  <a:pt x="659" y="2484"/>
                  <a:pt x="638" y="2479"/>
                  <a:pt x="628" y="2464"/>
                </a:cubicBezTo>
                <a:lnTo>
                  <a:pt x="641" y="2451"/>
                </a:lnTo>
                <a:cubicBezTo>
                  <a:pt x="650" y="2447"/>
                  <a:pt x="657" y="2446"/>
                  <a:pt x="663" y="2446"/>
                </a:cubicBezTo>
                <a:close/>
                <a:moveTo>
                  <a:pt x="906" y="1"/>
                </a:moveTo>
                <a:cubicBezTo>
                  <a:pt x="840" y="1"/>
                  <a:pt x="794" y="105"/>
                  <a:pt x="863" y="150"/>
                </a:cubicBezTo>
                <a:cubicBezTo>
                  <a:pt x="1359" y="467"/>
                  <a:pt x="1620" y="1102"/>
                  <a:pt x="1498" y="1681"/>
                </a:cubicBezTo>
                <a:cubicBezTo>
                  <a:pt x="1441" y="1955"/>
                  <a:pt x="1276" y="2233"/>
                  <a:pt x="1015" y="2382"/>
                </a:cubicBezTo>
                <a:cubicBezTo>
                  <a:pt x="972" y="2414"/>
                  <a:pt x="922" y="2437"/>
                  <a:pt x="872" y="2452"/>
                </a:cubicBezTo>
                <a:lnTo>
                  <a:pt x="872" y="2452"/>
                </a:lnTo>
                <a:cubicBezTo>
                  <a:pt x="841" y="2364"/>
                  <a:pt x="779" y="2292"/>
                  <a:pt x="671" y="2286"/>
                </a:cubicBezTo>
                <a:cubicBezTo>
                  <a:pt x="662" y="2284"/>
                  <a:pt x="654" y="2283"/>
                  <a:pt x="645" y="2283"/>
                </a:cubicBezTo>
                <a:cubicBezTo>
                  <a:pt x="582" y="2283"/>
                  <a:pt x="514" y="2324"/>
                  <a:pt x="476" y="2382"/>
                </a:cubicBezTo>
                <a:cubicBezTo>
                  <a:pt x="436" y="2464"/>
                  <a:pt x="476" y="2564"/>
                  <a:pt x="545" y="2603"/>
                </a:cubicBezTo>
                <a:cubicBezTo>
                  <a:pt x="594" y="2634"/>
                  <a:pt x="652" y="2646"/>
                  <a:pt x="714" y="2646"/>
                </a:cubicBezTo>
                <a:cubicBezTo>
                  <a:pt x="720" y="2646"/>
                  <a:pt x="726" y="2646"/>
                  <a:pt x="732" y="2646"/>
                </a:cubicBezTo>
                <a:lnTo>
                  <a:pt x="732" y="2646"/>
                </a:lnTo>
                <a:cubicBezTo>
                  <a:pt x="730" y="2660"/>
                  <a:pt x="727" y="2673"/>
                  <a:pt x="724" y="2686"/>
                </a:cubicBezTo>
                <a:cubicBezTo>
                  <a:pt x="684" y="3003"/>
                  <a:pt x="423" y="3278"/>
                  <a:pt x="92" y="3334"/>
                </a:cubicBezTo>
                <a:cubicBezTo>
                  <a:pt x="0" y="3359"/>
                  <a:pt x="33" y="3500"/>
                  <a:pt x="120" y="3500"/>
                </a:cubicBezTo>
                <a:cubicBezTo>
                  <a:pt x="124" y="3500"/>
                  <a:pt x="128" y="3500"/>
                  <a:pt x="132" y="3499"/>
                </a:cubicBezTo>
                <a:cubicBezTo>
                  <a:pt x="519" y="3430"/>
                  <a:pt x="836" y="3113"/>
                  <a:pt x="889" y="2729"/>
                </a:cubicBezTo>
                <a:cubicBezTo>
                  <a:pt x="896" y="2696"/>
                  <a:pt x="899" y="2657"/>
                  <a:pt x="899" y="2616"/>
                </a:cubicBezTo>
                <a:lnTo>
                  <a:pt x="899" y="2616"/>
                </a:lnTo>
                <a:cubicBezTo>
                  <a:pt x="968" y="2594"/>
                  <a:pt x="1034" y="2564"/>
                  <a:pt x="1084" y="2534"/>
                </a:cubicBezTo>
                <a:cubicBezTo>
                  <a:pt x="1250" y="2451"/>
                  <a:pt x="1385" y="2299"/>
                  <a:pt x="1498" y="2134"/>
                </a:cubicBezTo>
                <a:cubicBezTo>
                  <a:pt x="1689" y="1820"/>
                  <a:pt x="1746" y="1419"/>
                  <a:pt x="1663" y="1046"/>
                </a:cubicBezTo>
                <a:cubicBezTo>
                  <a:pt x="1567" y="619"/>
                  <a:pt x="1319" y="249"/>
                  <a:pt x="945" y="14"/>
                </a:cubicBezTo>
                <a:cubicBezTo>
                  <a:pt x="932" y="5"/>
                  <a:pt x="918" y="1"/>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4">
            <a:extLst>
              <a:ext uri="{FF2B5EF4-FFF2-40B4-BE49-F238E27FC236}">
                <a16:creationId xmlns:a16="http://schemas.microsoft.com/office/drawing/2014/main" id="{D13062EC-4A3D-7F82-4A12-ED8D1E4FF09C}"/>
              </a:ext>
            </a:extLst>
          </p:cNvPr>
          <p:cNvSpPr>
            <a:spLocks noGrp="1"/>
          </p:cNvSpPr>
          <p:nvPr>
            <p:ph type="title"/>
          </p:nvPr>
        </p:nvSpPr>
        <p:spPr>
          <a:xfrm>
            <a:off x="2898429" y="3474665"/>
            <a:ext cx="5908491" cy="1061770"/>
          </a:xfrm>
        </p:spPr>
        <p:txBody>
          <a:bodyPr/>
          <a:lstStyle/>
          <a:p>
            <a:r>
              <a:rPr lang="en-US" sz="7200">
                <a:solidFill>
                  <a:srgbClr val="FF0000"/>
                </a:solidFill>
                <a:latin typeface="#9Slide03 SFU Futura_01" panose="00000700000000000000" pitchFamily="2" charset="0"/>
              </a:rPr>
              <a:t>Hình thành kiến thức mới</a:t>
            </a:r>
          </a:p>
        </p:txBody>
      </p:sp>
    </p:spTree>
    <p:extLst>
      <p:ext uri="{BB962C8B-B14F-4D97-AF65-F5344CB8AC3E}">
        <p14:creationId xmlns:p14="http://schemas.microsoft.com/office/powerpoint/2010/main" val="40368440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4" name="Google Shape;884;p42"/>
          <p:cNvSpPr/>
          <p:nvPr/>
        </p:nvSpPr>
        <p:spPr>
          <a:xfrm>
            <a:off x="739857" y="1142000"/>
            <a:ext cx="4003500" cy="5436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400" b="1">
                <a:solidFill>
                  <a:srgbClr val="FF0000"/>
                </a:solidFill>
                <a:latin typeface="#9Slide03 SFU Futura_01" panose="00000700000000000000" pitchFamily="2" charset="0"/>
                <a:ea typeface="Rubik"/>
                <a:cs typeface="Rubik"/>
                <a:sym typeface="Rubik"/>
              </a:rPr>
              <a:t>1/ Tác giả</a:t>
            </a:r>
            <a:endParaRPr sz="2400" b="1">
              <a:solidFill>
                <a:srgbClr val="FF0000"/>
              </a:solidFill>
              <a:latin typeface="#9Slide03 SFU Futura_01" panose="00000700000000000000" pitchFamily="2" charset="0"/>
              <a:ea typeface="Rubik"/>
              <a:cs typeface="Rubik"/>
              <a:sym typeface="Rubik"/>
            </a:endParaRPr>
          </a:p>
        </p:txBody>
      </p:sp>
      <p:sp>
        <p:nvSpPr>
          <p:cNvPr id="885" name="Google Shape;885;p42"/>
          <p:cNvSpPr/>
          <p:nvPr/>
        </p:nvSpPr>
        <p:spPr>
          <a:xfrm>
            <a:off x="4738400" y="257500"/>
            <a:ext cx="254318" cy="638356"/>
          </a:xfrm>
          <a:custGeom>
            <a:avLst/>
            <a:gdLst/>
            <a:ahLst/>
            <a:cxnLst/>
            <a:rect l="l" t="t" r="r" b="b"/>
            <a:pathLst>
              <a:path w="1390" h="3489" extrusionOk="0">
                <a:moveTo>
                  <a:pt x="1219" y="0"/>
                </a:moveTo>
                <a:cubicBezTo>
                  <a:pt x="1183" y="0"/>
                  <a:pt x="1148" y="26"/>
                  <a:pt x="1158" y="68"/>
                </a:cubicBezTo>
                <a:cubicBezTo>
                  <a:pt x="1280" y="355"/>
                  <a:pt x="1171" y="673"/>
                  <a:pt x="963" y="907"/>
                </a:cubicBezTo>
                <a:cubicBezTo>
                  <a:pt x="784" y="1099"/>
                  <a:pt x="549" y="1212"/>
                  <a:pt x="358" y="1377"/>
                </a:cubicBezTo>
                <a:cubicBezTo>
                  <a:pt x="149" y="1556"/>
                  <a:pt x="67" y="1804"/>
                  <a:pt x="149" y="2065"/>
                </a:cubicBezTo>
                <a:cubicBezTo>
                  <a:pt x="192" y="2204"/>
                  <a:pt x="275" y="2300"/>
                  <a:pt x="358" y="2422"/>
                </a:cubicBezTo>
                <a:cubicBezTo>
                  <a:pt x="384" y="2478"/>
                  <a:pt x="427" y="2534"/>
                  <a:pt x="427" y="2604"/>
                </a:cubicBezTo>
                <a:cubicBezTo>
                  <a:pt x="427" y="2670"/>
                  <a:pt x="371" y="2726"/>
                  <a:pt x="315" y="2769"/>
                </a:cubicBezTo>
                <a:cubicBezTo>
                  <a:pt x="205" y="2852"/>
                  <a:pt x="110" y="2948"/>
                  <a:pt x="53" y="3070"/>
                </a:cubicBezTo>
                <a:cubicBezTo>
                  <a:pt x="0" y="3209"/>
                  <a:pt x="0" y="3331"/>
                  <a:pt x="67" y="3457"/>
                </a:cubicBezTo>
                <a:cubicBezTo>
                  <a:pt x="76" y="3480"/>
                  <a:pt x="93" y="3489"/>
                  <a:pt x="110" y="3489"/>
                </a:cubicBezTo>
                <a:cubicBezTo>
                  <a:pt x="146" y="3489"/>
                  <a:pt x="184" y="3448"/>
                  <a:pt x="166" y="3401"/>
                </a:cubicBezTo>
                <a:cubicBezTo>
                  <a:pt x="96" y="3279"/>
                  <a:pt x="136" y="3153"/>
                  <a:pt x="205" y="3044"/>
                </a:cubicBezTo>
                <a:cubicBezTo>
                  <a:pt x="275" y="2935"/>
                  <a:pt x="384" y="2878"/>
                  <a:pt x="467" y="2782"/>
                </a:cubicBezTo>
                <a:cubicBezTo>
                  <a:pt x="675" y="2534"/>
                  <a:pt x="384" y="2313"/>
                  <a:pt x="288" y="2108"/>
                </a:cubicBezTo>
                <a:cubicBezTo>
                  <a:pt x="232" y="1982"/>
                  <a:pt x="205" y="1830"/>
                  <a:pt x="262" y="1695"/>
                </a:cubicBezTo>
                <a:cubicBezTo>
                  <a:pt x="315" y="1569"/>
                  <a:pt x="397" y="1486"/>
                  <a:pt x="510" y="1404"/>
                </a:cubicBezTo>
                <a:cubicBezTo>
                  <a:pt x="715" y="1251"/>
                  <a:pt x="936" y="1129"/>
                  <a:pt x="1102" y="921"/>
                </a:cubicBezTo>
                <a:cubicBezTo>
                  <a:pt x="1293" y="673"/>
                  <a:pt x="1389" y="342"/>
                  <a:pt x="1280" y="41"/>
                </a:cubicBezTo>
                <a:cubicBezTo>
                  <a:pt x="1269" y="13"/>
                  <a:pt x="1244" y="0"/>
                  <a:pt x="1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8309300" y="1350639"/>
            <a:ext cx="358241" cy="459236"/>
          </a:xfrm>
          <a:custGeom>
            <a:avLst/>
            <a:gdLst/>
            <a:ahLst/>
            <a:cxnLst/>
            <a:rect l="l" t="t" r="r" b="b"/>
            <a:pathLst>
              <a:path w="1958" h="2510" extrusionOk="0">
                <a:moveTo>
                  <a:pt x="1286" y="122"/>
                </a:moveTo>
                <a:cubicBezTo>
                  <a:pt x="1387" y="122"/>
                  <a:pt x="1483" y="174"/>
                  <a:pt x="1557" y="234"/>
                </a:cubicBezTo>
                <a:cubicBezTo>
                  <a:pt x="1723" y="359"/>
                  <a:pt x="1805" y="564"/>
                  <a:pt x="1805" y="773"/>
                </a:cubicBezTo>
                <a:cubicBezTo>
                  <a:pt x="1832" y="1186"/>
                  <a:pt x="1627" y="1573"/>
                  <a:pt x="1336" y="1847"/>
                </a:cubicBezTo>
                <a:cubicBezTo>
                  <a:pt x="1049" y="2112"/>
                  <a:pt x="675" y="2262"/>
                  <a:pt x="289" y="2342"/>
                </a:cubicBezTo>
                <a:lnTo>
                  <a:pt x="289" y="2342"/>
                </a:lnTo>
                <a:cubicBezTo>
                  <a:pt x="529" y="2159"/>
                  <a:pt x="681" y="1879"/>
                  <a:pt x="770" y="1599"/>
                </a:cubicBezTo>
                <a:cubicBezTo>
                  <a:pt x="840" y="1378"/>
                  <a:pt x="883" y="1143"/>
                  <a:pt x="922" y="911"/>
                </a:cubicBezTo>
                <a:cubicBezTo>
                  <a:pt x="952" y="703"/>
                  <a:pt x="979" y="482"/>
                  <a:pt x="1074" y="290"/>
                </a:cubicBezTo>
                <a:cubicBezTo>
                  <a:pt x="1117" y="220"/>
                  <a:pt x="1170" y="138"/>
                  <a:pt x="1253" y="124"/>
                </a:cubicBezTo>
                <a:cubicBezTo>
                  <a:pt x="1264" y="123"/>
                  <a:pt x="1275" y="122"/>
                  <a:pt x="1286" y="122"/>
                </a:cubicBezTo>
                <a:close/>
                <a:moveTo>
                  <a:pt x="1298" y="1"/>
                </a:moveTo>
                <a:cubicBezTo>
                  <a:pt x="1287" y="1"/>
                  <a:pt x="1277" y="1"/>
                  <a:pt x="1266" y="2"/>
                </a:cubicBezTo>
                <a:cubicBezTo>
                  <a:pt x="1074" y="29"/>
                  <a:pt x="965" y="194"/>
                  <a:pt x="909" y="372"/>
                </a:cubicBezTo>
                <a:cubicBezTo>
                  <a:pt x="826" y="607"/>
                  <a:pt x="813" y="855"/>
                  <a:pt x="757" y="1090"/>
                </a:cubicBezTo>
                <a:cubicBezTo>
                  <a:pt x="674" y="1573"/>
                  <a:pt x="522" y="2109"/>
                  <a:pt x="56" y="2343"/>
                </a:cubicBezTo>
                <a:cubicBezTo>
                  <a:pt x="28" y="2354"/>
                  <a:pt x="20" y="2379"/>
                  <a:pt x="26" y="2403"/>
                </a:cubicBezTo>
                <a:lnTo>
                  <a:pt x="26" y="2403"/>
                </a:lnTo>
                <a:cubicBezTo>
                  <a:pt x="1" y="2440"/>
                  <a:pt x="26" y="2510"/>
                  <a:pt x="83" y="2510"/>
                </a:cubicBezTo>
                <a:cubicBezTo>
                  <a:pt x="87" y="2510"/>
                  <a:pt x="91" y="2509"/>
                  <a:pt x="96" y="2509"/>
                </a:cubicBezTo>
                <a:cubicBezTo>
                  <a:pt x="539" y="2439"/>
                  <a:pt x="979" y="2300"/>
                  <a:pt x="1336" y="2013"/>
                </a:cubicBezTo>
                <a:cubicBezTo>
                  <a:pt x="1666" y="1751"/>
                  <a:pt x="1901" y="1351"/>
                  <a:pt x="1928" y="925"/>
                </a:cubicBezTo>
                <a:cubicBezTo>
                  <a:pt x="1957" y="716"/>
                  <a:pt x="1914" y="482"/>
                  <a:pt x="1792" y="303"/>
                </a:cubicBezTo>
                <a:cubicBezTo>
                  <a:pt x="1685" y="146"/>
                  <a:pt x="1495" y="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7" name="Google Shape;887;p42"/>
          <p:cNvGrpSpPr/>
          <p:nvPr/>
        </p:nvGrpSpPr>
        <p:grpSpPr>
          <a:xfrm>
            <a:off x="4009988" y="4531355"/>
            <a:ext cx="154051" cy="157227"/>
            <a:chOff x="3621634" y="3937505"/>
            <a:chExt cx="124235" cy="126796"/>
          </a:xfrm>
        </p:grpSpPr>
        <p:sp>
          <p:nvSpPr>
            <p:cNvPr id="888" name="Google Shape;888;p42"/>
            <p:cNvSpPr/>
            <p:nvPr/>
          </p:nvSpPr>
          <p:spPr>
            <a:xfrm>
              <a:off x="3621634" y="4032100"/>
              <a:ext cx="63671" cy="32201"/>
            </a:xfrm>
            <a:custGeom>
              <a:avLst/>
              <a:gdLst/>
              <a:ahLst/>
              <a:cxnLst/>
              <a:rect l="l" t="t" r="r" b="b"/>
              <a:pathLst>
                <a:path w="348" h="176" extrusionOk="0">
                  <a:moveTo>
                    <a:pt x="62" y="1"/>
                  </a:moveTo>
                  <a:cubicBezTo>
                    <a:pt x="39" y="1"/>
                    <a:pt x="17" y="16"/>
                    <a:pt x="17" y="45"/>
                  </a:cubicBezTo>
                  <a:cubicBezTo>
                    <a:pt x="0" y="75"/>
                    <a:pt x="17" y="115"/>
                    <a:pt x="57" y="115"/>
                  </a:cubicBezTo>
                  <a:cubicBezTo>
                    <a:pt x="126" y="145"/>
                    <a:pt x="196" y="158"/>
                    <a:pt x="265" y="171"/>
                  </a:cubicBezTo>
                  <a:cubicBezTo>
                    <a:pt x="272" y="174"/>
                    <a:pt x="279" y="176"/>
                    <a:pt x="286" y="176"/>
                  </a:cubicBezTo>
                  <a:cubicBezTo>
                    <a:pt x="310" y="176"/>
                    <a:pt x="335" y="160"/>
                    <a:pt x="348" y="128"/>
                  </a:cubicBezTo>
                  <a:cubicBezTo>
                    <a:pt x="348" y="102"/>
                    <a:pt x="331" y="62"/>
                    <a:pt x="291" y="62"/>
                  </a:cubicBezTo>
                  <a:cubicBezTo>
                    <a:pt x="222" y="32"/>
                    <a:pt x="153" y="19"/>
                    <a:pt x="83" y="6"/>
                  </a:cubicBezTo>
                  <a:cubicBezTo>
                    <a:pt x="76" y="2"/>
                    <a:pt x="69"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3644688" y="3943543"/>
              <a:ext cx="73368" cy="80686"/>
            </a:xfrm>
            <a:custGeom>
              <a:avLst/>
              <a:gdLst/>
              <a:ahLst/>
              <a:cxnLst/>
              <a:rect l="l" t="t" r="r" b="b"/>
              <a:pathLst>
                <a:path w="401" h="441" extrusionOk="0">
                  <a:moveTo>
                    <a:pt x="74" y="0"/>
                  </a:moveTo>
                  <a:cubicBezTo>
                    <a:pt x="59" y="0"/>
                    <a:pt x="41" y="7"/>
                    <a:pt x="27" y="20"/>
                  </a:cubicBezTo>
                  <a:cubicBezTo>
                    <a:pt x="0" y="50"/>
                    <a:pt x="0" y="76"/>
                    <a:pt x="27" y="103"/>
                  </a:cubicBezTo>
                  <a:cubicBezTo>
                    <a:pt x="122" y="215"/>
                    <a:pt x="205" y="311"/>
                    <a:pt x="288" y="420"/>
                  </a:cubicBezTo>
                  <a:cubicBezTo>
                    <a:pt x="303" y="433"/>
                    <a:pt x="320" y="440"/>
                    <a:pt x="337" y="440"/>
                  </a:cubicBezTo>
                  <a:cubicBezTo>
                    <a:pt x="355" y="440"/>
                    <a:pt x="372" y="433"/>
                    <a:pt x="387" y="420"/>
                  </a:cubicBezTo>
                  <a:cubicBezTo>
                    <a:pt x="400" y="394"/>
                    <a:pt x="400" y="351"/>
                    <a:pt x="387" y="324"/>
                  </a:cubicBezTo>
                  <a:cubicBezTo>
                    <a:pt x="288" y="228"/>
                    <a:pt x="205" y="116"/>
                    <a:pt x="109" y="20"/>
                  </a:cubicBezTo>
                  <a:cubicBezTo>
                    <a:pt x="103" y="7"/>
                    <a:pt x="89"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3717876" y="3937505"/>
              <a:ext cx="27993" cy="60561"/>
            </a:xfrm>
            <a:custGeom>
              <a:avLst/>
              <a:gdLst/>
              <a:ahLst/>
              <a:cxnLst/>
              <a:rect l="l" t="t" r="r" b="b"/>
              <a:pathLst>
                <a:path w="153" h="331" extrusionOk="0">
                  <a:moveTo>
                    <a:pt x="70" y="0"/>
                  </a:moveTo>
                  <a:cubicBezTo>
                    <a:pt x="53" y="0"/>
                    <a:pt x="27" y="0"/>
                    <a:pt x="27" y="13"/>
                  </a:cubicBezTo>
                  <a:cubicBezTo>
                    <a:pt x="13" y="27"/>
                    <a:pt x="0" y="40"/>
                    <a:pt x="0" y="53"/>
                  </a:cubicBezTo>
                  <a:cubicBezTo>
                    <a:pt x="13" y="123"/>
                    <a:pt x="27" y="192"/>
                    <a:pt x="27" y="261"/>
                  </a:cubicBezTo>
                  <a:cubicBezTo>
                    <a:pt x="27" y="288"/>
                    <a:pt x="40" y="301"/>
                    <a:pt x="53" y="314"/>
                  </a:cubicBezTo>
                  <a:cubicBezTo>
                    <a:pt x="53" y="314"/>
                    <a:pt x="83" y="331"/>
                    <a:pt x="96" y="331"/>
                  </a:cubicBezTo>
                  <a:cubicBezTo>
                    <a:pt x="109" y="331"/>
                    <a:pt x="123" y="314"/>
                    <a:pt x="136" y="314"/>
                  </a:cubicBezTo>
                  <a:cubicBezTo>
                    <a:pt x="152" y="301"/>
                    <a:pt x="152" y="288"/>
                    <a:pt x="152" y="261"/>
                  </a:cubicBezTo>
                  <a:cubicBezTo>
                    <a:pt x="152" y="192"/>
                    <a:pt x="136" y="123"/>
                    <a:pt x="123" y="53"/>
                  </a:cubicBezTo>
                  <a:cubicBezTo>
                    <a:pt x="123" y="40"/>
                    <a:pt x="123" y="27"/>
                    <a:pt x="109" y="13"/>
                  </a:cubicBezTo>
                  <a:cubicBezTo>
                    <a:pt x="96" y="0"/>
                    <a:pt x="83"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2A3A361E-98E6-9846-11D2-0C341126C36C}"/>
              </a:ext>
            </a:extLst>
          </p:cNvPr>
          <p:cNvSpPr txBox="1"/>
          <p:nvPr/>
        </p:nvSpPr>
        <p:spPr>
          <a:xfrm>
            <a:off x="5662854" y="1084982"/>
            <a:ext cx="2369559" cy="3268972"/>
          </a:xfrm>
          <a:prstGeom prst="rect">
            <a:avLst/>
          </a:prstGeom>
          <a:noFill/>
        </p:spPr>
        <p:txBody>
          <a:bodyPr wrap="none" rtlCol="0">
            <a:spAutoFit/>
          </a:bodyPr>
          <a:lstStyle/>
          <a:p>
            <a:pPr algn="ctr">
              <a:lnSpc>
                <a:spcPct val="150000"/>
              </a:lnSpc>
            </a:pPr>
            <a:r>
              <a:rPr lang="en-US" sz="4800">
                <a:solidFill>
                  <a:srgbClr val="FF0000"/>
                </a:solidFill>
                <a:latin typeface="#9Slide03 SFU Futura_01" panose="00000700000000000000" pitchFamily="2" charset="0"/>
              </a:rPr>
              <a:t>I/ĐỌC </a:t>
            </a:r>
          </a:p>
          <a:p>
            <a:pPr algn="ctr">
              <a:lnSpc>
                <a:spcPct val="150000"/>
              </a:lnSpc>
            </a:pPr>
            <a:r>
              <a:rPr lang="en-US" sz="4800">
                <a:solidFill>
                  <a:srgbClr val="FF0000"/>
                </a:solidFill>
                <a:latin typeface="#9Slide03 SFU Futura_01" panose="00000700000000000000" pitchFamily="2" charset="0"/>
              </a:rPr>
              <a:t>VĂN </a:t>
            </a:r>
          </a:p>
          <a:p>
            <a:pPr algn="ctr">
              <a:lnSpc>
                <a:spcPct val="150000"/>
              </a:lnSpc>
            </a:pPr>
            <a:r>
              <a:rPr lang="en-US" sz="4800">
                <a:solidFill>
                  <a:srgbClr val="FF0000"/>
                </a:solidFill>
                <a:latin typeface="#9Slide03 SFU Futura_01" panose="00000700000000000000" pitchFamily="2" charset="0"/>
              </a:rPr>
              <a:t>BẢN</a:t>
            </a:r>
          </a:p>
        </p:txBody>
      </p:sp>
      <p:sp>
        <p:nvSpPr>
          <p:cNvPr id="10" name="TextBox 9">
            <a:extLst>
              <a:ext uri="{FF2B5EF4-FFF2-40B4-BE49-F238E27FC236}">
                <a16:creationId xmlns:a16="http://schemas.microsoft.com/office/drawing/2014/main" id="{202FD0A7-17C7-B1C9-08CE-0683D4013136}"/>
              </a:ext>
            </a:extLst>
          </p:cNvPr>
          <p:cNvSpPr txBox="1"/>
          <p:nvPr/>
        </p:nvSpPr>
        <p:spPr>
          <a:xfrm>
            <a:off x="739857" y="1931744"/>
            <a:ext cx="4572000" cy="2352952"/>
          </a:xfrm>
          <a:prstGeom prst="rect">
            <a:avLst/>
          </a:prstGeom>
          <a:noFill/>
        </p:spPr>
        <p:txBody>
          <a:bodyPr wrap="square">
            <a:spAutoFit/>
          </a:bodyPr>
          <a:lstStyle/>
          <a:p>
            <a:pPr marL="0" marR="0" algn="just">
              <a:lnSpc>
                <a:spcPct val="150000"/>
              </a:lnSpc>
              <a:spcBef>
                <a:spcPts val="0"/>
              </a:spcBef>
              <a:spcAft>
                <a:spcPts val="0"/>
              </a:spcAft>
            </a:pPr>
            <a:r>
              <a:rPr lang="en-US" sz="2000" kern="0">
                <a:effectLst/>
                <a:latin typeface="Calibri" panose="020F0502020204030204" pitchFamily="34" charset="0"/>
                <a:ea typeface="Calibri" panose="020F0502020204030204" pitchFamily="34" charset="0"/>
                <a:cs typeface="Calibri" panose="020F0502020204030204" pitchFamily="34" charset="0"/>
              </a:rPr>
              <a:t>O-ri-sơn Xơ – goét Ma – đơn (1848 – 1924) là một tác giả truyền cảm hứng người Mỹ đã viết về việc đạt được thành công trong cuộc sống và thành lập tạp chí SUCCESS vào năm 1897.</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84"/>
                                        </p:tgtEl>
                                        <p:attrNameLst>
                                          <p:attrName>style.visibility</p:attrName>
                                        </p:attrNameLst>
                                      </p:cBhvr>
                                      <p:to>
                                        <p:strVal val="visible"/>
                                      </p:to>
                                    </p:set>
                                    <p:anim calcmode="lin" valueType="num">
                                      <p:cBhvr additive="base">
                                        <p:cTn id="12" dur="500" fill="hold"/>
                                        <p:tgtEl>
                                          <p:spTgt spid="884"/>
                                        </p:tgtEl>
                                        <p:attrNameLst>
                                          <p:attrName>ppt_x</p:attrName>
                                        </p:attrNameLst>
                                      </p:cBhvr>
                                      <p:tavLst>
                                        <p:tav tm="0">
                                          <p:val>
                                            <p:strVal val="#ppt_x"/>
                                          </p:val>
                                        </p:tav>
                                        <p:tav tm="100000">
                                          <p:val>
                                            <p:strVal val="#ppt_x"/>
                                          </p:val>
                                        </p:tav>
                                      </p:tavLst>
                                    </p:anim>
                                    <p:anim calcmode="lin" valueType="num">
                                      <p:cBhvr additive="base">
                                        <p:cTn id="13" dur="500" fill="hold"/>
                                        <p:tgtEl>
                                          <p:spTgt spid="88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 grpId="0" animBg="1"/>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4" name="Google Shape;884;p42"/>
          <p:cNvSpPr/>
          <p:nvPr/>
        </p:nvSpPr>
        <p:spPr>
          <a:xfrm>
            <a:off x="739857" y="1142000"/>
            <a:ext cx="4003500" cy="5436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400" b="1">
                <a:solidFill>
                  <a:srgbClr val="FF0000"/>
                </a:solidFill>
                <a:latin typeface="#9Slide03 SFU Futura_01" panose="00000700000000000000" pitchFamily="2" charset="0"/>
                <a:ea typeface="Rubik"/>
                <a:cs typeface="Rubik"/>
                <a:sym typeface="Rubik"/>
              </a:rPr>
              <a:t>2/ Tác phẩm</a:t>
            </a:r>
            <a:endParaRPr sz="2400" b="1">
              <a:solidFill>
                <a:srgbClr val="FF0000"/>
              </a:solidFill>
              <a:latin typeface="#9Slide03 SFU Futura_01" panose="00000700000000000000" pitchFamily="2" charset="0"/>
              <a:ea typeface="Rubik"/>
              <a:cs typeface="Rubik"/>
              <a:sym typeface="Rubik"/>
            </a:endParaRPr>
          </a:p>
        </p:txBody>
      </p:sp>
      <p:sp>
        <p:nvSpPr>
          <p:cNvPr id="885" name="Google Shape;885;p42"/>
          <p:cNvSpPr/>
          <p:nvPr/>
        </p:nvSpPr>
        <p:spPr>
          <a:xfrm>
            <a:off x="4738400" y="257500"/>
            <a:ext cx="254318" cy="638356"/>
          </a:xfrm>
          <a:custGeom>
            <a:avLst/>
            <a:gdLst/>
            <a:ahLst/>
            <a:cxnLst/>
            <a:rect l="l" t="t" r="r" b="b"/>
            <a:pathLst>
              <a:path w="1390" h="3489" extrusionOk="0">
                <a:moveTo>
                  <a:pt x="1219" y="0"/>
                </a:moveTo>
                <a:cubicBezTo>
                  <a:pt x="1183" y="0"/>
                  <a:pt x="1148" y="26"/>
                  <a:pt x="1158" y="68"/>
                </a:cubicBezTo>
                <a:cubicBezTo>
                  <a:pt x="1280" y="355"/>
                  <a:pt x="1171" y="673"/>
                  <a:pt x="963" y="907"/>
                </a:cubicBezTo>
                <a:cubicBezTo>
                  <a:pt x="784" y="1099"/>
                  <a:pt x="549" y="1212"/>
                  <a:pt x="358" y="1377"/>
                </a:cubicBezTo>
                <a:cubicBezTo>
                  <a:pt x="149" y="1556"/>
                  <a:pt x="67" y="1804"/>
                  <a:pt x="149" y="2065"/>
                </a:cubicBezTo>
                <a:cubicBezTo>
                  <a:pt x="192" y="2204"/>
                  <a:pt x="275" y="2300"/>
                  <a:pt x="358" y="2422"/>
                </a:cubicBezTo>
                <a:cubicBezTo>
                  <a:pt x="384" y="2478"/>
                  <a:pt x="427" y="2534"/>
                  <a:pt x="427" y="2604"/>
                </a:cubicBezTo>
                <a:cubicBezTo>
                  <a:pt x="427" y="2670"/>
                  <a:pt x="371" y="2726"/>
                  <a:pt x="315" y="2769"/>
                </a:cubicBezTo>
                <a:cubicBezTo>
                  <a:pt x="205" y="2852"/>
                  <a:pt x="110" y="2948"/>
                  <a:pt x="53" y="3070"/>
                </a:cubicBezTo>
                <a:cubicBezTo>
                  <a:pt x="0" y="3209"/>
                  <a:pt x="0" y="3331"/>
                  <a:pt x="67" y="3457"/>
                </a:cubicBezTo>
                <a:cubicBezTo>
                  <a:pt x="76" y="3480"/>
                  <a:pt x="93" y="3489"/>
                  <a:pt x="110" y="3489"/>
                </a:cubicBezTo>
                <a:cubicBezTo>
                  <a:pt x="146" y="3489"/>
                  <a:pt x="184" y="3448"/>
                  <a:pt x="166" y="3401"/>
                </a:cubicBezTo>
                <a:cubicBezTo>
                  <a:pt x="96" y="3279"/>
                  <a:pt x="136" y="3153"/>
                  <a:pt x="205" y="3044"/>
                </a:cubicBezTo>
                <a:cubicBezTo>
                  <a:pt x="275" y="2935"/>
                  <a:pt x="384" y="2878"/>
                  <a:pt x="467" y="2782"/>
                </a:cubicBezTo>
                <a:cubicBezTo>
                  <a:pt x="675" y="2534"/>
                  <a:pt x="384" y="2313"/>
                  <a:pt x="288" y="2108"/>
                </a:cubicBezTo>
                <a:cubicBezTo>
                  <a:pt x="232" y="1982"/>
                  <a:pt x="205" y="1830"/>
                  <a:pt x="262" y="1695"/>
                </a:cubicBezTo>
                <a:cubicBezTo>
                  <a:pt x="315" y="1569"/>
                  <a:pt x="397" y="1486"/>
                  <a:pt x="510" y="1404"/>
                </a:cubicBezTo>
                <a:cubicBezTo>
                  <a:pt x="715" y="1251"/>
                  <a:pt x="936" y="1129"/>
                  <a:pt x="1102" y="921"/>
                </a:cubicBezTo>
                <a:cubicBezTo>
                  <a:pt x="1293" y="673"/>
                  <a:pt x="1389" y="342"/>
                  <a:pt x="1280" y="41"/>
                </a:cubicBezTo>
                <a:cubicBezTo>
                  <a:pt x="1269" y="13"/>
                  <a:pt x="1244" y="0"/>
                  <a:pt x="1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8309300" y="1350639"/>
            <a:ext cx="358241" cy="459236"/>
          </a:xfrm>
          <a:custGeom>
            <a:avLst/>
            <a:gdLst/>
            <a:ahLst/>
            <a:cxnLst/>
            <a:rect l="l" t="t" r="r" b="b"/>
            <a:pathLst>
              <a:path w="1958" h="2510" extrusionOk="0">
                <a:moveTo>
                  <a:pt x="1286" y="122"/>
                </a:moveTo>
                <a:cubicBezTo>
                  <a:pt x="1387" y="122"/>
                  <a:pt x="1483" y="174"/>
                  <a:pt x="1557" y="234"/>
                </a:cubicBezTo>
                <a:cubicBezTo>
                  <a:pt x="1723" y="359"/>
                  <a:pt x="1805" y="564"/>
                  <a:pt x="1805" y="773"/>
                </a:cubicBezTo>
                <a:cubicBezTo>
                  <a:pt x="1832" y="1186"/>
                  <a:pt x="1627" y="1573"/>
                  <a:pt x="1336" y="1847"/>
                </a:cubicBezTo>
                <a:cubicBezTo>
                  <a:pt x="1049" y="2112"/>
                  <a:pt x="675" y="2262"/>
                  <a:pt x="289" y="2342"/>
                </a:cubicBezTo>
                <a:lnTo>
                  <a:pt x="289" y="2342"/>
                </a:lnTo>
                <a:cubicBezTo>
                  <a:pt x="529" y="2159"/>
                  <a:pt x="681" y="1879"/>
                  <a:pt x="770" y="1599"/>
                </a:cubicBezTo>
                <a:cubicBezTo>
                  <a:pt x="840" y="1378"/>
                  <a:pt x="883" y="1143"/>
                  <a:pt x="922" y="911"/>
                </a:cubicBezTo>
                <a:cubicBezTo>
                  <a:pt x="952" y="703"/>
                  <a:pt x="979" y="482"/>
                  <a:pt x="1074" y="290"/>
                </a:cubicBezTo>
                <a:cubicBezTo>
                  <a:pt x="1117" y="220"/>
                  <a:pt x="1170" y="138"/>
                  <a:pt x="1253" y="124"/>
                </a:cubicBezTo>
                <a:cubicBezTo>
                  <a:pt x="1264" y="123"/>
                  <a:pt x="1275" y="122"/>
                  <a:pt x="1286" y="122"/>
                </a:cubicBezTo>
                <a:close/>
                <a:moveTo>
                  <a:pt x="1298" y="1"/>
                </a:moveTo>
                <a:cubicBezTo>
                  <a:pt x="1287" y="1"/>
                  <a:pt x="1277" y="1"/>
                  <a:pt x="1266" y="2"/>
                </a:cubicBezTo>
                <a:cubicBezTo>
                  <a:pt x="1074" y="29"/>
                  <a:pt x="965" y="194"/>
                  <a:pt x="909" y="372"/>
                </a:cubicBezTo>
                <a:cubicBezTo>
                  <a:pt x="826" y="607"/>
                  <a:pt x="813" y="855"/>
                  <a:pt x="757" y="1090"/>
                </a:cubicBezTo>
                <a:cubicBezTo>
                  <a:pt x="674" y="1573"/>
                  <a:pt x="522" y="2109"/>
                  <a:pt x="56" y="2343"/>
                </a:cubicBezTo>
                <a:cubicBezTo>
                  <a:pt x="28" y="2354"/>
                  <a:pt x="20" y="2379"/>
                  <a:pt x="26" y="2403"/>
                </a:cubicBezTo>
                <a:lnTo>
                  <a:pt x="26" y="2403"/>
                </a:lnTo>
                <a:cubicBezTo>
                  <a:pt x="1" y="2440"/>
                  <a:pt x="26" y="2510"/>
                  <a:pt x="83" y="2510"/>
                </a:cubicBezTo>
                <a:cubicBezTo>
                  <a:pt x="87" y="2510"/>
                  <a:pt x="91" y="2509"/>
                  <a:pt x="96" y="2509"/>
                </a:cubicBezTo>
                <a:cubicBezTo>
                  <a:pt x="539" y="2439"/>
                  <a:pt x="979" y="2300"/>
                  <a:pt x="1336" y="2013"/>
                </a:cubicBezTo>
                <a:cubicBezTo>
                  <a:pt x="1666" y="1751"/>
                  <a:pt x="1901" y="1351"/>
                  <a:pt x="1928" y="925"/>
                </a:cubicBezTo>
                <a:cubicBezTo>
                  <a:pt x="1957" y="716"/>
                  <a:pt x="1914" y="482"/>
                  <a:pt x="1792" y="303"/>
                </a:cubicBezTo>
                <a:cubicBezTo>
                  <a:pt x="1685" y="146"/>
                  <a:pt x="1495" y="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7" name="Google Shape;887;p42"/>
          <p:cNvGrpSpPr/>
          <p:nvPr/>
        </p:nvGrpSpPr>
        <p:grpSpPr>
          <a:xfrm>
            <a:off x="4009988" y="4531355"/>
            <a:ext cx="154051" cy="157227"/>
            <a:chOff x="3621634" y="3937505"/>
            <a:chExt cx="124235" cy="126796"/>
          </a:xfrm>
        </p:grpSpPr>
        <p:sp>
          <p:nvSpPr>
            <p:cNvPr id="888" name="Google Shape;888;p42"/>
            <p:cNvSpPr/>
            <p:nvPr/>
          </p:nvSpPr>
          <p:spPr>
            <a:xfrm>
              <a:off x="3621634" y="4032100"/>
              <a:ext cx="63671" cy="32201"/>
            </a:xfrm>
            <a:custGeom>
              <a:avLst/>
              <a:gdLst/>
              <a:ahLst/>
              <a:cxnLst/>
              <a:rect l="l" t="t" r="r" b="b"/>
              <a:pathLst>
                <a:path w="348" h="176" extrusionOk="0">
                  <a:moveTo>
                    <a:pt x="62" y="1"/>
                  </a:moveTo>
                  <a:cubicBezTo>
                    <a:pt x="39" y="1"/>
                    <a:pt x="17" y="16"/>
                    <a:pt x="17" y="45"/>
                  </a:cubicBezTo>
                  <a:cubicBezTo>
                    <a:pt x="0" y="75"/>
                    <a:pt x="17" y="115"/>
                    <a:pt x="57" y="115"/>
                  </a:cubicBezTo>
                  <a:cubicBezTo>
                    <a:pt x="126" y="145"/>
                    <a:pt x="196" y="158"/>
                    <a:pt x="265" y="171"/>
                  </a:cubicBezTo>
                  <a:cubicBezTo>
                    <a:pt x="272" y="174"/>
                    <a:pt x="279" y="176"/>
                    <a:pt x="286" y="176"/>
                  </a:cubicBezTo>
                  <a:cubicBezTo>
                    <a:pt x="310" y="176"/>
                    <a:pt x="335" y="160"/>
                    <a:pt x="348" y="128"/>
                  </a:cubicBezTo>
                  <a:cubicBezTo>
                    <a:pt x="348" y="102"/>
                    <a:pt x="331" y="62"/>
                    <a:pt x="291" y="62"/>
                  </a:cubicBezTo>
                  <a:cubicBezTo>
                    <a:pt x="222" y="32"/>
                    <a:pt x="153" y="19"/>
                    <a:pt x="83" y="6"/>
                  </a:cubicBezTo>
                  <a:cubicBezTo>
                    <a:pt x="76" y="2"/>
                    <a:pt x="69"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3644688" y="3943543"/>
              <a:ext cx="73368" cy="80686"/>
            </a:xfrm>
            <a:custGeom>
              <a:avLst/>
              <a:gdLst/>
              <a:ahLst/>
              <a:cxnLst/>
              <a:rect l="l" t="t" r="r" b="b"/>
              <a:pathLst>
                <a:path w="401" h="441" extrusionOk="0">
                  <a:moveTo>
                    <a:pt x="74" y="0"/>
                  </a:moveTo>
                  <a:cubicBezTo>
                    <a:pt x="59" y="0"/>
                    <a:pt x="41" y="7"/>
                    <a:pt x="27" y="20"/>
                  </a:cubicBezTo>
                  <a:cubicBezTo>
                    <a:pt x="0" y="50"/>
                    <a:pt x="0" y="76"/>
                    <a:pt x="27" y="103"/>
                  </a:cubicBezTo>
                  <a:cubicBezTo>
                    <a:pt x="122" y="215"/>
                    <a:pt x="205" y="311"/>
                    <a:pt x="288" y="420"/>
                  </a:cubicBezTo>
                  <a:cubicBezTo>
                    <a:pt x="303" y="433"/>
                    <a:pt x="320" y="440"/>
                    <a:pt x="337" y="440"/>
                  </a:cubicBezTo>
                  <a:cubicBezTo>
                    <a:pt x="355" y="440"/>
                    <a:pt x="372" y="433"/>
                    <a:pt x="387" y="420"/>
                  </a:cubicBezTo>
                  <a:cubicBezTo>
                    <a:pt x="400" y="394"/>
                    <a:pt x="400" y="351"/>
                    <a:pt x="387" y="324"/>
                  </a:cubicBezTo>
                  <a:cubicBezTo>
                    <a:pt x="288" y="228"/>
                    <a:pt x="205" y="116"/>
                    <a:pt x="109" y="20"/>
                  </a:cubicBezTo>
                  <a:cubicBezTo>
                    <a:pt x="103" y="7"/>
                    <a:pt x="89"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3717876" y="3937505"/>
              <a:ext cx="27993" cy="60561"/>
            </a:xfrm>
            <a:custGeom>
              <a:avLst/>
              <a:gdLst/>
              <a:ahLst/>
              <a:cxnLst/>
              <a:rect l="l" t="t" r="r" b="b"/>
              <a:pathLst>
                <a:path w="153" h="331" extrusionOk="0">
                  <a:moveTo>
                    <a:pt x="70" y="0"/>
                  </a:moveTo>
                  <a:cubicBezTo>
                    <a:pt x="53" y="0"/>
                    <a:pt x="27" y="0"/>
                    <a:pt x="27" y="13"/>
                  </a:cubicBezTo>
                  <a:cubicBezTo>
                    <a:pt x="13" y="27"/>
                    <a:pt x="0" y="40"/>
                    <a:pt x="0" y="53"/>
                  </a:cubicBezTo>
                  <a:cubicBezTo>
                    <a:pt x="13" y="123"/>
                    <a:pt x="27" y="192"/>
                    <a:pt x="27" y="261"/>
                  </a:cubicBezTo>
                  <a:cubicBezTo>
                    <a:pt x="27" y="288"/>
                    <a:pt x="40" y="301"/>
                    <a:pt x="53" y="314"/>
                  </a:cubicBezTo>
                  <a:cubicBezTo>
                    <a:pt x="53" y="314"/>
                    <a:pt x="83" y="331"/>
                    <a:pt x="96" y="331"/>
                  </a:cubicBezTo>
                  <a:cubicBezTo>
                    <a:pt x="109" y="331"/>
                    <a:pt x="123" y="314"/>
                    <a:pt x="136" y="314"/>
                  </a:cubicBezTo>
                  <a:cubicBezTo>
                    <a:pt x="152" y="301"/>
                    <a:pt x="152" y="288"/>
                    <a:pt x="152" y="261"/>
                  </a:cubicBezTo>
                  <a:cubicBezTo>
                    <a:pt x="152" y="192"/>
                    <a:pt x="136" y="123"/>
                    <a:pt x="123" y="53"/>
                  </a:cubicBezTo>
                  <a:cubicBezTo>
                    <a:pt x="123" y="40"/>
                    <a:pt x="123" y="27"/>
                    <a:pt x="109" y="13"/>
                  </a:cubicBezTo>
                  <a:cubicBezTo>
                    <a:pt x="96" y="0"/>
                    <a:pt x="83"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2A3A361E-98E6-9846-11D2-0C341126C36C}"/>
              </a:ext>
            </a:extLst>
          </p:cNvPr>
          <p:cNvSpPr txBox="1"/>
          <p:nvPr/>
        </p:nvSpPr>
        <p:spPr>
          <a:xfrm>
            <a:off x="5662854" y="1084982"/>
            <a:ext cx="2369559" cy="3268972"/>
          </a:xfrm>
          <a:prstGeom prst="rect">
            <a:avLst/>
          </a:prstGeom>
          <a:noFill/>
        </p:spPr>
        <p:txBody>
          <a:bodyPr wrap="none" rtlCol="0">
            <a:spAutoFit/>
          </a:bodyPr>
          <a:lstStyle/>
          <a:p>
            <a:pPr algn="ctr">
              <a:lnSpc>
                <a:spcPct val="150000"/>
              </a:lnSpc>
            </a:pPr>
            <a:r>
              <a:rPr lang="en-US" sz="4800">
                <a:solidFill>
                  <a:srgbClr val="FF0000"/>
                </a:solidFill>
                <a:latin typeface="#9Slide03 SFU Futura_01" panose="00000700000000000000" pitchFamily="2" charset="0"/>
              </a:rPr>
              <a:t>I/ĐỌC </a:t>
            </a:r>
          </a:p>
          <a:p>
            <a:pPr algn="ctr">
              <a:lnSpc>
                <a:spcPct val="150000"/>
              </a:lnSpc>
            </a:pPr>
            <a:r>
              <a:rPr lang="en-US" sz="4800">
                <a:solidFill>
                  <a:srgbClr val="FF0000"/>
                </a:solidFill>
                <a:latin typeface="#9Slide03 SFU Futura_01" panose="00000700000000000000" pitchFamily="2" charset="0"/>
              </a:rPr>
              <a:t>VĂN </a:t>
            </a:r>
          </a:p>
          <a:p>
            <a:pPr algn="ctr">
              <a:lnSpc>
                <a:spcPct val="150000"/>
              </a:lnSpc>
            </a:pPr>
            <a:r>
              <a:rPr lang="en-US" sz="4800">
                <a:solidFill>
                  <a:srgbClr val="FF0000"/>
                </a:solidFill>
                <a:latin typeface="#9Slide03 SFU Futura_01" panose="00000700000000000000" pitchFamily="2" charset="0"/>
              </a:rPr>
              <a:t>BẢN</a:t>
            </a:r>
          </a:p>
        </p:txBody>
      </p:sp>
      <p:sp>
        <p:nvSpPr>
          <p:cNvPr id="10" name="TextBox 9">
            <a:extLst>
              <a:ext uri="{FF2B5EF4-FFF2-40B4-BE49-F238E27FC236}">
                <a16:creationId xmlns:a16="http://schemas.microsoft.com/office/drawing/2014/main" id="{202FD0A7-17C7-B1C9-08CE-0683D4013136}"/>
              </a:ext>
            </a:extLst>
          </p:cNvPr>
          <p:cNvSpPr txBox="1"/>
          <p:nvPr/>
        </p:nvSpPr>
        <p:spPr>
          <a:xfrm>
            <a:off x="739857" y="1931744"/>
            <a:ext cx="4572000" cy="1964512"/>
          </a:xfrm>
          <a:prstGeom prst="rect">
            <a:avLst/>
          </a:prstGeom>
          <a:noFill/>
        </p:spPr>
        <p:txBody>
          <a:bodyPr wrap="square">
            <a:spAutoFit/>
          </a:bodyPr>
          <a:lstStyle/>
          <a:p>
            <a:pPr marL="0" marR="0" algn="just">
              <a:lnSpc>
                <a:spcPct val="150000"/>
              </a:lnSpc>
              <a:spcBef>
                <a:spcPts val="0"/>
              </a:spcBef>
              <a:spcAft>
                <a:spcPts val="0"/>
              </a:spcAft>
            </a:pPr>
            <a:r>
              <a:rPr lang="vi-VN" sz="2800" b="1" kern="100">
                <a:effectLst/>
                <a:latin typeface="Calibri" panose="020F0502020204030204" pitchFamily="34" charset="0"/>
                <a:ea typeface="Calibri" panose="020F0502020204030204" pitchFamily="34" charset="0"/>
                <a:cs typeface="Calibri" panose="020F0502020204030204" pitchFamily="34" charset="0"/>
              </a:rPr>
              <a:t>- Thể loại: </a:t>
            </a:r>
            <a:r>
              <a:rPr lang="vi-VN" sz="2800" kern="100">
                <a:effectLst/>
                <a:latin typeface="Calibri" panose="020F0502020204030204" pitchFamily="34" charset="0"/>
                <a:ea typeface="Calibri" panose="020F0502020204030204" pitchFamily="34" charset="0"/>
                <a:cs typeface="Calibri" panose="020F0502020204030204" pitchFamily="34" charset="0"/>
              </a:rPr>
              <a:t>nghị luận</a:t>
            </a:r>
          </a:p>
          <a:p>
            <a:pPr marL="0" marR="0" algn="just">
              <a:lnSpc>
                <a:spcPct val="150000"/>
              </a:lnSpc>
              <a:spcBef>
                <a:spcPts val="0"/>
              </a:spcBef>
              <a:spcAft>
                <a:spcPts val="0"/>
              </a:spcAft>
            </a:pPr>
            <a:r>
              <a:rPr lang="vi-VN" sz="2800" b="1" kern="100">
                <a:effectLst/>
                <a:latin typeface="Calibri" panose="020F0502020204030204" pitchFamily="34" charset="0"/>
                <a:ea typeface="Calibri" panose="020F0502020204030204" pitchFamily="34" charset="0"/>
                <a:cs typeface="Calibri" panose="020F0502020204030204" pitchFamily="34" charset="0"/>
              </a:rPr>
              <a:t>- Đề tài: </a:t>
            </a:r>
            <a:r>
              <a:rPr lang="vi-VN" sz="2800" kern="100">
                <a:effectLst/>
                <a:latin typeface="Calibri" panose="020F0502020204030204" pitchFamily="34" charset="0"/>
                <a:ea typeface="Calibri" panose="020F0502020204030204" pitchFamily="34" charset="0"/>
                <a:cs typeface="Calibri" panose="020F0502020204030204" pitchFamily="34" charset="0"/>
              </a:rPr>
              <a:t>Lợi ích của tiếng cười trong cuộc sống</a:t>
            </a:r>
          </a:p>
        </p:txBody>
      </p:sp>
    </p:spTree>
    <p:extLst>
      <p:ext uri="{BB962C8B-B14F-4D97-AF65-F5344CB8AC3E}">
        <p14:creationId xmlns:p14="http://schemas.microsoft.com/office/powerpoint/2010/main" val="13738183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4"/>
                                        </p:tgtEl>
                                        <p:attrNameLst>
                                          <p:attrName>style.visibility</p:attrName>
                                        </p:attrNameLst>
                                      </p:cBhvr>
                                      <p:to>
                                        <p:strVal val="visible"/>
                                      </p:to>
                                    </p:set>
                                    <p:anim calcmode="lin" valueType="num">
                                      <p:cBhvr additive="base">
                                        <p:cTn id="7" dur="500" fill="hold"/>
                                        <p:tgtEl>
                                          <p:spTgt spid="884"/>
                                        </p:tgtEl>
                                        <p:attrNameLst>
                                          <p:attrName>ppt_x</p:attrName>
                                        </p:attrNameLst>
                                      </p:cBhvr>
                                      <p:tavLst>
                                        <p:tav tm="0">
                                          <p:val>
                                            <p:strVal val="#ppt_x"/>
                                          </p:val>
                                        </p:tav>
                                        <p:tav tm="100000">
                                          <p:val>
                                            <p:strVal val="#ppt_x"/>
                                          </p:val>
                                        </p:tav>
                                      </p:tavLst>
                                    </p:anim>
                                    <p:anim calcmode="lin" valueType="num">
                                      <p:cBhvr additive="base">
                                        <p:cTn id="8" dur="500" fill="hold"/>
                                        <p:tgtEl>
                                          <p:spTgt spid="8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3" name="Title 2">
            <a:extLst>
              <a:ext uri="{FF2B5EF4-FFF2-40B4-BE49-F238E27FC236}">
                <a16:creationId xmlns:a16="http://schemas.microsoft.com/office/drawing/2014/main" id="{DB9B5DA9-FF78-0010-460E-833F7B565FE0}"/>
              </a:ext>
            </a:extLst>
          </p:cNvPr>
          <p:cNvSpPr>
            <a:spLocks noGrp="1"/>
          </p:cNvSpPr>
          <p:nvPr>
            <p:ph type="title"/>
          </p:nvPr>
        </p:nvSpPr>
        <p:spPr>
          <a:xfrm>
            <a:off x="720000" y="0"/>
            <a:ext cx="7704000" cy="572700"/>
          </a:xfrm>
        </p:spPr>
        <p:txBody>
          <a:bodyPr/>
          <a:lstStyle/>
          <a:p>
            <a:r>
              <a:rPr lang="en-US">
                <a:solidFill>
                  <a:srgbClr val="FF0000"/>
                </a:solidFill>
                <a:latin typeface="#9Slide03 SFU Futura_01" panose="00000700000000000000" pitchFamily="2" charset="0"/>
              </a:rPr>
              <a:t>II/ KHÁM PHÁ VĂN BẢN</a:t>
            </a:r>
          </a:p>
        </p:txBody>
      </p:sp>
      <p:sp>
        <p:nvSpPr>
          <p:cNvPr id="4" name="Rectangle: Rounded Corners 3">
            <a:extLst>
              <a:ext uri="{FF2B5EF4-FFF2-40B4-BE49-F238E27FC236}">
                <a16:creationId xmlns:a16="http://schemas.microsoft.com/office/drawing/2014/main" id="{F1DB478B-C7AA-7239-E77D-494014137DD4}"/>
              </a:ext>
            </a:extLst>
          </p:cNvPr>
          <p:cNvSpPr/>
          <p:nvPr/>
        </p:nvSpPr>
        <p:spPr>
          <a:xfrm>
            <a:off x="662150" y="635332"/>
            <a:ext cx="4235853" cy="572700"/>
          </a:xfrm>
          <a:prstGeom prst="roundRect">
            <a:avLst/>
          </a:prstGeom>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400" b="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1/ Những lợi ích của tiếng cười</a:t>
            </a:r>
            <a:endParaRPr lang="en-US" sz="2400" b="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grpSp>
        <p:nvGrpSpPr>
          <p:cNvPr id="5" name="Google Shape;616;p38">
            <a:extLst>
              <a:ext uri="{FF2B5EF4-FFF2-40B4-BE49-F238E27FC236}">
                <a16:creationId xmlns:a16="http://schemas.microsoft.com/office/drawing/2014/main" id="{CA62936F-DD12-7DC4-455C-06CBC8E08D8C}"/>
              </a:ext>
            </a:extLst>
          </p:cNvPr>
          <p:cNvGrpSpPr/>
          <p:nvPr/>
        </p:nvGrpSpPr>
        <p:grpSpPr>
          <a:xfrm>
            <a:off x="0" y="2061099"/>
            <a:ext cx="2520409" cy="3082516"/>
            <a:chOff x="3022257" y="4239869"/>
            <a:chExt cx="543004" cy="664106"/>
          </a:xfrm>
        </p:grpSpPr>
        <p:sp>
          <p:nvSpPr>
            <p:cNvPr id="6" name="Google Shape;617;p38">
              <a:extLst>
                <a:ext uri="{FF2B5EF4-FFF2-40B4-BE49-F238E27FC236}">
                  <a16:creationId xmlns:a16="http://schemas.microsoft.com/office/drawing/2014/main" id="{8EC29261-F415-0381-385B-E6389726B672}"/>
                </a:ext>
              </a:extLst>
            </p:cNvPr>
            <p:cNvSpPr/>
            <p:nvPr/>
          </p:nvSpPr>
          <p:spPr>
            <a:xfrm>
              <a:off x="3022257" y="4782881"/>
              <a:ext cx="225872" cy="121092"/>
            </a:xfrm>
            <a:custGeom>
              <a:avLst/>
              <a:gdLst/>
              <a:ahLst/>
              <a:cxnLst/>
              <a:rect l="l" t="t" r="r" b="b"/>
              <a:pathLst>
                <a:path w="5497" h="2947" extrusionOk="0">
                  <a:moveTo>
                    <a:pt x="1610" y="0"/>
                  </a:moveTo>
                  <a:lnTo>
                    <a:pt x="1019" y="523"/>
                  </a:lnTo>
                  <a:lnTo>
                    <a:pt x="0" y="205"/>
                  </a:lnTo>
                  <a:lnTo>
                    <a:pt x="0" y="2933"/>
                  </a:lnTo>
                  <a:lnTo>
                    <a:pt x="5496" y="2946"/>
                  </a:lnTo>
                  <a:lnTo>
                    <a:pt x="4091" y="2133"/>
                  </a:lnTo>
                  <a:lnTo>
                    <a:pt x="4395" y="1472"/>
                  </a:lnTo>
                  <a:cubicBezTo>
                    <a:pt x="4395" y="1472"/>
                    <a:pt x="2136" y="413"/>
                    <a:pt x="1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18;p38">
              <a:extLst>
                <a:ext uri="{FF2B5EF4-FFF2-40B4-BE49-F238E27FC236}">
                  <a16:creationId xmlns:a16="http://schemas.microsoft.com/office/drawing/2014/main" id="{8B6D25DB-7B27-E719-7C9B-E13065058BE5}"/>
                </a:ext>
              </a:extLst>
            </p:cNvPr>
            <p:cNvSpPr/>
            <p:nvPr/>
          </p:nvSpPr>
          <p:spPr>
            <a:xfrm>
              <a:off x="3022257" y="4239869"/>
              <a:ext cx="543004" cy="664097"/>
            </a:xfrm>
            <a:custGeom>
              <a:avLst/>
              <a:gdLst/>
              <a:ahLst/>
              <a:cxnLst/>
              <a:rect l="l" t="t" r="r" b="b"/>
              <a:pathLst>
                <a:path w="13215" h="16162" extrusionOk="0">
                  <a:moveTo>
                    <a:pt x="966" y="5209"/>
                  </a:moveTo>
                  <a:cubicBezTo>
                    <a:pt x="966" y="5209"/>
                    <a:pt x="979" y="5209"/>
                    <a:pt x="979" y="5222"/>
                  </a:cubicBezTo>
                  <a:lnTo>
                    <a:pt x="949" y="5222"/>
                  </a:lnTo>
                  <a:cubicBezTo>
                    <a:pt x="966" y="5222"/>
                    <a:pt x="966" y="5222"/>
                    <a:pt x="966" y="5209"/>
                  </a:cubicBezTo>
                  <a:close/>
                  <a:moveTo>
                    <a:pt x="1019" y="5497"/>
                  </a:moveTo>
                  <a:lnTo>
                    <a:pt x="1019" y="5510"/>
                  </a:lnTo>
                  <a:lnTo>
                    <a:pt x="1019" y="5527"/>
                  </a:lnTo>
                  <a:cubicBezTo>
                    <a:pt x="1005" y="5527"/>
                    <a:pt x="1005" y="5510"/>
                    <a:pt x="1005" y="5510"/>
                  </a:cubicBezTo>
                  <a:cubicBezTo>
                    <a:pt x="1005" y="5510"/>
                    <a:pt x="1005" y="5497"/>
                    <a:pt x="1019" y="5497"/>
                  </a:cubicBezTo>
                  <a:close/>
                  <a:moveTo>
                    <a:pt x="757" y="8060"/>
                  </a:moveTo>
                  <a:cubicBezTo>
                    <a:pt x="757" y="8060"/>
                    <a:pt x="757" y="8073"/>
                    <a:pt x="744" y="8073"/>
                  </a:cubicBezTo>
                  <a:lnTo>
                    <a:pt x="757" y="8060"/>
                  </a:lnTo>
                  <a:close/>
                  <a:moveTo>
                    <a:pt x="1019" y="5579"/>
                  </a:moveTo>
                  <a:lnTo>
                    <a:pt x="1019" y="5593"/>
                  </a:lnTo>
                  <a:cubicBezTo>
                    <a:pt x="1048" y="5609"/>
                    <a:pt x="1032" y="5609"/>
                    <a:pt x="1019" y="5622"/>
                  </a:cubicBezTo>
                  <a:cubicBezTo>
                    <a:pt x="1062" y="5758"/>
                    <a:pt x="1114" y="5910"/>
                    <a:pt x="1157" y="6062"/>
                  </a:cubicBezTo>
                  <a:cubicBezTo>
                    <a:pt x="1171" y="6119"/>
                    <a:pt x="1144" y="6188"/>
                    <a:pt x="1171" y="6241"/>
                  </a:cubicBezTo>
                  <a:cubicBezTo>
                    <a:pt x="1240" y="6353"/>
                    <a:pt x="1336" y="6436"/>
                    <a:pt x="1445" y="6489"/>
                  </a:cubicBezTo>
                  <a:cubicBezTo>
                    <a:pt x="1627" y="6585"/>
                    <a:pt x="1832" y="6654"/>
                    <a:pt x="2024" y="6724"/>
                  </a:cubicBezTo>
                  <a:cubicBezTo>
                    <a:pt x="2080" y="6750"/>
                    <a:pt x="2136" y="6767"/>
                    <a:pt x="2189" y="6767"/>
                  </a:cubicBezTo>
                  <a:cubicBezTo>
                    <a:pt x="2384" y="6793"/>
                    <a:pt x="2550" y="6863"/>
                    <a:pt x="2741" y="6876"/>
                  </a:cubicBezTo>
                  <a:cubicBezTo>
                    <a:pt x="2784" y="6876"/>
                    <a:pt x="2798" y="6889"/>
                    <a:pt x="2811" y="6915"/>
                  </a:cubicBezTo>
                  <a:cubicBezTo>
                    <a:pt x="2824" y="6938"/>
                    <a:pt x="2846" y="6945"/>
                    <a:pt x="2865" y="6945"/>
                  </a:cubicBezTo>
                  <a:cubicBezTo>
                    <a:pt x="2884" y="6945"/>
                    <a:pt x="2900" y="6938"/>
                    <a:pt x="2907" y="6932"/>
                  </a:cubicBezTo>
                  <a:cubicBezTo>
                    <a:pt x="2939" y="6893"/>
                    <a:pt x="2977" y="6884"/>
                    <a:pt x="3019" y="6884"/>
                  </a:cubicBezTo>
                  <a:cubicBezTo>
                    <a:pt x="3055" y="6884"/>
                    <a:pt x="3094" y="6891"/>
                    <a:pt x="3133" y="6891"/>
                  </a:cubicBezTo>
                  <a:cubicBezTo>
                    <a:pt x="3144" y="6891"/>
                    <a:pt x="3156" y="6891"/>
                    <a:pt x="3168" y="6889"/>
                  </a:cubicBezTo>
                  <a:lnTo>
                    <a:pt x="3168" y="6889"/>
                  </a:lnTo>
                  <a:cubicBezTo>
                    <a:pt x="3128" y="7028"/>
                    <a:pt x="3072" y="7150"/>
                    <a:pt x="3046" y="7289"/>
                  </a:cubicBezTo>
                  <a:cubicBezTo>
                    <a:pt x="2989" y="7481"/>
                    <a:pt x="2933" y="7689"/>
                    <a:pt x="2907" y="7908"/>
                  </a:cubicBezTo>
                  <a:cubicBezTo>
                    <a:pt x="2907" y="7990"/>
                    <a:pt x="2894" y="8073"/>
                    <a:pt x="2894" y="8156"/>
                  </a:cubicBezTo>
                  <a:cubicBezTo>
                    <a:pt x="2894" y="8212"/>
                    <a:pt x="2894" y="8268"/>
                    <a:pt x="2950" y="8308"/>
                  </a:cubicBezTo>
                  <a:cubicBezTo>
                    <a:pt x="2963" y="8321"/>
                    <a:pt x="2976" y="8337"/>
                    <a:pt x="2950" y="8364"/>
                  </a:cubicBezTo>
                  <a:cubicBezTo>
                    <a:pt x="2941" y="8370"/>
                    <a:pt x="2934" y="8374"/>
                    <a:pt x="2927" y="8374"/>
                  </a:cubicBezTo>
                  <a:cubicBezTo>
                    <a:pt x="2920" y="8374"/>
                    <a:pt x="2913" y="8370"/>
                    <a:pt x="2907" y="8364"/>
                  </a:cubicBezTo>
                  <a:cubicBezTo>
                    <a:pt x="2890" y="8346"/>
                    <a:pt x="2876" y="8339"/>
                    <a:pt x="2861" y="8339"/>
                  </a:cubicBezTo>
                  <a:cubicBezTo>
                    <a:pt x="2841" y="8339"/>
                    <a:pt x="2821" y="8354"/>
                    <a:pt x="2798" y="8377"/>
                  </a:cubicBezTo>
                  <a:cubicBezTo>
                    <a:pt x="2715" y="8473"/>
                    <a:pt x="2619" y="8473"/>
                    <a:pt x="2493" y="8473"/>
                  </a:cubicBezTo>
                  <a:cubicBezTo>
                    <a:pt x="2232" y="8460"/>
                    <a:pt x="1997" y="8351"/>
                    <a:pt x="1763" y="8255"/>
                  </a:cubicBezTo>
                  <a:cubicBezTo>
                    <a:pt x="1653" y="8212"/>
                    <a:pt x="1544" y="8172"/>
                    <a:pt x="1445" y="8103"/>
                  </a:cubicBezTo>
                  <a:cubicBezTo>
                    <a:pt x="1240" y="7964"/>
                    <a:pt x="1048" y="7798"/>
                    <a:pt x="866" y="7620"/>
                  </a:cubicBezTo>
                  <a:cubicBezTo>
                    <a:pt x="771" y="7524"/>
                    <a:pt x="688" y="7398"/>
                    <a:pt x="592" y="7302"/>
                  </a:cubicBezTo>
                  <a:cubicBezTo>
                    <a:pt x="523" y="7233"/>
                    <a:pt x="536" y="7220"/>
                    <a:pt x="579" y="7137"/>
                  </a:cubicBezTo>
                  <a:cubicBezTo>
                    <a:pt x="757" y="6833"/>
                    <a:pt x="896" y="6519"/>
                    <a:pt x="949" y="6171"/>
                  </a:cubicBezTo>
                  <a:cubicBezTo>
                    <a:pt x="979" y="6023"/>
                    <a:pt x="1005" y="5857"/>
                    <a:pt x="1005" y="5705"/>
                  </a:cubicBezTo>
                  <a:cubicBezTo>
                    <a:pt x="1005" y="5675"/>
                    <a:pt x="992" y="5636"/>
                    <a:pt x="1019" y="5622"/>
                  </a:cubicBezTo>
                  <a:lnTo>
                    <a:pt x="1019" y="5593"/>
                  </a:lnTo>
                  <a:cubicBezTo>
                    <a:pt x="1019" y="5593"/>
                    <a:pt x="1005" y="5593"/>
                    <a:pt x="1005" y="5579"/>
                  </a:cubicBezTo>
                  <a:close/>
                  <a:moveTo>
                    <a:pt x="2768" y="8652"/>
                  </a:moveTo>
                  <a:cubicBezTo>
                    <a:pt x="2768" y="8668"/>
                    <a:pt x="2768" y="8668"/>
                    <a:pt x="2755" y="8668"/>
                  </a:cubicBezTo>
                  <a:lnTo>
                    <a:pt x="2755" y="8652"/>
                  </a:lnTo>
                  <a:close/>
                  <a:moveTo>
                    <a:pt x="370" y="7276"/>
                  </a:moveTo>
                  <a:cubicBezTo>
                    <a:pt x="387" y="7302"/>
                    <a:pt x="387" y="7345"/>
                    <a:pt x="400" y="7372"/>
                  </a:cubicBezTo>
                  <a:cubicBezTo>
                    <a:pt x="413" y="7428"/>
                    <a:pt x="440" y="7468"/>
                    <a:pt x="496" y="7468"/>
                  </a:cubicBezTo>
                  <a:cubicBezTo>
                    <a:pt x="523" y="7468"/>
                    <a:pt x="552" y="7494"/>
                    <a:pt x="566" y="7524"/>
                  </a:cubicBezTo>
                  <a:cubicBezTo>
                    <a:pt x="744" y="7785"/>
                    <a:pt x="979" y="7990"/>
                    <a:pt x="1227" y="8185"/>
                  </a:cubicBezTo>
                  <a:cubicBezTo>
                    <a:pt x="1419" y="8321"/>
                    <a:pt x="1640" y="8420"/>
                    <a:pt x="1845" y="8503"/>
                  </a:cubicBezTo>
                  <a:cubicBezTo>
                    <a:pt x="1984" y="8556"/>
                    <a:pt x="2093" y="8625"/>
                    <a:pt x="2232" y="8652"/>
                  </a:cubicBezTo>
                  <a:cubicBezTo>
                    <a:pt x="2337" y="8677"/>
                    <a:pt x="2442" y="8692"/>
                    <a:pt x="2544" y="8692"/>
                  </a:cubicBezTo>
                  <a:cubicBezTo>
                    <a:pt x="2616" y="8692"/>
                    <a:pt x="2687" y="8684"/>
                    <a:pt x="2755" y="8668"/>
                  </a:cubicBezTo>
                  <a:lnTo>
                    <a:pt x="2755" y="8668"/>
                  </a:lnTo>
                  <a:cubicBezTo>
                    <a:pt x="2755" y="8764"/>
                    <a:pt x="2728" y="8817"/>
                    <a:pt x="2646" y="8817"/>
                  </a:cubicBezTo>
                  <a:lnTo>
                    <a:pt x="2619" y="8817"/>
                  </a:lnTo>
                  <a:cubicBezTo>
                    <a:pt x="2593" y="8773"/>
                    <a:pt x="2562" y="8761"/>
                    <a:pt x="2527" y="8761"/>
                  </a:cubicBezTo>
                  <a:cubicBezTo>
                    <a:pt x="2487" y="8761"/>
                    <a:pt x="2442" y="8777"/>
                    <a:pt x="2398" y="8777"/>
                  </a:cubicBezTo>
                  <a:cubicBezTo>
                    <a:pt x="2288" y="8764"/>
                    <a:pt x="2163" y="8734"/>
                    <a:pt x="2054" y="8708"/>
                  </a:cubicBezTo>
                  <a:cubicBezTo>
                    <a:pt x="1819" y="8638"/>
                    <a:pt x="1610" y="8503"/>
                    <a:pt x="1392" y="8404"/>
                  </a:cubicBezTo>
                  <a:cubicBezTo>
                    <a:pt x="1171" y="8294"/>
                    <a:pt x="966" y="8185"/>
                    <a:pt x="757" y="8060"/>
                  </a:cubicBezTo>
                  <a:cubicBezTo>
                    <a:pt x="592" y="7977"/>
                    <a:pt x="483" y="7825"/>
                    <a:pt x="357" y="7703"/>
                  </a:cubicBezTo>
                  <a:cubicBezTo>
                    <a:pt x="344" y="7676"/>
                    <a:pt x="331" y="7660"/>
                    <a:pt x="331" y="7633"/>
                  </a:cubicBezTo>
                  <a:cubicBezTo>
                    <a:pt x="331" y="7511"/>
                    <a:pt x="344" y="7398"/>
                    <a:pt x="370" y="7276"/>
                  </a:cubicBezTo>
                  <a:close/>
                  <a:moveTo>
                    <a:pt x="6753" y="9343"/>
                  </a:moveTo>
                  <a:lnTo>
                    <a:pt x="6753" y="9343"/>
                  </a:lnTo>
                  <a:cubicBezTo>
                    <a:pt x="6779" y="9356"/>
                    <a:pt x="6792" y="9382"/>
                    <a:pt x="6779" y="9425"/>
                  </a:cubicBezTo>
                  <a:cubicBezTo>
                    <a:pt x="6766" y="9382"/>
                    <a:pt x="6723" y="9382"/>
                    <a:pt x="6753" y="9343"/>
                  </a:cubicBezTo>
                  <a:close/>
                  <a:moveTo>
                    <a:pt x="6958" y="9412"/>
                  </a:moveTo>
                  <a:lnTo>
                    <a:pt x="6958" y="9412"/>
                  </a:lnTo>
                  <a:cubicBezTo>
                    <a:pt x="6980" y="9423"/>
                    <a:pt x="6983" y="9443"/>
                    <a:pt x="6984" y="9465"/>
                  </a:cubicBezTo>
                  <a:lnTo>
                    <a:pt x="6984" y="9465"/>
                  </a:lnTo>
                  <a:cubicBezTo>
                    <a:pt x="6958" y="9452"/>
                    <a:pt x="6958" y="9439"/>
                    <a:pt x="6958" y="9412"/>
                  </a:cubicBezTo>
                  <a:close/>
                  <a:moveTo>
                    <a:pt x="6995" y="9473"/>
                  </a:moveTo>
                  <a:cubicBezTo>
                    <a:pt x="7001" y="9473"/>
                    <a:pt x="7001" y="9483"/>
                    <a:pt x="7001" y="9495"/>
                  </a:cubicBezTo>
                  <a:cubicBezTo>
                    <a:pt x="7014" y="9495"/>
                    <a:pt x="7001" y="9508"/>
                    <a:pt x="7001" y="9508"/>
                  </a:cubicBezTo>
                  <a:cubicBezTo>
                    <a:pt x="6989" y="9499"/>
                    <a:pt x="6986" y="9488"/>
                    <a:pt x="6985" y="9478"/>
                  </a:cubicBezTo>
                  <a:lnTo>
                    <a:pt x="6985" y="9478"/>
                  </a:lnTo>
                  <a:cubicBezTo>
                    <a:pt x="6989" y="9474"/>
                    <a:pt x="6992" y="9473"/>
                    <a:pt x="6995" y="9473"/>
                  </a:cubicBezTo>
                  <a:close/>
                  <a:moveTo>
                    <a:pt x="7014" y="9548"/>
                  </a:moveTo>
                  <a:cubicBezTo>
                    <a:pt x="7027" y="9548"/>
                    <a:pt x="7014" y="9561"/>
                    <a:pt x="7014" y="9577"/>
                  </a:cubicBezTo>
                  <a:cubicBezTo>
                    <a:pt x="7054" y="9577"/>
                    <a:pt x="7027" y="9604"/>
                    <a:pt x="7040" y="9630"/>
                  </a:cubicBezTo>
                  <a:cubicBezTo>
                    <a:pt x="7014" y="9617"/>
                    <a:pt x="7027" y="9591"/>
                    <a:pt x="7014" y="9577"/>
                  </a:cubicBezTo>
                  <a:cubicBezTo>
                    <a:pt x="7014" y="9561"/>
                    <a:pt x="7001" y="9548"/>
                    <a:pt x="7014" y="9548"/>
                  </a:cubicBezTo>
                  <a:close/>
                  <a:moveTo>
                    <a:pt x="2782" y="8940"/>
                  </a:moveTo>
                  <a:cubicBezTo>
                    <a:pt x="2872" y="8940"/>
                    <a:pt x="2942" y="8978"/>
                    <a:pt x="3003" y="9038"/>
                  </a:cubicBezTo>
                  <a:cubicBezTo>
                    <a:pt x="3032" y="9065"/>
                    <a:pt x="3016" y="9108"/>
                    <a:pt x="3016" y="9134"/>
                  </a:cubicBezTo>
                  <a:cubicBezTo>
                    <a:pt x="2989" y="9204"/>
                    <a:pt x="2963" y="9273"/>
                    <a:pt x="2920" y="9343"/>
                  </a:cubicBezTo>
                  <a:cubicBezTo>
                    <a:pt x="2880" y="9439"/>
                    <a:pt x="2851" y="9548"/>
                    <a:pt x="2798" y="9644"/>
                  </a:cubicBezTo>
                  <a:cubicBezTo>
                    <a:pt x="2798" y="9535"/>
                    <a:pt x="2798" y="9412"/>
                    <a:pt x="2755" y="9300"/>
                  </a:cubicBezTo>
                  <a:cubicBezTo>
                    <a:pt x="2728" y="9230"/>
                    <a:pt x="2659" y="9177"/>
                    <a:pt x="2603" y="9121"/>
                  </a:cubicBezTo>
                  <a:cubicBezTo>
                    <a:pt x="2588" y="9114"/>
                    <a:pt x="2565" y="9103"/>
                    <a:pt x="2542" y="9103"/>
                  </a:cubicBezTo>
                  <a:cubicBezTo>
                    <a:pt x="2523" y="9103"/>
                    <a:pt x="2505" y="9110"/>
                    <a:pt x="2493" y="9134"/>
                  </a:cubicBezTo>
                  <a:cubicBezTo>
                    <a:pt x="2467" y="9177"/>
                    <a:pt x="2493" y="9204"/>
                    <a:pt x="2520" y="9230"/>
                  </a:cubicBezTo>
                  <a:cubicBezTo>
                    <a:pt x="2589" y="9286"/>
                    <a:pt x="2632" y="9369"/>
                    <a:pt x="2619" y="9465"/>
                  </a:cubicBezTo>
                  <a:lnTo>
                    <a:pt x="2619" y="9687"/>
                  </a:lnTo>
                  <a:cubicBezTo>
                    <a:pt x="2632" y="9756"/>
                    <a:pt x="2589" y="9783"/>
                    <a:pt x="2536" y="9809"/>
                  </a:cubicBezTo>
                  <a:cubicBezTo>
                    <a:pt x="2467" y="9839"/>
                    <a:pt x="2424" y="9892"/>
                    <a:pt x="2384" y="9935"/>
                  </a:cubicBezTo>
                  <a:cubicBezTo>
                    <a:pt x="2341" y="9961"/>
                    <a:pt x="2328" y="10004"/>
                    <a:pt x="2328" y="10044"/>
                  </a:cubicBezTo>
                  <a:cubicBezTo>
                    <a:pt x="2315" y="10087"/>
                    <a:pt x="2328" y="10113"/>
                    <a:pt x="2371" y="10140"/>
                  </a:cubicBezTo>
                  <a:cubicBezTo>
                    <a:pt x="2379" y="10143"/>
                    <a:pt x="2386" y="10144"/>
                    <a:pt x="2393" y="10144"/>
                  </a:cubicBezTo>
                  <a:cubicBezTo>
                    <a:pt x="2421" y="10144"/>
                    <a:pt x="2440" y="10119"/>
                    <a:pt x="2454" y="10087"/>
                  </a:cubicBezTo>
                  <a:cubicBezTo>
                    <a:pt x="2480" y="10031"/>
                    <a:pt x="2536" y="9991"/>
                    <a:pt x="2589" y="9948"/>
                  </a:cubicBezTo>
                  <a:lnTo>
                    <a:pt x="2589" y="9948"/>
                  </a:lnTo>
                  <a:cubicBezTo>
                    <a:pt x="2589" y="10100"/>
                    <a:pt x="2632" y="10222"/>
                    <a:pt x="2576" y="10361"/>
                  </a:cubicBezTo>
                  <a:cubicBezTo>
                    <a:pt x="2536" y="10444"/>
                    <a:pt x="2550" y="10540"/>
                    <a:pt x="2536" y="10636"/>
                  </a:cubicBezTo>
                  <a:cubicBezTo>
                    <a:pt x="2536" y="10679"/>
                    <a:pt x="2530" y="10695"/>
                    <a:pt x="2510" y="10695"/>
                  </a:cubicBezTo>
                  <a:cubicBezTo>
                    <a:pt x="2497" y="10695"/>
                    <a:pt x="2479" y="10689"/>
                    <a:pt x="2454" y="10679"/>
                  </a:cubicBezTo>
                  <a:cubicBezTo>
                    <a:pt x="2411" y="10665"/>
                    <a:pt x="2355" y="10652"/>
                    <a:pt x="2341" y="10609"/>
                  </a:cubicBezTo>
                  <a:cubicBezTo>
                    <a:pt x="2341" y="10570"/>
                    <a:pt x="2398" y="10540"/>
                    <a:pt x="2437" y="10513"/>
                  </a:cubicBezTo>
                  <a:cubicBezTo>
                    <a:pt x="2437" y="10500"/>
                    <a:pt x="2454" y="10500"/>
                    <a:pt x="2467" y="10500"/>
                  </a:cubicBezTo>
                  <a:cubicBezTo>
                    <a:pt x="2493" y="10487"/>
                    <a:pt x="2520" y="10470"/>
                    <a:pt x="2507" y="10431"/>
                  </a:cubicBezTo>
                  <a:cubicBezTo>
                    <a:pt x="2493" y="10374"/>
                    <a:pt x="2454" y="10374"/>
                    <a:pt x="2424" y="10374"/>
                  </a:cubicBezTo>
                  <a:cubicBezTo>
                    <a:pt x="2371" y="10388"/>
                    <a:pt x="2341" y="10417"/>
                    <a:pt x="2302" y="10444"/>
                  </a:cubicBezTo>
                  <a:cubicBezTo>
                    <a:pt x="2272" y="10468"/>
                    <a:pt x="2253" y="10479"/>
                    <a:pt x="2237" y="10479"/>
                  </a:cubicBezTo>
                  <a:cubicBezTo>
                    <a:pt x="2216" y="10479"/>
                    <a:pt x="2201" y="10458"/>
                    <a:pt x="2176" y="10417"/>
                  </a:cubicBezTo>
                  <a:cubicBezTo>
                    <a:pt x="2080" y="10279"/>
                    <a:pt x="2054" y="10126"/>
                    <a:pt x="2067" y="9961"/>
                  </a:cubicBezTo>
                  <a:cubicBezTo>
                    <a:pt x="2067" y="9796"/>
                    <a:pt x="2123" y="9660"/>
                    <a:pt x="2176" y="9508"/>
                  </a:cubicBezTo>
                  <a:cubicBezTo>
                    <a:pt x="2206" y="9425"/>
                    <a:pt x="2232" y="9329"/>
                    <a:pt x="2272" y="9247"/>
                  </a:cubicBezTo>
                  <a:cubicBezTo>
                    <a:pt x="2341" y="9108"/>
                    <a:pt x="2437" y="9012"/>
                    <a:pt x="2603" y="8969"/>
                  </a:cubicBezTo>
                  <a:cubicBezTo>
                    <a:pt x="2646" y="8969"/>
                    <a:pt x="2702" y="8956"/>
                    <a:pt x="2741" y="8943"/>
                  </a:cubicBezTo>
                  <a:cubicBezTo>
                    <a:pt x="2755" y="8941"/>
                    <a:pt x="2769" y="8940"/>
                    <a:pt x="2782" y="8940"/>
                  </a:cubicBezTo>
                  <a:close/>
                  <a:moveTo>
                    <a:pt x="5279" y="6963"/>
                  </a:moveTo>
                  <a:cubicBezTo>
                    <a:pt x="5352" y="6963"/>
                    <a:pt x="5424" y="6969"/>
                    <a:pt x="5496" y="6985"/>
                  </a:cubicBezTo>
                  <a:cubicBezTo>
                    <a:pt x="5648" y="7028"/>
                    <a:pt x="5800" y="7028"/>
                    <a:pt x="5952" y="7068"/>
                  </a:cubicBezTo>
                  <a:cubicBezTo>
                    <a:pt x="6310" y="7163"/>
                    <a:pt x="6653" y="7316"/>
                    <a:pt x="6958" y="7524"/>
                  </a:cubicBezTo>
                  <a:cubicBezTo>
                    <a:pt x="7302" y="7759"/>
                    <a:pt x="7619" y="8046"/>
                    <a:pt x="7854" y="8390"/>
                  </a:cubicBezTo>
                  <a:cubicBezTo>
                    <a:pt x="7976" y="8585"/>
                    <a:pt x="8102" y="8790"/>
                    <a:pt x="8142" y="9025"/>
                  </a:cubicBezTo>
                  <a:cubicBezTo>
                    <a:pt x="8171" y="9148"/>
                    <a:pt x="8185" y="9286"/>
                    <a:pt x="8171" y="9412"/>
                  </a:cubicBezTo>
                  <a:cubicBezTo>
                    <a:pt x="8171" y="9548"/>
                    <a:pt x="8185" y="9673"/>
                    <a:pt x="8158" y="9796"/>
                  </a:cubicBezTo>
                  <a:cubicBezTo>
                    <a:pt x="8128" y="9935"/>
                    <a:pt x="8075" y="10074"/>
                    <a:pt x="8006" y="10209"/>
                  </a:cubicBezTo>
                  <a:cubicBezTo>
                    <a:pt x="8032" y="10209"/>
                    <a:pt x="8006" y="10222"/>
                    <a:pt x="8006" y="10222"/>
                  </a:cubicBezTo>
                  <a:cubicBezTo>
                    <a:pt x="7937" y="10292"/>
                    <a:pt x="7910" y="10374"/>
                    <a:pt x="7854" y="10457"/>
                  </a:cubicBezTo>
                  <a:cubicBezTo>
                    <a:pt x="7771" y="10583"/>
                    <a:pt x="7702" y="10705"/>
                    <a:pt x="7619" y="10818"/>
                  </a:cubicBezTo>
                  <a:cubicBezTo>
                    <a:pt x="7606" y="10831"/>
                    <a:pt x="7593" y="10831"/>
                    <a:pt x="7579" y="10844"/>
                  </a:cubicBezTo>
                  <a:cubicBezTo>
                    <a:pt x="7563" y="10818"/>
                    <a:pt x="7550" y="10775"/>
                    <a:pt x="7536" y="10748"/>
                  </a:cubicBezTo>
                  <a:cubicBezTo>
                    <a:pt x="7480" y="10692"/>
                    <a:pt x="7497" y="10665"/>
                    <a:pt x="7536" y="10609"/>
                  </a:cubicBezTo>
                  <a:cubicBezTo>
                    <a:pt x="7579" y="10583"/>
                    <a:pt x="7619" y="10540"/>
                    <a:pt x="7646" y="10500"/>
                  </a:cubicBezTo>
                  <a:cubicBezTo>
                    <a:pt x="7662" y="10470"/>
                    <a:pt x="7689" y="10444"/>
                    <a:pt x="7675" y="10404"/>
                  </a:cubicBezTo>
                  <a:cubicBezTo>
                    <a:pt x="7675" y="10374"/>
                    <a:pt x="7689" y="10348"/>
                    <a:pt x="7662" y="10335"/>
                  </a:cubicBezTo>
                  <a:cubicBezTo>
                    <a:pt x="7619" y="10335"/>
                    <a:pt x="7606" y="10335"/>
                    <a:pt x="7579" y="10348"/>
                  </a:cubicBezTo>
                  <a:cubicBezTo>
                    <a:pt x="7550" y="10374"/>
                    <a:pt x="7523" y="10417"/>
                    <a:pt x="7497" y="10444"/>
                  </a:cubicBezTo>
                  <a:cubicBezTo>
                    <a:pt x="7384" y="10570"/>
                    <a:pt x="7249" y="10679"/>
                    <a:pt x="7123" y="10788"/>
                  </a:cubicBezTo>
                  <a:cubicBezTo>
                    <a:pt x="7067" y="10844"/>
                    <a:pt x="7014" y="10900"/>
                    <a:pt x="6931" y="10927"/>
                  </a:cubicBezTo>
                  <a:cubicBezTo>
                    <a:pt x="6984" y="10831"/>
                    <a:pt x="7054" y="10761"/>
                    <a:pt x="7110" y="10692"/>
                  </a:cubicBezTo>
                  <a:cubicBezTo>
                    <a:pt x="7206" y="10583"/>
                    <a:pt x="7262" y="10444"/>
                    <a:pt x="7331" y="10322"/>
                  </a:cubicBezTo>
                  <a:cubicBezTo>
                    <a:pt x="7345" y="10279"/>
                    <a:pt x="7358" y="10222"/>
                    <a:pt x="7384" y="10196"/>
                  </a:cubicBezTo>
                  <a:cubicBezTo>
                    <a:pt x="7454" y="10140"/>
                    <a:pt x="7440" y="10087"/>
                    <a:pt x="7414" y="10031"/>
                  </a:cubicBezTo>
                  <a:cubicBezTo>
                    <a:pt x="7358" y="9908"/>
                    <a:pt x="7288" y="9796"/>
                    <a:pt x="7249" y="9673"/>
                  </a:cubicBezTo>
                  <a:cubicBezTo>
                    <a:pt x="7166" y="9465"/>
                    <a:pt x="7054" y="9260"/>
                    <a:pt x="7054" y="9038"/>
                  </a:cubicBezTo>
                  <a:cubicBezTo>
                    <a:pt x="7054" y="8969"/>
                    <a:pt x="7040" y="8916"/>
                    <a:pt x="7083" y="8860"/>
                  </a:cubicBezTo>
                  <a:cubicBezTo>
                    <a:pt x="7083" y="8860"/>
                    <a:pt x="7067" y="8860"/>
                    <a:pt x="7067" y="8847"/>
                  </a:cubicBezTo>
                  <a:cubicBezTo>
                    <a:pt x="7083" y="8847"/>
                    <a:pt x="7083" y="8847"/>
                    <a:pt x="7083" y="8860"/>
                  </a:cubicBezTo>
                  <a:cubicBezTo>
                    <a:pt x="7110" y="8833"/>
                    <a:pt x="7097" y="8790"/>
                    <a:pt x="7067" y="8777"/>
                  </a:cubicBezTo>
                  <a:cubicBezTo>
                    <a:pt x="7052" y="8772"/>
                    <a:pt x="7037" y="8769"/>
                    <a:pt x="7024" y="8769"/>
                  </a:cubicBezTo>
                  <a:cubicBezTo>
                    <a:pt x="7000" y="8769"/>
                    <a:pt x="6979" y="8779"/>
                    <a:pt x="6971" y="8804"/>
                  </a:cubicBezTo>
                  <a:cubicBezTo>
                    <a:pt x="6944" y="8873"/>
                    <a:pt x="6918" y="8929"/>
                    <a:pt x="6918" y="8999"/>
                  </a:cubicBezTo>
                  <a:cubicBezTo>
                    <a:pt x="6918" y="9121"/>
                    <a:pt x="6944" y="9247"/>
                    <a:pt x="6958" y="9369"/>
                  </a:cubicBezTo>
                  <a:cubicBezTo>
                    <a:pt x="6971" y="9382"/>
                    <a:pt x="6971" y="9396"/>
                    <a:pt x="6958" y="9412"/>
                  </a:cubicBezTo>
                  <a:cubicBezTo>
                    <a:pt x="6875" y="9177"/>
                    <a:pt x="6835" y="8943"/>
                    <a:pt x="6849" y="8695"/>
                  </a:cubicBezTo>
                  <a:cubicBezTo>
                    <a:pt x="6849" y="8638"/>
                    <a:pt x="6862" y="8599"/>
                    <a:pt x="6875" y="8556"/>
                  </a:cubicBezTo>
                  <a:cubicBezTo>
                    <a:pt x="6888" y="8516"/>
                    <a:pt x="6875" y="8473"/>
                    <a:pt x="6849" y="8460"/>
                  </a:cubicBezTo>
                  <a:cubicBezTo>
                    <a:pt x="6840" y="8455"/>
                    <a:pt x="6833" y="8452"/>
                    <a:pt x="6827" y="8452"/>
                  </a:cubicBezTo>
                  <a:cubicBezTo>
                    <a:pt x="6800" y="8452"/>
                    <a:pt x="6787" y="8489"/>
                    <a:pt x="6766" y="8503"/>
                  </a:cubicBezTo>
                  <a:cubicBezTo>
                    <a:pt x="6736" y="8542"/>
                    <a:pt x="6723" y="8599"/>
                    <a:pt x="6710" y="8638"/>
                  </a:cubicBezTo>
                  <a:cubicBezTo>
                    <a:pt x="6696" y="8790"/>
                    <a:pt x="6696" y="8943"/>
                    <a:pt x="6723" y="9095"/>
                  </a:cubicBezTo>
                  <a:cubicBezTo>
                    <a:pt x="6736" y="9177"/>
                    <a:pt x="6753" y="9260"/>
                    <a:pt x="6753" y="9343"/>
                  </a:cubicBezTo>
                  <a:cubicBezTo>
                    <a:pt x="6710" y="9343"/>
                    <a:pt x="6696" y="9300"/>
                    <a:pt x="6683" y="9286"/>
                  </a:cubicBezTo>
                  <a:cubicBezTo>
                    <a:pt x="6518" y="8982"/>
                    <a:pt x="6392" y="8668"/>
                    <a:pt x="6353" y="8321"/>
                  </a:cubicBezTo>
                  <a:cubicBezTo>
                    <a:pt x="6323" y="8142"/>
                    <a:pt x="6310" y="7951"/>
                    <a:pt x="6353" y="7772"/>
                  </a:cubicBezTo>
                  <a:lnTo>
                    <a:pt x="6353" y="7716"/>
                  </a:lnTo>
                  <a:cubicBezTo>
                    <a:pt x="6339" y="7676"/>
                    <a:pt x="6339" y="7620"/>
                    <a:pt x="6283" y="7620"/>
                  </a:cubicBezTo>
                  <a:cubicBezTo>
                    <a:pt x="6277" y="7618"/>
                    <a:pt x="6272" y="7617"/>
                    <a:pt x="6266" y="7617"/>
                  </a:cubicBezTo>
                  <a:cubicBezTo>
                    <a:pt x="6230" y="7617"/>
                    <a:pt x="6199" y="7652"/>
                    <a:pt x="6187" y="7689"/>
                  </a:cubicBezTo>
                  <a:cubicBezTo>
                    <a:pt x="6091" y="7841"/>
                    <a:pt x="6048" y="8020"/>
                    <a:pt x="6009" y="8199"/>
                  </a:cubicBezTo>
                  <a:cubicBezTo>
                    <a:pt x="5966" y="8337"/>
                    <a:pt x="5952" y="8486"/>
                    <a:pt x="5952" y="8625"/>
                  </a:cubicBezTo>
                  <a:cubicBezTo>
                    <a:pt x="5952" y="8652"/>
                    <a:pt x="5966" y="8681"/>
                    <a:pt x="5939" y="8695"/>
                  </a:cubicBezTo>
                  <a:cubicBezTo>
                    <a:pt x="5896" y="8638"/>
                    <a:pt x="5896" y="8585"/>
                    <a:pt x="5870" y="8529"/>
                  </a:cubicBezTo>
                  <a:cubicBezTo>
                    <a:pt x="5761" y="8142"/>
                    <a:pt x="5718" y="7742"/>
                    <a:pt x="5827" y="7345"/>
                  </a:cubicBezTo>
                  <a:lnTo>
                    <a:pt x="5827" y="7263"/>
                  </a:lnTo>
                  <a:cubicBezTo>
                    <a:pt x="5827" y="7202"/>
                    <a:pt x="5812" y="7173"/>
                    <a:pt x="5781" y="7173"/>
                  </a:cubicBezTo>
                  <a:cubicBezTo>
                    <a:pt x="5762" y="7173"/>
                    <a:pt x="5736" y="7185"/>
                    <a:pt x="5704" y="7206"/>
                  </a:cubicBezTo>
                  <a:cubicBezTo>
                    <a:pt x="5686" y="7218"/>
                    <a:pt x="5666" y="7222"/>
                    <a:pt x="5645" y="7222"/>
                  </a:cubicBezTo>
                  <a:cubicBezTo>
                    <a:pt x="5616" y="7222"/>
                    <a:pt x="5585" y="7214"/>
                    <a:pt x="5552" y="7206"/>
                  </a:cubicBezTo>
                  <a:cubicBezTo>
                    <a:pt x="5525" y="7202"/>
                    <a:pt x="5497" y="7201"/>
                    <a:pt x="5470" y="7201"/>
                  </a:cubicBezTo>
                  <a:cubicBezTo>
                    <a:pt x="5414" y="7201"/>
                    <a:pt x="5359" y="7206"/>
                    <a:pt x="5304" y="7206"/>
                  </a:cubicBezTo>
                  <a:cubicBezTo>
                    <a:pt x="5152" y="7233"/>
                    <a:pt x="5000" y="7233"/>
                    <a:pt x="4851" y="7276"/>
                  </a:cubicBezTo>
                  <a:cubicBezTo>
                    <a:pt x="4630" y="7345"/>
                    <a:pt x="4408" y="7428"/>
                    <a:pt x="4216" y="7564"/>
                  </a:cubicBezTo>
                  <a:cubicBezTo>
                    <a:pt x="4038" y="7676"/>
                    <a:pt x="3886" y="7841"/>
                    <a:pt x="3747" y="8007"/>
                  </a:cubicBezTo>
                  <a:cubicBezTo>
                    <a:pt x="3638" y="8129"/>
                    <a:pt x="3542" y="8268"/>
                    <a:pt x="3446" y="8390"/>
                  </a:cubicBezTo>
                  <a:cubicBezTo>
                    <a:pt x="3307" y="8569"/>
                    <a:pt x="3211" y="8751"/>
                    <a:pt x="3085" y="8943"/>
                  </a:cubicBezTo>
                  <a:cubicBezTo>
                    <a:pt x="3032" y="8900"/>
                    <a:pt x="2989" y="8847"/>
                    <a:pt x="2920" y="8817"/>
                  </a:cubicBezTo>
                  <a:cubicBezTo>
                    <a:pt x="2894" y="8804"/>
                    <a:pt x="2894" y="8790"/>
                    <a:pt x="2907" y="8764"/>
                  </a:cubicBezTo>
                  <a:cubicBezTo>
                    <a:pt x="2963" y="8708"/>
                    <a:pt x="3003" y="8625"/>
                    <a:pt x="3059" y="8556"/>
                  </a:cubicBezTo>
                  <a:cubicBezTo>
                    <a:pt x="3142" y="8460"/>
                    <a:pt x="3198" y="8337"/>
                    <a:pt x="3251" y="8212"/>
                  </a:cubicBezTo>
                  <a:cubicBezTo>
                    <a:pt x="3416" y="7881"/>
                    <a:pt x="3638" y="7607"/>
                    <a:pt x="3955" y="7398"/>
                  </a:cubicBezTo>
                  <a:cubicBezTo>
                    <a:pt x="4312" y="7163"/>
                    <a:pt x="4699" y="7015"/>
                    <a:pt x="5126" y="6972"/>
                  </a:cubicBezTo>
                  <a:cubicBezTo>
                    <a:pt x="5176" y="6966"/>
                    <a:pt x="5228" y="6963"/>
                    <a:pt x="5279" y="6963"/>
                  </a:cubicBezTo>
                  <a:close/>
                  <a:moveTo>
                    <a:pt x="2245" y="10775"/>
                  </a:moveTo>
                  <a:cubicBezTo>
                    <a:pt x="2328" y="10801"/>
                    <a:pt x="2398" y="10844"/>
                    <a:pt x="2480" y="10844"/>
                  </a:cubicBezTo>
                  <a:cubicBezTo>
                    <a:pt x="2520" y="10844"/>
                    <a:pt x="2507" y="10884"/>
                    <a:pt x="2493" y="10900"/>
                  </a:cubicBezTo>
                  <a:cubicBezTo>
                    <a:pt x="2424" y="10940"/>
                    <a:pt x="2355" y="10966"/>
                    <a:pt x="2272" y="10983"/>
                  </a:cubicBezTo>
                  <a:cubicBezTo>
                    <a:pt x="2259" y="10983"/>
                    <a:pt x="2245" y="10966"/>
                    <a:pt x="2245" y="10940"/>
                  </a:cubicBezTo>
                  <a:cubicBezTo>
                    <a:pt x="2219" y="10884"/>
                    <a:pt x="2219" y="10844"/>
                    <a:pt x="2245" y="10775"/>
                  </a:cubicBezTo>
                  <a:close/>
                  <a:moveTo>
                    <a:pt x="7345" y="11727"/>
                  </a:moveTo>
                  <a:cubicBezTo>
                    <a:pt x="7345" y="11740"/>
                    <a:pt x="7345" y="11740"/>
                    <a:pt x="7331" y="11753"/>
                  </a:cubicBezTo>
                  <a:lnTo>
                    <a:pt x="7345" y="11727"/>
                  </a:lnTo>
                  <a:close/>
                  <a:moveTo>
                    <a:pt x="11073" y="8644"/>
                  </a:moveTo>
                  <a:cubicBezTo>
                    <a:pt x="11158" y="8644"/>
                    <a:pt x="11242" y="8647"/>
                    <a:pt x="11326" y="8652"/>
                  </a:cubicBezTo>
                  <a:cubicBezTo>
                    <a:pt x="11491" y="8668"/>
                    <a:pt x="11630" y="8734"/>
                    <a:pt x="11766" y="8804"/>
                  </a:cubicBezTo>
                  <a:cubicBezTo>
                    <a:pt x="11961" y="8886"/>
                    <a:pt x="12126" y="8982"/>
                    <a:pt x="12262" y="9121"/>
                  </a:cubicBezTo>
                  <a:cubicBezTo>
                    <a:pt x="12427" y="9286"/>
                    <a:pt x="12593" y="9439"/>
                    <a:pt x="12688" y="9630"/>
                  </a:cubicBezTo>
                  <a:cubicBezTo>
                    <a:pt x="12788" y="9839"/>
                    <a:pt x="12884" y="10044"/>
                    <a:pt x="12910" y="10265"/>
                  </a:cubicBezTo>
                  <a:cubicBezTo>
                    <a:pt x="12953" y="10540"/>
                    <a:pt x="12993" y="10801"/>
                    <a:pt x="12993" y="11066"/>
                  </a:cubicBezTo>
                  <a:cubicBezTo>
                    <a:pt x="12993" y="11132"/>
                    <a:pt x="13019" y="11188"/>
                    <a:pt x="13006" y="11257"/>
                  </a:cubicBezTo>
                  <a:cubicBezTo>
                    <a:pt x="12966" y="11244"/>
                    <a:pt x="12953" y="11201"/>
                    <a:pt x="12937" y="11161"/>
                  </a:cubicBezTo>
                  <a:cubicBezTo>
                    <a:pt x="12884" y="11066"/>
                    <a:pt x="12827" y="10966"/>
                    <a:pt x="12731" y="10900"/>
                  </a:cubicBezTo>
                  <a:cubicBezTo>
                    <a:pt x="12713" y="10888"/>
                    <a:pt x="12699" y="10878"/>
                    <a:pt x="12683" y="10878"/>
                  </a:cubicBezTo>
                  <a:cubicBezTo>
                    <a:pt x="12676" y="10878"/>
                    <a:pt x="12670" y="10880"/>
                    <a:pt x="12662" y="10884"/>
                  </a:cubicBezTo>
                  <a:cubicBezTo>
                    <a:pt x="12622" y="10900"/>
                    <a:pt x="12579" y="10913"/>
                    <a:pt x="12606" y="10966"/>
                  </a:cubicBezTo>
                  <a:cubicBezTo>
                    <a:pt x="12622" y="10996"/>
                    <a:pt x="12636" y="11036"/>
                    <a:pt x="12649" y="11066"/>
                  </a:cubicBezTo>
                  <a:cubicBezTo>
                    <a:pt x="12731" y="11257"/>
                    <a:pt x="12731" y="11449"/>
                    <a:pt x="12649" y="11671"/>
                  </a:cubicBezTo>
                  <a:cubicBezTo>
                    <a:pt x="12639" y="11617"/>
                    <a:pt x="12618" y="11597"/>
                    <a:pt x="12585" y="11597"/>
                  </a:cubicBezTo>
                  <a:cubicBezTo>
                    <a:pt x="12575" y="11597"/>
                    <a:pt x="12565" y="11598"/>
                    <a:pt x="12553" y="11601"/>
                  </a:cubicBezTo>
                  <a:cubicBezTo>
                    <a:pt x="12510" y="11615"/>
                    <a:pt x="12497" y="11644"/>
                    <a:pt x="12483" y="11684"/>
                  </a:cubicBezTo>
                  <a:cubicBezTo>
                    <a:pt x="12470" y="11710"/>
                    <a:pt x="12510" y="11780"/>
                    <a:pt x="12427" y="11793"/>
                  </a:cubicBezTo>
                  <a:cubicBezTo>
                    <a:pt x="12427" y="11727"/>
                    <a:pt x="12414" y="11658"/>
                    <a:pt x="12414" y="11601"/>
                  </a:cubicBezTo>
                  <a:cubicBezTo>
                    <a:pt x="12401" y="11314"/>
                    <a:pt x="12374" y="11023"/>
                    <a:pt x="12318" y="10748"/>
                  </a:cubicBezTo>
                  <a:cubicBezTo>
                    <a:pt x="12262" y="10540"/>
                    <a:pt x="12192" y="10361"/>
                    <a:pt x="12126" y="10169"/>
                  </a:cubicBezTo>
                  <a:cubicBezTo>
                    <a:pt x="12070" y="10031"/>
                    <a:pt x="12014" y="9892"/>
                    <a:pt x="11931" y="9783"/>
                  </a:cubicBezTo>
                  <a:cubicBezTo>
                    <a:pt x="11809" y="9561"/>
                    <a:pt x="11614" y="9439"/>
                    <a:pt x="11366" y="9382"/>
                  </a:cubicBezTo>
                  <a:cubicBezTo>
                    <a:pt x="11175" y="9336"/>
                    <a:pt x="10971" y="9297"/>
                    <a:pt x="10765" y="9297"/>
                  </a:cubicBezTo>
                  <a:cubicBezTo>
                    <a:pt x="10736" y="9297"/>
                    <a:pt x="10707" y="9298"/>
                    <a:pt x="10678" y="9300"/>
                  </a:cubicBezTo>
                  <a:cubicBezTo>
                    <a:pt x="10430" y="9313"/>
                    <a:pt x="10169" y="9356"/>
                    <a:pt x="9934" y="9439"/>
                  </a:cubicBezTo>
                  <a:cubicBezTo>
                    <a:pt x="9851" y="9465"/>
                    <a:pt x="9769" y="9508"/>
                    <a:pt x="9686" y="9577"/>
                  </a:cubicBezTo>
                  <a:cubicBezTo>
                    <a:pt x="9630" y="9617"/>
                    <a:pt x="9590" y="9700"/>
                    <a:pt x="9563" y="9756"/>
                  </a:cubicBezTo>
                  <a:cubicBezTo>
                    <a:pt x="9355" y="10113"/>
                    <a:pt x="9081" y="10388"/>
                    <a:pt x="8803" y="10665"/>
                  </a:cubicBezTo>
                  <a:cubicBezTo>
                    <a:pt x="8694" y="10761"/>
                    <a:pt x="8571" y="10844"/>
                    <a:pt x="8459" y="10927"/>
                  </a:cubicBezTo>
                  <a:cubicBezTo>
                    <a:pt x="8294" y="11079"/>
                    <a:pt x="8171" y="11244"/>
                    <a:pt x="8142" y="11462"/>
                  </a:cubicBezTo>
                  <a:cubicBezTo>
                    <a:pt x="8142" y="11545"/>
                    <a:pt x="8142" y="11615"/>
                    <a:pt x="8089" y="11671"/>
                  </a:cubicBezTo>
                  <a:cubicBezTo>
                    <a:pt x="8071" y="11704"/>
                    <a:pt x="8054" y="11723"/>
                    <a:pt x="8032" y="11723"/>
                  </a:cubicBezTo>
                  <a:cubicBezTo>
                    <a:pt x="8017" y="11723"/>
                    <a:pt x="7999" y="11714"/>
                    <a:pt x="7976" y="11697"/>
                  </a:cubicBezTo>
                  <a:cubicBezTo>
                    <a:pt x="7903" y="11640"/>
                    <a:pt x="7819" y="11617"/>
                    <a:pt x="7731" y="11617"/>
                  </a:cubicBezTo>
                  <a:cubicBezTo>
                    <a:pt x="7672" y="11617"/>
                    <a:pt x="7611" y="11627"/>
                    <a:pt x="7550" y="11644"/>
                  </a:cubicBezTo>
                  <a:cubicBezTo>
                    <a:pt x="7480" y="11671"/>
                    <a:pt x="7427" y="11684"/>
                    <a:pt x="7371" y="11710"/>
                  </a:cubicBezTo>
                  <a:cubicBezTo>
                    <a:pt x="7371" y="11727"/>
                    <a:pt x="7358" y="11727"/>
                    <a:pt x="7345" y="11727"/>
                  </a:cubicBezTo>
                  <a:cubicBezTo>
                    <a:pt x="7345" y="11710"/>
                    <a:pt x="7358" y="11710"/>
                    <a:pt x="7371" y="11710"/>
                  </a:cubicBezTo>
                  <a:cubicBezTo>
                    <a:pt x="7358" y="11658"/>
                    <a:pt x="7397" y="11601"/>
                    <a:pt x="7414" y="11562"/>
                  </a:cubicBezTo>
                  <a:cubicBezTo>
                    <a:pt x="7497" y="11436"/>
                    <a:pt x="7523" y="11297"/>
                    <a:pt x="7563" y="11161"/>
                  </a:cubicBezTo>
                  <a:cubicBezTo>
                    <a:pt x="7563" y="11132"/>
                    <a:pt x="7563" y="11118"/>
                    <a:pt x="7579" y="11118"/>
                  </a:cubicBezTo>
                  <a:cubicBezTo>
                    <a:pt x="7811" y="10913"/>
                    <a:pt x="7993" y="10665"/>
                    <a:pt x="8142" y="10404"/>
                  </a:cubicBezTo>
                  <a:cubicBezTo>
                    <a:pt x="8254" y="10183"/>
                    <a:pt x="8350" y="9961"/>
                    <a:pt x="8376" y="9713"/>
                  </a:cubicBezTo>
                  <a:lnTo>
                    <a:pt x="8376" y="9382"/>
                  </a:lnTo>
                  <a:cubicBezTo>
                    <a:pt x="8363" y="9286"/>
                    <a:pt x="8376" y="9300"/>
                    <a:pt x="8459" y="9260"/>
                  </a:cubicBezTo>
                  <a:cubicBezTo>
                    <a:pt x="8638" y="9164"/>
                    <a:pt x="8833" y="9108"/>
                    <a:pt x="9024" y="9038"/>
                  </a:cubicBezTo>
                  <a:cubicBezTo>
                    <a:pt x="9203" y="8969"/>
                    <a:pt x="9382" y="8929"/>
                    <a:pt x="9577" y="8886"/>
                  </a:cubicBezTo>
                  <a:cubicBezTo>
                    <a:pt x="9712" y="8860"/>
                    <a:pt x="9864" y="8804"/>
                    <a:pt x="10003" y="8777"/>
                  </a:cubicBezTo>
                  <a:cubicBezTo>
                    <a:pt x="10359" y="8689"/>
                    <a:pt x="10717" y="8644"/>
                    <a:pt x="11073" y="8644"/>
                  </a:cubicBezTo>
                  <a:close/>
                  <a:moveTo>
                    <a:pt x="7365" y="10811"/>
                  </a:moveTo>
                  <a:cubicBezTo>
                    <a:pt x="7371" y="10811"/>
                    <a:pt x="7377" y="10813"/>
                    <a:pt x="7384" y="10818"/>
                  </a:cubicBezTo>
                  <a:cubicBezTo>
                    <a:pt x="7397" y="10831"/>
                    <a:pt x="7427" y="10844"/>
                    <a:pt x="7414" y="10870"/>
                  </a:cubicBezTo>
                  <a:cubicBezTo>
                    <a:pt x="7414" y="11023"/>
                    <a:pt x="7371" y="11161"/>
                    <a:pt x="7315" y="11297"/>
                  </a:cubicBezTo>
                  <a:cubicBezTo>
                    <a:pt x="7219" y="11545"/>
                    <a:pt x="7067" y="11780"/>
                    <a:pt x="6918" y="12015"/>
                  </a:cubicBezTo>
                  <a:cubicBezTo>
                    <a:pt x="6819" y="12154"/>
                    <a:pt x="6710" y="12263"/>
                    <a:pt x="6587" y="12345"/>
                  </a:cubicBezTo>
                  <a:cubicBezTo>
                    <a:pt x="6531" y="12388"/>
                    <a:pt x="6462" y="12402"/>
                    <a:pt x="6392" y="12402"/>
                  </a:cubicBezTo>
                  <a:cubicBezTo>
                    <a:pt x="6379" y="12345"/>
                    <a:pt x="6405" y="12306"/>
                    <a:pt x="6405" y="12263"/>
                  </a:cubicBezTo>
                  <a:cubicBezTo>
                    <a:pt x="6422" y="12223"/>
                    <a:pt x="6405" y="12193"/>
                    <a:pt x="6366" y="12167"/>
                  </a:cubicBezTo>
                  <a:cubicBezTo>
                    <a:pt x="6350" y="12162"/>
                    <a:pt x="6337" y="12159"/>
                    <a:pt x="6325" y="12159"/>
                  </a:cubicBezTo>
                  <a:cubicBezTo>
                    <a:pt x="6305" y="12159"/>
                    <a:pt x="6291" y="12168"/>
                    <a:pt x="6283" y="12193"/>
                  </a:cubicBezTo>
                  <a:cubicBezTo>
                    <a:pt x="6270" y="12249"/>
                    <a:pt x="6257" y="12306"/>
                    <a:pt x="6240" y="12359"/>
                  </a:cubicBezTo>
                  <a:cubicBezTo>
                    <a:pt x="6229" y="12383"/>
                    <a:pt x="6227" y="12405"/>
                    <a:pt x="6212" y="12405"/>
                  </a:cubicBezTo>
                  <a:cubicBezTo>
                    <a:pt x="6209" y="12405"/>
                    <a:pt x="6205" y="12404"/>
                    <a:pt x="6200" y="12402"/>
                  </a:cubicBezTo>
                  <a:cubicBezTo>
                    <a:pt x="6105" y="12372"/>
                    <a:pt x="6009" y="12402"/>
                    <a:pt x="5926" y="12359"/>
                  </a:cubicBezTo>
                  <a:cubicBezTo>
                    <a:pt x="5896" y="12345"/>
                    <a:pt x="5870" y="12332"/>
                    <a:pt x="5909" y="12289"/>
                  </a:cubicBezTo>
                  <a:cubicBezTo>
                    <a:pt x="6022" y="12180"/>
                    <a:pt x="6131" y="12071"/>
                    <a:pt x="6227" y="11932"/>
                  </a:cubicBezTo>
                  <a:cubicBezTo>
                    <a:pt x="6310" y="11823"/>
                    <a:pt x="6379" y="11710"/>
                    <a:pt x="6475" y="11628"/>
                  </a:cubicBezTo>
                  <a:cubicBezTo>
                    <a:pt x="6485" y="11618"/>
                    <a:pt x="6497" y="11592"/>
                    <a:pt x="6514" y="11592"/>
                  </a:cubicBezTo>
                  <a:cubicBezTo>
                    <a:pt x="6519" y="11592"/>
                    <a:pt x="6525" y="11595"/>
                    <a:pt x="6531" y="11601"/>
                  </a:cubicBezTo>
                  <a:cubicBezTo>
                    <a:pt x="6558" y="11615"/>
                    <a:pt x="6571" y="11628"/>
                    <a:pt x="6571" y="11671"/>
                  </a:cubicBezTo>
                  <a:cubicBezTo>
                    <a:pt x="6544" y="11727"/>
                    <a:pt x="6544" y="11780"/>
                    <a:pt x="6518" y="11836"/>
                  </a:cubicBezTo>
                  <a:cubicBezTo>
                    <a:pt x="6488" y="11876"/>
                    <a:pt x="6462" y="11932"/>
                    <a:pt x="6531" y="11958"/>
                  </a:cubicBezTo>
                  <a:cubicBezTo>
                    <a:pt x="6547" y="11967"/>
                    <a:pt x="6561" y="11971"/>
                    <a:pt x="6572" y="11971"/>
                  </a:cubicBezTo>
                  <a:cubicBezTo>
                    <a:pt x="6602" y="11971"/>
                    <a:pt x="6621" y="11947"/>
                    <a:pt x="6640" y="11919"/>
                  </a:cubicBezTo>
                  <a:cubicBezTo>
                    <a:pt x="6696" y="11836"/>
                    <a:pt x="6723" y="11753"/>
                    <a:pt x="6736" y="11658"/>
                  </a:cubicBezTo>
                  <a:cubicBezTo>
                    <a:pt x="6753" y="11615"/>
                    <a:pt x="6710" y="11562"/>
                    <a:pt x="6683" y="11532"/>
                  </a:cubicBezTo>
                  <a:cubicBezTo>
                    <a:pt x="6653" y="11492"/>
                    <a:pt x="6653" y="11479"/>
                    <a:pt x="6683" y="11462"/>
                  </a:cubicBezTo>
                  <a:cubicBezTo>
                    <a:pt x="6766" y="11410"/>
                    <a:pt x="6849" y="11327"/>
                    <a:pt x="6958" y="11297"/>
                  </a:cubicBezTo>
                  <a:cubicBezTo>
                    <a:pt x="6982" y="11291"/>
                    <a:pt x="7009" y="11286"/>
                    <a:pt x="7035" y="11286"/>
                  </a:cubicBezTo>
                  <a:cubicBezTo>
                    <a:pt x="7069" y="11286"/>
                    <a:pt x="7101" y="11295"/>
                    <a:pt x="7123" y="11327"/>
                  </a:cubicBezTo>
                  <a:cubicBezTo>
                    <a:pt x="7123" y="11340"/>
                    <a:pt x="7136" y="11353"/>
                    <a:pt x="7149" y="11353"/>
                  </a:cubicBezTo>
                  <a:cubicBezTo>
                    <a:pt x="7167" y="11361"/>
                    <a:pt x="7183" y="11369"/>
                    <a:pt x="7198" y="11369"/>
                  </a:cubicBezTo>
                  <a:cubicBezTo>
                    <a:pt x="7210" y="11369"/>
                    <a:pt x="7221" y="11364"/>
                    <a:pt x="7232" y="11353"/>
                  </a:cubicBezTo>
                  <a:cubicBezTo>
                    <a:pt x="7262" y="11327"/>
                    <a:pt x="7262" y="11297"/>
                    <a:pt x="7249" y="11284"/>
                  </a:cubicBezTo>
                  <a:cubicBezTo>
                    <a:pt x="7206" y="11201"/>
                    <a:pt x="7166" y="11148"/>
                    <a:pt x="7083" y="11132"/>
                  </a:cubicBezTo>
                  <a:cubicBezTo>
                    <a:pt x="7054" y="11118"/>
                    <a:pt x="7027" y="11132"/>
                    <a:pt x="7001" y="11105"/>
                  </a:cubicBezTo>
                  <a:cubicBezTo>
                    <a:pt x="7083" y="11036"/>
                    <a:pt x="7179" y="10966"/>
                    <a:pt x="7262" y="10900"/>
                  </a:cubicBezTo>
                  <a:cubicBezTo>
                    <a:pt x="7288" y="10884"/>
                    <a:pt x="7302" y="10857"/>
                    <a:pt x="7331" y="10844"/>
                  </a:cubicBezTo>
                  <a:cubicBezTo>
                    <a:pt x="7341" y="10825"/>
                    <a:pt x="7350" y="10811"/>
                    <a:pt x="7365" y="10811"/>
                  </a:cubicBezTo>
                  <a:close/>
                  <a:moveTo>
                    <a:pt x="5761" y="12484"/>
                  </a:moveTo>
                  <a:lnTo>
                    <a:pt x="5761" y="12484"/>
                  </a:lnTo>
                  <a:cubicBezTo>
                    <a:pt x="5856" y="12580"/>
                    <a:pt x="5966" y="12593"/>
                    <a:pt x="6062" y="12620"/>
                  </a:cubicBezTo>
                  <a:cubicBezTo>
                    <a:pt x="5992" y="12740"/>
                    <a:pt x="5936" y="12795"/>
                    <a:pt x="5869" y="12795"/>
                  </a:cubicBezTo>
                  <a:cubicBezTo>
                    <a:pt x="5844" y="12795"/>
                    <a:pt x="5817" y="12787"/>
                    <a:pt x="5787" y="12772"/>
                  </a:cubicBezTo>
                  <a:cubicBezTo>
                    <a:pt x="5678" y="12702"/>
                    <a:pt x="5678" y="12650"/>
                    <a:pt x="5761" y="12484"/>
                  </a:cubicBezTo>
                  <a:close/>
                  <a:moveTo>
                    <a:pt x="5503" y="7312"/>
                  </a:moveTo>
                  <a:cubicBezTo>
                    <a:pt x="5533" y="7312"/>
                    <a:pt x="5564" y="7313"/>
                    <a:pt x="5595" y="7316"/>
                  </a:cubicBezTo>
                  <a:cubicBezTo>
                    <a:pt x="5678" y="7316"/>
                    <a:pt x="5691" y="7329"/>
                    <a:pt x="5661" y="7411"/>
                  </a:cubicBezTo>
                  <a:cubicBezTo>
                    <a:pt x="5622" y="7577"/>
                    <a:pt x="5608" y="7759"/>
                    <a:pt x="5622" y="7937"/>
                  </a:cubicBezTo>
                  <a:cubicBezTo>
                    <a:pt x="5622" y="8268"/>
                    <a:pt x="5678" y="8585"/>
                    <a:pt x="5856" y="8860"/>
                  </a:cubicBezTo>
                  <a:cubicBezTo>
                    <a:pt x="5888" y="8904"/>
                    <a:pt x="5921" y="8955"/>
                    <a:pt x="5974" y="8955"/>
                  </a:cubicBezTo>
                  <a:cubicBezTo>
                    <a:pt x="5989" y="8955"/>
                    <a:pt x="6004" y="8951"/>
                    <a:pt x="6022" y="8943"/>
                  </a:cubicBezTo>
                  <a:cubicBezTo>
                    <a:pt x="6027" y="8940"/>
                    <a:pt x="6032" y="8939"/>
                    <a:pt x="6037" y="8939"/>
                  </a:cubicBezTo>
                  <a:cubicBezTo>
                    <a:pt x="6058" y="8939"/>
                    <a:pt x="6078" y="8958"/>
                    <a:pt x="6091" y="8969"/>
                  </a:cubicBezTo>
                  <a:cubicBezTo>
                    <a:pt x="6108" y="8975"/>
                    <a:pt x="6122" y="8978"/>
                    <a:pt x="6134" y="8978"/>
                  </a:cubicBezTo>
                  <a:cubicBezTo>
                    <a:pt x="6151" y="8978"/>
                    <a:pt x="6164" y="8971"/>
                    <a:pt x="6174" y="8956"/>
                  </a:cubicBezTo>
                  <a:cubicBezTo>
                    <a:pt x="6187" y="8943"/>
                    <a:pt x="6200" y="8916"/>
                    <a:pt x="6174" y="8886"/>
                  </a:cubicBezTo>
                  <a:cubicBezTo>
                    <a:pt x="6075" y="8764"/>
                    <a:pt x="6105" y="8625"/>
                    <a:pt x="6105" y="8486"/>
                  </a:cubicBezTo>
                  <a:cubicBezTo>
                    <a:pt x="6118" y="8351"/>
                    <a:pt x="6144" y="8212"/>
                    <a:pt x="6187" y="8073"/>
                  </a:cubicBezTo>
                  <a:cubicBezTo>
                    <a:pt x="6187" y="8294"/>
                    <a:pt x="6227" y="8503"/>
                    <a:pt x="6283" y="8708"/>
                  </a:cubicBezTo>
                  <a:cubicBezTo>
                    <a:pt x="6366" y="8982"/>
                    <a:pt x="6462" y="9260"/>
                    <a:pt x="6640" y="9478"/>
                  </a:cubicBezTo>
                  <a:cubicBezTo>
                    <a:pt x="6640" y="9495"/>
                    <a:pt x="6653" y="9508"/>
                    <a:pt x="6653" y="9508"/>
                  </a:cubicBezTo>
                  <a:cubicBezTo>
                    <a:pt x="6670" y="9521"/>
                    <a:pt x="6683" y="9535"/>
                    <a:pt x="6696" y="9548"/>
                  </a:cubicBezTo>
                  <a:cubicBezTo>
                    <a:pt x="6835" y="9660"/>
                    <a:pt x="6958" y="9783"/>
                    <a:pt x="7067" y="9921"/>
                  </a:cubicBezTo>
                  <a:cubicBezTo>
                    <a:pt x="7097" y="9948"/>
                    <a:pt x="7123" y="9974"/>
                    <a:pt x="7166" y="9974"/>
                  </a:cubicBezTo>
                  <a:cubicBezTo>
                    <a:pt x="7219" y="9991"/>
                    <a:pt x="7232" y="10017"/>
                    <a:pt x="7219" y="10074"/>
                  </a:cubicBezTo>
                  <a:cubicBezTo>
                    <a:pt x="7206" y="10100"/>
                    <a:pt x="7206" y="10140"/>
                    <a:pt x="7206" y="10183"/>
                  </a:cubicBezTo>
                  <a:cubicBezTo>
                    <a:pt x="7206" y="10292"/>
                    <a:pt x="7149" y="10374"/>
                    <a:pt x="7083" y="10457"/>
                  </a:cubicBezTo>
                  <a:cubicBezTo>
                    <a:pt x="6931" y="10665"/>
                    <a:pt x="6766" y="10870"/>
                    <a:pt x="6601" y="11079"/>
                  </a:cubicBezTo>
                  <a:lnTo>
                    <a:pt x="6601" y="11066"/>
                  </a:lnTo>
                  <a:cubicBezTo>
                    <a:pt x="6571" y="11231"/>
                    <a:pt x="6448" y="11340"/>
                    <a:pt x="6366" y="11462"/>
                  </a:cubicBezTo>
                  <a:cubicBezTo>
                    <a:pt x="6283" y="11601"/>
                    <a:pt x="6187" y="11727"/>
                    <a:pt x="6075" y="11849"/>
                  </a:cubicBezTo>
                  <a:cubicBezTo>
                    <a:pt x="5939" y="12041"/>
                    <a:pt x="5744" y="12193"/>
                    <a:pt x="5565" y="12345"/>
                  </a:cubicBezTo>
                  <a:cubicBezTo>
                    <a:pt x="5413" y="12454"/>
                    <a:pt x="5278" y="12580"/>
                    <a:pt x="5126" y="12689"/>
                  </a:cubicBezTo>
                  <a:cubicBezTo>
                    <a:pt x="4987" y="12802"/>
                    <a:pt x="4835" y="12868"/>
                    <a:pt x="4686" y="12937"/>
                  </a:cubicBezTo>
                  <a:cubicBezTo>
                    <a:pt x="4547" y="12993"/>
                    <a:pt x="4408" y="13050"/>
                    <a:pt x="4256" y="13063"/>
                  </a:cubicBezTo>
                  <a:cubicBezTo>
                    <a:pt x="4124" y="13080"/>
                    <a:pt x="3991" y="13104"/>
                    <a:pt x="3859" y="13104"/>
                  </a:cubicBezTo>
                  <a:cubicBezTo>
                    <a:pt x="3785" y="13104"/>
                    <a:pt x="3711" y="13096"/>
                    <a:pt x="3638" y="13076"/>
                  </a:cubicBezTo>
                  <a:cubicBezTo>
                    <a:pt x="3446" y="13020"/>
                    <a:pt x="3237" y="12951"/>
                    <a:pt x="3099" y="12772"/>
                  </a:cubicBezTo>
                  <a:cubicBezTo>
                    <a:pt x="3016" y="12650"/>
                    <a:pt x="2920" y="12511"/>
                    <a:pt x="2851" y="12372"/>
                  </a:cubicBezTo>
                  <a:cubicBezTo>
                    <a:pt x="2741" y="12180"/>
                    <a:pt x="2685" y="11958"/>
                    <a:pt x="2659" y="11753"/>
                  </a:cubicBezTo>
                  <a:cubicBezTo>
                    <a:pt x="2632" y="11588"/>
                    <a:pt x="2632" y="11410"/>
                    <a:pt x="2646" y="11244"/>
                  </a:cubicBezTo>
                  <a:cubicBezTo>
                    <a:pt x="2685" y="10913"/>
                    <a:pt x="2728" y="10583"/>
                    <a:pt x="2798" y="10265"/>
                  </a:cubicBezTo>
                  <a:cubicBezTo>
                    <a:pt x="2837" y="10074"/>
                    <a:pt x="2920" y="9908"/>
                    <a:pt x="2976" y="9726"/>
                  </a:cubicBezTo>
                  <a:cubicBezTo>
                    <a:pt x="3046" y="9508"/>
                    <a:pt x="3128" y="9300"/>
                    <a:pt x="3224" y="9081"/>
                  </a:cubicBezTo>
                  <a:cubicBezTo>
                    <a:pt x="3307" y="8873"/>
                    <a:pt x="3429" y="8695"/>
                    <a:pt x="3568" y="8503"/>
                  </a:cubicBezTo>
                  <a:cubicBezTo>
                    <a:pt x="3651" y="8377"/>
                    <a:pt x="3747" y="8255"/>
                    <a:pt x="3843" y="8129"/>
                  </a:cubicBezTo>
                  <a:cubicBezTo>
                    <a:pt x="3982" y="7937"/>
                    <a:pt x="4134" y="7759"/>
                    <a:pt x="4339" y="7633"/>
                  </a:cubicBezTo>
                  <a:cubicBezTo>
                    <a:pt x="4573" y="7494"/>
                    <a:pt x="4821" y="7385"/>
                    <a:pt x="5112" y="7345"/>
                  </a:cubicBezTo>
                  <a:cubicBezTo>
                    <a:pt x="5247" y="7332"/>
                    <a:pt x="5372" y="7312"/>
                    <a:pt x="5503" y="7312"/>
                  </a:cubicBezTo>
                  <a:close/>
                  <a:moveTo>
                    <a:pt x="2563" y="12249"/>
                  </a:moveTo>
                  <a:cubicBezTo>
                    <a:pt x="2672" y="12471"/>
                    <a:pt x="2768" y="12663"/>
                    <a:pt x="2894" y="12841"/>
                  </a:cubicBezTo>
                  <a:cubicBezTo>
                    <a:pt x="3046" y="13033"/>
                    <a:pt x="3237" y="13159"/>
                    <a:pt x="3472" y="13228"/>
                  </a:cubicBezTo>
                  <a:cubicBezTo>
                    <a:pt x="3611" y="13268"/>
                    <a:pt x="3747" y="13298"/>
                    <a:pt x="3886" y="13298"/>
                  </a:cubicBezTo>
                  <a:cubicBezTo>
                    <a:pt x="3995" y="13298"/>
                    <a:pt x="4091" y="13268"/>
                    <a:pt x="4203" y="13268"/>
                  </a:cubicBezTo>
                  <a:cubicBezTo>
                    <a:pt x="4216" y="13268"/>
                    <a:pt x="4216" y="13255"/>
                    <a:pt x="4230" y="13255"/>
                  </a:cubicBezTo>
                  <a:cubicBezTo>
                    <a:pt x="4244" y="13256"/>
                    <a:pt x="4257" y="13256"/>
                    <a:pt x="4271" y="13256"/>
                  </a:cubicBezTo>
                  <a:cubicBezTo>
                    <a:pt x="4421" y="13256"/>
                    <a:pt x="4561" y="13195"/>
                    <a:pt x="4712" y="13159"/>
                  </a:cubicBezTo>
                  <a:lnTo>
                    <a:pt x="4712" y="13159"/>
                  </a:lnTo>
                  <a:cubicBezTo>
                    <a:pt x="4656" y="13242"/>
                    <a:pt x="4616" y="13324"/>
                    <a:pt x="4560" y="13407"/>
                  </a:cubicBezTo>
                  <a:cubicBezTo>
                    <a:pt x="4451" y="13572"/>
                    <a:pt x="4368" y="13764"/>
                    <a:pt x="4299" y="13959"/>
                  </a:cubicBezTo>
                  <a:cubicBezTo>
                    <a:pt x="4256" y="14042"/>
                    <a:pt x="4230" y="14138"/>
                    <a:pt x="4173" y="14220"/>
                  </a:cubicBezTo>
                  <a:cubicBezTo>
                    <a:pt x="4134" y="14290"/>
                    <a:pt x="4107" y="14372"/>
                    <a:pt x="4091" y="14455"/>
                  </a:cubicBezTo>
                  <a:cubicBezTo>
                    <a:pt x="4091" y="14501"/>
                    <a:pt x="4072" y="14515"/>
                    <a:pt x="4046" y="14515"/>
                  </a:cubicBezTo>
                  <a:cubicBezTo>
                    <a:pt x="4034" y="14515"/>
                    <a:pt x="4021" y="14512"/>
                    <a:pt x="4008" y="14508"/>
                  </a:cubicBezTo>
                  <a:cubicBezTo>
                    <a:pt x="3886" y="14508"/>
                    <a:pt x="3776" y="14455"/>
                    <a:pt x="3664" y="14412"/>
                  </a:cubicBezTo>
                  <a:cubicBezTo>
                    <a:pt x="3429" y="14343"/>
                    <a:pt x="3211" y="14247"/>
                    <a:pt x="2989" y="14124"/>
                  </a:cubicBezTo>
                  <a:cubicBezTo>
                    <a:pt x="2880" y="14068"/>
                    <a:pt x="2768" y="13986"/>
                    <a:pt x="2659" y="13916"/>
                  </a:cubicBezTo>
                  <a:cubicBezTo>
                    <a:pt x="2437" y="13764"/>
                    <a:pt x="2206" y="13612"/>
                    <a:pt x="1997" y="13447"/>
                  </a:cubicBezTo>
                  <a:cubicBezTo>
                    <a:pt x="1958" y="13407"/>
                    <a:pt x="1901" y="13364"/>
                    <a:pt x="1858" y="13337"/>
                  </a:cubicBezTo>
                  <a:cubicBezTo>
                    <a:pt x="2189" y="13050"/>
                    <a:pt x="2398" y="12663"/>
                    <a:pt x="2563" y="12249"/>
                  </a:cubicBezTo>
                  <a:close/>
                  <a:moveTo>
                    <a:pt x="7880" y="13490"/>
                  </a:moveTo>
                  <a:cubicBezTo>
                    <a:pt x="8006" y="13490"/>
                    <a:pt x="7993" y="13490"/>
                    <a:pt x="8019" y="13599"/>
                  </a:cubicBezTo>
                  <a:cubicBezTo>
                    <a:pt x="8046" y="13738"/>
                    <a:pt x="8075" y="13876"/>
                    <a:pt x="8158" y="13999"/>
                  </a:cubicBezTo>
                  <a:cubicBezTo>
                    <a:pt x="8224" y="14124"/>
                    <a:pt x="8307" y="14247"/>
                    <a:pt x="8390" y="14386"/>
                  </a:cubicBezTo>
                  <a:cubicBezTo>
                    <a:pt x="8419" y="14439"/>
                    <a:pt x="8390" y="14495"/>
                    <a:pt x="8376" y="14564"/>
                  </a:cubicBezTo>
                  <a:cubicBezTo>
                    <a:pt x="8158" y="14220"/>
                    <a:pt x="7993" y="13876"/>
                    <a:pt x="7880" y="13490"/>
                  </a:cubicBezTo>
                  <a:close/>
                  <a:moveTo>
                    <a:pt x="10759" y="9449"/>
                  </a:moveTo>
                  <a:cubicBezTo>
                    <a:pt x="10796" y="9449"/>
                    <a:pt x="10833" y="9450"/>
                    <a:pt x="10870" y="9452"/>
                  </a:cubicBezTo>
                  <a:cubicBezTo>
                    <a:pt x="11091" y="9465"/>
                    <a:pt x="11313" y="9508"/>
                    <a:pt x="11505" y="9604"/>
                  </a:cubicBezTo>
                  <a:cubicBezTo>
                    <a:pt x="11657" y="9687"/>
                    <a:pt x="11753" y="9809"/>
                    <a:pt x="11822" y="9961"/>
                  </a:cubicBezTo>
                  <a:cubicBezTo>
                    <a:pt x="11918" y="10140"/>
                    <a:pt x="11987" y="10335"/>
                    <a:pt x="12044" y="10540"/>
                  </a:cubicBezTo>
                  <a:cubicBezTo>
                    <a:pt x="12070" y="10636"/>
                    <a:pt x="12097" y="10718"/>
                    <a:pt x="12110" y="10818"/>
                  </a:cubicBezTo>
                  <a:cubicBezTo>
                    <a:pt x="11987" y="10735"/>
                    <a:pt x="11835" y="10705"/>
                    <a:pt x="11670" y="10692"/>
                  </a:cubicBezTo>
                  <a:cubicBezTo>
                    <a:pt x="11630" y="10692"/>
                    <a:pt x="11574" y="10692"/>
                    <a:pt x="11518" y="10705"/>
                  </a:cubicBezTo>
                  <a:cubicBezTo>
                    <a:pt x="11339" y="10761"/>
                    <a:pt x="11147" y="10775"/>
                    <a:pt x="10995" y="10913"/>
                  </a:cubicBezTo>
                  <a:cubicBezTo>
                    <a:pt x="10982" y="10940"/>
                    <a:pt x="10952" y="10940"/>
                    <a:pt x="10969" y="10983"/>
                  </a:cubicBezTo>
                  <a:cubicBezTo>
                    <a:pt x="10982" y="11023"/>
                    <a:pt x="11009" y="11023"/>
                    <a:pt x="11035" y="11023"/>
                  </a:cubicBezTo>
                  <a:cubicBezTo>
                    <a:pt x="11091" y="11009"/>
                    <a:pt x="11147" y="11009"/>
                    <a:pt x="11200" y="10996"/>
                  </a:cubicBezTo>
                  <a:cubicBezTo>
                    <a:pt x="11285" y="10985"/>
                    <a:pt x="11368" y="10978"/>
                    <a:pt x="11450" y="10978"/>
                  </a:cubicBezTo>
                  <a:cubicBezTo>
                    <a:pt x="11677" y="10978"/>
                    <a:pt x="11895" y="11027"/>
                    <a:pt x="12097" y="11148"/>
                  </a:cubicBezTo>
                  <a:cubicBezTo>
                    <a:pt x="12153" y="11175"/>
                    <a:pt x="12179" y="11201"/>
                    <a:pt x="12179" y="11271"/>
                  </a:cubicBezTo>
                  <a:cubicBezTo>
                    <a:pt x="12179" y="11410"/>
                    <a:pt x="12192" y="11562"/>
                    <a:pt x="12192" y="11710"/>
                  </a:cubicBezTo>
                  <a:cubicBezTo>
                    <a:pt x="12192" y="11727"/>
                    <a:pt x="12192" y="11753"/>
                    <a:pt x="12179" y="11767"/>
                  </a:cubicBezTo>
                  <a:lnTo>
                    <a:pt x="12179" y="11780"/>
                  </a:lnTo>
                  <a:cubicBezTo>
                    <a:pt x="12179" y="12058"/>
                    <a:pt x="12140" y="12332"/>
                    <a:pt x="12126" y="12593"/>
                  </a:cubicBezTo>
                  <a:cubicBezTo>
                    <a:pt x="12097" y="12828"/>
                    <a:pt x="12057" y="13050"/>
                    <a:pt x="12001" y="13281"/>
                  </a:cubicBezTo>
                  <a:cubicBezTo>
                    <a:pt x="11944" y="13463"/>
                    <a:pt x="11905" y="13668"/>
                    <a:pt x="11796" y="13847"/>
                  </a:cubicBezTo>
                  <a:cubicBezTo>
                    <a:pt x="11753" y="13929"/>
                    <a:pt x="11713" y="14042"/>
                    <a:pt x="11657" y="14124"/>
                  </a:cubicBezTo>
                  <a:cubicBezTo>
                    <a:pt x="11574" y="14234"/>
                    <a:pt x="11465" y="14316"/>
                    <a:pt x="11382" y="14412"/>
                  </a:cubicBezTo>
                  <a:cubicBezTo>
                    <a:pt x="11187" y="14620"/>
                    <a:pt x="10952" y="14756"/>
                    <a:pt x="10704" y="14882"/>
                  </a:cubicBezTo>
                  <a:cubicBezTo>
                    <a:pt x="10582" y="14935"/>
                    <a:pt x="10430" y="14964"/>
                    <a:pt x="10291" y="15004"/>
                  </a:cubicBezTo>
                  <a:cubicBezTo>
                    <a:pt x="10211" y="15026"/>
                    <a:pt x="10123" y="15039"/>
                    <a:pt x="10032" y="15039"/>
                  </a:cubicBezTo>
                  <a:cubicBezTo>
                    <a:pt x="10000" y="15039"/>
                    <a:pt x="9967" y="15037"/>
                    <a:pt x="9934" y="15034"/>
                  </a:cubicBezTo>
                  <a:cubicBezTo>
                    <a:pt x="9712" y="15017"/>
                    <a:pt x="9507" y="14978"/>
                    <a:pt x="9299" y="14868"/>
                  </a:cubicBezTo>
                  <a:cubicBezTo>
                    <a:pt x="9094" y="14756"/>
                    <a:pt x="8929" y="14604"/>
                    <a:pt x="8763" y="14439"/>
                  </a:cubicBezTo>
                  <a:cubicBezTo>
                    <a:pt x="8654" y="14343"/>
                    <a:pt x="8555" y="14234"/>
                    <a:pt x="8472" y="14108"/>
                  </a:cubicBezTo>
                  <a:cubicBezTo>
                    <a:pt x="8376" y="13972"/>
                    <a:pt x="8267" y="13820"/>
                    <a:pt x="8211" y="13655"/>
                  </a:cubicBezTo>
                  <a:cubicBezTo>
                    <a:pt x="8185" y="13585"/>
                    <a:pt x="8185" y="13503"/>
                    <a:pt x="8158" y="13447"/>
                  </a:cubicBezTo>
                  <a:cubicBezTo>
                    <a:pt x="8142" y="13420"/>
                    <a:pt x="8158" y="13420"/>
                    <a:pt x="8185" y="13407"/>
                  </a:cubicBezTo>
                  <a:cubicBezTo>
                    <a:pt x="8224" y="13380"/>
                    <a:pt x="8267" y="13324"/>
                    <a:pt x="8307" y="13298"/>
                  </a:cubicBezTo>
                  <a:cubicBezTo>
                    <a:pt x="8337" y="13268"/>
                    <a:pt x="8337" y="13228"/>
                    <a:pt x="8323" y="13185"/>
                  </a:cubicBezTo>
                  <a:cubicBezTo>
                    <a:pt x="8311" y="13168"/>
                    <a:pt x="8296" y="13163"/>
                    <a:pt x="8281" y="13163"/>
                  </a:cubicBezTo>
                  <a:cubicBezTo>
                    <a:pt x="8261" y="13163"/>
                    <a:pt x="8241" y="13172"/>
                    <a:pt x="8224" y="13172"/>
                  </a:cubicBezTo>
                  <a:cubicBezTo>
                    <a:pt x="8198" y="13185"/>
                    <a:pt x="8185" y="13199"/>
                    <a:pt x="8158" y="13215"/>
                  </a:cubicBezTo>
                  <a:cubicBezTo>
                    <a:pt x="8102" y="13268"/>
                    <a:pt x="8046" y="13298"/>
                    <a:pt x="7963" y="13298"/>
                  </a:cubicBezTo>
                  <a:cubicBezTo>
                    <a:pt x="7950" y="13242"/>
                    <a:pt x="7993" y="13199"/>
                    <a:pt x="8006" y="13159"/>
                  </a:cubicBezTo>
                  <a:cubicBezTo>
                    <a:pt x="8006" y="13132"/>
                    <a:pt x="8019" y="13089"/>
                    <a:pt x="7976" y="13063"/>
                  </a:cubicBezTo>
                  <a:cubicBezTo>
                    <a:pt x="7969" y="13061"/>
                    <a:pt x="7962" y="13060"/>
                    <a:pt x="7957" y="13060"/>
                  </a:cubicBezTo>
                  <a:cubicBezTo>
                    <a:pt x="7920" y="13060"/>
                    <a:pt x="7908" y="13093"/>
                    <a:pt x="7894" y="13116"/>
                  </a:cubicBezTo>
                  <a:cubicBezTo>
                    <a:pt x="7880" y="13159"/>
                    <a:pt x="7854" y="13185"/>
                    <a:pt x="7841" y="13228"/>
                  </a:cubicBezTo>
                  <a:cubicBezTo>
                    <a:pt x="7841" y="13253"/>
                    <a:pt x="7829" y="13263"/>
                    <a:pt x="7810" y="13263"/>
                  </a:cubicBezTo>
                  <a:cubicBezTo>
                    <a:pt x="7799" y="13263"/>
                    <a:pt x="7786" y="13260"/>
                    <a:pt x="7771" y="13255"/>
                  </a:cubicBezTo>
                  <a:cubicBezTo>
                    <a:pt x="7550" y="13185"/>
                    <a:pt x="7262" y="12951"/>
                    <a:pt x="7249" y="12663"/>
                  </a:cubicBezTo>
                  <a:cubicBezTo>
                    <a:pt x="7249" y="12537"/>
                    <a:pt x="7206" y="12402"/>
                    <a:pt x="7219" y="12276"/>
                  </a:cubicBezTo>
                  <a:cubicBezTo>
                    <a:pt x="7232" y="12001"/>
                    <a:pt x="7454" y="11780"/>
                    <a:pt x="7728" y="11753"/>
                  </a:cubicBezTo>
                  <a:cubicBezTo>
                    <a:pt x="7738" y="11752"/>
                    <a:pt x="7747" y="11752"/>
                    <a:pt x="7756" y="11752"/>
                  </a:cubicBezTo>
                  <a:cubicBezTo>
                    <a:pt x="7856" y="11752"/>
                    <a:pt x="7942" y="11815"/>
                    <a:pt x="8006" y="11876"/>
                  </a:cubicBezTo>
                  <a:cubicBezTo>
                    <a:pt x="8059" y="11919"/>
                    <a:pt x="8102" y="11975"/>
                    <a:pt x="8128" y="12028"/>
                  </a:cubicBezTo>
                  <a:cubicBezTo>
                    <a:pt x="8158" y="12084"/>
                    <a:pt x="8185" y="12140"/>
                    <a:pt x="8241" y="12167"/>
                  </a:cubicBezTo>
                  <a:cubicBezTo>
                    <a:pt x="8307" y="12206"/>
                    <a:pt x="8307" y="12289"/>
                    <a:pt x="8337" y="12345"/>
                  </a:cubicBezTo>
                  <a:cubicBezTo>
                    <a:pt x="8364" y="12393"/>
                    <a:pt x="8379" y="12414"/>
                    <a:pt x="8408" y="12414"/>
                  </a:cubicBezTo>
                  <a:cubicBezTo>
                    <a:pt x="8421" y="12414"/>
                    <a:pt x="8437" y="12410"/>
                    <a:pt x="8459" y="12402"/>
                  </a:cubicBezTo>
                  <a:cubicBezTo>
                    <a:pt x="8502" y="12388"/>
                    <a:pt x="8515" y="12345"/>
                    <a:pt x="8515" y="12306"/>
                  </a:cubicBezTo>
                  <a:cubicBezTo>
                    <a:pt x="8489" y="12140"/>
                    <a:pt x="8459" y="11975"/>
                    <a:pt x="8472" y="11810"/>
                  </a:cubicBezTo>
                  <a:cubicBezTo>
                    <a:pt x="8489" y="11628"/>
                    <a:pt x="8489" y="11449"/>
                    <a:pt x="8528" y="11271"/>
                  </a:cubicBezTo>
                  <a:cubicBezTo>
                    <a:pt x="8571" y="11132"/>
                    <a:pt x="8624" y="11009"/>
                    <a:pt x="8750" y="10913"/>
                  </a:cubicBezTo>
                  <a:cubicBezTo>
                    <a:pt x="8998" y="10748"/>
                    <a:pt x="9177" y="10513"/>
                    <a:pt x="9368" y="10279"/>
                  </a:cubicBezTo>
                  <a:cubicBezTo>
                    <a:pt x="9481" y="10140"/>
                    <a:pt x="9577" y="9991"/>
                    <a:pt x="9659" y="9839"/>
                  </a:cubicBezTo>
                  <a:cubicBezTo>
                    <a:pt x="9729" y="9673"/>
                    <a:pt x="9851" y="9591"/>
                    <a:pt x="10017" y="9548"/>
                  </a:cubicBezTo>
                  <a:cubicBezTo>
                    <a:pt x="10256" y="9487"/>
                    <a:pt x="10507" y="9449"/>
                    <a:pt x="10759" y="9449"/>
                  </a:cubicBezTo>
                  <a:close/>
                  <a:moveTo>
                    <a:pt x="10747" y="15117"/>
                  </a:moveTo>
                  <a:cubicBezTo>
                    <a:pt x="10747" y="15121"/>
                    <a:pt x="10747" y="15122"/>
                    <a:pt x="10747" y="15122"/>
                  </a:cubicBezTo>
                  <a:cubicBezTo>
                    <a:pt x="10746" y="15122"/>
                    <a:pt x="10745" y="15120"/>
                    <a:pt x="10742" y="15119"/>
                  </a:cubicBezTo>
                  <a:lnTo>
                    <a:pt x="10742" y="15119"/>
                  </a:lnTo>
                  <a:cubicBezTo>
                    <a:pt x="10744" y="15118"/>
                    <a:pt x="10746" y="15117"/>
                    <a:pt x="10747" y="15117"/>
                  </a:cubicBezTo>
                  <a:close/>
                  <a:moveTo>
                    <a:pt x="2414" y="1"/>
                  </a:moveTo>
                  <a:cubicBezTo>
                    <a:pt x="2253" y="1"/>
                    <a:pt x="2093" y="18"/>
                    <a:pt x="1928" y="54"/>
                  </a:cubicBezTo>
                  <a:cubicBezTo>
                    <a:pt x="1763" y="110"/>
                    <a:pt x="1584" y="123"/>
                    <a:pt x="1405" y="166"/>
                  </a:cubicBezTo>
                  <a:cubicBezTo>
                    <a:pt x="1197" y="206"/>
                    <a:pt x="1005" y="275"/>
                    <a:pt x="896" y="467"/>
                  </a:cubicBezTo>
                  <a:cubicBezTo>
                    <a:pt x="853" y="510"/>
                    <a:pt x="853" y="580"/>
                    <a:pt x="827" y="619"/>
                  </a:cubicBezTo>
                  <a:cubicBezTo>
                    <a:pt x="814" y="606"/>
                    <a:pt x="784" y="593"/>
                    <a:pt x="784" y="580"/>
                  </a:cubicBezTo>
                  <a:cubicBezTo>
                    <a:pt x="718" y="454"/>
                    <a:pt x="688" y="331"/>
                    <a:pt x="701" y="179"/>
                  </a:cubicBezTo>
                  <a:cubicBezTo>
                    <a:pt x="718" y="136"/>
                    <a:pt x="718" y="97"/>
                    <a:pt x="661" y="83"/>
                  </a:cubicBezTo>
                  <a:cubicBezTo>
                    <a:pt x="651" y="77"/>
                    <a:pt x="642" y="74"/>
                    <a:pt x="634" y="74"/>
                  </a:cubicBezTo>
                  <a:cubicBezTo>
                    <a:pt x="607" y="74"/>
                    <a:pt x="589" y="106"/>
                    <a:pt x="579" y="136"/>
                  </a:cubicBezTo>
                  <a:cubicBezTo>
                    <a:pt x="536" y="206"/>
                    <a:pt x="552" y="275"/>
                    <a:pt x="552" y="345"/>
                  </a:cubicBezTo>
                  <a:cubicBezTo>
                    <a:pt x="552" y="423"/>
                    <a:pt x="564" y="501"/>
                    <a:pt x="577" y="580"/>
                  </a:cubicBezTo>
                  <a:lnTo>
                    <a:pt x="577" y="580"/>
                  </a:lnTo>
                  <a:cubicBezTo>
                    <a:pt x="563" y="580"/>
                    <a:pt x="549" y="580"/>
                    <a:pt x="536" y="580"/>
                  </a:cubicBezTo>
                  <a:cubicBezTo>
                    <a:pt x="469" y="580"/>
                    <a:pt x="411" y="571"/>
                    <a:pt x="400" y="467"/>
                  </a:cubicBezTo>
                  <a:cubicBezTo>
                    <a:pt x="393" y="453"/>
                    <a:pt x="373" y="442"/>
                    <a:pt x="352" y="442"/>
                  </a:cubicBezTo>
                  <a:cubicBezTo>
                    <a:pt x="334" y="442"/>
                    <a:pt x="316" y="449"/>
                    <a:pt x="304" y="467"/>
                  </a:cubicBezTo>
                  <a:cubicBezTo>
                    <a:pt x="235" y="523"/>
                    <a:pt x="261" y="649"/>
                    <a:pt x="357" y="689"/>
                  </a:cubicBezTo>
                  <a:cubicBezTo>
                    <a:pt x="413" y="715"/>
                    <a:pt x="453" y="732"/>
                    <a:pt x="509" y="745"/>
                  </a:cubicBezTo>
                  <a:cubicBezTo>
                    <a:pt x="579" y="758"/>
                    <a:pt x="661" y="758"/>
                    <a:pt x="731" y="798"/>
                  </a:cubicBezTo>
                  <a:cubicBezTo>
                    <a:pt x="701" y="841"/>
                    <a:pt x="675" y="867"/>
                    <a:pt x="635" y="880"/>
                  </a:cubicBezTo>
                  <a:cubicBezTo>
                    <a:pt x="509" y="963"/>
                    <a:pt x="400" y="1076"/>
                    <a:pt x="304" y="1198"/>
                  </a:cubicBezTo>
                  <a:cubicBezTo>
                    <a:pt x="165" y="1376"/>
                    <a:pt x="69" y="1572"/>
                    <a:pt x="0" y="1777"/>
                  </a:cubicBezTo>
                  <a:lnTo>
                    <a:pt x="0" y="3747"/>
                  </a:lnTo>
                  <a:cubicBezTo>
                    <a:pt x="56" y="3638"/>
                    <a:pt x="83" y="3513"/>
                    <a:pt x="152" y="3404"/>
                  </a:cubicBezTo>
                  <a:cubicBezTo>
                    <a:pt x="222" y="3308"/>
                    <a:pt x="288" y="3251"/>
                    <a:pt x="400" y="3238"/>
                  </a:cubicBezTo>
                  <a:cubicBezTo>
                    <a:pt x="421" y="3236"/>
                    <a:pt x="441" y="3234"/>
                    <a:pt x="460" y="3234"/>
                  </a:cubicBezTo>
                  <a:cubicBezTo>
                    <a:pt x="633" y="3234"/>
                    <a:pt x="754" y="3336"/>
                    <a:pt x="840" y="3473"/>
                  </a:cubicBezTo>
                  <a:lnTo>
                    <a:pt x="840" y="3499"/>
                  </a:lnTo>
                  <a:cubicBezTo>
                    <a:pt x="840" y="3691"/>
                    <a:pt x="966" y="3857"/>
                    <a:pt x="979" y="4052"/>
                  </a:cubicBezTo>
                  <a:cubicBezTo>
                    <a:pt x="992" y="4121"/>
                    <a:pt x="1019" y="4161"/>
                    <a:pt x="1048" y="4217"/>
                  </a:cubicBezTo>
                  <a:cubicBezTo>
                    <a:pt x="1073" y="4276"/>
                    <a:pt x="1118" y="4303"/>
                    <a:pt x="1171" y="4303"/>
                  </a:cubicBezTo>
                  <a:cubicBezTo>
                    <a:pt x="1205" y="4303"/>
                    <a:pt x="1242" y="4292"/>
                    <a:pt x="1280" y="4270"/>
                  </a:cubicBezTo>
                  <a:cubicBezTo>
                    <a:pt x="1392" y="4217"/>
                    <a:pt x="1379" y="4121"/>
                    <a:pt x="1379" y="4038"/>
                  </a:cubicBezTo>
                  <a:cubicBezTo>
                    <a:pt x="1362" y="3774"/>
                    <a:pt x="1310" y="3526"/>
                    <a:pt x="1267" y="3278"/>
                  </a:cubicBezTo>
                  <a:cubicBezTo>
                    <a:pt x="1253" y="3156"/>
                    <a:pt x="1240" y="3046"/>
                    <a:pt x="1227" y="2921"/>
                  </a:cubicBezTo>
                  <a:cubicBezTo>
                    <a:pt x="1214" y="2865"/>
                    <a:pt x="1227" y="2798"/>
                    <a:pt x="1240" y="2742"/>
                  </a:cubicBezTo>
                  <a:cubicBezTo>
                    <a:pt x="1253" y="2646"/>
                    <a:pt x="1253" y="2534"/>
                    <a:pt x="1253" y="2438"/>
                  </a:cubicBezTo>
                  <a:cubicBezTo>
                    <a:pt x="1253" y="2233"/>
                    <a:pt x="1280" y="2025"/>
                    <a:pt x="1349" y="1820"/>
                  </a:cubicBezTo>
                  <a:cubicBezTo>
                    <a:pt x="1379" y="1707"/>
                    <a:pt x="1405" y="1598"/>
                    <a:pt x="1419" y="1476"/>
                  </a:cubicBezTo>
                  <a:cubicBezTo>
                    <a:pt x="1475" y="1145"/>
                    <a:pt x="1667" y="923"/>
                    <a:pt x="1984" y="814"/>
                  </a:cubicBezTo>
                  <a:cubicBezTo>
                    <a:pt x="2093" y="771"/>
                    <a:pt x="2189" y="715"/>
                    <a:pt x="2288" y="649"/>
                  </a:cubicBezTo>
                  <a:cubicBezTo>
                    <a:pt x="2398" y="566"/>
                    <a:pt x="2507" y="537"/>
                    <a:pt x="2632" y="523"/>
                  </a:cubicBezTo>
                  <a:cubicBezTo>
                    <a:pt x="2933" y="523"/>
                    <a:pt x="3211" y="550"/>
                    <a:pt x="3499" y="619"/>
                  </a:cubicBezTo>
                  <a:cubicBezTo>
                    <a:pt x="3747" y="689"/>
                    <a:pt x="3982" y="785"/>
                    <a:pt x="4190" y="910"/>
                  </a:cubicBezTo>
                  <a:cubicBezTo>
                    <a:pt x="4382" y="1006"/>
                    <a:pt x="4521" y="1171"/>
                    <a:pt x="4630" y="1350"/>
                  </a:cubicBezTo>
                  <a:cubicBezTo>
                    <a:pt x="4726" y="1489"/>
                    <a:pt x="4808" y="1641"/>
                    <a:pt x="4851" y="1806"/>
                  </a:cubicBezTo>
                  <a:cubicBezTo>
                    <a:pt x="4864" y="1846"/>
                    <a:pt x="4891" y="1872"/>
                    <a:pt x="4864" y="1929"/>
                  </a:cubicBezTo>
                  <a:cubicBezTo>
                    <a:pt x="4713" y="1857"/>
                    <a:pt x="4560" y="1834"/>
                    <a:pt x="4406" y="1834"/>
                  </a:cubicBezTo>
                  <a:cubicBezTo>
                    <a:pt x="4264" y="1834"/>
                    <a:pt x="4122" y="1853"/>
                    <a:pt x="3982" y="1872"/>
                  </a:cubicBezTo>
                  <a:cubicBezTo>
                    <a:pt x="3899" y="1889"/>
                    <a:pt x="3803" y="1915"/>
                    <a:pt x="3776" y="2011"/>
                  </a:cubicBezTo>
                  <a:cubicBezTo>
                    <a:pt x="3747" y="2121"/>
                    <a:pt x="3747" y="2137"/>
                    <a:pt x="3859" y="2150"/>
                  </a:cubicBezTo>
                  <a:cubicBezTo>
                    <a:pt x="3834" y="2231"/>
                    <a:pt x="3840" y="2263"/>
                    <a:pt x="3891" y="2263"/>
                  </a:cubicBezTo>
                  <a:cubicBezTo>
                    <a:pt x="3901" y="2263"/>
                    <a:pt x="3912" y="2261"/>
                    <a:pt x="3925" y="2259"/>
                  </a:cubicBezTo>
                  <a:cubicBezTo>
                    <a:pt x="3995" y="2259"/>
                    <a:pt x="4064" y="2233"/>
                    <a:pt x="4147" y="2220"/>
                  </a:cubicBezTo>
                  <a:cubicBezTo>
                    <a:pt x="4221" y="2210"/>
                    <a:pt x="4295" y="2205"/>
                    <a:pt x="4369" y="2205"/>
                  </a:cubicBezTo>
                  <a:cubicBezTo>
                    <a:pt x="4530" y="2205"/>
                    <a:pt x="4691" y="2229"/>
                    <a:pt x="4851" y="2286"/>
                  </a:cubicBezTo>
                  <a:cubicBezTo>
                    <a:pt x="4934" y="2316"/>
                    <a:pt x="4974" y="2355"/>
                    <a:pt x="4974" y="2451"/>
                  </a:cubicBezTo>
                  <a:cubicBezTo>
                    <a:pt x="5000" y="2633"/>
                    <a:pt x="5017" y="2825"/>
                    <a:pt x="5017" y="3017"/>
                  </a:cubicBezTo>
                  <a:cubicBezTo>
                    <a:pt x="5000" y="3225"/>
                    <a:pt x="4974" y="3430"/>
                    <a:pt x="4960" y="3652"/>
                  </a:cubicBezTo>
                  <a:cubicBezTo>
                    <a:pt x="4947" y="3900"/>
                    <a:pt x="4917" y="4161"/>
                    <a:pt x="4864" y="4409"/>
                  </a:cubicBezTo>
                  <a:cubicBezTo>
                    <a:pt x="4821" y="4644"/>
                    <a:pt x="4769" y="4878"/>
                    <a:pt x="4712" y="5113"/>
                  </a:cubicBezTo>
                  <a:cubicBezTo>
                    <a:pt x="4656" y="5292"/>
                    <a:pt x="4603" y="5484"/>
                    <a:pt x="4547" y="5675"/>
                  </a:cubicBezTo>
                  <a:cubicBezTo>
                    <a:pt x="4504" y="5857"/>
                    <a:pt x="4438" y="6036"/>
                    <a:pt x="4355" y="6201"/>
                  </a:cubicBezTo>
                  <a:cubicBezTo>
                    <a:pt x="4273" y="6353"/>
                    <a:pt x="4160" y="6476"/>
                    <a:pt x="3982" y="6532"/>
                  </a:cubicBezTo>
                  <a:cubicBezTo>
                    <a:pt x="3925" y="6545"/>
                    <a:pt x="3872" y="6572"/>
                    <a:pt x="3816" y="6601"/>
                  </a:cubicBezTo>
                  <a:cubicBezTo>
                    <a:pt x="3806" y="6605"/>
                    <a:pt x="3798" y="6606"/>
                    <a:pt x="3791" y="6606"/>
                  </a:cubicBezTo>
                  <a:cubicBezTo>
                    <a:pt x="3769" y="6606"/>
                    <a:pt x="3757" y="6591"/>
                    <a:pt x="3747" y="6558"/>
                  </a:cubicBezTo>
                  <a:cubicBezTo>
                    <a:pt x="3720" y="6476"/>
                    <a:pt x="3694" y="6393"/>
                    <a:pt x="3677" y="6310"/>
                  </a:cubicBezTo>
                  <a:cubicBezTo>
                    <a:pt x="3658" y="6281"/>
                    <a:pt x="3638" y="6264"/>
                    <a:pt x="3612" y="6264"/>
                  </a:cubicBezTo>
                  <a:cubicBezTo>
                    <a:pt x="3603" y="6264"/>
                    <a:pt x="3593" y="6266"/>
                    <a:pt x="3581" y="6271"/>
                  </a:cubicBezTo>
                  <a:cubicBezTo>
                    <a:pt x="3542" y="6271"/>
                    <a:pt x="3542" y="6310"/>
                    <a:pt x="3542" y="6353"/>
                  </a:cubicBezTo>
                  <a:cubicBezTo>
                    <a:pt x="3555" y="6419"/>
                    <a:pt x="3555" y="6502"/>
                    <a:pt x="3581" y="6572"/>
                  </a:cubicBezTo>
                  <a:cubicBezTo>
                    <a:pt x="3595" y="6628"/>
                    <a:pt x="3568" y="6654"/>
                    <a:pt x="3528" y="6654"/>
                  </a:cubicBezTo>
                  <a:cubicBezTo>
                    <a:pt x="3446" y="6667"/>
                    <a:pt x="3363" y="6654"/>
                    <a:pt x="3294" y="6684"/>
                  </a:cubicBezTo>
                  <a:cubicBezTo>
                    <a:pt x="3286" y="6687"/>
                    <a:pt x="3279" y="6689"/>
                    <a:pt x="3272" y="6689"/>
                  </a:cubicBezTo>
                  <a:cubicBezTo>
                    <a:pt x="3252" y="6689"/>
                    <a:pt x="3234" y="6673"/>
                    <a:pt x="3224" y="6641"/>
                  </a:cubicBezTo>
                  <a:cubicBezTo>
                    <a:pt x="3211" y="6601"/>
                    <a:pt x="3211" y="6558"/>
                    <a:pt x="3198" y="6502"/>
                  </a:cubicBezTo>
                  <a:cubicBezTo>
                    <a:pt x="3198" y="6502"/>
                    <a:pt x="3181" y="6489"/>
                    <a:pt x="3198" y="6489"/>
                  </a:cubicBezTo>
                  <a:cubicBezTo>
                    <a:pt x="3173" y="6470"/>
                    <a:pt x="3151" y="6462"/>
                    <a:pt x="3131" y="6462"/>
                  </a:cubicBezTo>
                  <a:cubicBezTo>
                    <a:pt x="3096" y="6462"/>
                    <a:pt x="3072" y="6491"/>
                    <a:pt x="3072" y="6545"/>
                  </a:cubicBezTo>
                  <a:cubicBezTo>
                    <a:pt x="3072" y="6585"/>
                    <a:pt x="3072" y="6641"/>
                    <a:pt x="3099" y="6684"/>
                  </a:cubicBezTo>
                  <a:cubicBezTo>
                    <a:pt x="3085" y="6697"/>
                    <a:pt x="3075" y="6701"/>
                    <a:pt x="3065" y="6701"/>
                  </a:cubicBezTo>
                  <a:cubicBezTo>
                    <a:pt x="3056" y="6701"/>
                    <a:pt x="3046" y="6697"/>
                    <a:pt x="3032" y="6697"/>
                  </a:cubicBezTo>
                  <a:cubicBezTo>
                    <a:pt x="2907" y="6697"/>
                    <a:pt x="2907" y="6697"/>
                    <a:pt x="2920" y="6585"/>
                  </a:cubicBezTo>
                  <a:cubicBezTo>
                    <a:pt x="2920" y="6558"/>
                    <a:pt x="2907" y="6532"/>
                    <a:pt x="2920" y="6502"/>
                  </a:cubicBezTo>
                  <a:cubicBezTo>
                    <a:pt x="2920" y="6462"/>
                    <a:pt x="2894" y="6449"/>
                    <a:pt x="2867" y="6449"/>
                  </a:cubicBezTo>
                  <a:cubicBezTo>
                    <a:pt x="2859" y="6447"/>
                    <a:pt x="2852" y="6447"/>
                    <a:pt x="2847" y="6447"/>
                  </a:cubicBezTo>
                  <a:cubicBezTo>
                    <a:pt x="2811" y="6447"/>
                    <a:pt x="2809" y="6478"/>
                    <a:pt x="2798" y="6489"/>
                  </a:cubicBezTo>
                  <a:cubicBezTo>
                    <a:pt x="2784" y="6532"/>
                    <a:pt x="2784" y="6572"/>
                    <a:pt x="2784" y="6628"/>
                  </a:cubicBezTo>
                  <a:cubicBezTo>
                    <a:pt x="2771" y="6661"/>
                    <a:pt x="2768" y="6687"/>
                    <a:pt x="2729" y="6687"/>
                  </a:cubicBezTo>
                  <a:cubicBezTo>
                    <a:pt x="2722" y="6687"/>
                    <a:pt x="2713" y="6686"/>
                    <a:pt x="2702" y="6684"/>
                  </a:cubicBezTo>
                  <a:cubicBezTo>
                    <a:pt x="2355" y="6615"/>
                    <a:pt x="2011" y="6532"/>
                    <a:pt x="1693" y="6393"/>
                  </a:cubicBezTo>
                  <a:cubicBezTo>
                    <a:pt x="1584" y="6337"/>
                    <a:pt x="1488" y="6284"/>
                    <a:pt x="1379" y="6228"/>
                  </a:cubicBezTo>
                  <a:cubicBezTo>
                    <a:pt x="1323" y="6188"/>
                    <a:pt x="1296" y="6119"/>
                    <a:pt x="1280" y="6049"/>
                  </a:cubicBezTo>
                  <a:cubicBezTo>
                    <a:pt x="1227" y="5828"/>
                    <a:pt x="1157" y="5609"/>
                    <a:pt x="1131" y="5374"/>
                  </a:cubicBezTo>
                  <a:cubicBezTo>
                    <a:pt x="1131" y="5262"/>
                    <a:pt x="1114" y="5153"/>
                    <a:pt x="1101" y="5031"/>
                  </a:cubicBezTo>
                  <a:cubicBezTo>
                    <a:pt x="1101" y="5001"/>
                    <a:pt x="1114" y="4948"/>
                    <a:pt x="1062" y="4948"/>
                  </a:cubicBezTo>
                  <a:cubicBezTo>
                    <a:pt x="1005" y="4948"/>
                    <a:pt x="979" y="4974"/>
                    <a:pt x="979" y="5031"/>
                  </a:cubicBezTo>
                  <a:cubicBezTo>
                    <a:pt x="979" y="5057"/>
                    <a:pt x="966" y="5070"/>
                    <a:pt x="936" y="5083"/>
                  </a:cubicBezTo>
                  <a:cubicBezTo>
                    <a:pt x="883" y="5083"/>
                    <a:pt x="827" y="5113"/>
                    <a:pt x="771" y="5113"/>
                  </a:cubicBezTo>
                  <a:cubicBezTo>
                    <a:pt x="749" y="5118"/>
                    <a:pt x="729" y="5120"/>
                    <a:pt x="709" y="5120"/>
                  </a:cubicBezTo>
                  <a:cubicBezTo>
                    <a:pt x="615" y="5120"/>
                    <a:pt x="535" y="5071"/>
                    <a:pt x="453" y="5014"/>
                  </a:cubicBezTo>
                  <a:cubicBezTo>
                    <a:pt x="235" y="4849"/>
                    <a:pt x="96" y="4630"/>
                    <a:pt x="56" y="4353"/>
                  </a:cubicBezTo>
                  <a:cubicBezTo>
                    <a:pt x="40" y="4270"/>
                    <a:pt x="40" y="4187"/>
                    <a:pt x="0" y="4121"/>
                  </a:cubicBezTo>
                  <a:lnTo>
                    <a:pt x="0" y="4809"/>
                  </a:lnTo>
                  <a:cubicBezTo>
                    <a:pt x="96" y="4931"/>
                    <a:pt x="179" y="5070"/>
                    <a:pt x="304" y="5166"/>
                  </a:cubicBezTo>
                  <a:cubicBezTo>
                    <a:pt x="423" y="5257"/>
                    <a:pt x="549" y="5296"/>
                    <a:pt x="682" y="5296"/>
                  </a:cubicBezTo>
                  <a:cubicBezTo>
                    <a:pt x="733" y="5296"/>
                    <a:pt x="786" y="5290"/>
                    <a:pt x="840" y="5279"/>
                  </a:cubicBezTo>
                  <a:cubicBezTo>
                    <a:pt x="853" y="5262"/>
                    <a:pt x="866" y="5262"/>
                    <a:pt x="883" y="5262"/>
                  </a:cubicBezTo>
                  <a:cubicBezTo>
                    <a:pt x="896" y="5401"/>
                    <a:pt x="896" y="5540"/>
                    <a:pt x="883" y="5675"/>
                  </a:cubicBezTo>
                  <a:cubicBezTo>
                    <a:pt x="866" y="5814"/>
                    <a:pt x="853" y="5953"/>
                    <a:pt x="827" y="6089"/>
                  </a:cubicBezTo>
                  <a:cubicBezTo>
                    <a:pt x="784" y="6337"/>
                    <a:pt x="701" y="6585"/>
                    <a:pt x="579" y="6820"/>
                  </a:cubicBezTo>
                  <a:cubicBezTo>
                    <a:pt x="552" y="6889"/>
                    <a:pt x="509" y="6972"/>
                    <a:pt x="470" y="7041"/>
                  </a:cubicBezTo>
                  <a:cubicBezTo>
                    <a:pt x="440" y="7081"/>
                    <a:pt x="413" y="7111"/>
                    <a:pt x="370" y="7124"/>
                  </a:cubicBezTo>
                  <a:cubicBezTo>
                    <a:pt x="288" y="7137"/>
                    <a:pt x="222" y="7180"/>
                    <a:pt x="205" y="7276"/>
                  </a:cubicBezTo>
                  <a:cubicBezTo>
                    <a:pt x="205" y="7295"/>
                    <a:pt x="184" y="7308"/>
                    <a:pt x="162" y="7308"/>
                  </a:cubicBezTo>
                  <a:cubicBezTo>
                    <a:pt x="154" y="7308"/>
                    <a:pt x="146" y="7306"/>
                    <a:pt x="139" y="7302"/>
                  </a:cubicBezTo>
                  <a:cubicBezTo>
                    <a:pt x="96" y="7289"/>
                    <a:pt x="40" y="7289"/>
                    <a:pt x="0" y="7289"/>
                  </a:cubicBezTo>
                  <a:lnTo>
                    <a:pt x="0" y="7428"/>
                  </a:lnTo>
                  <a:cubicBezTo>
                    <a:pt x="56" y="7441"/>
                    <a:pt x="122" y="7428"/>
                    <a:pt x="152" y="7468"/>
                  </a:cubicBezTo>
                  <a:cubicBezTo>
                    <a:pt x="192" y="7511"/>
                    <a:pt x="165" y="7564"/>
                    <a:pt x="165" y="7620"/>
                  </a:cubicBezTo>
                  <a:cubicBezTo>
                    <a:pt x="165" y="7703"/>
                    <a:pt x="192" y="7772"/>
                    <a:pt x="248" y="7825"/>
                  </a:cubicBezTo>
                  <a:cubicBezTo>
                    <a:pt x="387" y="7951"/>
                    <a:pt x="496" y="8103"/>
                    <a:pt x="648" y="8199"/>
                  </a:cubicBezTo>
                  <a:cubicBezTo>
                    <a:pt x="771" y="8268"/>
                    <a:pt x="896" y="8351"/>
                    <a:pt x="1019" y="8420"/>
                  </a:cubicBezTo>
                  <a:cubicBezTo>
                    <a:pt x="1267" y="8556"/>
                    <a:pt x="1528" y="8681"/>
                    <a:pt x="1776" y="8817"/>
                  </a:cubicBezTo>
                  <a:cubicBezTo>
                    <a:pt x="1915" y="8886"/>
                    <a:pt x="2067" y="8916"/>
                    <a:pt x="2232" y="8943"/>
                  </a:cubicBezTo>
                  <a:cubicBezTo>
                    <a:pt x="2245" y="8943"/>
                    <a:pt x="2259" y="8943"/>
                    <a:pt x="2288" y="8956"/>
                  </a:cubicBezTo>
                  <a:cubicBezTo>
                    <a:pt x="2149" y="9065"/>
                    <a:pt x="2093" y="9217"/>
                    <a:pt x="2024" y="9369"/>
                  </a:cubicBezTo>
                  <a:cubicBezTo>
                    <a:pt x="1971" y="9521"/>
                    <a:pt x="1915" y="9673"/>
                    <a:pt x="1888" y="9826"/>
                  </a:cubicBezTo>
                  <a:cubicBezTo>
                    <a:pt x="1858" y="9991"/>
                    <a:pt x="1776" y="10113"/>
                    <a:pt x="1693" y="10239"/>
                  </a:cubicBezTo>
                  <a:cubicBezTo>
                    <a:pt x="1654" y="10288"/>
                    <a:pt x="1606" y="10317"/>
                    <a:pt x="1551" y="10317"/>
                  </a:cubicBezTo>
                  <a:cubicBezTo>
                    <a:pt x="1531" y="10317"/>
                    <a:pt x="1510" y="10313"/>
                    <a:pt x="1488" y="10305"/>
                  </a:cubicBezTo>
                  <a:cubicBezTo>
                    <a:pt x="1362" y="10279"/>
                    <a:pt x="1240" y="10239"/>
                    <a:pt x="1101" y="10239"/>
                  </a:cubicBezTo>
                  <a:cubicBezTo>
                    <a:pt x="853" y="10252"/>
                    <a:pt x="635" y="10348"/>
                    <a:pt x="483" y="10570"/>
                  </a:cubicBezTo>
                  <a:cubicBezTo>
                    <a:pt x="413" y="10665"/>
                    <a:pt x="413" y="10788"/>
                    <a:pt x="453" y="10913"/>
                  </a:cubicBezTo>
                  <a:cubicBezTo>
                    <a:pt x="483" y="10966"/>
                    <a:pt x="496" y="11023"/>
                    <a:pt x="523" y="11079"/>
                  </a:cubicBezTo>
                  <a:cubicBezTo>
                    <a:pt x="536" y="11132"/>
                    <a:pt x="523" y="11148"/>
                    <a:pt x="470" y="11161"/>
                  </a:cubicBezTo>
                  <a:cubicBezTo>
                    <a:pt x="455" y="11166"/>
                    <a:pt x="441" y="11167"/>
                    <a:pt x="427" y="11167"/>
                  </a:cubicBezTo>
                  <a:cubicBezTo>
                    <a:pt x="398" y="11167"/>
                    <a:pt x="368" y="11161"/>
                    <a:pt x="331" y="11161"/>
                  </a:cubicBezTo>
                  <a:cubicBezTo>
                    <a:pt x="222" y="11175"/>
                    <a:pt x="109" y="11214"/>
                    <a:pt x="0" y="11271"/>
                  </a:cubicBezTo>
                  <a:lnTo>
                    <a:pt x="0" y="11492"/>
                  </a:lnTo>
                  <a:cubicBezTo>
                    <a:pt x="7" y="11495"/>
                    <a:pt x="14" y="11496"/>
                    <a:pt x="21" y="11496"/>
                  </a:cubicBezTo>
                  <a:cubicBezTo>
                    <a:pt x="50" y="11496"/>
                    <a:pt x="74" y="11474"/>
                    <a:pt x="96" y="11449"/>
                  </a:cubicBezTo>
                  <a:cubicBezTo>
                    <a:pt x="205" y="11367"/>
                    <a:pt x="331" y="11367"/>
                    <a:pt x="453" y="11340"/>
                  </a:cubicBezTo>
                  <a:cubicBezTo>
                    <a:pt x="523" y="11340"/>
                    <a:pt x="605" y="11340"/>
                    <a:pt x="661" y="11271"/>
                  </a:cubicBezTo>
                  <a:cubicBezTo>
                    <a:pt x="731" y="11175"/>
                    <a:pt x="718" y="11092"/>
                    <a:pt x="688" y="10996"/>
                  </a:cubicBezTo>
                  <a:cubicBezTo>
                    <a:pt x="675" y="10966"/>
                    <a:pt x="648" y="10940"/>
                    <a:pt x="648" y="10913"/>
                  </a:cubicBezTo>
                  <a:cubicBezTo>
                    <a:pt x="579" y="10705"/>
                    <a:pt x="648" y="10570"/>
                    <a:pt x="883" y="10457"/>
                  </a:cubicBezTo>
                  <a:cubicBezTo>
                    <a:pt x="960" y="10419"/>
                    <a:pt x="1040" y="10404"/>
                    <a:pt x="1121" y="10404"/>
                  </a:cubicBezTo>
                  <a:cubicBezTo>
                    <a:pt x="1212" y="10404"/>
                    <a:pt x="1304" y="10423"/>
                    <a:pt x="1392" y="10444"/>
                  </a:cubicBezTo>
                  <a:cubicBezTo>
                    <a:pt x="1453" y="10466"/>
                    <a:pt x="1507" y="10478"/>
                    <a:pt x="1556" y="10478"/>
                  </a:cubicBezTo>
                  <a:cubicBezTo>
                    <a:pt x="1662" y="10478"/>
                    <a:pt x="1744" y="10421"/>
                    <a:pt x="1819" y="10279"/>
                  </a:cubicBezTo>
                  <a:cubicBezTo>
                    <a:pt x="1832" y="10252"/>
                    <a:pt x="1858" y="10239"/>
                    <a:pt x="1888" y="10196"/>
                  </a:cubicBezTo>
                  <a:cubicBezTo>
                    <a:pt x="1915" y="10374"/>
                    <a:pt x="1984" y="10513"/>
                    <a:pt x="2093" y="10636"/>
                  </a:cubicBezTo>
                  <a:cubicBezTo>
                    <a:pt x="2123" y="10665"/>
                    <a:pt x="2107" y="10692"/>
                    <a:pt x="2093" y="10718"/>
                  </a:cubicBezTo>
                  <a:cubicBezTo>
                    <a:pt x="2040" y="10831"/>
                    <a:pt x="2040" y="10927"/>
                    <a:pt x="2093" y="11036"/>
                  </a:cubicBezTo>
                  <a:cubicBezTo>
                    <a:pt x="2132" y="11114"/>
                    <a:pt x="2204" y="11157"/>
                    <a:pt x="2281" y="11157"/>
                  </a:cubicBezTo>
                  <a:cubicBezTo>
                    <a:pt x="2315" y="11157"/>
                    <a:pt x="2350" y="11149"/>
                    <a:pt x="2384" y="11132"/>
                  </a:cubicBezTo>
                  <a:cubicBezTo>
                    <a:pt x="2411" y="11118"/>
                    <a:pt x="2424" y="11105"/>
                    <a:pt x="2467" y="11079"/>
                  </a:cubicBezTo>
                  <a:lnTo>
                    <a:pt x="2467" y="11079"/>
                  </a:lnTo>
                  <a:cubicBezTo>
                    <a:pt x="2437" y="11201"/>
                    <a:pt x="2454" y="11297"/>
                    <a:pt x="2437" y="11396"/>
                  </a:cubicBezTo>
                  <a:cubicBezTo>
                    <a:pt x="2437" y="11588"/>
                    <a:pt x="2424" y="11780"/>
                    <a:pt x="2493" y="11975"/>
                  </a:cubicBezTo>
                  <a:cubicBezTo>
                    <a:pt x="2507" y="12041"/>
                    <a:pt x="2507" y="12111"/>
                    <a:pt x="2467" y="12167"/>
                  </a:cubicBezTo>
                  <a:cubicBezTo>
                    <a:pt x="2355" y="12332"/>
                    <a:pt x="2288" y="12511"/>
                    <a:pt x="2189" y="12676"/>
                  </a:cubicBezTo>
                  <a:cubicBezTo>
                    <a:pt x="2080" y="12855"/>
                    <a:pt x="1958" y="13007"/>
                    <a:pt x="1819" y="13146"/>
                  </a:cubicBezTo>
                  <a:cubicBezTo>
                    <a:pt x="1809" y="13164"/>
                    <a:pt x="1792" y="13183"/>
                    <a:pt x="1768" y="13183"/>
                  </a:cubicBezTo>
                  <a:cubicBezTo>
                    <a:pt x="1759" y="13183"/>
                    <a:pt x="1748" y="13180"/>
                    <a:pt x="1736" y="13172"/>
                  </a:cubicBezTo>
                  <a:cubicBezTo>
                    <a:pt x="1728" y="13170"/>
                    <a:pt x="1720" y="13169"/>
                    <a:pt x="1712" y="13169"/>
                  </a:cubicBezTo>
                  <a:cubicBezTo>
                    <a:pt x="1675" y="13169"/>
                    <a:pt x="1635" y="13191"/>
                    <a:pt x="1610" y="13215"/>
                  </a:cubicBezTo>
                  <a:cubicBezTo>
                    <a:pt x="1445" y="13311"/>
                    <a:pt x="1336" y="13433"/>
                    <a:pt x="1227" y="13585"/>
                  </a:cubicBezTo>
                  <a:cubicBezTo>
                    <a:pt x="1197" y="13612"/>
                    <a:pt x="1171" y="13655"/>
                    <a:pt x="1144" y="13695"/>
                  </a:cubicBezTo>
                  <a:cubicBezTo>
                    <a:pt x="1124" y="13732"/>
                    <a:pt x="1100" y="13745"/>
                    <a:pt x="1069" y="13745"/>
                  </a:cubicBezTo>
                  <a:cubicBezTo>
                    <a:pt x="1054" y="13745"/>
                    <a:pt x="1037" y="13742"/>
                    <a:pt x="1019" y="13738"/>
                  </a:cubicBezTo>
                  <a:cubicBezTo>
                    <a:pt x="784" y="13681"/>
                    <a:pt x="579" y="13599"/>
                    <a:pt x="357" y="13529"/>
                  </a:cubicBezTo>
                  <a:cubicBezTo>
                    <a:pt x="235" y="13490"/>
                    <a:pt x="122" y="13433"/>
                    <a:pt x="0" y="13420"/>
                  </a:cubicBezTo>
                  <a:lnTo>
                    <a:pt x="0" y="13572"/>
                  </a:lnTo>
                  <a:cubicBezTo>
                    <a:pt x="96" y="13628"/>
                    <a:pt x="192" y="13642"/>
                    <a:pt x="288" y="13668"/>
                  </a:cubicBezTo>
                  <a:cubicBezTo>
                    <a:pt x="496" y="13738"/>
                    <a:pt x="701" y="13794"/>
                    <a:pt x="896" y="13847"/>
                  </a:cubicBezTo>
                  <a:cubicBezTo>
                    <a:pt x="923" y="13860"/>
                    <a:pt x="949" y="13876"/>
                    <a:pt x="979" y="13876"/>
                  </a:cubicBezTo>
                  <a:cubicBezTo>
                    <a:pt x="985" y="13876"/>
                    <a:pt x="993" y="13873"/>
                    <a:pt x="1001" y="13873"/>
                  </a:cubicBezTo>
                  <a:cubicBezTo>
                    <a:pt x="1013" y="13873"/>
                    <a:pt x="1024" y="13879"/>
                    <a:pt x="1032" y="13903"/>
                  </a:cubicBezTo>
                  <a:cubicBezTo>
                    <a:pt x="1047" y="13944"/>
                    <a:pt x="1067" y="13965"/>
                    <a:pt x="1093" y="13965"/>
                  </a:cubicBezTo>
                  <a:cubicBezTo>
                    <a:pt x="1119" y="13965"/>
                    <a:pt x="1149" y="13944"/>
                    <a:pt x="1184" y="13903"/>
                  </a:cubicBezTo>
                  <a:cubicBezTo>
                    <a:pt x="1267" y="13807"/>
                    <a:pt x="1349" y="13711"/>
                    <a:pt x="1419" y="13612"/>
                  </a:cubicBezTo>
                  <a:cubicBezTo>
                    <a:pt x="1488" y="13529"/>
                    <a:pt x="1558" y="13433"/>
                    <a:pt x="1640" y="13364"/>
                  </a:cubicBezTo>
                  <a:cubicBezTo>
                    <a:pt x="1658" y="13352"/>
                    <a:pt x="1670" y="13346"/>
                    <a:pt x="1681" y="13346"/>
                  </a:cubicBezTo>
                  <a:cubicBezTo>
                    <a:pt x="1695" y="13346"/>
                    <a:pt x="1706" y="13356"/>
                    <a:pt x="1723" y="13380"/>
                  </a:cubicBezTo>
                  <a:cubicBezTo>
                    <a:pt x="1792" y="13447"/>
                    <a:pt x="1845" y="13503"/>
                    <a:pt x="1915" y="13559"/>
                  </a:cubicBezTo>
                  <a:cubicBezTo>
                    <a:pt x="1971" y="13599"/>
                    <a:pt x="1971" y="13628"/>
                    <a:pt x="1941" y="13668"/>
                  </a:cubicBezTo>
                  <a:cubicBezTo>
                    <a:pt x="1845" y="13807"/>
                    <a:pt x="1763" y="13959"/>
                    <a:pt x="1693" y="14124"/>
                  </a:cubicBezTo>
                  <a:cubicBezTo>
                    <a:pt x="1667" y="14164"/>
                    <a:pt x="1610" y="14207"/>
                    <a:pt x="1653" y="14273"/>
                  </a:cubicBezTo>
                  <a:cubicBezTo>
                    <a:pt x="1662" y="14273"/>
                    <a:pt x="1665" y="14281"/>
                    <a:pt x="1666" y="14281"/>
                  </a:cubicBezTo>
                  <a:cubicBezTo>
                    <a:pt x="1667" y="14281"/>
                    <a:pt x="1667" y="14279"/>
                    <a:pt x="1667" y="14273"/>
                  </a:cubicBezTo>
                  <a:cubicBezTo>
                    <a:pt x="1679" y="14293"/>
                    <a:pt x="1695" y="14304"/>
                    <a:pt x="1711" y="14304"/>
                  </a:cubicBezTo>
                  <a:cubicBezTo>
                    <a:pt x="1730" y="14304"/>
                    <a:pt x="1748" y="14290"/>
                    <a:pt x="1763" y="14260"/>
                  </a:cubicBezTo>
                  <a:cubicBezTo>
                    <a:pt x="1819" y="14138"/>
                    <a:pt x="1901" y="14012"/>
                    <a:pt x="1971" y="13890"/>
                  </a:cubicBezTo>
                  <a:cubicBezTo>
                    <a:pt x="1997" y="13847"/>
                    <a:pt x="2011" y="13807"/>
                    <a:pt x="2040" y="13764"/>
                  </a:cubicBezTo>
                  <a:cubicBezTo>
                    <a:pt x="2062" y="13719"/>
                    <a:pt x="2076" y="13698"/>
                    <a:pt x="2093" y="13698"/>
                  </a:cubicBezTo>
                  <a:cubicBezTo>
                    <a:pt x="2107" y="13698"/>
                    <a:pt x="2124" y="13712"/>
                    <a:pt x="2149" y="13738"/>
                  </a:cubicBezTo>
                  <a:cubicBezTo>
                    <a:pt x="2219" y="13807"/>
                    <a:pt x="2302" y="13860"/>
                    <a:pt x="2384" y="13916"/>
                  </a:cubicBezTo>
                  <a:cubicBezTo>
                    <a:pt x="2437" y="13959"/>
                    <a:pt x="2424" y="13986"/>
                    <a:pt x="2398" y="14012"/>
                  </a:cubicBezTo>
                  <a:cubicBezTo>
                    <a:pt x="2341" y="14138"/>
                    <a:pt x="2259" y="14260"/>
                    <a:pt x="2206" y="14372"/>
                  </a:cubicBezTo>
                  <a:cubicBezTo>
                    <a:pt x="2163" y="14455"/>
                    <a:pt x="2136" y="14538"/>
                    <a:pt x="2107" y="14604"/>
                  </a:cubicBezTo>
                  <a:cubicBezTo>
                    <a:pt x="2093" y="14634"/>
                    <a:pt x="2093" y="14660"/>
                    <a:pt x="2093" y="14687"/>
                  </a:cubicBezTo>
                  <a:cubicBezTo>
                    <a:pt x="2107" y="14716"/>
                    <a:pt x="2107" y="14743"/>
                    <a:pt x="2149" y="14756"/>
                  </a:cubicBezTo>
                  <a:cubicBezTo>
                    <a:pt x="2189" y="14756"/>
                    <a:pt x="2206" y="14743"/>
                    <a:pt x="2219" y="14703"/>
                  </a:cubicBezTo>
                  <a:cubicBezTo>
                    <a:pt x="2232" y="14660"/>
                    <a:pt x="2245" y="14620"/>
                    <a:pt x="2259" y="14591"/>
                  </a:cubicBezTo>
                  <a:cubicBezTo>
                    <a:pt x="2341" y="14425"/>
                    <a:pt x="2437" y="14260"/>
                    <a:pt x="2520" y="14095"/>
                  </a:cubicBezTo>
                  <a:cubicBezTo>
                    <a:pt x="2537" y="14064"/>
                    <a:pt x="2554" y="14051"/>
                    <a:pt x="2573" y="14051"/>
                  </a:cubicBezTo>
                  <a:cubicBezTo>
                    <a:pt x="2586" y="14051"/>
                    <a:pt x="2601" y="14057"/>
                    <a:pt x="2619" y="14068"/>
                  </a:cubicBezTo>
                  <a:cubicBezTo>
                    <a:pt x="2715" y="14151"/>
                    <a:pt x="2824" y="14207"/>
                    <a:pt x="2920" y="14290"/>
                  </a:cubicBezTo>
                  <a:cubicBezTo>
                    <a:pt x="2950" y="14303"/>
                    <a:pt x="2963" y="14316"/>
                    <a:pt x="2933" y="14356"/>
                  </a:cubicBezTo>
                  <a:cubicBezTo>
                    <a:pt x="2867" y="14482"/>
                    <a:pt x="2798" y="14591"/>
                    <a:pt x="2741" y="14730"/>
                  </a:cubicBezTo>
                  <a:cubicBezTo>
                    <a:pt x="2702" y="14799"/>
                    <a:pt x="2685" y="14868"/>
                    <a:pt x="2672" y="14935"/>
                  </a:cubicBezTo>
                  <a:cubicBezTo>
                    <a:pt x="2672" y="14978"/>
                    <a:pt x="2672" y="15004"/>
                    <a:pt x="2715" y="15017"/>
                  </a:cubicBezTo>
                  <a:cubicBezTo>
                    <a:pt x="2723" y="15020"/>
                    <a:pt x="2730" y="15022"/>
                    <a:pt x="2737" y="15022"/>
                  </a:cubicBezTo>
                  <a:cubicBezTo>
                    <a:pt x="2766" y="15022"/>
                    <a:pt x="2787" y="14996"/>
                    <a:pt x="2798" y="14964"/>
                  </a:cubicBezTo>
                  <a:cubicBezTo>
                    <a:pt x="2851" y="14786"/>
                    <a:pt x="2950" y="14634"/>
                    <a:pt x="3032" y="14468"/>
                  </a:cubicBezTo>
                  <a:cubicBezTo>
                    <a:pt x="3064" y="14412"/>
                    <a:pt x="3081" y="14383"/>
                    <a:pt x="3107" y="14383"/>
                  </a:cubicBezTo>
                  <a:cubicBezTo>
                    <a:pt x="3125" y="14383"/>
                    <a:pt x="3147" y="14397"/>
                    <a:pt x="3181" y="14425"/>
                  </a:cubicBezTo>
                  <a:cubicBezTo>
                    <a:pt x="3264" y="14482"/>
                    <a:pt x="3363" y="14508"/>
                    <a:pt x="3472" y="14538"/>
                  </a:cubicBezTo>
                  <a:cubicBezTo>
                    <a:pt x="3403" y="14647"/>
                    <a:pt x="3347" y="14756"/>
                    <a:pt x="3294" y="14868"/>
                  </a:cubicBezTo>
                  <a:cubicBezTo>
                    <a:pt x="3251" y="14951"/>
                    <a:pt x="3237" y="15034"/>
                    <a:pt x="3224" y="15130"/>
                  </a:cubicBezTo>
                  <a:cubicBezTo>
                    <a:pt x="3211" y="15143"/>
                    <a:pt x="3211" y="15169"/>
                    <a:pt x="3224" y="15199"/>
                  </a:cubicBezTo>
                  <a:cubicBezTo>
                    <a:pt x="3237" y="15212"/>
                    <a:pt x="3251" y="15239"/>
                    <a:pt x="3280" y="15239"/>
                  </a:cubicBezTo>
                  <a:cubicBezTo>
                    <a:pt x="3307" y="15226"/>
                    <a:pt x="3320" y="15212"/>
                    <a:pt x="3333" y="15183"/>
                  </a:cubicBezTo>
                  <a:cubicBezTo>
                    <a:pt x="3363" y="15130"/>
                    <a:pt x="3376" y="15074"/>
                    <a:pt x="3403" y="15034"/>
                  </a:cubicBezTo>
                  <a:cubicBezTo>
                    <a:pt x="3446" y="14895"/>
                    <a:pt x="3512" y="14769"/>
                    <a:pt x="3568" y="14660"/>
                  </a:cubicBezTo>
                  <a:cubicBezTo>
                    <a:pt x="3585" y="14623"/>
                    <a:pt x="3610" y="14605"/>
                    <a:pt x="3636" y="14605"/>
                  </a:cubicBezTo>
                  <a:cubicBezTo>
                    <a:pt x="3649" y="14605"/>
                    <a:pt x="3664" y="14610"/>
                    <a:pt x="3677" y="14620"/>
                  </a:cubicBezTo>
                  <a:cubicBezTo>
                    <a:pt x="3720" y="14634"/>
                    <a:pt x="3760" y="14647"/>
                    <a:pt x="3790" y="14673"/>
                  </a:cubicBezTo>
                  <a:cubicBezTo>
                    <a:pt x="3694" y="14839"/>
                    <a:pt x="3664" y="15017"/>
                    <a:pt x="3624" y="15199"/>
                  </a:cubicBezTo>
                  <a:cubicBezTo>
                    <a:pt x="3611" y="15239"/>
                    <a:pt x="3568" y="15295"/>
                    <a:pt x="3651" y="15322"/>
                  </a:cubicBezTo>
                  <a:cubicBezTo>
                    <a:pt x="3661" y="15328"/>
                    <a:pt x="3671" y="15331"/>
                    <a:pt x="3680" y="15331"/>
                  </a:cubicBezTo>
                  <a:cubicBezTo>
                    <a:pt x="3708" y="15331"/>
                    <a:pt x="3730" y="15301"/>
                    <a:pt x="3760" y="15239"/>
                  </a:cubicBezTo>
                  <a:cubicBezTo>
                    <a:pt x="3803" y="15087"/>
                    <a:pt x="3859" y="14935"/>
                    <a:pt x="3899" y="14786"/>
                  </a:cubicBezTo>
                  <a:cubicBezTo>
                    <a:pt x="3916" y="14722"/>
                    <a:pt x="3929" y="14699"/>
                    <a:pt x="3962" y="14699"/>
                  </a:cubicBezTo>
                  <a:cubicBezTo>
                    <a:pt x="3980" y="14699"/>
                    <a:pt x="4004" y="14706"/>
                    <a:pt x="4038" y="14716"/>
                  </a:cubicBezTo>
                  <a:lnTo>
                    <a:pt x="4064" y="14716"/>
                  </a:lnTo>
                  <a:cubicBezTo>
                    <a:pt x="4230" y="14769"/>
                    <a:pt x="4243" y="14769"/>
                    <a:pt x="4160" y="14921"/>
                  </a:cubicBezTo>
                  <a:cubicBezTo>
                    <a:pt x="4091" y="15060"/>
                    <a:pt x="4024" y="15183"/>
                    <a:pt x="3955" y="15308"/>
                  </a:cubicBezTo>
                  <a:cubicBezTo>
                    <a:pt x="3925" y="15348"/>
                    <a:pt x="3912" y="15404"/>
                    <a:pt x="3912" y="15447"/>
                  </a:cubicBezTo>
                  <a:cubicBezTo>
                    <a:pt x="3899" y="15487"/>
                    <a:pt x="3912" y="15513"/>
                    <a:pt x="3955" y="15530"/>
                  </a:cubicBezTo>
                  <a:cubicBezTo>
                    <a:pt x="3964" y="15535"/>
                    <a:pt x="3976" y="15538"/>
                    <a:pt x="3988" y="15538"/>
                  </a:cubicBezTo>
                  <a:cubicBezTo>
                    <a:pt x="4008" y="15538"/>
                    <a:pt x="4029" y="15528"/>
                    <a:pt x="4038" y="15500"/>
                  </a:cubicBezTo>
                  <a:cubicBezTo>
                    <a:pt x="4052" y="15478"/>
                    <a:pt x="4067" y="15468"/>
                    <a:pt x="4086" y="15468"/>
                  </a:cubicBezTo>
                  <a:cubicBezTo>
                    <a:pt x="4102" y="15468"/>
                    <a:pt x="4122" y="15475"/>
                    <a:pt x="4147" y="15487"/>
                  </a:cubicBezTo>
                  <a:cubicBezTo>
                    <a:pt x="4368" y="15652"/>
                    <a:pt x="4587" y="15804"/>
                    <a:pt x="4835" y="15943"/>
                  </a:cubicBezTo>
                  <a:cubicBezTo>
                    <a:pt x="4947" y="16009"/>
                    <a:pt x="5056" y="16079"/>
                    <a:pt x="5165" y="16161"/>
                  </a:cubicBezTo>
                  <a:lnTo>
                    <a:pt x="5496" y="16161"/>
                  </a:lnTo>
                  <a:cubicBezTo>
                    <a:pt x="5347" y="16039"/>
                    <a:pt x="5182" y="15927"/>
                    <a:pt x="5017" y="15831"/>
                  </a:cubicBezTo>
                  <a:cubicBezTo>
                    <a:pt x="4835" y="15722"/>
                    <a:pt x="4643" y="15626"/>
                    <a:pt x="4464" y="15513"/>
                  </a:cubicBezTo>
                  <a:cubicBezTo>
                    <a:pt x="4395" y="15460"/>
                    <a:pt x="4312" y="15417"/>
                    <a:pt x="4230" y="15378"/>
                  </a:cubicBezTo>
                  <a:cubicBezTo>
                    <a:pt x="4190" y="15348"/>
                    <a:pt x="4160" y="15335"/>
                    <a:pt x="4190" y="15265"/>
                  </a:cubicBezTo>
                  <a:cubicBezTo>
                    <a:pt x="4256" y="15143"/>
                    <a:pt x="4325" y="15017"/>
                    <a:pt x="4368" y="14882"/>
                  </a:cubicBezTo>
                  <a:cubicBezTo>
                    <a:pt x="4395" y="14825"/>
                    <a:pt x="4395" y="14756"/>
                    <a:pt x="4395" y="14687"/>
                  </a:cubicBezTo>
                  <a:cubicBezTo>
                    <a:pt x="4395" y="14660"/>
                    <a:pt x="4382" y="14604"/>
                    <a:pt x="4325" y="14604"/>
                  </a:cubicBezTo>
                  <a:cubicBezTo>
                    <a:pt x="4243" y="14604"/>
                    <a:pt x="4230" y="14551"/>
                    <a:pt x="4256" y="14482"/>
                  </a:cubicBezTo>
                  <a:cubicBezTo>
                    <a:pt x="4286" y="14372"/>
                    <a:pt x="4339" y="14260"/>
                    <a:pt x="4395" y="14151"/>
                  </a:cubicBezTo>
                  <a:cubicBezTo>
                    <a:pt x="4438" y="14025"/>
                    <a:pt x="4464" y="13903"/>
                    <a:pt x="4521" y="13777"/>
                  </a:cubicBezTo>
                  <a:cubicBezTo>
                    <a:pt x="4560" y="13695"/>
                    <a:pt x="4603" y="13612"/>
                    <a:pt x="4656" y="13529"/>
                  </a:cubicBezTo>
                  <a:cubicBezTo>
                    <a:pt x="4712" y="13447"/>
                    <a:pt x="4769" y="13351"/>
                    <a:pt x="4808" y="13255"/>
                  </a:cubicBezTo>
                  <a:cubicBezTo>
                    <a:pt x="4864" y="13132"/>
                    <a:pt x="4960" y="13033"/>
                    <a:pt x="5083" y="12967"/>
                  </a:cubicBezTo>
                  <a:cubicBezTo>
                    <a:pt x="5248" y="12855"/>
                    <a:pt x="5413" y="12732"/>
                    <a:pt x="5552" y="12593"/>
                  </a:cubicBezTo>
                  <a:cubicBezTo>
                    <a:pt x="5561" y="12593"/>
                    <a:pt x="5558" y="12599"/>
                    <a:pt x="5555" y="12599"/>
                  </a:cubicBezTo>
                  <a:cubicBezTo>
                    <a:pt x="5554" y="12599"/>
                    <a:pt x="5552" y="12598"/>
                    <a:pt x="5552" y="12593"/>
                  </a:cubicBezTo>
                  <a:lnTo>
                    <a:pt x="5552" y="12593"/>
                  </a:lnTo>
                  <a:cubicBezTo>
                    <a:pt x="5526" y="12702"/>
                    <a:pt x="5539" y="12802"/>
                    <a:pt x="5635" y="12855"/>
                  </a:cubicBezTo>
                  <a:cubicBezTo>
                    <a:pt x="5706" y="12906"/>
                    <a:pt x="5787" y="12958"/>
                    <a:pt x="5874" y="12958"/>
                  </a:cubicBezTo>
                  <a:cubicBezTo>
                    <a:pt x="5903" y="12958"/>
                    <a:pt x="5934" y="12952"/>
                    <a:pt x="5966" y="12937"/>
                  </a:cubicBezTo>
                  <a:cubicBezTo>
                    <a:pt x="6035" y="12911"/>
                    <a:pt x="6091" y="12868"/>
                    <a:pt x="6131" y="12815"/>
                  </a:cubicBezTo>
                  <a:cubicBezTo>
                    <a:pt x="6144" y="12802"/>
                    <a:pt x="6174" y="12772"/>
                    <a:pt x="6174" y="12745"/>
                  </a:cubicBezTo>
                  <a:cubicBezTo>
                    <a:pt x="6227" y="12636"/>
                    <a:pt x="6323" y="12636"/>
                    <a:pt x="6435" y="12636"/>
                  </a:cubicBezTo>
                  <a:cubicBezTo>
                    <a:pt x="6462" y="12636"/>
                    <a:pt x="6475" y="12650"/>
                    <a:pt x="6462" y="12676"/>
                  </a:cubicBezTo>
                  <a:cubicBezTo>
                    <a:pt x="6435" y="12802"/>
                    <a:pt x="6475" y="12924"/>
                    <a:pt x="6518" y="13033"/>
                  </a:cubicBezTo>
                  <a:cubicBezTo>
                    <a:pt x="6601" y="13185"/>
                    <a:pt x="6670" y="13337"/>
                    <a:pt x="6723" y="13503"/>
                  </a:cubicBezTo>
                  <a:cubicBezTo>
                    <a:pt x="6766" y="13599"/>
                    <a:pt x="6806" y="13724"/>
                    <a:pt x="6779" y="13833"/>
                  </a:cubicBezTo>
                  <a:cubicBezTo>
                    <a:pt x="6753" y="13943"/>
                    <a:pt x="6683" y="14025"/>
                    <a:pt x="6601" y="14095"/>
                  </a:cubicBezTo>
                  <a:cubicBezTo>
                    <a:pt x="6488" y="14220"/>
                    <a:pt x="6353" y="14329"/>
                    <a:pt x="6240" y="14455"/>
                  </a:cubicBezTo>
                  <a:cubicBezTo>
                    <a:pt x="6131" y="14591"/>
                    <a:pt x="6022" y="14716"/>
                    <a:pt x="6062" y="14908"/>
                  </a:cubicBezTo>
                  <a:cubicBezTo>
                    <a:pt x="6091" y="15047"/>
                    <a:pt x="6144" y="15169"/>
                    <a:pt x="6214" y="15295"/>
                  </a:cubicBezTo>
                  <a:cubicBezTo>
                    <a:pt x="6270" y="15391"/>
                    <a:pt x="6227" y="15626"/>
                    <a:pt x="6157" y="15722"/>
                  </a:cubicBezTo>
                  <a:cubicBezTo>
                    <a:pt x="6062" y="15818"/>
                    <a:pt x="5979" y="15913"/>
                    <a:pt x="5856" y="15996"/>
                  </a:cubicBezTo>
                  <a:cubicBezTo>
                    <a:pt x="5800" y="16026"/>
                    <a:pt x="5761" y="16079"/>
                    <a:pt x="5787" y="16161"/>
                  </a:cubicBezTo>
                  <a:lnTo>
                    <a:pt x="5992" y="16161"/>
                  </a:lnTo>
                  <a:cubicBezTo>
                    <a:pt x="6009" y="16135"/>
                    <a:pt x="6035" y="16148"/>
                    <a:pt x="6048" y="16122"/>
                  </a:cubicBezTo>
                  <a:lnTo>
                    <a:pt x="6062" y="16122"/>
                  </a:lnTo>
                  <a:cubicBezTo>
                    <a:pt x="6283" y="15970"/>
                    <a:pt x="6435" y="15761"/>
                    <a:pt x="6475" y="15487"/>
                  </a:cubicBezTo>
                  <a:cubicBezTo>
                    <a:pt x="6488" y="15378"/>
                    <a:pt x="6475" y="15282"/>
                    <a:pt x="6422" y="15169"/>
                  </a:cubicBezTo>
                  <a:cubicBezTo>
                    <a:pt x="6379" y="15100"/>
                    <a:pt x="6339" y="15017"/>
                    <a:pt x="6310" y="14951"/>
                  </a:cubicBezTo>
                  <a:cubicBezTo>
                    <a:pt x="6270" y="14852"/>
                    <a:pt x="6283" y="14769"/>
                    <a:pt x="6339" y="14687"/>
                  </a:cubicBezTo>
                  <a:cubicBezTo>
                    <a:pt x="6435" y="14564"/>
                    <a:pt x="6544" y="14468"/>
                    <a:pt x="6653" y="14343"/>
                  </a:cubicBezTo>
                  <a:cubicBezTo>
                    <a:pt x="6723" y="14273"/>
                    <a:pt x="6806" y="14207"/>
                    <a:pt x="6862" y="14108"/>
                  </a:cubicBezTo>
                  <a:cubicBezTo>
                    <a:pt x="6984" y="13929"/>
                    <a:pt x="7001" y="13751"/>
                    <a:pt x="6931" y="13559"/>
                  </a:cubicBezTo>
                  <a:cubicBezTo>
                    <a:pt x="6862" y="13337"/>
                    <a:pt x="6753" y="13132"/>
                    <a:pt x="6640" y="12937"/>
                  </a:cubicBezTo>
                  <a:cubicBezTo>
                    <a:pt x="6614" y="12884"/>
                    <a:pt x="6601" y="12828"/>
                    <a:pt x="6601" y="12759"/>
                  </a:cubicBezTo>
                  <a:cubicBezTo>
                    <a:pt x="6571" y="12650"/>
                    <a:pt x="6614" y="12580"/>
                    <a:pt x="6710" y="12537"/>
                  </a:cubicBezTo>
                  <a:cubicBezTo>
                    <a:pt x="6819" y="12484"/>
                    <a:pt x="6901" y="12402"/>
                    <a:pt x="6984" y="12306"/>
                  </a:cubicBezTo>
                  <a:cubicBezTo>
                    <a:pt x="6984" y="12289"/>
                    <a:pt x="7001" y="12276"/>
                    <a:pt x="7040" y="12263"/>
                  </a:cubicBezTo>
                  <a:lnTo>
                    <a:pt x="7040" y="12263"/>
                  </a:lnTo>
                  <a:cubicBezTo>
                    <a:pt x="7040" y="12359"/>
                    <a:pt x="7027" y="12454"/>
                    <a:pt x="7040" y="12537"/>
                  </a:cubicBezTo>
                  <a:cubicBezTo>
                    <a:pt x="7067" y="12802"/>
                    <a:pt x="7110" y="13050"/>
                    <a:pt x="7331" y="13228"/>
                  </a:cubicBezTo>
                  <a:cubicBezTo>
                    <a:pt x="7358" y="13255"/>
                    <a:pt x="7397" y="13298"/>
                    <a:pt x="7440" y="13324"/>
                  </a:cubicBezTo>
                  <a:cubicBezTo>
                    <a:pt x="7497" y="13351"/>
                    <a:pt x="7536" y="13380"/>
                    <a:pt x="7523" y="13463"/>
                  </a:cubicBezTo>
                  <a:cubicBezTo>
                    <a:pt x="7510" y="13503"/>
                    <a:pt x="7550" y="13516"/>
                    <a:pt x="7593" y="13546"/>
                  </a:cubicBezTo>
                  <a:cubicBezTo>
                    <a:pt x="7606" y="13546"/>
                    <a:pt x="7619" y="13559"/>
                    <a:pt x="7646" y="13559"/>
                  </a:cubicBezTo>
                  <a:cubicBezTo>
                    <a:pt x="7659" y="13555"/>
                    <a:pt x="7672" y="13554"/>
                    <a:pt x="7683" y="13554"/>
                  </a:cubicBezTo>
                  <a:cubicBezTo>
                    <a:pt x="7761" y="13554"/>
                    <a:pt x="7773" y="13639"/>
                    <a:pt x="7784" y="13711"/>
                  </a:cubicBezTo>
                  <a:cubicBezTo>
                    <a:pt x="7854" y="13959"/>
                    <a:pt x="7937" y="14207"/>
                    <a:pt x="8059" y="14425"/>
                  </a:cubicBezTo>
                  <a:cubicBezTo>
                    <a:pt x="8128" y="14551"/>
                    <a:pt x="8185" y="14687"/>
                    <a:pt x="8280" y="14799"/>
                  </a:cubicBezTo>
                  <a:cubicBezTo>
                    <a:pt x="8294" y="14825"/>
                    <a:pt x="8280" y="14951"/>
                    <a:pt x="8254" y="14964"/>
                  </a:cubicBezTo>
                  <a:cubicBezTo>
                    <a:pt x="8248" y="14976"/>
                    <a:pt x="8242" y="14980"/>
                    <a:pt x="8236" y="14980"/>
                  </a:cubicBezTo>
                  <a:cubicBezTo>
                    <a:pt x="8227" y="14980"/>
                    <a:pt x="8219" y="14972"/>
                    <a:pt x="8211" y="14964"/>
                  </a:cubicBezTo>
                  <a:cubicBezTo>
                    <a:pt x="8155" y="14949"/>
                    <a:pt x="8103" y="14941"/>
                    <a:pt x="8057" y="14941"/>
                  </a:cubicBezTo>
                  <a:cubicBezTo>
                    <a:pt x="7933" y="14941"/>
                    <a:pt x="7841" y="14997"/>
                    <a:pt x="7771" y="15117"/>
                  </a:cubicBezTo>
                  <a:cubicBezTo>
                    <a:pt x="7689" y="15226"/>
                    <a:pt x="7632" y="15365"/>
                    <a:pt x="7579" y="15500"/>
                  </a:cubicBezTo>
                  <a:cubicBezTo>
                    <a:pt x="7510" y="15665"/>
                    <a:pt x="7440" y="15831"/>
                    <a:pt x="7371" y="15996"/>
                  </a:cubicBezTo>
                  <a:cubicBezTo>
                    <a:pt x="7358" y="16039"/>
                    <a:pt x="7345" y="16052"/>
                    <a:pt x="7302" y="16052"/>
                  </a:cubicBezTo>
                  <a:cubicBezTo>
                    <a:pt x="7136" y="16052"/>
                    <a:pt x="6958" y="16066"/>
                    <a:pt x="6779" y="16079"/>
                  </a:cubicBezTo>
                  <a:cubicBezTo>
                    <a:pt x="6670" y="16109"/>
                    <a:pt x="6558" y="16122"/>
                    <a:pt x="6435" y="16161"/>
                  </a:cubicBezTo>
                  <a:lnTo>
                    <a:pt x="7523" y="16161"/>
                  </a:lnTo>
                  <a:cubicBezTo>
                    <a:pt x="7632" y="15887"/>
                    <a:pt x="7728" y="15596"/>
                    <a:pt x="7841" y="15322"/>
                  </a:cubicBezTo>
                  <a:cubicBezTo>
                    <a:pt x="7880" y="15226"/>
                    <a:pt x="7910" y="15117"/>
                    <a:pt x="8019" y="15060"/>
                  </a:cubicBezTo>
                  <a:cubicBezTo>
                    <a:pt x="8041" y="15052"/>
                    <a:pt x="8059" y="15049"/>
                    <a:pt x="8077" y="15049"/>
                  </a:cubicBezTo>
                  <a:cubicBezTo>
                    <a:pt x="8115" y="15049"/>
                    <a:pt x="8146" y="15064"/>
                    <a:pt x="8185" y="15074"/>
                  </a:cubicBezTo>
                  <a:cubicBezTo>
                    <a:pt x="8211" y="15087"/>
                    <a:pt x="8211" y="15100"/>
                    <a:pt x="8211" y="15117"/>
                  </a:cubicBezTo>
                  <a:cubicBezTo>
                    <a:pt x="8185" y="15183"/>
                    <a:pt x="8185" y="15252"/>
                    <a:pt x="8128" y="15308"/>
                  </a:cubicBezTo>
                  <a:cubicBezTo>
                    <a:pt x="8102" y="15295"/>
                    <a:pt x="8089" y="15265"/>
                    <a:pt x="8075" y="15252"/>
                  </a:cubicBezTo>
                  <a:cubicBezTo>
                    <a:pt x="8049" y="15236"/>
                    <a:pt x="8034" y="15224"/>
                    <a:pt x="8020" y="15224"/>
                  </a:cubicBezTo>
                  <a:cubicBezTo>
                    <a:pt x="8011" y="15224"/>
                    <a:pt x="8003" y="15229"/>
                    <a:pt x="7993" y="15239"/>
                  </a:cubicBezTo>
                  <a:cubicBezTo>
                    <a:pt x="7950" y="15265"/>
                    <a:pt x="7950" y="15308"/>
                    <a:pt x="7976" y="15335"/>
                  </a:cubicBezTo>
                  <a:cubicBezTo>
                    <a:pt x="8006" y="15391"/>
                    <a:pt x="8046" y="15431"/>
                    <a:pt x="8089" y="15460"/>
                  </a:cubicBezTo>
                  <a:cubicBezTo>
                    <a:pt x="8115" y="15487"/>
                    <a:pt x="8128" y="15500"/>
                    <a:pt x="8142" y="15530"/>
                  </a:cubicBezTo>
                  <a:cubicBezTo>
                    <a:pt x="8171" y="15583"/>
                    <a:pt x="8254" y="15583"/>
                    <a:pt x="8307" y="15613"/>
                  </a:cubicBezTo>
                  <a:cubicBezTo>
                    <a:pt x="8433" y="15695"/>
                    <a:pt x="8571" y="15748"/>
                    <a:pt x="8720" y="15791"/>
                  </a:cubicBezTo>
                  <a:cubicBezTo>
                    <a:pt x="8942" y="15844"/>
                    <a:pt x="9163" y="15913"/>
                    <a:pt x="9398" y="15913"/>
                  </a:cubicBezTo>
                  <a:cubicBezTo>
                    <a:pt x="9438" y="15913"/>
                    <a:pt x="9481" y="15913"/>
                    <a:pt x="9521" y="15900"/>
                  </a:cubicBezTo>
                  <a:lnTo>
                    <a:pt x="9521" y="15900"/>
                  </a:lnTo>
                  <a:cubicBezTo>
                    <a:pt x="9534" y="15996"/>
                    <a:pt x="9507" y="16079"/>
                    <a:pt x="9494" y="16161"/>
                  </a:cubicBezTo>
                  <a:lnTo>
                    <a:pt x="9712" y="16161"/>
                  </a:lnTo>
                  <a:cubicBezTo>
                    <a:pt x="9712" y="16066"/>
                    <a:pt x="9742" y="15970"/>
                    <a:pt x="9729" y="15874"/>
                  </a:cubicBezTo>
                  <a:cubicBezTo>
                    <a:pt x="9729" y="15756"/>
                    <a:pt x="9679" y="15688"/>
                    <a:pt x="9588" y="15688"/>
                  </a:cubicBezTo>
                  <a:cubicBezTo>
                    <a:pt x="9571" y="15688"/>
                    <a:pt x="9553" y="15691"/>
                    <a:pt x="9534" y="15695"/>
                  </a:cubicBezTo>
                  <a:cubicBezTo>
                    <a:pt x="9481" y="15711"/>
                    <a:pt x="9429" y="15716"/>
                    <a:pt x="9377" y="15716"/>
                  </a:cubicBezTo>
                  <a:cubicBezTo>
                    <a:pt x="9298" y="15716"/>
                    <a:pt x="9218" y="15703"/>
                    <a:pt x="9134" y="15695"/>
                  </a:cubicBezTo>
                  <a:cubicBezTo>
                    <a:pt x="8955" y="15652"/>
                    <a:pt x="8776" y="15626"/>
                    <a:pt x="8598" y="15570"/>
                  </a:cubicBezTo>
                  <a:cubicBezTo>
                    <a:pt x="8502" y="15530"/>
                    <a:pt x="8419" y="15474"/>
                    <a:pt x="8323" y="15431"/>
                  </a:cubicBezTo>
                  <a:cubicBezTo>
                    <a:pt x="8294" y="15417"/>
                    <a:pt x="8294" y="15404"/>
                    <a:pt x="8307" y="15378"/>
                  </a:cubicBezTo>
                  <a:cubicBezTo>
                    <a:pt x="8363" y="15212"/>
                    <a:pt x="8406" y="15047"/>
                    <a:pt x="8459" y="14895"/>
                  </a:cubicBezTo>
                  <a:cubicBezTo>
                    <a:pt x="8502" y="14786"/>
                    <a:pt x="8515" y="14660"/>
                    <a:pt x="8542" y="14551"/>
                  </a:cubicBezTo>
                  <a:cubicBezTo>
                    <a:pt x="8707" y="14730"/>
                    <a:pt x="8886" y="14882"/>
                    <a:pt x="9094" y="15017"/>
                  </a:cubicBezTo>
                  <a:cubicBezTo>
                    <a:pt x="9177" y="15074"/>
                    <a:pt x="9272" y="15100"/>
                    <a:pt x="9368" y="15143"/>
                  </a:cubicBezTo>
                  <a:cubicBezTo>
                    <a:pt x="9540" y="15216"/>
                    <a:pt x="9731" y="15268"/>
                    <a:pt x="9916" y="15268"/>
                  </a:cubicBezTo>
                  <a:cubicBezTo>
                    <a:pt x="9941" y="15268"/>
                    <a:pt x="9965" y="15267"/>
                    <a:pt x="9990" y="15265"/>
                  </a:cubicBezTo>
                  <a:cubicBezTo>
                    <a:pt x="10225" y="15252"/>
                    <a:pt x="10473" y="15226"/>
                    <a:pt x="10691" y="15130"/>
                  </a:cubicBezTo>
                  <a:cubicBezTo>
                    <a:pt x="10698" y="15123"/>
                    <a:pt x="10705" y="15123"/>
                    <a:pt x="10714" y="15123"/>
                  </a:cubicBezTo>
                  <a:cubicBezTo>
                    <a:pt x="10720" y="15123"/>
                    <a:pt x="10725" y="15123"/>
                    <a:pt x="10732" y="15122"/>
                  </a:cubicBezTo>
                  <a:lnTo>
                    <a:pt x="10732" y="15122"/>
                  </a:lnTo>
                  <a:cubicBezTo>
                    <a:pt x="10691" y="15230"/>
                    <a:pt x="10689" y="15366"/>
                    <a:pt x="10569" y="15431"/>
                  </a:cubicBezTo>
                  <a:cubicBezTo>
                    <a:pt x="10569" y="15431"/>
                    <a:pt x="10556" y="15460"/>
                    <a:pt x="10569" y="15460"/>
                  </a:cubicBezTo>
                  <a:cubicBezTo>
                    <a:pt x="10595" y="15570"/>
                    <a:pt x="10526" y="15652"/>
                    <a:pt x="10499" y="15735"/>
                  </a:cubicBezTo>
                  <a:cubicBezTo>
                    <a:pt x="10499" y="15778"/>
                    <a:pt x="10430" y="16039"/>
                    <a:pt x="10430" y="16066"/>
                  </a:cubicBezTo>
                  <a:cubicBezTo>
                    <a:pt x="10430" y="16109"/>
                    <a:pt x="10430" y="16135"/>
                    <a:pt x="10473" y="16135"/>
                  </a:cubicBezTo>
                  <a:cubicBezTo>
                    <a:pt x="10483" y="16140"/>
                    <a:pt x="10492" y="16143"/>
                    <a:pt x="10502" y="16143"/>
                  </a:cubicBezTo>
                  <a:cubicBezTo>
                    <a:pt x="10519" y="16143"/>
                    <a:pt x="10537" y="16134"/>
                    <a:pt x="10556" y="16109"/>
                  </a:cubicBezTo>
                  <a:cubicBezTo>
                    <a:pt x="10595" y="16039"/>
                    <a:pt x="10678" y="15722"/>
                    <a:pt x="10704" y="15652"/>
                  </a:cubicBezTo>
                  <a:cubicBezTo>
                    <a:pt x="10747" y="15530"/>
                    <a:pt x="10734" y="15530"/>
                    <a:pt x="10856" y="15530"/>
                  </a:cubicBezTo>
                  <a:cubicBezTo>
                    <a:pt x="10916" y="15530"/>
                    <a:pt x="10970" y="15525"/>
                    <a:pt x="11025" y="15525"/>
                  </a:cubicBezTo>
                  <a:cubicBezTo>
                    <a:pt x="11074" y="15525"/>
                    <a:pt x="11122" y="15529"/>
                    <a:pt x="11174" y="15543"/>
                  </a:cubicBezTo>
                  <a:cubicBezTo>
                    <a:pt x="11270" y="15556"/>
                    <a:pt x="11339" y="15626"/>
                    <a:pt x="11339" y="15735"/>
                  </a:cubicBezTo>
                  <a:cubicBezTo>
                    <a:pt x="11339" y="15831"/>
                    <a:pt x="11339" y="15943"/>
                    <a:pt x="11326" y="16052"/>
                  </a:cubicBezTo>
                  <a:cubicBezTo>
                    <a:pt x="11313" y="16079"/>
                    <a:pt x="11313" y="16122"/>
                    <a:pt x="11326" y="16161"/>
                  </a:cubicBezTo>
                  <a:lnTo>
                    <a:pt x="11518" y="16161"/>
                  </a:lnTo>
                  <a:cubicBezTo>
                    <a:pt x="11505" y="16109"/>
                    <a:pt x="11518" y="16039"/>
                    <a:pt x="11518" y="15983"/>
                  </a:cubicBezTo>
                  <a:cubicBezTo>
                    <a:pt x="11518" y="15861"/>
                    <a:pt x="11531" y="15735"/>
                    <a:pt x="11491" y="15626"/>
                  </a:cubicBezTo>
                  <a:lnTo>
                    <a:pt x="11491" y="15613"/>
                  </a:lnTo>
                  <a:lnTo>
                    <a:pt x="11491" y="15596"/>
                  </a:lnTo>
                  <a:cubicBezTo>
                    <a:pt x="11409" y="15447"/>
                    <a:pt x="11283" y="15391"/>
                    <a:pt x="11118" y="15391"/>
                  </a:cubicBezTo>
                  <a:cubicBezTo>
                    <a:pt x="11096" y="15387"/>
                    <a:pt x="11072" y="15385"/>
                    <a:pt x="11047" y="15385"/>
                  </a:cubicBezTo>
                  <a:cubicBezTo>
                    <a:pt x="10998" y="15385"/>
                    <a:pt x="10946" y="15391"/>
                    <a:pt x="10899" y="15391"/>
                  </a:cubicBezTo>
                  <a:cubicBezTo>
                    <a:pt x="10817" y="15391"/>
                    <a:pt x="10817" y="15378"/>
                    <a:pt x="10830" y="15308"/>
                  </a:cubicBezTo>
                  <a:cubicBezTo>
                    <a:pt x="10856" y="15226"/>
                    <a:pt x="10886" y="15156"/>
                    <a:pt x="10913" y="15074"/>
                  </a:cubicBezTo>
                  <a:cubicBezTo>
                    <a:pt x="10926" y="15034"/>
                    <a:pt x="10939" y="15017"/>
                    <a:pt x="10982" y="14991"/>
                  </a:cubicBezTo>
                  <a:cubicBezTo>
                    <a:pt x="11078" y="14951"/>
                    <a:pt x="11174" y="14882"/>
                    <a:pt x="11270" y="14812"/>
                  </a:cubicBezTo>
                  <a:cubicBezTo>
                    <a:pt x="11339" y="14756"/>
                    <a:pt x="11396" y="14703"/>
                    <a:pt x="11465" y="14634"/>
                  </a:cubicBezTo>
                  <a:cubicBezTo>
                    <a:pt x="11614" y="14508"/>
                    <a:pt x="11753" y="14386"/>
                    <a:pt x="11862" y="14220"/>
                  </a:cubicBezTo>
                  <a:cubicBezTo>
                    <a:pt x="11892" y="14177"/>
                    <a:pt x="11931" y="14138"/>
                    <a:pt x="11961" y="14081"/>
                  </a:cubicBezTo>
                  <a:cubicBezTo>
                    <a:pt x="12070" y="13820"/>
                    <a:pt x="12179" y="13546"/>
                    <a:pt x="12249" y="13268"/>
                  </a:cubicBezTo>
                  <a:cubicBezTo>
                    <a:pt x="12318" y="12967"/>
                    <a:pt x="12345" y="12663"/>
                    <a:pt x="12374" y="12345"/>
                  </a:cubicBezTo>
                  <a:cubicBezTo>
                    <a:pt x="12388" y="12306"/>
                    <a:pt x="12401" y="12249"/>
                    <a:pt x="12427" y="12223"/>
                  </a:cubicBezTo>
                  <a:cubicBezTo>
                    <a:pt x="12457" y="12180"/>
                    <a:pt x="12483" y="12140"/>
                    <a:pt x="12510" y="12084"/>
                  </a:cubicBezTo>
                  <a:cubicBezTo>
                    <a:pt x="12519" y="12065"/>
                    <a:pt x="12531" y="12051"/>
                    <a:pt x="12551" y="12051"/>
                  </a:cubicBezTo>
                  <a:cubicBezTo>
                    <a:pt x="12559" y="12051"/>
                    <a:pt x="12568" y="12053"/>
                    <a:pt x="12579" y="12058"/>
                  </a:cubicBezTo>
                  <a:cubicBezTo>
                    <a:pt x="12588" y="12059"/>
                    <a:pt x="12596" y="12060"/>
                    <a:pt x="12604" y="12060"/>
                  </a:cubicBezTo>
                  <a:cubicBezTo>
                    <a:pt x="12658" y="12060"/>
                    <a:pt x="12691" y="12021"/>
                    <a:pt x="12705" y="11975"/>
                  </a:cubicBezTo>
                  <a:cubicBezTo>
                    <a:pt x="12771" y="11810"/>
                    <a:pt x="12827" y="11658"/>
                    <a:pt x="12854" y="11479"/>
                  </a:cubicBezTo>
                  <a:cubicBezTo>
                    <a:pt x="12864" y="11454"/>
                    <a:pt x="12877" y="11439"/>
                    <a:pt x="12891" y="11439"/>
                  </a:cubicBezTo>
                  <a:cubicBezTo>
                    <a:pt x="12901" y="11439"/>
                    <a:pt x="12912" y="11446"/>
                    <a:pt x="12923" y="11462"/>
                  </a:cubicBezTo>
                  <a:cubicBezTo>
                    <a:pt x="12953" y="11492"/>
                    <a:pt x="12979" y="11519"/>
                    <a:pt x="13006" y="11562"/>
                  </a:cubicBezTo>
                  <a:cubicBezTo>
                    <a:pt x="13043" y="11584"/>
                    <a:pt x="13068" y="11617"/>
                    <a:pt x="13110" y="11617"/>
                  </a:cubicBezTo>
                  <a:cubicBezTo>
                    <a:pt x="13117" y="11617"/>
                    <a:pt x="13124" y="11616"/>
                    <a:pt x="13132" y="11615"/>
                  </a:cubicBezTo>
                  <a:cubicBezTo>
                    <a:pt x="13185" y="11588"/>
                    <a:pt x="13214" y="11545"/>
                    <a:pt x="13214" y="11492"/>
                  </a:cubicBezTo>
                  <a:cubicBezTo>
                    <a:pt x="13214" y="11327"/>
                    <a:pt x="13201" y="11161"/>
                    <a:pt x="13185" y="10996"/>
                  </a:cubicBezTo>
                  <a:cubicBezTo>
                    <a:pt x="13171" y="10761"/>
                    <a:pt x="13145" y="10540"/>
                    <a:pt x="13102" y="10322"/>
                  </a:cubicBezTo>
                  <a:cubicBezTo>
                    <a:pt x="13062" y="9974"/>
                    <a:pt x="12937" y="9673"/>
                    <a:pt x="12745" y="9382"/>
                  </a:cubicBezTo>
                  <a:cubicBezTo>
                    <a:pt x="12579" y="9148"/>
                    <a:pt x="12374" y="8956"/>
                    <a:pt x="12140" y="8804"/>
                  </a:cubicBezTo>
                  <a:cubicBezTo>
                    <a:pt x="11918" y="8652"/>
                    <a:pt x="11670" y="8529"/>
                    <a:pt x="11396" y="8503"/>
                  </a:cubicBezTo>
                  <a:cubicBezTo>
                    <a:pt x="11291" y="8487"/>
                    <a:pt x="11186" y="8480"/>
                    <a:pt x="11082" y="8480"/>
                  </a:cubicBezTo>
                  <a:cubicBezTo>
                    <a:pt x="10911" y="8480"/>
                    <a:pt x="10740" y="8497"/>
                    <a:pt x="10569" y="8516"/>
                  </a:cubicBezTo>
                  <a:cubicBezTo>
                    <a:pt x="10334" y="8542"/>
                    <a:pt x="10099" y="8599"/>
                    <a:pt x="9864" y="8668"/>
                  </a:cubicBezTo>
                  <a:cubicBezTo>
                    <a:pt x="9563" y="8734"/>
                    <a:pt x="9246" y="8804"/>
                    <a:pt x="8955" y="8943"/>
                  </a:cubicBezTo>
                  <a:cubicBezTo>
                    <a:pt x="8776" y="9012"/>
                    <a:pt x="8571" y="9012"/>
                    <a:pt x="8390" y="9121"/>
                  </a:cubicBezTo>
                  <a:cubicBezTo>
                    <a:pt x="8385" y="9124"/>
                    <a:pt x="8380" y="9125"/>
                    <a:pt x="8375" y="9125"/>
                  </a:cubicBezTo>
                  <a:cubicBezTo>
                    <a:pt x="8354" y="9125"/>
                    <a:pt x="8337" y="9103"/>
                    <a:pt x="8337" y="9081"/>
                  </a:cubicBezTo>
                  <a:cubicBezTo>
                    <a:pt x="8337" y="8999"/>
                    <a:pt x="8307" y="8929"/>
                    <a:pt x="8280" y="8860"/>
                  </a:cubicBezTo>
                  <a:cubicBezTo>
                    <a:pt x="8185" y="8612"/>
                    <a:pt x="8059" y="8390"/>
                    <a:pt x="7894" y="8199"/>
                  </a:cubicBezTo>
                  <a:cubicBezTo>
                    <a:pt x="7728" y="7977"/>
                    <a:pt x="7550" y="7798"/>
                    <a:pt x="7345" y="7633"/>
                  </a:cubicBezTo>
                  <a:cubicBezTo>
                    <a:pt x="7179" y="7494"/>
                    <a:pt x="7001" y="7372"/>
                    <a:pt x="6819" y="7276"/>
                  </a:cubicBezTo>
                  <a:cubicBezTo>
                    <a:pt x="6640" y="7163"/>
                    <a:pt x="6448" y="7097"/>
                    <a:pt x="6257" y="7028"/>
                  </a:cubicBezTo>
                  <a:cubicBezTo>
                    <a:pt x="6009" y="6932"/>
                    <a:pt x="5744" y="6915"/>
                    <a:pt x="5496" y="6863"/>
                  </a:cubicBezTo>
                  <a:cubicBezTo>
                    <a:pt x="5456" y="6863"/>
                    <a:pt x="5413" y="6849"/>
                    <a:pt x="5374" y="6849"/>
                  </a:cubicBezTo>
                  <a:cubicBezTo>
                    <a:pt x="5182" y="6849"/>
                    <a:pt x="4987" y="6863"/>
                    <a:pt x="4795" y="6889"/>
                  </a:cubicBezTo>
                  <a:cubicBezTo>
                    <a:pt x="4521" y="6945"/>
                    <a:pt x="4273" y="7054"/>
                    <a:pt x="4024" y="7163"/>
                  </a:cubicBezTo>
                  <a:cubicBezTo>
                    <a:pt x="3829" y="7246"/>
                    <a:pt x="3664" y="7385"/>
                    <a:pt x="3512" y="7537"/>
                  </a:cubicBezTo>
                  <a:cubicBezTo>
                    <a:pt x="3403" y="7646"/>
                    <a:pt x="3294" y="7759"/>
                    <a:pt x="3211" y="7894"/>
                  </a:cubicBezTo>
                  <a:cubicBezTo>
                    <a:pt x="3168" y="7977"/>
                    <a:pt x="3128" y="8073"/>
                    <a:pt x="3059" y="8172"/>
                  </a:cubicBezTo>
                  <a:cubicBezTo>
                    <a:pt x="3046" y="8129"/>
                    <a:pt x="3046" y="8103"/>
                    <a:pt x="3046" y="8089"/>
                  </a:cubicBezTo>
                  <a:cubicBezTo>
                    <a:pt x="3072" y="7894"/>
                    <a:pt x="3099" y="7703"/>
                    <a:pt x="3142" y="7524"/>
                  </a:cubicBezTo>
                  <a:cubicBezTo>
                    <a:pt x="3181" y="7329"/>
                    <a:pt x="3237" y="7137"/>
                    <a:pt x="3280" y="6945"/>
                  </a:cubicBezTo>
                  <a:cubicBezTo>
                    <a:pt x="3294" y="6889"/>
                    <a:pt x="3307" y="6863"/>
                    <a:pt x="3347" y="6863"/>
                  </a:cubicBezTo>
                  <a:cubicBezTo>
                    <a:pt x="3436" y="6863"/>
                    <a:pt x="3524" y="6827"/>
                    <a:pt x="3617" y="6827"/>
                  </a:cubicBezTo>
                  <a:cubicBezTo>
                    <a:pt x="3655" y="6827"/>
                    <a:pt x="3693" y="6833"/>
                    <a:pt x="3733" y="6849"/>
                  </a:cubicBezTo>
                  <a:cubicBezTo>
                    <a:pt x="3747" y="6849"/>
                    <a:pt x="3760" y="6833"/>
                    <a:pt x="3776" y="6833"/>
                  </a:cubicBezTo>
                  <a:cubicBezTo>
                    <a:pt x="3859" y="6767"/>
                    <a:pt x="3968" y="6737"/>
                    <a:pt x="4064" y="6710"/>
                  </a:cubicBezTo>
                  <a:cubicBezTo>
                    <a:pt x="4216" y="6667"/>
                    <a:pt x="4355" y="6585"/>
                    <a:pt x="4438" y="6449"/>
                  </a:cubicBezTo>
                  <a:cubicBezTo>
                    <a:pt x="4560" y="6271"/>
                    <a:pt x="4643" y="6076"/>
                    <a:pt x="4712" y="5884"/>
                  </a:cubicBezTo>
                  <a:cubicBezTo>
                    <a:pt x="4808" y="5510"/>
                    <a:pt x="4904" y="5140"/>
                    <a:pt x="4987" y="4766"/>
                  </a:cubicBezTo>
                  <a:cubicBezTo>
                    <a:pt x="5069" y="4422"/>
                    <a:pt x="5126" y="4078"/>
                    <a:pt x="5152" y="3734"/>
                  </a:cubicBezTo>
                  <a:cubicBezTo>
                    <a:pt x="5182" y="3542"/>
                    <a:pt x="5182" y="3334"/>
                    <a:pt x="5208" y="3142"/>
                  </a:cubicBezTo>
                  <a:cubicBezTo>
                    <a:pt x="5235" y="2990"/>
                    <a:pt x="5265" y="2825"/>
                    <a:pt x="5278" y="2660"/>
                  </a:cubicBezTo>
                  <a:cubicBezTo>
                    <a:pt x="5304" y="2507"/>
                    <a:pt x="5304" y="2355"/>
                    <a:pt x="5265" y="2190"/>
                  </a:cubicBezTo>
                  <a:cubicBezTo>
                    <a:pt x="5248" y="2107"/>
                    <a:pt x="5208" y="2038"/>
                    <a:pt x="5195" y="1972"/>
                  </a:cubicBezTo>
                  <a:cubicBezTo>
                    <a:pt x="5317" y="1915"/>
                    <a:pt x="5430" y="1859"/>
                    <a:pt x="5526" y="1777"/>
                  </a:cubicBezTo>
                  <a:cubicBezTo>
                    <a:pt x="5595" y="1737"/>
                    <a:pt x="5648" y="1681"/>
                    <a:pt x="5635" y="1598"/>
                  </a:cubicBezTo>
                  <a:cubicBezTo>
                    <a:pt x="5622" y="1515"/>
                    <a:pt x="5565" y="1459"/>
                    <a:pt x="5483" y="1433"/>
                  </a:cubicBezTo>
                  <a:cubicBezTo>
                    <a:pt x="5443" y="1419"/>
                    <a:pt x="5400" y="1406"/>
                    <a:pt x="5360" y="1363"/>
                  </a:cubicBezTo>
                  <a:cubicBezTo>
                    <a:pt x="5387" y="1337"/>
                    <a:pt x="5400" y="1324"/>
                    <a:pt x="5430" y="1294"/>
                  </a:cubicBezTo>
                  <a:cubicBezTo>
                    <a:pt x="5483" y="1241"/>
                    <a:pt x="5513" y="1158"/>
                    <a:pt x="5483" y="1128"/>
                  </a:cubicBezTo>
                  <a:cubicBezTo>
                    <a:pt x="5465" y="1104"/>
                    <a:pt x="5441" y="1097"/>
                    <a:pt x="5416" y="1097"/>
                  </a:cubicBezTo>
                  <a:cubicBezTo>
                    <a:pt x="5386" y="1097"/>
                    <a:pt x="5354" y="1108"/>
                    <a:pt x="5331" y="1115"/>
                  </a:cubicBezTo>
                  <a:cubicBezTo>
                    <a:pt x="5309" y="1119"/>
                    <a:pt x="5288" y="1120"/>
                    <a:pt x="5268" y="1120"/>
                  </a:cubicBezTo>
                  <a:cubicBezTo>
                    <a:pt x="5213" y="1120"/>
                    <a:pt x="5167" y="1108"/>
                    <a:pt x="5126" y="1089"/>
                  </a:cubicBezTo>
                  <a:cubicBezTo>
                    <a:pt x="4987" y="1033"/>
                    <a:pt x="4864" y="950"/>
                    <a:pt x="4769" y="828"/>
                  </a:cubicBezTo>
                  <a:cubicBezTo>
                    <a:pt x="4656" y="715"/>
                    <a:pt x="4560" y="580"/>
                    <a:pt x="4438" y="484"/>
                  </a:cubicBezTo>
                  <a:cubicBezTo>
                    <a:pt x="4256" y="345"/>
                    <a:pt x="4064" y="249"/>
                    <a:pt x="3843" y="206"/>
                  </a:cubicBezTo>
                  <a:cubicBezTo>
                    <a:pt x="3664" y="179"/>
                    <a:pt x="3472" y="166"/>
                    <a:pt x="3294" y="110"/>
                  </a:cubicBezTo>
                  <a:cubicBezTo>
                    <a:pt x="3211" y="70"/>
                    <a:pt x="3099" y="70"/>
                    <a:pt x="3003" y="40"/>
                  </a:cubicBezTo>
                  <a:cubicBezTo>
                    <a:pt x="2894" y="27"/>
                    <a:pt x="2768" y="27"/>
                    <a:pt x="2659" y="14"/>
                  </a:cubicBezTo>
                  <a:cubicBezTo>
                    <a:pt x="2576" y="5"/>
                    <a:pt x="2495" y="1"/>
                    <a:pt x="2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9;p38">
              <a:extLst>
                <a:ext uri="{FF2B5EF4-FFF2-40B4-BE49-F238E27FC236}">
                  <a16:creationId xmlns:a16="http://schemas.microsoft.com/office/drawing/2014/main" id="{49353E76-1018-1200-D220-F76604D527F4}"/>
                </a:ext>
              </a:extLst>
            </p:cNvPr>
            <p:cNvSpPr/>
            <p:nvPr/>
          </p:nvSpPr>
          <p:spPr>
            <a:xfrm>
              <a:off x="3022257" y="4261359"/>
              <a:ext cx="206149" cy="253854"/>
            </a:xfrm>
            <a:custGeom>
              <a:avLst/>
              <a:gdLst/>
              <a:ahLst/>
              <a:cxnLst/>
              <a:rect l="l" t="t" r="r" b="b"/>
              <a:pathLst>
                <a:path w="5017" h="6178" extrusionOk="0">
                  <a:moveTo>
                    <a:pt x="2499" y="1347"/>
                  </a:moveTo>
                  <a:cubicBezTo>
                    <a:pt x="2581" y="1347"/>
                    <a:pt x="2669" y="1369"/>
                    <a:pt x="2760" y="1369"/>
                  </a:cubicBezTo>
                  <a:cubicBezTo>
                    <a:pt x="2777" y="1369"/>
                    <a:pt x="2794" y="1368"/>
                    <a:pt x="2811" y="1366"/>
                  </a:cubicBezTo>
                  <a:cubicBezTo>
                    <a:pt x="2821" y="1364"/>
                    <a:pt x="2830" y="1364"/>
                    <a:pt x="2839" y="1364"/>
                  </a:cubicBezTo>
                  <a:cubicBezTo>
                    <a:pt x="2921" y="1364"/>
                    <a:pt x="2985" y="1425"/>
                    <a:pt x="3059" y="1475"/>
                  </a:cubicBezTo>
                  <a:cubicBezTo>
                    <a:pt x="3085" y="1488"/>
                    <a:pt x="3099" y="1531"/>
                    <a:pt x="3099" y="1558"/>
                  </a:cubicBezTo>
                  <a:cubicBezTo>
                    <a:pt x="3090" y="1593"/>
                    <a:pt x="3071" y="1600"/>
                    <a:pt x="3051" y="1600"/>
                  </a:cubicBezTo>
                  <a:cubicBezTo>
                    <a:pt x="3039" y="1600"/>
                    <a:pt x="3027" y="1598"/>
                    <a:pt x="3016" y="1598"/>
                  </a:cubicBezTo>
                  <a:lnTo>
                    <a:pt x="3003" y="1614"/>
                  </a:lnTo>
                  <a:cubicBezTo>
                    <a:pt x="3016" y="1667"/>
                    <a:pt x="2989" y="1710"/>
                    <a:pt x="2920" y="1710"/>
                  </a:cubicBezTo>
                  <a:cubicBezTo>
                    <a:pt x="2933" y="1736"/>
                    <a:pt x="2976" y="1763"/>
                    <a:pt x="2933" y="1806"/>
                  </a:cubicBezTo>
                  <a:cubicBezTo>
                    <a:pt x="2922" y="1817"/>
                    <a:pt x="2911" y="1821"/>
                    <a:pt x="2899" y="1821"/>
                  </a:cubicBezTo>
                  <a:cubicBezTo>
                    <a:pt x="2884" y="1821"/>
                    <a:pt x="2868" y="1813"/>
                    <a:pt x="2851" y="1806"/>
                  </a:cubicBezTo>
                  <a:cubicBezTo>
                    <a:pt x="2784" y="1763"/>
                    <a:pt x="2685" y="1750"/>
                    <a:pt x="2603" y="1723"/>
                  </a:cubicBezTo>
                  <a:cubicBezTo>
                    <a:pt x="2563" y="1723"/>
                    <a:pt x="2507" y="1723"/>
                    <a:pt x="2467" y="1736"/>
                  </a:cubicBezTo>
                  <a:cubicBezTo>
                    <a:pt x="2163" y="1793"/>
                    <a:pt x="1875" y="1902"/>
                    <a:pt x="1597" y="2041"/>
                  </a:cubicBezTo>
                  <a:cubicBezTo>
                    <a:pt x="1581" y="2057"/>
                    <a:pt x="1557" y="2074"/>
                    <a:pt x="1532" y="2074"/>
                  </a:cubicBezTo>
                  <a:cubicBezTo>
                    <a:pt x="1518" y="2074"/>
                    <a:pt x="1503" y="2068"/>
                    <a:pt x="1488" y="2054"/>
                  </a:cubicBezTo>
                  <a:cubicBezTo>
                    <a:pt x="1445" y="2011"/>
                    <a:pt x="1475" y="1984"/>
                    <a:pt x="1488" y="1945"/>
                  </a:cubicBezTo>
                  <a:cubicBezTo>
                    <a:pt x="1515" y="1889"/>
                    <a:pt x="1501" y="1832"/>
                    <a:pt x="1544" y="1779"/>
                  </a:cubicBezTo>
                  <a:cubicBezTo>
                    <a:pt x="1597" y="1736"/>
                    <a:pt x="1640" y="1680"/>
                    <a:pt x="1710" y="1654"/>
                  </a:cubicBezTo>
                  <a:cubicBezTo>
                    <a:pt x="1915" y="1515"/>
                    <a:pt x="2136" y="1432"/>
                    <a:pt x="2371" y="1366"/>
                  </a:cubicBezTo>
                  <a:cubicBezTo>
                    <a:pt x="2398" y="1349"/>
                    <a:pt x="2424" y="1349"/>
                    <a:pt x="2454" y="1349"/>
                  </a:cubicBezTo>
                  <a:cubicBezTo>
                    <a:pt x="2469" y="1348"/>
                    <a:pt x="2484" y="1347"/>
                    <a:pt x="2499" y="1347"/>
                  </a:cubicBezTo>
                  <a:close/>
                  <a:moveTo>
                    <a:pt x="2755" y="2123"/>
                  </a:moveTo>
                  <a:cubicBezTo>
                    <a:pt x="2768" y="2123"/>
                    <a:pt x="2798" y="2137"/>
                    <a:pt x="2824" y="2137"/>
                  </a:cubicBezTo>
                  <a:cubicBezTo>
                    <a:pt x="2851" y="2150"/>
                    <a:pt x="2880" y="2176"/>
                    <a:pt x="2880" y="2206"/>
                  </a:cubicBezTo>
                  <a:cubicBezTo>
                    <a:pt x="2880" y="2246"/>
                    <a:pt x="2851" y="2259"/>
                    <a:pt x="2811" y="2259"/>
                  </a:cubicBezTo>
                  <a:cubicBezTo>
                    <a:pt x="2768" y="2275"/>
                    <a:pt x="2768" y="2302"/>
                    <a:pt x="2755" y="2342"/>
                  </a:cubicBezTo>
                  <a:cubicBezTo>
                    <a:pt x="2728" y="2467"/>
                    <a:pt x="2685" y="2576"/>
                    <a:pt x="2576" y="2659"/>
                  </a:cubicBezTo>
                  <a:cubicBezTo>
                    <a:pt x="2544" y="2681"/>
                    <a:pt x="2516" y="2692"/>
                    <a:pt x="2492" y="2692"/>
                  </a:cubicBezTo>
                  <a:cubicBezTo>
                    <a:pt x="2454" y="2692"/>
                    <a:pt x="2427" y="2665"/>
                    <a:pt x="2411" y="2606"/>
                  </a:cubicBezTo>
                  <a:cubicBezTo>
                    <a:pt x="2384" y="2523"/>
                    <a:pt x="2411" y="2454"/>
                    <a:pt x="2424" y="2385"/>
                  </a:cubicBezTo>
                  <a:cubicBezTo>
                    <a:pt x="2437" y="2358"/>
                    <a:pt x="2454" y="2328"/>
                    <a:pt x="2467" y="2289"/>
                  </a:cubicBezTo>
                  <a:lnTo>
                    <a:pt x="2467" y="2289"/>
                  </a:lnTo>
                  <a:cubicBezTo>
                    <a:pt x="2272" y="2342"/>
                    <a:pt x="2107" y="2398"/>
                    <a:pt x="1941" y="2494"/>
                  </a:cubicBezTo>
                  <a:cubicBezTo>
                    <a:pt x="1901" y="2523"/>
                    <a:pt x="1858" y="2537"/>
                    <a:pt x="1806" y="2563"/>
                  </a:cubicBezTo>
                  <a:cubicBezTo>
                    <a:pt x="1794" y="2573"/>
                    <a:pt x="1783" y="2578"/>
                    <a:pt x="1773" y="2578"/>
                  </a:cubicBezTo>
                  <a:cubicBezTo>
                    <a:pt x="1756" y="2578"/>
                    <a:pt x="1739" y="2566"/>
                    <a:pt x="1723" y="2550"/>
                  </a:cubicBezTo>
                  <a:cubicBezTo>
                    <a:pt x="1693" y="2523"/>
                    <a:pt x="1710" y="2494"/>
                    <a:pt x="1749" y="2467"/>
                  </a:cubicBezTo>
                  <a:cubicBezTo>
                    <a:pt x="1819" y="2411"/>
                    <a:pt x="1901" y="2342"/>
                    <a:pt x="1984" y="2302"/>
                  </a:cubicBezTo>
                  <a:cubicBezTo>
                    <a:pt x="2107" y="2246"/>
                    <a:pt x="2219" y="2176"/>
                    <a:pt x="2341" y="2150"/>
                  </a:cubicBezTo>
                  <a:cubicBezTo>
                    <a:pt x="2480" y="2123"/>
                    <a:pt x="2619" y="2123"/>
                    <a:pt x="2755" y="2123"/>
                  </a:cubicBezTo>
                  <a:close/>
                  <a:moveTo>
                    <a:pt x="4451" y="2122"/>
                  </a:moveTo>
                  <a:cubicBezTo>
                    <a:pt x="4469" y="2122"/>
                    <a:pt x="4486" y="2122"/>
                    <a:pt x="4504" y="2123"/>
                  </a:cubicBezTo>
                  <a:cubicBezTo>
                    <a:pt x="4573" y="2137"/>
                    <a:pt x="4643" y="2150"/>
                    <a:pt x="4712" y="2176"/>
                  </a:cubicBezTo>
                  <a:cubicBezTo>
                    <a:pt x="4752" y="2206"/>
                    <a:pt x="4795" y="2246"/>
                    <a:pt x="4769" y="2289"/>
                  </a:cubicBezTo>
                  <a:cubicBezTo>
                    <a:pt x="4712" y="2358"/>
                    <a:pt x="4726" y="2454"/>
                    <a:pt x="4699" y="2537"/>
                  </a:cubicBezTo>
                  <a:cubicBezTo>
                    <a:pt x="4656" y="2646"/>
                    <a:pt x="4587" y="2702"/>
                    <a:pt x="4491" y="2728"/>
                  </a:cubicBezTo>
                  <a:cubicBezTo>
                    <a:pt x="4485" y="2730"/>
                    <a:pt x="4479" y="2730"/>
                    <a:pt x="4474" y="2730"/>
                  </a:cubicBezTo>
                  <a:cubicBezTo>
                    <a:pt x="4411" y="2730"/>
                    <a:pt x="4355" y="2665"/>
                    <a:pt x="4355" y="2590"/>
                  </a:cubicBezTo>
                  <a:cubicBezTo>
                    <a:pt x="4355" y="2494"/>
                    <a:pt x="4368" y="2385"/>
                    <a:pt x="4438" y="2289"/>
                  </a:cubicBezTo>
                  <a:cubicBezTo>
                    <a:pt x="4412" y="2284"/>
                    <a:pt x="4386" y="2281"/>
                    <a:pt x="4361" y="2281"/>
                  </a:cubicBezTo>
                  <a:cubicBezTo>
                    <a:pt x="4239" y="2281"/>
                    <a:pt x="4126" y="2333"/>
                    <a:pt x="4024" y="2358"/>
                  </a:cubicBezTo>
                  <a:cubicBezTo>
                    <a:pt x="3982" y="2371"/>
                    <a:pt x="3955" y="2385"/>
                    <a:pt x="3912" y="2398"/>
                  </a:cubicBezTo>
                  <a:cubicBezTo>
                    <a:pt x="3905" y="2401"/>
                    <a:pt x="3898" y="2403"/>
                    <a:pt x="3891" y="2403"/>
                  </a:cubicBezTo>
                  <a:cubicBezTo>
                    <a:pt x="3871" y="2403"/>
                    <a:pt x="3851" y="2391"/>
                    <a:pt x="3829" y="2371"/>
                  </a:cubicBezTo>
                  <a:cubicBezTo>
                    <a:pt x="3816" y="2342"/>
                    <a:pt x="3829" y="2315"/>
                    <a:pt x="3859" y="2289"/>
                  </a:cubicBezTo>
                  <a:cubicBezTo>
                    <a:pt x="3872" y="2275"/>
                    <a:pt x="3886" y="2259"/>
                    <a:pt x="3912" y="2259"/>
                  </a:cubicBezTo>
                  <a:cubicBezTo>
                    <a:pt x="4090" y="2183"/>
                    <a:pt x="4266" y="2122"/>
                    <a:pt x="4451" y="2122"/>
                  </a:cubicBezTo>
                  <a:close/>
                  <a:moveTo>
                    <a:pt x="2302" y="2728"/>
                  </a:moveTo>
                  <a:cubicBezTo>
                    <a:pt x="2328" y="2728"/>
                    <a:pt x="2371" y="2728"/>
                    <a:pt x="2371" y="2771"/>
                  </a:cubicBezTo>
                  <a:cubicBezTo>
                    <a:pt x="2384" y="2811"/>
                    <a:pt x="2355" y="2824"/>
                    <a:pt x="2315" y="2838"/>
                  </a:cubicBezTo>
                  <a:cubicBezTo>
                    <a:pt x="2280" y="2846"/>
                    <a:pt x="2245" y="2846"/>
                    <a:pt x="2211" y="2846"/>
                  </a:cubicBezTo>
                  <a:cubicBezTo>
                    <a:pt x="2176" y="2846"/>
                    <a:pt x="2141" y="2846"/>
                    <a:pt x="2107" y="2854"/>
                  </a:cubicBezTo>
                  <a:cubicBezTo>
                    <a:pt x="2102" y="2856"/>
                    <a:pt x="2098" y="2857"/>
                    <a:pt x="2094" y="2857"/>
                  </a:cubicBezTo>
                  <a:cubicBezTo>
                    <a:pt x="2072" y="2857"/>
                    <a:pt x="2054" y="2831"/>
                    <a:pt x="2054" y="2798"/>
                  </a:cubicBezTo>
                  <a:cubicBezTo>
                    <a:pt x="2054" y="2755"/>
                    <a:pt x="2080" y="2742"/>
                    <a:pt x="2107" y="2742"/>
                  </a:cubicBezTo>
                  <a:cubicBezTo>
                    <a:pt x="2176" y="2742"/>
                    <a:pt x="2232" y="2742"/>
                    <a:pt x="2302" y="2728"/>
                  </a:cubicBezTo>
                  <a:close/>
                  <a:moveTo>
                    <a:pt x="359" y="3150"/>
                  </a:moveTo>
                  <a:cubicBezTo>
                    <a:pt x="382" y="3150"/>
                    <a:pt x="412" y="3161"/>
                    <a:pt x="440" y="3168"/>
                  </a:cubicBezTo>
                  <a:cubicBezTo>
                    <a:pt x="648" y="3224"/>
                    <a:pt x="771" y="3377"/>
                    <a:pt x="827" y="3582"/>
                  </a:cubicBezTo>
                  <a:cubicBezTo>
                    <a:pt x="853" y="3681"/>
                    <a:pt x="866" y="3777"/>
                    <a:pt x="866" y="3873"/>
                  </a:cubicBezTo>
                  <a:cubicBezTo>
                    <a:pt x="866" y="3927"/>
                    <a:pt x="842" y="3964"/>
                    <a:pt x="804" y="3964"/>
                  </a:cubicBezTo>
                  <a:cubicBezTo>
                    <a:pt x="794" y="3964"/>
                    <a:pt x="782" y="3961"/>
                    <a:pt x="771" y="3955"/>
                  </a:cubicBezTo>
                  <a:cubicBezTo>
                    <a:pt x="744" y="3942"/>
                    <a:pt x="731" y="3942"/>
                    <a:pt x="731" y="3912"/>
                  </a:cubicBezTo>
                  <a:cubicBezTo>
                    <a:pt x="731" y="3873"/>
                    <a:pt x="718" y="3846"/>
                    <a:pt x="718" y="3803"/>
                  </a:cubicBezTo>
                  <a:cubicBezTo>
                    <a:pt x="648" y="3859"/>
                    <a:pt x="648" y="3955"/>
                    <a:pt x="566" y="3995"/>
                  </a:cubicBezTo>
                  <a:lnTo>
                    <a:pt x="536" y="3995"/>
                  </a:lnTo>
                  <a:cubicBezTo>
                    <a:pt x="483" y="3982"/>
                    <a:pt x="483" y="3942"/>
                    <a:pt x="496" y="3886"/>
                  </a:cubicBezTo>
                  <a:cubicBezTo>
                    <a:pt x="523" y="3790"/>
                    <a:pt x="579" y="3707"/>
                    <a:pt x="618" y="3625"/>
                  </a:cubicBezTo>
                  <a:cubicBezTo>
                    <a:pt x="648" y="3582"/>
                    <a:pt x="635" y="3542"/>
                    <a:pt x="605" y="3499"/>
                  </a:cubicBezTo>
                  <a:cubicBezTo>
                    <a:pt x="566" y="3403"/>
                    <a:pt x="496" y="3334"/>
                    <a:pt x="400" y="3307"/>
                  </a:cubicBezTo>
                  <a:lnTo>
                    <a:pt x="387" y="3294"/>
                  </a:lnTo>
                  <a:cubicBezTo>
                    <a:pt x="344" y="3267"/>
                    <a:pt x="288" y="3251"/>
                    <a:pt x="317" y="3185"/>
                  </a:cubicBezTo>
                  <a:cubicBezTo>
                    <a:pt x="324" y="3159"/>
                    <a:pt x="339" y="3150"/>
                    <a:pt x="359" y="3150"/>
                  </a:cubicBezTo>
                  <a:close/>
                  <a:moveTo>
                    <a:pt x="3611" y="1697"/>
                  </a:moveTo>
                  <a:cubicBezTo>
                    <a:pt x="3638" y="1697"/>
                    <a:pt x="3638" y="1710"/>
                    <a:pt x="3651" y="1736"/>
                  </a:cubicBezTo>
                  <a:cubicBezTo>
                    <a:pt x="3664" y="1875"/>
                    <a:pt x="3694" y="2027"/>
                    <a:pt x="3707" y="2163"/>
                  </a:cubicBezTo>
                  <a:cubicBezTo>
                    <a:pt x="3733" y="2411"/>
                    <a:pt x="3760" y="2659"/>
                    <a:pt x="3829" y="2894"/>
                  </a:cubicBezTo>
                  <a:cubicBezTo>
                    <a:pt x="3886" y="3072"/>
                    <a:pt x="3899" y="3251"/>
                    <a:pt x="3925" y="3416"/>
                  </a:cubicBezTo>
                  <a:cubicBezTo>
                    <a:pt x="3955" y="3568"/>
                    <a:pt x="3925" y="3707"/>
                    <a:pt x="3886" y="3846"/>
                  </a:cubicBezTo>
                  <a:cubicBezTo>
                    <a:pt x="3872" y="3955"/>
                    <a:pt x="3829" y="4064"/>
                    <a:pt x="3803" y="4190"/>
                  </a:cubicBezTo>
                  <a:cubicBezTo>
                    <a:pt x="3790" y="4217"/>
                    <a:pt x="3776" y="4243"/>
                    <a:pt x="3733" y="4243"/>
                  </a:cubicBezTo>
                  <a:cubicBezTo>
                    <a:pt x="3700" y="4240"/>
                    <a:pt x="3668" y="4239"/>
                    <a:pt x="3636" y="4239"/>
                  </a:cubicBezTo>
                  <a:cubicBezTo>
                    <a:pt x="3591" y="4239"/>
                    <a:pt x="3548" y="4241"/>
                    <a:pt x="3505" y="4241"/>
                  </a:cubicBezTo>
                  <a:cubicBezTo>
                    <a:pt x="3438" y="4241"/>
                    <a:pt x="3373" y="4237"/>
                    <a:pt x="3307" y="4217"/>
                  </a:cubicBezTo>
                  <a:cubicBezTo>
                    <a:pt x="3211" y="4190"/>
                    <a:pt x="3128" y="4160"/>
                    <a:pt x="3046" y="4121"/>
                  </a:cubicBezTo>
                  <a:cubicBezTo>
                    <a:pt x="3003" y="4094"/>
                    <a:pt x="2976" y="4064"/>
                    <a:pt x="3003" y="4012"/>
                  </a:cubicBezTo>
                  <a:cubicBezTo>
                    <a:pt x="3023" y="4000"/>
                    <a:pt x="3036" y="3984"/>
                    <a:pt x="3055" y="3984"/>
                  </a:cubicBezTo>
                  <a:cubicBezTo>
                    <a:pt x="3064" y="3984"/>
                    <a:pt x="3073" y="3987"/>
                    <a:pt x="3085" y="3995"/>
                  </a:cubicBezTo>
                  <a:cubicBezTo>
                    <a:pt x="3224" y="4078"/>
                    <a:pt x="3390" y="4094"/>
                    <a:pt x="3555" y="4121"/>
                  </a:cubicBezTo>
                  <a:cubicBezTo>
                    <a:pt x="3611" y="4121"/>
                    <a:pt x="3638" y="4121"/>
                    <a:pt x="3651" y="4051"/>
                  </a:cubicBezTo>
                  <a:cubicBezTo>
                    <a:pt x="3677" y="3886"/>
                    <a:pt x="3720" y="3707"/>
                    <a:pt x="3747" y="3529"/>
                  </a:cubicBezTo>
                  <a:lnTo>
                    <a:pt x="3747" y="3433"/>
                  </a:lnTo>
                  <a:cubicBezTo>
                    <a:pt x="3733" y="3211"/>
                    <a:pt x="3677" y="2990"/>
                    <a:pt x="3638" y="2771"/>
                  </a:cubicBezTo>
                  <a:cubicBezTo>
                    <a:pt x="3595" y="2550"/>
                    <a:pt x="3581" y="2328"/>
                    <a:pt x="3568" y="2094"/>
                  </a:cubicBezTo>
                  <a:cubicBezTo>
                    <a:pt x="3568" y="1998"/>
                    <a:pt x="3542" y="1889"/>
                    <a:pt x="3542" y="1793"/>
                  </a:cubicBezTo>
                  <a:cubicBezTo>
                    <a:pt x="3542" y="1763"/>
                    <a:pt x="3542" y="1750"/>
                    <a:pt x="3555" y="1723"/>
                  </a:cubicBezTo>
                  <a:cubicBezTo>
                    <a:pt x="3568" y="1710"/>
                    <a:pt x="3581" y="1697"/>
                    <a:pt x="3611" y="1697"/>
                  </a:cubicBezTo>
                  <a:close/>
                  <a:moveTo>
                    <a:pt x="2290" y="4386"/>
                  </a:moveTo>
                  <a:cubicBezTo>
                    <a:pt x="2303" y="4386"/>
                    <a:pt x="2317" y="4390"/>
                    <a:pt x="2328" y="4395"/>
                  </a:cubicBezTo>
                  <a:cubicBezTo>
                    <a:pt x="2355" y="4425"/>
                    <a:pt x="2355" y="4451"/>
                    <a:pt x="2328" y="4478"/>
                  </a:cubicBezTo>
                  <a:cubicBezTo>
                    <a:pt x="2302" y="4508"/>
                    <a:pt x="2328" y="4534"/>
                    <a:pt x="2355" y="4547"/>
                  </a:cubicBezTo>
                  <a:cubicBezTo>
                    <a:pt x="2454" y="4617"/>
                    <a:pt x="2576" y="4673"/>
                    <a:pt x="2685" y="4726"/>
                  </a:cubicBezTo>
                  <a:cubicBezTo>
                    <a:pt x="2778" y="4779"/>
                    <a:pt x="2876" y="4795"/>
                    <a:pt x="2975" y="4795"/>
                  </a:cubicBezTo>
                  <a:cubicBezTo>
                    <a:pt x="3085" y="4795"/>
                    <a:pt x="3197" y="4776"/>
                    <a:pt x="3307" y="4769"/>
                  </a:cubicBezTo>
                  <a:cubicBezTo>
                    <a:pt x="3485" y="4756"/>
                    <a:pt x="3638" y="4713"/>
                    <a:pt x="3776" y="4617"/>
                  </a:cubicBezTo>
                  <a:cubicBezTo>
                    <a:pt x="3785" y="4612"/>
                    <a:pt x="3793" y="4610"/>
                    <a:pt x="3800" y="4610"/>
                  </a:cubicBezTo>
                  <a:cubicBezTo>
                    <a:pt x="3831" y="4610"/>
                    <a:pt x="3846" y="4645"/>
                    <a:pt x="3874" y="4645"/>
                  </a:cubicBezTo>
                  <a:cubicBezTo>
                    <a:pt x="3878" y="4645"/>
                    <a:pt x="3882" y="4644"/>
                    <a:pt x="3886" y="4643"/>
                  </a:cubicBezTo>
                  <a:lnTo>
                    <a:pt x="3886" y="4643"/>
                  </a:lnTo>
                  <a:cubicBezTo>
                    <a:pt x="3886" y="4686"/>
                    <a:pt x="3899" y="4713"/>
                    <a:pt x="3872" y="4739"/>
                  </a:cubicBezTo>
                  <a:cubicBezTo>
                    <a:pt x="3829" y="4769"/>
                    <a:pt x="3803" y="4795"/>
                    <a:pt x="3760" y="4822"/>
                  </a:cubicBezTo>
                  <a:cubicBezTo>
                    <a:pt x="3622" y="4874"/>
                    <a:pt x="3492" y="4949"/>
                    <a:pt x="3332" y="4949"/>
                  </a:cubicBezTo>
                  <a:cubicBezTo>
                    <a:pt x="3319" y="4949"/>
                    <a:pt x="3307" y="4948"/>
                    <a:pt x="3294" y="4947"/>
                  </a:cubicBezTo>
                  <a:cubicBezTo>
                    <a:pt x="3271" y="4945"/>
                    <a:pt x="3249" y="4944"/>
                    <a:pt x="3228" y="4944"/>
                  </a:cubicBezTo>
                  <a:cubicBezTo>
                    <a:pt x="3142" y="4944"/>
                    <a:pt x="3064" y="4961"/>
                    <a:pt x="2976" y="4961"/>
                  </a:cubicBezTo>
                  <a:cubicBezTo>
                    <a:pt x="2824" y="4947"/>
                    <a:pt x="2685" y="4891"/>
                    <a:pt x="2550" y="4822"/>
                  </a:cubicBezTo>
                  <a:cubicBezTo>
                    <a:pt x="2454" y="4769"/>
                    <a:pt x="2355" y="4713"/>
                    <a:pt x="2272" y="4630"/>
                  </a:cubicBezTo>
                  <a:cubicBezTo>
                    <a:pt x="2262" y="4620"/>
                    <a:pt x="2254" y="4615"/>
                    <a:pt x="2246" y="4615"/>
                  </a:cubicBezTo>
                  <a:cubicBezTo>
                    <a:pt x="2233" y="4615"/>
                    <a:pt x="2222" y="4627"/>
                    <a:pt x="2206" y="4643"/>
                  </a:cubicBezTo>
                  <a:cubicBezTo>
                    <a:pt x="2196" y="4661"/>
                    <a:pt x="2182" y="4673"/>
                    <a:pt x="2167" y="4673"/>
                  </a:cubicBezTo>
                  <a:cubicBezTo>
                    <a:pt x="2157" y="4673"/>
                    <a:pt x="2147" y="4668"/>
                    <a:pt x="2136" y="4656"/>
                  </a:cubicBezTo>
                  <a:cubicBezTo>
                    <a:pt x="2107" y="4630"/>
                    <a:pt x="2093" y="4603"/>
                    <a:pt x="2107" y="4574"/>
                  </a:cubicBezTo>
                  <a:cubicBezTo>
                    <a:pt x="2149" y="4508"/>
                    <a:pt x="2189" y="4451"/>
                    <a:pt x="2245" y="4408"/>
                  </a:cubicBezTo>
                  <a:cubicBezTo>
                    <a:pt x="2253" y="4393"/>
                    <a:pt x="2271" y="4386"/>
                    <a:pt x="2290" y="4386"/>
                  </a:cubicBezTo>
                  <a:close/>
                  <a:moveTo>
                    <a:pt x="2632" y="0"/>
                  </a:moveTo>
                  <a:cubicBezTo>
                    <a:pt x="2507" y="14"/>
                    <a:pt x="2398" y="43"/>
                    <a:pt x="2288" y="126"/>
                  </a:cubicBezTo>
                  <a:cubicBezTo>
                    <a:pt x="2189" y="192"/>
                    <a:pt x="2093" y="248"/>
                    <a:pt x="1984" y="291"/>
                  </a:cubicBezTo>
                  <a:cubicBezTo>
                    <a:pt x="1667" y="400"/>
                    <a:pt x="1475" y="622"/>
                    <a:pt x="1419" y="953"/>
                  </a:cubicBezTo>
                  <a:cubicBezTo>
                    <a:pt x="1405" y="1075"/>
                    <a:pt x="1379" y="1184"/>
                    <a:pt x="1349" y="1297"/>
                  </a:cubicBezTo>
                  <a:cubicBezTo>
                    <a:pt x="1280" y="1502"/>
                    <a:pt x="1253" y="1710"/>
                    <a:pt x="1253" y="1915"/>
                  </a:cubicBezTo>
                  <a:cubicBezTo>
                    <a:pt x="1253" y="2011"/>
                    <a:pt x="1253" y="2123"/>
                    <a:pt x="1240" y="2219"/>
                  </a:cubicBezTo>
                  <a:cubicBezTo>
                    <a:pt x="1227" y="2275"/>
                    <a:pt x="1214" y="2342"/>
                    <a:pt x="1227" y="2398"/>
                  </a:cubicBezTo>
                  <a:cubicBezTo>
                    <a:pt x="1240" y="2523"/>
                    <a:pt x="1253" y="2633"/>
                    <a:pt x="1267" y="2755"/>
                  </a:cubicBezTo>
                  <a:cubicBezTo>
                    <a:pt x="1310" y="3003"/>
                    <a:pt x="1362" y="3251"/>
                    <a:pt x="1379" y="3515"/>
                  </a:cubicBezTo>
                  <a:cubicBezTo>
                    <a:pt x="1379" y="3598"/>
                    <a:pt x="1392" y="3694"/>
                    <a:pt x="1280" y="3747"/>
                  </a:cubicBezTo>
                  <a:cubicBezTo>
                    <a:pt x="1242" y="3769"/>
                    <a:pt x="1205" y="3780"/>
                    <a:pt x="1171" y="3780"/>
                  </a:cubicBezTo>
                  <a:cubicBezTo>
                    <a:pt x="1118" y="3780"/>
                    <a:pt x="1073" y="3753"/>
                    <a:pt x="1048" y="3694"/>
                  </a:cubicBezTo>
                  <a:cubicBezTo>
                    <a:pt x="1019" y="3638"/>
                    <a:pt x="992" y="3598"/>
                    <a:pt x="979" y="3529"/>
                  </a:cubicBezTo>
                  <a:cubicBezTo>
                    <a:pt x="966" y="3334"/>
                    <a:pt x="840" y="3168"/>
                    <a:pt x="840" y="2976"/>
                  </a:cubicBezTo>
                  <a:lnTo>
                    <a:pt x="840" y="2950"/>
                  </a:lnTo>
                  <a:cubicBezTo>
                    <a:pt x="754" y="2813"/>
                    <a:pt x="633" y="2711"/>
                    <a:pt x="460" y="2711"/>
                  </a:cubicBezTo>
                  <a:cubicBezTo>
                    <a:pt x="441" y="2711"/>
                    <a:pt x="421" y="2713"/>
                    <a:pt x="400" y="2715"/>
                  </a:cubicBezTo>
                  <a:cubicBezTo>
                    <a:pt x="288" y="2728"/>
                    <a:pt x="222" y="2785"/>
                    <a:pt x="152" y="2881"/>
                  </a:cubicBezTo>
                  <a:cubicBezTo>
                    <a:pt x="83" y="2990"/>
                    <a:pt x="56" y="3115"/>
                    <a:pt x="0" y="3224"/>
                  </a:cubicBezTo>
                  <a:lnTo>
                    <a:pt x="0" y="3529"/>
                  </a:lnTo>
                  <a:cubicBezTo>
                    <a:pt x="0" y="3542"/>
                    <a:pt x="0" y="3542"/>
                    <a:pt x="13" y="3542"/>
                  </a:cubicBezTo>
                  <a:lnTo>
                    <a:pt x="0" y="3555"/>
                  </a:lnTo>
                  <a:lnTo>
                    <a:pt x="0" y="3598"/>
                  </a:lnTo>
                  <a:cubicBezTo>
                    <a:pt x="40" y="3664"/>
                    <a:pt x="40" y="3747"/>
                    <a:pt x="56" y="3830"/>
                  </a:cubicBezTo>
                  <a:cubicBezTo>
                    <a:pt x="96" y="4107"/>
                    <a:pt x="235" y="4326"/>
                    <a:pt x="453" y="4491"/>
                  </a:cubicBezTo>
                  <a:cubicBezTo>
                    <a:pt x="535" y="4548"/>
                    <a:pt x="615" y="4597"/>
                    <a:pt x="709" y="4597"/>
                  </a:cubicBezTo>
                  <a:cubicBezTo>
                    <a:pt x="729" y="4597"/>
                    <a:pt x="749" y="4595"/>
                    <a:pt x="771" y="4590"/>
                  </a:cubicBezTo>
                  <a:cubicBezTo>
                    <a:pt x="827" y="4590"/>
                    <a:pt x="883" y="4560"/>
                    <a:pt x="936" y="4560"/>
                  </a:cubicBezTo>
                  <a:cubicBezTo>
                    <a:pt x="966" y="4547"/>
                    <a:pt x="979" y="4534"/>
                    <a:pt x="979" y="4508"/>
                  </a:cubicBezTo>
                  <a:cubicBezTo>
                    <a:pt x="979" y="4451"/>
                    <a:pt x="1005" y="4425"/>
                    <a:pt x="1062" y="4425"/>
                  </a:cubicBezTo>
                  <a:cubicBezTo>
                    <a:pt x="1114" y="4425"/>
                    <a:pt x="1101" y="4478"/>
                    <a:pt x="1101" y="4508"/>
                  </a:cubicBezTo>
                  <a:cubicBezTo>
                    <a:pt x="1114" y="4630"/>
                    <a:pt x="1131" y="4739"/>
                    <a:pt x="1131" y="4851"/>
                  </a:cubicBezTo>
                  <a:cubicBezTo>
                    <a:pt x="1157" y="5086"/>
                    <a:pt x="1227" y="5305"/>
                    <a:pt x="1280" y="5526"/>
                  </a:cubicBezTo>
                  <a:cubicBezTo>
                    <a:pt x="1296" y="5596"/>
                    <a:pt x="1323" y="5665"/>
                    <a:pt x="1379" y="5705"/>
                  </a:cubicBezTo>
                  <a:cubicBezTo>
                    <a:pt x="1488" y="5761"/>
                    <a:pt x="1584" y="5814"/>
                    <a:pt x="1693" y="5870"/>
                  </a:cubicBezTo>
                  <a:cubicBezTo>
                    <a:pt x="2011" y="6009"/>
                    <a:pt x="2355" y="6092"/>
                    <a:pt x="2702" y="6161"/>
                  </a:cubicBezTo>
                  <a:cubicBezTo>
                    <a:pt x="2713" y="6163"/>
                    <a:pt x="2722" y="6164"/>
                    <a:pt x="2729" y="6164"/>
                  </a:cubicBezTo>
                  <a:cubicBezTo>
                    <a:pt x="2768" y="6164"/>
                    <a:pt x="2771" y="6138"/>
                    <a:pt x="2784" y="6105"/>
                  </a:cubicBezTo>
                  <a:cubicBezTo>
                    <a:pt x="2784" y="6049"/>
                    <a:pt x="2784" y="6009"/>
                    <a:pt x="2798" y="5966"/>
                  </a:cubicBezTo>
                  <a:cubicBezTo>
                    <a:pt x="2809" y="5955"/>
                    <a:pt x="2811" y="5924"/>
                    <a:pt x="2847" y="5924"/>
                  </a:cubicBezTo>
                  <a:cubicBezTo>
                    <a:pt x="2852" y="5924"/>
                    <a:pt x="2859" y="5924"/>
                    <a:pt x="2867" y="5926"/>
                  </a:cubicBezTo>
                  <a:cubicBezTo>
                    <a:pt x="2894" y="5926"/>
                    <a:pt x="2920" y="5939"/>
                    <a:pt x="2920" y="5979"/>
                  </a:cubicBezTo>
                  <a:cubicBezTo>
                    <a:pt x="2907" y="6009"/>
                    <a:pt x="2920" y="6035"/>
                    <a:pt x="2920" y="6062"/>
                  </a:cubicBezTo>
                  <a:cubicBezTo>
                    <a:pt x="2907" y="6174"/>
                    <a:pt x="2907" y="6174"/>
                    <a:pt x="3032" y="6174"/>
                  </a:cubicBezTo>
                  <a:cubicBezTo>
                    <a:pt x="3046" y="6174"/>
                    <a:pt x="3056" y="6178"/>
                    <a:pt x="3065" y="6178"/>
                  </a:cubicBezTo>
                  <a:cubicBezTo>
                    <a:pt x="3075" y="6178"/>
                    <a:pt x="3085" y="6174"/>
                    <a:pt x="3099" y="6161"/>
                  </a:cubicBezTo>
                  <a:cubicBezTo>
                    <a:pt x="3072" y="6118"/>
                    <a:pt x="3072" y="6062"/>
                    <a:pt x="3072" y="6022"/>
                  </a:cubicBezTo>
                  <a:cubicBezTo>
                    <a:pt x="3072" y="5968"/>
                    <a:pt x="3096" y="5939"/>
                    <a:pt x="3131" y="5939"/>
                  </a:cubicBezTo>
                  <a:cubicBezTo>
                    <a:pt x="3151" y="5939"/>
                    <a:pt x="3173" y="5947"/>
                    <a:pt x="3198" y="5966"/>
                  </a:cubicBezTo>
                  <a:cubicBezTo>
                    <a:pt x="3198" y="5966"/>
                    <a:pt x="3211" y="5966"/>
                    <a:pt x="3211" y="5979"/>
                  </a:cubicBezTo>
                  <a:lnTo>
                    <a:pt x="3198" y="5979"/>
                  </a:lnTo>
                  <a:cubicBezTo>
                    <a:pt x="3211" y="6035"/>
                    <a:pt x="3211" y="6078"/>
                    <a:pt x="3224" y="6118"/>
                  </a:cubicBezTo>
                  <a:cubicBezTo>
                    <a:pt x="3234" y="6150"/>
                    <a:pt x="3252" y="6166"/>
                    <a:pt x="3272" y="6166"/>
                  </a:cubicBezTo>
                  <a:cubicBezTo>
                    <a:pt x="3279" y="6166"/>
                    <a:pt x="3286" y="6164"/>
                    <a:pt x="3294" y="6161"/>
                  </a:cubicBezTo>
                  <a:cubicBezTo>
                    <a:pt x="3363" y="6144"/>
                    <a:pt x="3446" y="6144"/>
                    <a:pt x="3528" y="6131"/>
                  </a:cubicBezTo>
                  <a:cubicBezTo>
                    <a:pt x="3568" y="6131"/>
                    <a:pt x="3595" y="6105"/>
                    <a:pt x="3581" y="6049"/>
                  </a:cubicBezTo>
                  <a:cubicBezTo>
                    <a:pt x="3555" y="5979"/>
                    <a:pt x="3555" y="5896"/>
                    <a:pt x="3542" y="5830"/>
                  </a:cubicBezTo>
                  <a:cubicBezTo>
                    <a:pt x="3542" y="5787"/>
                    <a:pt x="3542" y="5748"/>
                    <a:pt x="3581" y="5748"/>
                  </a:cubicBezTo>
                  <a:cubicBezTo>
                    <a:pt x="3593" y="5743"/>
                    <a:pt x="3603" y="5741"/>
                    <a:pt x="3612" y="5741"/>
                  </a:cubicBezTo>
                  <a:cubicBezTo>
                    <a:pt x="3638" y="5741"/>
                    <a:pt x="3658" y="5758"/>
                    <a:pt x="3677" y="5787"/>
                  </a:cubicBezTo>
                  <a:cubicBezTo>
                    <a:pt x="3694" y="5870"/>
                    <a:pt x="3720" y="5953"/>
                    <a:pt x="3747" y="6035"/>
                  </a:cubicBezTo>
                  <a:cubicBezTo>
                    <a:pt x="3757" y="6068"/>
                    <a:pt x="3769" y="6083"/>
                    <a:pt x="3791" y="6083"/>
                  </a:cubicBezTo>
                  <a:cubicBezTo>
                    <a:pt x="3798" y="6083"/>
                    <a:pt x="3806" y="6082"/>
                    <a:pt x="3816" y="6078"/>
                  </a:cubicBezTo>
                  <a:cubicBezTo>
                    <a:pt x="3872" y="6049"/>
                    <a:pt x="3925" y="6022"/>
                    <a:pt x="3982" y="6009"/>
                  </a:cubicBezTo>
                  <a:cubicBezTo>
                    <a:pt x="4160" y="5953"/>
                    <a:pt x="4273" y="5830"/>
                    <a:pt x="4355" y="5678"/>
                  </a:cubicBezTo>
                  <a:cubicBezTo>
                    <a:pt x="4438" y="5513"/>
                    <a:pt x="4504" y="5334"/>
                    <a:pt x="4547" y="5152"/>
                  </a:cubicBezTo>
                  <a:cubicBezTo>
                    <a:pt x="4603" y="4961"/>
                    <a:pt x="4656" y="4769"/>
                    <a:pt x="4712" y="4590"/>
                  </a:cubicBezTo>
                  <a:cubicBezTo>
                    <a:pt x="4769" y="4355"/>
                    <a:pt x="4821" y="4121"/>
                    <a:pt x="4864" y="3886"/>
                  </a:cubicBezTo>
                  <a:cubicBezTo>
                    <a:pt x="4917" y="3638"/>
                    <a:pt x="4947" y="3377"/>
                    <a:pt x="4960" y="3129"/>
                  </a:cubicBezTo>
                  <a:cubicBezTo>
                    <a:pt x="4974" y="2907"/>
                    <a:pt x="5000" y="2702"/>
                    <a:pt x="5017" y="2494"/>
                  </a:cubicBezTo>
                  <a:cubicBezTo>
                    <a:pt x="5017" y="2302"/>
                    <a:pt x="5000" y="2110"/>
                    <a:pt x="4974" y="1928"/>
                  </a:cubicBezTo>
                  <a:cubicBezTo>
                    <a:pt x="4974" y="1832"/>
                    <a:pt x="4934" y="1793"/>
                    <a:pt x="4851" y="1763"/>
                  </a:cubicBezTo>
                  <a:cubicBezTo>
                    <a:pt x="4691" y="1706"/>
                    <a:pt x="4530" y="1682"/>
                    <a:pt x="4369" y="1682"/>
                  </a:cubicBezTo>
                  <a:cubicBezTo>
                    <a:pt x="4295" y="1682"/>
                    <a:pt x="4221" y="1687"/>
                    <a:pt x="4147" y="1697"/>
                  </a:cubicBezTo>
                  <a:cubicBezTo>
                    <a:pt x="4064" y="1710"/>
                    <a:pt x="3995" y="1736"/>
                    <a:pt x="3925" y="1736"/>
                  </a:cubicBezTo>
                  <a:cubicBezTo>
                    <a:pt x="3912" y="1738"/>
                    <a:pt x="3901" y="1740"/>
                    <a:pt x="3891" y="1740"/>
                  </a:cubicBezTo>
                  <a:cubicBezTo>
                    <a:pt x="3840" y="1740"/>
                    <a:pt x="3834" y="1708"/>
                    <a:pt x="3859" y="1627"/>
                  </a:cubicBezTo>
                  <a:cubicBezTo>
                    <a:pt x="3747" y="1614"/>
                    <a:pt x="3747" y="1598"/>
                    <a:pt x="3776" y="1488"/>
                  </a:cubicBezTo>
                  <a:cubicBezTo>
                    <a:pt x="3803" y="1392"/>
                    <a:pt x="3899" y="1366"/>
                    <a:pt x="3982" y="1349"/>
                  </a:cubicBezTo>
                  <a:cubicBezTo>
                    <a:pt x="4122" y="1330"/>
                    <a:pt x="4264" y="1311"/>
                    <a:pt x="4406" y="1311"/>
                  </a:cubicBezTo>
                  <a:cubicBezTo>
                    <a:pt x="4560" y="1311"/>
                    <a:pt x="4713" y="1334"/>
                    <a:pt x="4864" y="1406"/>
                  </a:cubicBezTo>
                  <a:cubicBezTo>
                    <a:pt x="4891" y="1349"/>
                    <a:pt x="4864" y="1323"/>
                    <a:pt x="4851" y="1283"/>
                  </a:cubicBezTo>
                  <a:cubicBezTo>
                    <a:pt x="4808" y="1118"/>
                    <a:pt x="4726" y="966"/>
                    <a:pt x="4630" y="827"/>
                  </a:cubicBezTo>
                  <a:cubicBezTo>
                    <a:pt x="4521" y="648"/>
                    <a:pt x="4382" y="483"/>
                    <a:pt x="4190" y="387"/>
                  </a:cubicBezTo>
                  <a:cubicBezTo>
                    <a:pt x="3982" y="262"/>
                    <a:pt x="3747" y="166"/>
                    <a:pt x="3499" y="96"/>
                  </a:cubicBezTo>
                  <a:cubicBezTo>
                    <a:pt x="3211" y="27"/>
                    <a:pt x="2933" y="0"/>
                    <a:pt x="2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0;p38">
              <a:extLst>
                <a:ext uri="{FF2B5EF4-FFF2-40B4-BE49-F238E27FC236}">
                  <a16:creationId xmlns:a16="http://schemas.microsoft.com/office/drawing/2014/main" id="{C0E048F0-E8A3-028C-7918-D593A62A9AC4}"/>
                </a:ext>
              </a:extLst>
            </p:cNvPr>
            <p:cNvSpPr/>
            <p:nvPr/>
          </p:nvSpPr>
          <p:spPr>
            <a:xfrm>
              <a:off x="3022257" y="4658787"/>
              <a:ext cx="103013" cy="145869"/>
            </a:xfrm>
            <a:custGeom>
              <a:avLst/>
              <a:gdLst/>
              <a:ahLst/>
              <a:cxnLst/>
              <a:rect l="l" t="t" r="r" b="b"/>
              <a:pathLst>
                <a:path w="2507" h="3550" extrusionOk="0">
                  <a:moveTo>
                    <a:pt x="1888" y="1"/>
                  </a:moveTo>
                  <a:cubicBezTo>
                    <a:pt x="1858" y="44"/>
                    <a:pt x="1832" y="57"/>
                    <a:pt x="1819" y="84"/>
                  </a:cubicBezTo>
                  <a:cubicBezTo>
                    <a:pt x="1744" y="226"/>
                    <a:pt x="1662" y="283"/>
                    <a:pt x="1556" y="283"/>
                  </a:cubicBezTo>
                  <a:cubicBezTo>
                    <a:pt x="1507" y="283"/>
                    <a:pt x="1453" y="271"/>
                    <a:pt x="1392" y="249"/>
                  </a:cubicBezTo>
                  <a:cubicBezTo>
                    <a:pt x="1304" y="228"/>
                    <a:pt x="1212" y="209"/>
                    <a:pt x="1121" y="209"/>
                  </a:cubicBezTo>
                  <a:cubicBezTo>
                    <a:pt x="1040" y="209"/>
                    <a:pt x="960" y="224"/>
                    <a:pt x="883" y="262"/>
                  </a:cubicBezTo>
                  <a:cubicBezTo>
                    <a:pt x="648" y="375"/>
                    <a:pt x="579" y="510"/>
                    <a:pt x="648" y="718"/>
                  </a:cubicBezTo>
                  <a:cubicBezTo>
                    <a:pt x="648" y="745"/>
                    <a:pt x="675" y="771"/>
                    <a:pt x="688" y="801"/>
                  </a:cubicBezTo>
                  <a:cubicBezTo>
                    <a:pt x="718" y="897"/>
                    <a:pt x="731" y="980"/>
                    <a:pt x="661" y="1076"/>
                  </a:cubicBezTo>
                  <a:cubicBezTo>
                    <a:pt x="605" y="1145"/>
                    <a:pt x="523" y="1145"/>
                    <a:pt x="453" y="1145"/>
                  </a:cubicBezTo>
                  <a:cubicBezTo>
                    <a:pt x="331" y="1172"/>
                    <a:pt x="205" y="1172"/>
                    <a:pt x="96" y="1254"/>
                  </a:cubicBezTo>
                  <a:cubicBezTo>
                    <a:pt x="74" y="1279"/>
                    <a:pt x="50" y="1301"/>
                    <a:pt x="21" y="1301"/>
                  </a:cubicBezTo>
                  <a:cubicBezTo>
                    <a:pt x="14" y="1301"/>
                    <a:pt x="7" y="1300"/>
                    <a:pt x="0" y="1297"/>
                  </a:cubicBezTo>
                  <a:lnTo>
                    <a:pt x="0" y="3225"/>
                  </a:lnTo>
                  <a:cubicBezTo>
                    <a:pt x="122" y="3238"/>
                    <a:pt x="235" y="3295"/>
                    <a:pt x="357" y="3334"/>
                  </a:cubicBezTo>
                  <a:cubicBezTo>
                    <a:pt x="579" y="3404"/>
                    <a:pt x="784" y="3486"/>
                    <a:pt x="1019" y="3543"/>
                  </a:cubicBezTo>
                  <a:cubicBezTo>
                    <a:pt x="1037" y="3547"/>
                    <a:pt x="1054" y="3550"/>
                    <a:pt x="1069" y="3550"/>
                  </a:cubicBezTo>
                  <a:cubicBezTo>
                    <a:pt x="1100" y="3550"/>
                    <a:pt x="1124" y="3537"/>
                    <a:pt x="1144" y="3500"/>
                  </a:cubicBezTo>
                  <a:cubicBezTo>
                    <a:pt x="1171" y="3460"/>
                    <a:pt x="1197" y="3417"/>
                    <a:pt x="1227" y="3390"/>
                  </a:cubicBezTo>
                  <a:cubicBezTo>
                    <a:pt x="1336" y="3238"/>
                    <a:pt x="1445" y="3116"/>
                    <a:pt x="1610" y="3020"/>
                  </a:cubicBezTo>
                  <a:cubicBezTo>
                    <a:pt x="1635" y="2996"/>
                    <a:pt x="1675" y="2974"/>
                    <a:pt x="1712" y="2974"/>
                  </a:cubicBezTo>
                  <a:cubicBezTo>
                    <a:pt x="1720" y="2974"/>
                    <a:pt x="1728" y="2975"/>
                    <a:pt x="1736" y="2977"/>
                  </a:cubicBezTo>
                  <a:cubicBezTo>
                    <a:pt x="1748" y="2985"/>
                    <a:pt x="1759" y="2988"/>
                    <a:pt x="1768" y="2988"/>
                  </a:cubicBezTo>
                  <a:cubicBezTo>
                    <a:pt x="1792" y="2988"/>
                    <a:pt x="1809" y="2969"/>
                    <a:pt x="1819" y="2951"/>
                  </a:cubicBezTo>
                  <a:cubicBezTo>
                    <a:pt x="1958" y="2812"/>
                    <a:pt x="2080" y="2660"/>
                    <a:pt x="2189" y="2481"/>
                  </a:cubicBezTo>
                  <a:cubicBezTo>
                    <a:pt x="2288" y="2316"/>
                    <a:pt x="2355" y="2137"/>
                    <a:pt x="2467" y="1972"/>
                  </a:cubicBezTo>
                  <a:cubicBezTo>
                    <a:pt x="2507" y="1916"/>
                    <a:pt x="2507" y="1846"/>
                    <a:pt x="2493" y="1780"/>
                  </a:cubicBezTo>
                  <a:cubicBezTo>
                    <a:pt x="2424" y="1585"/>
                    <a:pt x="2437" y="1393"/>
                    <a:pt x="2437" y="1201"/>
                  </a:cubicBezTo>
                  <a:cubicBezTo>
                    <a:pt x="2454" y="1102"/>
                    <a:pt x="2437" y="1006"/>
                    <a:pt x="2467" y="884"/>
                  </a:cubicBezTo>
                  <a:lnTo>
                    <a:pt x="2467" y="884"/>
                  </a:lnTo>
                  <a:cubicBezTo>
                    <a:pt x="2424" y="910"/>
                    <a:pt x="2411" y="923"/>
                    <a:pt x="2384" y="937"/>
                  </a:cubicBezTo>
                  <a:cubicBezTo>
                    <a:pt x="2350" y="954"/>
                    <a:pt x="2315" y="962"/>
                    <a:pt x="2281" y="962"/>
                  </a:cubicBezTo>
                  <a:cubicBezTo>
                    <a:pt x="2204" y="962"/>
                    <a:pt x="2132" y="919"/>
                    <a:pt x="2093" y="841"/>
                  </a:cubicBezTo>
                  <a:cubicBezTo>
                    <a:pt x="2040" y="732"/>
                    <a:pt x="2040" y="636"/>
                    <a:pt x="2093" y="523"/>
                  </a:cubicBezTo>
                  <a:cubicBezTo>
                    <a:pt x="2107" y="497"/>
                    <a:pt x="2123" y="470"/>
                    <a:pt x="2093" y="441"/>
                  </a:cubicBezTo>
                  <a:cubicBezTo>
                    <a:pt x="1984" y="318"/>
                    <a:pt x="1915" y="179"/>
                    <a:pt x="188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1;p38">
              <a:extLst>
                <a:ext uri="{FF2B5EF4-FFF2-40B4-BE49-F238E27FC236}">
                  <a16:creationId xmlns:a16="http://schemas.microsoft.com/office/drawing/2014/main" id="{B936E051-5C1C-9DF2-6FA0-E553080D3034}"/>
                </a:ext>
              </a:extLst>
            </p:cNvPr>
            <p:cNvSpPr/>
            <p:nvPr/>
          </p:nvSpPr>
          <p:spPr>
            <a:xfrm>
              <a:off x="3193194" y="4757323"/>
              <a:ext cx="108724" cy="146650"/>
            </a:xfrm>
            <a:custGeom>
              <a:avLst/>
              <a:gdLst/>
              <a:ahLst/>
              <a:cxnLst/>
              <a:rect l="l" t="t" r="r" b="b"/>
              <a:pathLst>
                <a:path w="2646" h="3569" extrusionOk="0">
                  <a:moveTo>
                    <a:pt x="1392" y="0"/>
                  </a:moveTo>
                  <a:lnTo>
                    <a:pt x="1392" y="0"/>
                  </a:lnTo>
                  <a:cubicBezTo>
                    <a:pt x="1253" y="139"/>
                    <a:pt x="1088" y="262"/>
                    <a:pt x="923" y="374"/>
                  </a:cubicBezTo>
                  <a:cubicBezTo>
                    <a:pt x="800" y="440"/>
                    <a:pt x="704" y="539"/>
                    <a:pt x="648" y="662"/>
                  </a:cubicBezTo>
                  <a:cubicBezTo>
                    <a:pt x="609" y="758"/>
                    <a:pt x="552" y="854"/>
                    <a:pt x="496" y="936"/>
                  </a:cubicBezTo>
                  <a:cubicBezTo>
                    <a:pt x="443" y="1019"/>
                    <a:pt x="400" y="1102"/>
                    <a:pt x="361" y="1184"/>
                  </a:cubicBezTo>
                  <a:cubicBezTo>
                    <a:pt x="304" y="1310"/>
                    <a:pt x="278" y="1432"/>
                    <a:pt x="235" y="1558"/>
                  </a:cubicBezTo>
                  <a:cubicBezTo>
                    <a:pt x="179" y="1667"/>
                    <a:pt x="126" y="1779"/>
                    <a:pt x="96" y="1889"/>
                  </a:cubicBezTo>
                  <a:cubicBezTo>
                    <a:pt x="70" y="1958"/>
                    <a:pt x="83" y="2011"/>
                    <a:pt x="165" y="2011"/>
                  </a:cubicBezTo>
                  <a:cubicBezTo>
                    <a:pt x="222" y="2011"/>
                    <a:pt x="235" y="2067"/>
                    <a:pt x="235" y="2094"/>
                  </a:cubicBezTo>
                  <a:cubicBezTo>
                    <a:pt x="235" y="2163"/>
                    <a:pt x="235" y="2232"/>
                    <a:pt x="208" y="2289"/>
                  </a:cubicBezTo>
                  <a:cubicBezTo>
                    <a:pt x="165" y="2424"/>
                    <a:pt x="96" y="2550"/>
                    <a:pt x="30" y="2672"/>
                  </a:cubicBezTo>
                  <a:cubicBezTo>
                    <a:pt x="0" y="2742"/>
                    <a:pt x="30" y="2755"/>
                    <a:pt x="70" y="2785"/>
                  </a:cubicBezTo>
                  <a:cubicBezTo>
                    <a:pt x="152" y="2824"/>
                    <a:pt x="235" y="2867"/>
                    <a:pt x="304" y="2920"/>
                  </a:cubicBezTo>
                  <a:cubicBezTo>
                    <a:pt x="483" y="3033"/>
                    <a:pt x="675" y="3129"/>
                    <a:pt x="857" y="3238"/>
                  </a:cubicBezTo>
                  <a:cubicBezTo>
                    <a:pt x="1022" y="3334"/>
                    <a:pt x="1187" y="3446"/>
                    <a:pt x="1336" y="3568"/>
                  </a:cubicBezTo>
                  <a:lnTo>
                    <a:pt x="1627" y="3568"/>
                  </a:lnTo>
                  <a:cubicBezTo>
                    <a:pt x="1601" y="3486"/>
                    <a:pt x="1640" y="3433"/>
                    <a:pt x="1696" y="3403"/>
                  </a:cubicBezTo>
                  <a:cubicBezTo>
                    <a:pt x="1819" y="3320"/>
                    <a:pt x="1902" y="3225"/>
                    <a:pt x="1997" y="3129"/>
                  </a:cubicBezTo>
                  <a:cubicBezTo>
                    <a:pt x="2067" y="3033"/>
                    <a:pt x="2110" y="2798"/>
                    <a:pt x="2054" y="2702"/>
                  </a:cubicBezTo>
                  <a:cubicBezTo>
                    <a:pt x="1984" y="2576"/>
                    <a:pt x="1931" y="2454"/>
                    <a:pt x="1902" y="2315"/>
                  </a:cubicBezTo>
                  <a:cubicBezTo>
                    <a:pt x="1862" y="2123"/>
                    <a:pt x="1971" y="1998"/>
                    <a:pt x="2080" y="1875"/>
                  </a:cubicBezTo>
                  <a:cubicBezTo>
                    <a:pt x="2193" y="1736"/>
                    <a:pt x="2328" y="1627"/>
                    <a:pt x="2441" y="1502"/>
                  </a:cubicBezTo>
                  <a:cubicBezTo>
                    <a:pt x="2523" y="1432"/>
                    <a:pt x="2593" y="1350"/>
                    <a:pt x="2619" y="1240"/>
                  </a:cubicBezTo>
                  <a:cubicBezTo>
                    <a:pt x="2646" y="1131"/>
                    <a:pt x="2606" y="1006"/>
                    <a:pt x="2563" y="910"/>
                  </a:cubicBezTo>
                  <a:cubicBezTo>
                    <a:pt x="2510" y="744"/>
                    <a:pt x="2441" y="592"/>
                    <a:pt x="2358" y="440"/>
                  </a:cubicBezTo>
                  <a:cubicBezTo>
                    <a:pt x="2315" y="331"/>
                    <a:pt x="2275" y="209"/>
                    <a:pt x="2302" y="83"/>
                  </a:cubicBezTo>
                  <a:cubicBezTo>
                    <a:pt x="2315" y="57"/>
                    <a:pt x="2302" y="43"/>
                    <a:pt x="2275" y="43"/>
                  </a:cubicBezTo>
                  <a:cubicBezTo>
                    <a:pt x="2163" y="43"/>
                    <a:pt x="2067" y="43"/>
                    <a:pt x="2014" y="152"/>
                  </a:cubicBezTo>
                  <a:cubicBezTo>
                    <a:pt x="1997" y="179"/>
                    <a:pt x="1984" y="209"/>
                    <a:pt x="1971" y="222"/>
                  </a:cubicBezTo>
                  <a:cubicBezTo>
                    <a:pt x="1931" y="275"/>
                    <a:pt x="1875" y="318"/>
                    <a:pt x="1806" y="344"/>
                  </a:cubicBezTo>
                  <a:cubicBezTo>
                    <a:pt x="1774" y="359"/>
                    <a:pt x="1743" y="365"/>
                    <a:pt x="1714" y="365"/>
                  </a:cubicBezTo>
                  <a:cubicBezTo>
                    <a:pt x="1627" y="365"/>
                    <a:pt x="1546" y="313"/>
                    <a:pt x="1475" y="262"/>
                  </a:cubicBezTo>
                  <a:cubicBezTo>
                    <a:pt x="1379" y="209"/>
                    <a:pt x="1366" y="109"/>
                    <a:pt x="13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22;p38">
              <a:extLst>
                <a:ext uri="{FF2B5EF4-FFF2-40B4-BE49-F238E27FC236}">
                  <a16:creationId xmlns:a16="http://schemas.microsoft.com/office/drawing/2014/main" id="{29F2C7CA-606C-5F3C-1EBE-EE7918B5F592}"/>
                </a:ext>
              </a:extLst>
            </p:cNvPr>
            <p:cNvSpPr/>
            <p:nvPr/>
          </p:nvSpPr>
          <p:spPr>
            <a:xfrm>
              <a:off x="3022257" y="4545090"/>
              <a:ext cx="94055" cy="157909"/>
            </a:xfrm>
            <a:custGeom>
              <a:avLst/>
              <a:gdLst/>
              <a:ahLst/>
              <a:cxnLst/>
              <a:rect l="l" t="t" r="r" b="b"/>
              <a:pathLst>
                <a:path w="2289" h="3843" extrusionOk="0">
                  <a:moveTo>
                    <a:pt x="0" y="0"/>
                  </a:moveTo>
                  <a:lnTo>
                    <a:pt x="0" y="3843"/>
                  </a:lnTo>
                  <a:cubicBezTo>
                    <a:pt x="109" y="3786"/>
                    <a:pt x="222" y="3747"/>
                    <a:pt x="331" y="3733"/>
                  </a:cubicBezTo>
                  <a:cubicBezTo>
                    <a:pt x="368" y="3733"/>
                    <a:pt x="398" y="3739"/>
                    <a:pt x="427" y="3739"/>
                  </a:cubicBezTo>
                  <a:cubicBezTo>
                    <a:pt x="441" y="3739"/>
                    <a:pt x="455" y="3738"/>
                    <a:pt x="470" y="3733"/>
                  </a:cubicBezTo>
                  <a:cubicBezTo>
                    <a:pt x="523" y="3720"/>
                    <a:pt x="536" y="3704"/>
                    <a:pt x="523" y="3651"/>
                  </a:cubicBezTo>
                  <a:cubicBezTo>
                    <a:pt x="496" y="3595"/>
                    <a:pt x="483" y="3538"/>
                    <a:pt x="453" y="3485"/>
                  </a:cubicBezTo>
                  <a:cubicBezTo>
                    <a:pt x="413" y="3360"/>
                    <a:pt x="413" y="3237"/>
                    <a:pt x="483" y="3142"/>
                  </a:cubicBezTo>
                  <a:cubicBezTo>
                    <a:pt x="635" y="2920"/>
                    <a:pt x="853" y="2824"/>
                    <a:pt x="1101" y="2811"/>
                  </a:cubicBezTo>
                  <a:cubicBezTo>
                    <a:pt x="1240" y="2811"/>
                    <a:pt x="1362" y="2851"/>
                    <a:pt x="1488" y="2877"/>
                  </a:cubicBezTo>
                  <a:cubicBezTo>
                    <a:pt x="1510" y="2885"/>
                    <a:pt x="1531" y="2889"/>
                    <a:pt x="1551" y="2889"/>
                  </a:cubicBezTo>
                  <a:cubicBezTo>
                    <a:pt x="1606" y="2889"/>
                    <a:pt x="1654" y="2860"/>
                    <a:pt x="1693" y="2811"/>
                  </a:cubicBezTo>
                  <a:cubicBezTo>
                    <a:pt x="1776" y="2685"/>
                    <a:pt x="1858" y="2563"/>
                    <a:pt x="1888" y="2398"/>
                  </a:cubicBezTo>
                  <a:cubicBezTo>
                    <a:pt x="1915" y="2245"/>
                    <a:pt x="1971" y="2093"/>
                    <a:pt x="2024" y="1941"/>
                  </a:cubicBezTo>
                  <a:cubicBezTo>
                    <a:pt x="2093" y="1789"/>
                    <a:pt x="2149" y="1637"/>
                    <a:pt x="2288" y="1528"/>
                  </a:cubicBezTo>
                  <a:cubicBezTo>
                    <a:pt x="2259" y="1515"/>
                    <a:pt x="2245" y="1515"/>
                    <a:pt x="2232" y="1515"/>
                  </a:cubicBezTo>
                  <a:cubicBezTo>
                    <a:pt x="2067" y="1488"/>
                    <a:pt x="1915" y="1458"/>
                    <a:pt x="1776" y="1389"/>
                  </a:cubicBezTo>
                  <a:cubicBezTo>
                    <a:pt x="1528" y="1253"/>
                    <a:pt x="1267" y="1128"/>
                    <a:pt x="1019" y="992"/>
                  </a:cubicBezTo>
                  <a:cubicBezTo>
                    <a:pt x="896" y="923"/>
                    <a:pt x="771" y="840"/>
                    <a:pt x="648" y="771"/>
                  </a:cubicBezTo>
                  <a:cubicBezTo>
                    <a:pt x="496" y="675"/>
                    <a:pt x="387" y="523"/>
                    <a:pt x="248" y="397"/>
                  </a:cubicBezTo>
                  <a:cubicBezTo>
                    <a:pt x="192" y="344"/>
                    <a:pt x="165" y="275"/>
                    <a:pt x="165" y="192"/>
                  </a:cubicBezTo>
                  <a:cubicBezTo>
                    <a:pt x="165" y="136"/>
                    <a:pt x="192" y="83"/>
                    <a:pt x="152" y="40"/>
                  </a:cubicBezTo>
                  <a:cubicBezTo>
                    <a:pt x="122" y="0"/>
                    <a:pt x="56" y="1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23;p38">
              <a:extLst>
                <a:ext uri="{FF2B5EF4-FFF2-40B4-BE49-F238E27FC236}">
                  <a16:creationId xmlns:a16="http://schemas.microsoft.com/office/drawing/2014/main" id="{33992CAB-82BB-ADF3-5A4A-9F10855CC657}"/>
                </a:ext>
              </a:extLst>
            </p:cNvPr>
            <p:cNvSpPr/>
            <p:nvPr/>
          </p:nvSpPr>
          <p:spPr>
            <a:xfrm>
              <a:off x="3363022" y="4837778"/>
              <a:ext cx="125201" cy="66196"/>
            </a:xfrm>
            <a:custGeom>
              <a:avLst/>
              <a:gdLst/>
              <a:ahLst/>
              <a:cxnLst/>
              <a:rect l="l" t="t" r="r" b="b"/>
              <a:pathLst>
                <a:path w="3047" h="1611" extrusionOk="0">
                  <a:moveTo>
                    <a:pt x="2441" y="566"/>
                  </a:moveTo>
                  <a:cubicBezTo>
                    <a:pt x="2440" y="567"/>
                    <a:pt x="2440" y="569"/>
                    <a:pt x="2439" y="571"/>
                  </a:cubicBezTo>
                  <a:lnTo>
                    <a:pt x="2439" y="571"/>
                  </a:lnTo>
                  <a:cubicBezTo>
                    <a:pt x="2444" y="570"/>
                    <a:pt x="2449" y="568"/>
                    <a:pt x="2454" y="566"/>
                  </a:cubicBezTo>
                  <a:close/>
                  <a:moveTo>
                    <a:pt x="249" y="0"/>
                  </a:moveTo>
                  <a:cubicBezTo>
                    <a:pt x="222" y="109"/>
                    <a:pt x="209" y="235"/>
                    <a:pt x="166" y="344"/>
                  </a:cubicBezTo>
                  <a:cubicBezTo>
                    <a:pt x="113" y="496"/>
                    <a:pt x="70" y="661"/>
                    <a:pt x="14" y="827"/>
                  </a:cubicBezTo>
                  <a:cubicBezTo>
                    <a:pt x="1" y="853"/>
                    <a:pt x="1" y="866"/>
                    <a:pt x="30" y="880"/>
                  </a:cubicBezTo>
                  <a:cubicBezTo>
                    <a:pt x="126" y="923"/>
                    <a:pt x="209" y="979"/>
                    <a:pt x="305" y="1019"/>
                  </a:cubicBezTo>
                  <a:cubicBezTo>
                    <a:pt x="483" y="1075"/>
                    <a:pt x="662" y="1101"/>
                    <a:pt x="841" y="1144"/>
                  </a:cubicBezTo>
                  <a:cubicBezTo>
                    <a:pt x="925" y="1152"/>
                    <a:pt x="1005" y="1165"/>
                    <a:pt x="1084" y="1165"/>
                  </a:cubicBezTo>
                  <a:cubicBezTo>
                    <a:pt x="1136" y="1165"/>
                    <a:pt x="1188" y="1160"/>
                    <a:pt x="1241" y="1144"/>
                  </a:cubicBezTo>
                  <a:cubicBezTo>
                    <a:pt x="1260" y="1140"/>
                    <a:pt x="1278" y="1137"/>
                    <a:pt x="1295" y="1137"/>
                  </a:cubicBezTo>
                  <a:cubicBezTo>
                    <a:pt x="1386" y="1137"/>
                    <a:pt x="1436" y="1205"/>
                    <a:pt x="1436" y="1323"/>
                  </a:cubicBezTo>
                  <a:cubicBezTo>
                    <a:pt x="1449" y="1419"/>
                    <a:pt x="1419" y="1515"/>
                    <a:pt x="1419" y="1610"/>
                  </a:cubicBezTo>
                  <a:lnTo>
                    <a:pt x="2315" y="1610"/>
                  </a:lnTo>
                  <a:cubicBezTo>
                    <a:pt x="2398" y="1541"/>
                    <a:pt x="2454" y="1445"/>
                    <a:pt x="2550" y="1392"/>
                  </a:cubicBezTo>
                  <a:cubicBezTo>
                    <a:pt x="2593" y="1349"/>
                    <a:pt x="2646" y="1323"/>
                    <a:pt x="2702" y="1310"/>
                  </a:cubicBezTo>
                  <a:cubicBezTo>
                    <a:pt x="2772" y="1310"/>
                    <a:pt x="2812" y="1323"/>
                    <a:pt x="2841" y="1376"/>
                  </a:cubicBezTo>
                  <a:cubicBezTo>
                    <a:pt x="2894" y="1445"/>
                    <a:pt x="2924" y="1528"/>
                    <a:pt x="2937" y="1610"/>
                  </a:cubicBezTo>
                  <a:lnTo>
                    <a:pt x="3033" y="1610"/>
                  </a:lnTo>
                  <a:cubicBezTo>
                    <a:pt x="3020" y="1571"/>
                    <a:pt x="3020" y="1528"/>
                    <a:pt x="3033" y="1501"/>
                  </a:cubicBezTo>
                  <a:cubicBezTo>
                    <a:pt x="3046" y="1392"/>
                    <a:pt x="3046" y="1280"/>
                    <a:pt x="3046" y="1184"/>
                  </a:cubicBezTo>
                  <a:cubicBezTo>
                    <a:pt x="3046" y="1075"/>
                    <a:pt x="2977" y="1005"/>
                    <a:pt x="2881" y="992"/>
                  </a:cubicBezTo>
                  <a:cubicBezTo>
                    <a:pt x="2829" y="978"/>
                    <a:pt x="2781" y="974"/>
                    <a:pt x="2732" y="974"/>
                  </a:cubicBezTo>
                  <a:cubicBezTo>
                    <a:pt x="2677" y="974"/>
                    <a:pt x="2623" y="979"/>
                    <a:pt x="2563" y="979"/>
                  </a:cubicBezTo>
                  <a:cubicBezTo>
                    <a:pt x="2441" y="979"/>
                    <a:pt x="2454" y="979"/>
                    <a:pt x="2411" y="1101"/>
                  </a:cubicBezTo>
                  <a:cubicBezTo>
                    <a:pt x="2385" y="1171"/>
                    <a:pt x="2302" y="1488"/>
                    <a:pt x="2263" y="1558"/>
                  </a:cubicBezTo>
                  <a:cubicBezTo>
                    <a:pt x="2244" y="1583"/>
                    <a:pt x="2226" y="1592"/>
                    <a:pt x="2209" y="1592"/>
                  </a:cubicBezTo>
                  <a:cubicBezTo>
                    <a:pt x="2199" y="1592"/>
                    <a:pt x="2190" y="1589"/>
                    <a:pt x="2180" y="1584"/>
                  </a:cubicBezTo>
                  <a:cubicBezTo>
                    <a:pt x="2137" y="1584"/>
                    <a:pt x="2137" y="1558"/>
                    <a:pt x="2137" y="1515"/>
                  </a:cubicBezTo>
                  <a:cubicBezTo>
                    <a:pt x="2137" y="1488"/>
                    <a:pt x="2206" y="1227"/>
                    <a:pt x="2206" y="1184"/>
                  </a:cubicBezTo>
                  <a:cubicBezTo>
                    <a:pt x="2233" y="1101"/>
                    <a:pt x="2302" y="1019"/>
                    <a:pt x="2276" y="909"/>
                  </a:cubicBezTo>
                  <a:cubicBezTo>
                    <a:pt x="2263" y="909"/>
                    <a:pt x="2276" y="880"/>
                    <a:pt x="2276" y="880"/>
                  </a:cubicBezTo>
                  <a:cubicBezTo>
                    <a:pt x="2396" y="815"/>
                    <a:pt x="2398" y="679"/>
                    <a:pt x="2439" y="571"/>
                  </a:cubicBezTo>
                  <a:lnTo>
                    <a:pt x="2439" y="571"/>
                  </a:lnTo>
                  <a:cubicBezTo>
                    <a:pt x="2432" y="572"/>
                    <a:pt x="2427" y="572"/>
                    <a:pt x="2421" y="572"/>
                  </a:cubicBezTo>
                  <a:cubicBezTo>
                    <a:pt x="2412" y="572"/>
                    <a:pt x="2405" y="572"/>
                    <a:pt x="2398" y="579"/>
                  </a:cubicBezTo>
                  <a:cubicBezTo>
                    <a:pt x="2180" y="675"/>
                    <a:pt x="1932" y="701"/>
                    <a:pt x="1697" y="714"/>
                  </a:cubicBezTo>
                  <a:cubicBezTo>
                    <a:pt x="1672" y="716"/>
                    <a:pt x="1648" y="717"/>
                    <a:pt x="1623" y="717"/>
                  </a:cubicBezTo>
                  <a:cubicBezTo>
                    <a:pt x="1438" y="717"/>
                    <a:pt x="1247" y="665"/>
                    <a:pt x="1075" y="592"/>
                  </a:cubicBezTo>
                  <a:cubicBezTo>
                    <a:pt x="979" y="549"/>
                    <a:pt x="884" y="523"/>
                    <a:pt x="801" y="466"/>
                  </a:cubicBezTo>
                  <a:cubicBezTo>
                    <a:pt x="593" y="331"/>
                    <a:pt x="414" y="179"/>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24;p38">
              <a:extLst>
                <a:ext uri="{FF2B5EF4-FFF2-40B4-BE49-F238E27FC236}">
                  <a16:creationId xmlns:a16="http://schemas.microsoft.com/office/drawing/2014/main" id="{29E17CE5-1CE1-6E44-561F-D2E527B8BF5B}"/>
                </a:ext>
              </a:extLst>
            </p:cNvPr>
            <p:cNvSpPr/>
            <p:nvPr/>
          </p:nvSpPr>
          <p:spPr>
            <a:xfrm>
              <a:off x="3331382" y="4858200"/>
              <a:ext cx="82632" cy="45774"/>
            </a:xfrm>
            <a:custGeom>
              <a:avLst/>
              <a:gdLst/>
              <a:ahLst/>
              <a:cxnLst/>
              <a:rect l="l" t="t" r="r" b="b"/>
              <a:pathLst>
                <a:path w="2011" h="1114" extrusionOk="0">
                  <a:moveTo>
                    <a:pt x="554" y="1"/>
                  </a:moveTo>
                  <a:cubicBezTo>
                    <a:pt x="536" y="1"/>
                    <a:pt x="518" y="4"/>
                    <a:pt x="496" y="12"/>
                  </a:cubicBezTo>
                  <a:cubicBezTo>
                    <a:pt x="387" y="69"/>
                    <a:pt x="357" y="178"/>
                    <a:pt x="318" y="274"/>
                  </a:cubicBezTo>
                  <a:cubicBezTo>
                    <a:pt x="205" y="548"/>
                    <a:pt x="109" y="839"/>
                    <a:pt x="0" y="1113"/>
                  </a:cubicBezTo>
                  <a:lnTo>
                    <a:pt x="1515" y="1113"/>
                  </a:lnTo>
                  <a:cubicBezTo>
                    <a:pt x="1558" y="1044"/>
                    <a:pt x="1627" y="1004"/>
                    <a:pt x="1693" y="978"/>
                  </a:cubicBezTo>
                  <a:cubicBezTo>
                    <a:pt x="1727" y="959"/>
                    <a:pt x="1757" y="949"/>
                    <a:pt x="1783" y="949"/>
                  </a:cubicBezTo>
                  <a:cubicBezTo>
                    <a:pt x="1835" y="949"/>
                    <a:pt x="1873" y="986"/>
                    <a:pt x="1902" y="1061"/>
                  </a:cubicBezTo>
                  <a:lnTo>
                    <a:pt x="1902" y="1113"/>
                  </a:lnTo>
                  <a:lnTo>
                    <a:pt x="1971" y="1113"/>
                  </a:lnTo>
                  <a:cubicBezTo>
                    <a:pt x="1984" y="1031"/>
                    <a:pt x="2011" y="948"/>
                    <a:pt x="1998" y="852"/>
                  </a:cubicBezTo>
                  <a:lnTo>
                    <a:pt x="1998" y="852"/>
                  </a:lnTo>
                  <a:cubicBezTo>
                    <a:pt x="1958" y="865"/>
                    <a:pt x="1915" y="865"/>
                    <a:pt x="1875" y="865"/>
                  </a:cubicBezTo>
                  <a:cubicBezTo>
                    <a:pt x="1640" y="865"/>
                    <a:pt x="1419" y="796"/>
                    <a:pt x="1197" y="743"/>
                  </a:cubicBezTo>
                  <a:cubicBezTo>
                    <a:pt x="1048" y="700"/>
                    <a:pt x="910" y="647"/>
                    <a:pt x="784" y="565"/>
                  </a:cubicBezTo>
                  <a:cubicBezTo>
                    <a:pt x="731" y="535"/>
                    <a:pt x="648" y="535"/>
                    <a:pt x="619" y="482"/>
                  </a:cubicBezTo>
                  <a:cubicBezTo>
                    <a:pt x="605" y="452"/>
                    <a:pt x="592" y="439"/>
                    <a:pt x="566" y="412"/>
                  </a:cubicBezTo>
                  <a:cubicBezTo>
                    <a:pt x="523" y="383"/>
                    <a:pt x="483" y="343"/>
                    <a:pt x="453" y="287"/>
                  </a:cubicBezTo>
                  <a:cubicBezTo>
                    <a:pt x="427" y="260"/>
                    <a:pt x="427" y="217"/>
                    <a:pt x="470" y="191"/>
                  </a:cubicBezTo>
                  <a:cubicBezTo>
                    <a:pt x="480" y="181"/>
                    <a:pt x="488" y="176"/>
                    <a:pt x="497" y="176"/>
                  </a:cubicBezTo>
                  <a:cubicBezTo>
                    <a:pt x="511" y="176"/>
                    <a:pt x="526" y="188"/>
                    <a:pt x="552" y="204"/>
                  </a:cubicBezTo>
                  <a:cubicBezTo>
                    <a:pt x="566" y="217"/>
                    <a:pt x="579" y="247"/>
                    <a:pt x="605" y="260"/>
                  </a:cubicBezTo>
                  <a:cubicBezTo>
                    <a:pt x="662" y="204"/>
                    <a:pt x="662" y="135"/>
                    <a:pt x="688" y="69"/>
                  </a:cubicBezTo>
                  <a:cubicBezTo>
                    <a:pt x="688" y="52"/>
                    <a:pt x="688" y="39"/>
                    <a:pt x="662" y="26"/>
                  </a:cubicBezTo>
                  <a:cubicBezTo>
                    <a:pt x="623" y="16"/>
                    <a:pt x="592" y="1"/>
                    <a:pt x="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5;p38">
              <a:extLst>
                <a:ext uri="{FF2B5EF4-FFF2-40B4-BE49-F238E27FC236}">
                  <a16:creationId xmlns:a16="http://schemas.microsoft.com/office/drawing/2014/main" id="{BC106D8D-95D1-A934-3899-4D1292792BA8}"/>
                </a:ext>
              </a:extLst>
            </p:cNvPr>
            <p:cNvSpPr/>
            <p:nvPr/>
          </p:nvSpPr>
          <p:spPr>
            <a:xfrm>
              <a:off x="3458146" y="4891566"/>
              <a:ext cx="25599" cy="12409"/>
            </a:xfrm>
            <a:custGeom>
              <a:avLst/>
              <a:gdLst/>
              <a:ahLst/>
              <a:cxnLst/>
              <a:rect l="l" t="t" r="r" b="b"/>
              <a:pathLst>
                <a:path w="623" h="302" extrusionOk="0">
                  <a:moveTo>
                    <a:pt x="387" y="1"/>
                  </a:moveTo>
                  <a:cubicBezTo>
                    <a:pt x="331" y="14"/>
                    <a:pt x="278" y="40"/>
                    <a:pt x="235" y="83"/>
                  </a:cubicBezTo>
                  <a:cubicBezTo>
                    <a:pt x="139" y="136"/>
                    <a:pt x="83" y="232"/>
                    <a:pt x="0" y="301"/>
                  </a:cubicBezTo>
                  <a:lnTo>
                    <a:pt x="196" y="301"/>
                  </a:lnTo>
                  <a:cubicBezTo>
                    <a:pt x="235" y="232"/>
                    <a:pt x="291" y="206"/>
                    <a:pt x="344" y="166"/>
                  </a:cubicBezTo>
                  <a:cubicBezTo>
                    <a:pt x="361" y="160"/>
                    <a:pt x="375" y="156"/>
                    <a:pt x="386" y="156"/>
                  </a:cubicBezTo>
                  <a:cubicBezTo>
                    <a:pt x="404" y="156"/>
                    <a:pt x="414" y="166"/>
                    <a:pt x="414" y="192"/>
                  </a:cubicBezTo>
                  <a:cubicBezTo>
                    <a:pt x="427" y="232"/>
                    <a:pt x="444" y="262"/>
                    <a:pt x="457" y="301"/>
                  </a:cubicBezTo>
                  <a:lnTo>
                    <a:pt x="622" y="301"/>
                  </a:lnTo>
                  <a:cubicBezTo>
                    <a:pt x="609" y="219"/>
                    <a:pt x="579" y="136"/>
                    <a:pt x="526" y="67"/>
                  </a:cubicBezTo>
                  <a:cubicBezTo>
                    <a:pt x="497" y="14"/>
                    <a:pt x="45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26;p38">
              <a:extLst>
                <a:ext uri="{FF2B5EF4-FFF2-40B4-BE49-F238E27FC236}">
                  <a16:creationId xmlns:a16="http://schemas.microsoft.com/office/drawing/2014/main" id="{0F246839-9834-8D1F-608E-4D5ADEEF917E}"/>
                </a:ext>
              </a:extLst>
            </p:cNvPr>
            <p:cNvSpPr/>
            <p:nvPr/>
          </p:nvSpPr>
          <p:spPr>
            <a:xfrm>
              <a:off x="3393593" y="4897195"/>
              <a:ext cx="15943" cy="6780"/>
            </a:xfrm>
            <a:custGeom>
              <a:avLst/>
              <a:gdLst/>
              <a:ahLst/>
              <a:cxnLst/>
              <a:rect l="l" t="t" r="r" b="b"/>
              <a:pathLst>
                <a:path w="388" h="165" extrusionOk="0">
                  <a:moveTo>
                    <a:pt x="269" y="0"/>
                  </a:moveTo>
                  <a:cubicBezTo>
                    <a:pt x="243" y="0"/>
                    <a:pt x="213" y="10"/>
                    <a:pt x="179" y="29"/>
                  </a:cubicBezTo>
                  <a:cubicBezTo>
                    <a:pt x="113" y="55"/>
                    <a:pt x="44" y="95"/>
                    <a:pt x="1" y="164"/>
                  </a:cubicBezTo>
                  <a:lnTo>
                    <a:pt x="222" y="164"/>
                  </a:lnTo>
                  <a:cubicBezTo>
                    <a:pt x="229" y="151"/>
                    <a:pt x="235" y="145"/>
                    <a:pt x="242" y="145"/>
                  </a:cubicBezTo>
                  <a:cubicBezTo>
                    <a:pt x="249" y="145"/>
                    <a:pt x="255" y="151"/>
                    <a:pt x="262" y="164"/>
                  </a:cubicBezTo>
                  <a:lnTo>
                    <a:pt x="388" y="164"/>
                  </a:lnTo>
                  <a:lnTo>
                    <a:pt x="388" y="112"/>
                  </a:lnTo>
                  <a:cubicBezTo>
                    <a:pt x="359" y="37"/>
                    <a:pt x="321"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7;p38">
              <a:extLst>
                <a:ext uri="{FF2B5EF4-FFF2-40B4-BE49-F238E27FC236}">
                  <a16:creationId xmlns:a16="http://schemas.microsoft.com/office/drawing/2014/main" id="{7CA29DC2-92AE-5163-7FEF-2D25471AAE2A}"/>
                </a:ext>
              </a:extLst>
            </p:cNvPr>
            <p:cNvSpPr/>
            <p:nvPr/>
          </p:nvSpPr>
          <p:spPr>
            <a:xfrm>
              <a:off x="3466159" y="4897935"/>
              <a:ext cx="10766" cy="6040"/>
            </a:xfrm>
            <a:custGeom>
              <a:avLst/>
              <a:gdLst/>
              <a:ahLst/>
              <a:cxnLst/>
              <a:rect l="l" t="t" r="r" b="b"/>
              <a:pathLst>
                <a:path w="262" h="147" extrusionOk="0">
                  <a:moveTo>
                    <a:pt x="191" y="1"/>
                  </a:moveTo>
                  <a:cubicBezTo>
                    <a:pt x="180" y="1"/>
                    <a:pt x="166" y="5"/>
                    <a:pt x="149" y="11"/>
                  </a:cubicBezTo>
                  <a:cubicBezTo>
                    <a:pt x="96" y="51"/>
                    <a:pt x="40" y="77"/>
                    <a:pt x="1" y="146"/>
                  </a:cubicBezTo>
                  <a:lnTo>
                    <a:pt x="262" y="146"/>
                  </a:lnTo>
                  <a:cubicBezTo>
                    <a:pt x="249" y="107"/>
                    <a:pt x="232" y="77"/>
                    <a:pt x="219" y="37"/>
                  </a:cubicBezTo>
                  <a:cubicBezTo>
                    <a:pt x="219" y="11"/>
                    <a:pt x="209"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8;p38">
              <a:extLst>
                <a:ext uri="{FF2B5EF4-FFF2-40B4-BE49-F238E27FC236}">
                  <a16:creationId xmlns:a16="http://schemas.microsoft.com/office/drawing/2014/main" id="{89A85D34-EE64-46C7-D86C-A2295FBC6F62}"/>
                </a:ext>
              </a:extLst>
            </p:cNvPr>
            <p:cNvSpPr/>
            <p:nvPr/>
          </p:nvSpPr>
          <p:spPr>
            <a:xfrm>
              <a:off x="3402715" y="4903112"/>
              <a:ext cx="1644" cy="863"/>
            </a:xfrm>
            <a:custGeom>
              <a:avLst/>
              <a:gdLst/>
              <a:ahLst/>
              <a:cxnLst/>
              <a:rect l="l" t="t" r="r" b="b"/>
              <a:pathLst>
                <a:path w="40" h="21" extrusionOk="0">
                  <a:moveTo>
                    <a:pt x="20" y="1"/>
                  </a:moveTo>
                  <a:cubicBezTo>
                    <a:pt x="13" y="1"/>
                    <a:pt x="7" y="7"/>
                    <a:pt x="0" y="20"/>
                  </a:cubicBezTo>
                  <a:lnTo>
                    <a:pt x="40" y="20"/>
                  </a:lnTo>
                  <a:cubicBezTo>
                    <a:pt x="33" y="7"/>
                    <a:pt x="27"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29;p38">
              <a:extLst>
                <a:ext uri="{FF2B5EF4-FFF2-40B4-BE49-F238E27FC236}">
                  <a16:creationId xmlns:a16="http://schemas.microsoft.com/office/drawing/2014/main" id="{9CE0B221-9A5A-1862-4DEE-68E56BD093C7}"/>
                </a:ext>
              </a:extLst>
            </p:cNvPr>
            <p:cNvSpPr/>
            <p:nvPr/>
          </p:nvSpPr>
          <p:spPr>
            <a:xfrm>
              <a:off x="3022257" y="4406327"/>
              <a:ext cx="575" cy="1151"/>
            </a:xfrm>
            <a:custGeom>
              <a:avLst/>
              <a:gdLst/>
              <a:ahLst/>
              <a:cxnLst/>
              <a:rect l="l" t="t" r="r" b="b"/>
              <a:pathLst>
                <a:path w="14" h="28" extrusionOk="0">
                  <a:moveTo>
                    <a:pt x="0" y="1"/>
                  </a:moveTo>
                  <a:lnTo>
                    <a:pt x="0" y="27"/>
                  </a:lnTo>
                  <a:lnTo>
                    <a:pt x="13" y="14"/>
                  </a:lnTo>
                  <a:cubicBezTo>
                    <a:pt x="0" y="14"/>
                    <a:pt x="0" y="1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0;p38">
              <a:extLst>
                <a:ext uri="{FF2B5EF4-FFF2-40B4-BE49-F238E27FC236}">
                  <a16:creationId xmlns:a16="http://schemas.microsoft.com/office/drawing/2014/main" id="{B2FCE117-0A36-7263-94A8-B7A98A020A52}"/>
                </a:ext>
              </a:extLst>
            </p:cNvPr>
            <p:cNvSpPr/>
            <p:nvPr/>
          </p:nvSpPr>
          <p:spPr>
            <a:xfrm>
              <a:off x="3494429" y="4880677"/>
              <a:ext cx="41" cy="1274"/>
            </a:xfrm>
            <a:custGeom>
              <a:avLst/>
              <a:gdLst/>
              <a:ahLst/>
              <a:cxnLst/>
              <a:rect l="l" t="t" r="r" b="b"/>
              <a:pathLst>
                <a:path w="1" h="31" extrusionOk="0">
                  <a:moveTo>
                    <a:pt x="0" y="1"/>
                  </a:moveTo>
                  <a:lnTo>
                    <a:pt x="0" y="31"/>
                  </a:lnTo>
                  <a:lnTo>
                    <a:pt x="0" y="3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1;p38">
              <a:extLst>
                <a:ext uri="{FF2B5EF4-FFF2-40B4-BE49-F238E27FC236}">
                  <a16:creationId xmlns:a16="http://schemas.microsoft.com/office/drawing/2014/main" id="{9420BB43-99FC-8FA1-A2A9-EF8D517A06A1}"/>
                </a:ext>
              </a:extLst>
            </p:cNvPr>
            <p:cNvSpPr/>
            <p:nvPr/>
          </p:nvSpPr>
          <p:spPr>
            <a:xfrm>
              <a:off x="3318315" y="4628134"/>
              <a:ext cx="204957" cy="229693"/>
            </a:xfrm>
            <a:custGeom>
              <a:avLst/>
              <a:gdLst/>
              <a:ahLst/>
              <a:cxnLst/>
              <a:rect l="l" t="t" r="r" b="b"/>
              <a:pathLst>
                <a:path w="4988" h="5590" extrusionOk="0">
                  <a:moveTo>
                    <a:pt x="2567" y="1418"/>
                  </a:moveTo>
                  <a:cubicBezTo>
                    <a:pt x="2716" y="1418"/>
                    <a:pt x="2863" y="1448"/>
                    <a:pt x="2990" y="1517"/>
                  </a:cubicBezTo>
                  <a:cubicBezTo>
                    <a:pt x="3020" y="1547"/>
                    <a:pt x="3046" y="1574"/>
                    <a:pt x="3033" y="1600"/>
                  </a:cubicBezTo>
                  <a:cubicBezTo>
                    <a:pt x="3033" y="1643"/>
                    <a:pt x="2990" y="1643"/>
                    <a:pt x="2964" y="1643"/>
                  </a:cubicBezTo>
                  <a:lnTo>
                    <a:pt x="2825" y="1643"/>
                  </a:lnTo>
                  <a:cubicBezTo>
                    <a:pt x="2494" y="1669"/>
                    <a:pt x="2150" y="1683"/>
                    <a:pt x="1833" y="1808"/>
                  </a:cubicBezTo>
                  <a:cubicBezTo>
                    <a:pt x="1793" y="1822"/>
                    <a:pt x="1750" y="1835"/>
                    <a:pt x="1724" y="1865"/>
                  </a:cubicBezTo>
                  <a:cubicBezTo>
                    <a:pt x="1706" y="1870"/>
                    <a:pt x="1690" y="1873"/>
                    <a:pt x="1675" y="1873"/>
                  </a:cubicBezTo>
                  <a:cubicBezTo>
                    <a:pt x="1653" y="1873"/>
                    <a:pt x="1636" y="1866"/>
                    <a:pt x="1628" y="1848"/>
                  </a:cubicBezTo>
                  <a:cubicBezTo>
                    <a:pt x="1598" y="1808"/>
                    <a:pt x="1628" y="1782"/>
                    <a:pt x="1654" y="1765"/>
                  </a:cubicBezTo>
                  <a:cubicBezTo>
                    <a:pt x="1793" y="1683"/>
                    <a:pt x="1915" y="1587"/>
                    <a:pt x="2067" y="1534"/>
                  </a:cubicBezTo>
                  <a:cubicBezTo>
                    <a:pt x="2206" y="1478"/>
                    <a:pt x="2342" y="1435"/>
                    <a:pt x="2481" y="1421"/>
                  </a:cubicBezTo>
                  <a:cubicBezTo>
                    <a:pt x="2510" y="1419"/>
                    <a:pt x="2538" y="1418"/>
                    <a:pt x="2567" y="1418"/>
                  </a:cubicBezTo>
                  <a:close/>
                  <a:moveTo>
                    <a:pt x="4252" y="1964"/>
                  </a:moveTo>
                  <a:cubicBezTo>
                    <a:pt x="4327" y="1964"/>
                    <a:pt x="4403" y="1971"/>
                    <a:pt x="4478" y="1987"/>
                  </a:cubicBezTo>
                  <a:cubicBezTo>
                    <a:pt x="4604" y="2013"/>
                    <a:pt x="4713" y="2083"/>
                    <a:pt x="4809" y="2152"/>
                  </a:cubicBezTo>
                  <a:cubicBezTo>
                    <a:pt x="4822" y="2166"/>
                    <a:pt x="4822" y="2179"/>
                    <a:pt x="4839" y="2195"/>
                  </a:cubicBezTo>
                  <a:cubicBezTo>
                    <a:pt x="4852" y="2222"/>
                    <a:pt x="4852" y="2261"/>
                    <a:pt x="4839" y="2278"/>
                  </a:cubicBezTo>
                  <a:cubicBezTo>
                    <a:pt x="4829" y="2293"/>
                    <a:pt x="4811" y="2300"/>
                    <a:pt x="4793" y="2300"/>
                  </a:cubicBezTo>
                  <a:cubicBezTo>
                    <a:pt x="4780" y="2300"/>
                    <a:pt x="4767" y="2297"/>
                    <a:pt x="4756" y="2291"/>
                  </a:cubicBezTo>
                  <a:cubicBezTo>
                    <a:pt x="4726" y="2278"/>
                    <a:pt x="4700" y="2261"/>
                    <a:pt x="4657" y="2235"/>
                  </a:cubicBezTo>
                  <a:cubicBezTo>
                    <a:pt x="4657" y="2374"/>
                    <a:pt x="4630" y="2470"/>
                    <a:pt x="4521" y="2552"/>
                  </a:cubicBezTo>
                  <a:cubicBezTo>
                    <a:pt x="4493" y="2578"/>
                    <a:pt x="4454" y="2594"/>
                    <a:pt x="4416" y="2594"/>
                  </a:cubicBezTo>
                  <a:cubicBezTo>
                    <a:pt x="4395" y="2594"/>
                    <a:pt x="4374" y="2589"/>
                    <a:pt x="4356" y="2579"/>
                  </a:cubicBezTo>
                  <a:cubicBezTo>
                    <a:pt x="4300" y="2552"/>
                    <a:pt x="4273" y="2496"/>
                    <a:pt x="4273" y="2427"/>
                  </a:cubicBezTo>
                  <a:cubicBezTo>
                    <a:pt x="4260" y="2344"/>
                    <a:pt x="4286" y="2278"/>
                    <a:pt x="4343" y="2209"/>
                  </a:cubicBezTo>
                  <a:cubicBezTo>
                    <a:pt x="4356" y="2195"/>
                    <a:pt x="4369" y="2166"/>
                    <a:pt x="4382" y="2126"/>
                  </a:cubicBezTo>
                  <a:cubicBezTo>
                    <a:pt x="4327" y="2116"/>
                    <a:pt x="4272" y="2111"/>
                    <a:pt x="4217" y="2111"/>
                  </a:cubicBezTo>
                  <a:cubicBezTo>
                    <a:pt x="4107" y="2111"/>
                    <a:pt x="3997" y="2130"/>
                    <a:pt x="3886" y="2166"/>
                  </a:cubicBezTo>
                  <a:cubicBezTo>
                    <a:pt x="3830" y="2195"/>
                    <a:pt x="3777" y="2209"/>
                    <a:pt x="3721" y="2235"/>
                  </a:cubicBezTo>
                  <a:cubicBezTo>
                    <a:pt x="3708" y="2242"/>
                    <a:pt x="3694" y="2248"/>
                    <a:pt x="3680" y="2248"/>
                  </a:cubicBezTo>
                  <a:cubicBezTo>
                    <a:pt x="3666" y="2248"/>
                    <a:pt x="3651" y="2242"/>
                    <a:pt x="3638" y="2222"/>
                  </a:cubicBezTo>
                  <a:cubicBezTo>
                    <a:pt x="3625" y="2195"/>
                    <a:pt x="3638" y="2166"/>
                    <a:pt x="3665" y="2139"/>
                  </a:cubicBezTo>
                  <a:cubicBezTo>
                    <a:pt x="3734" y="2083"/>
                    <a:pt x="3817" y="2043"/>
                    <a:pt x="3913" y="2013"/>
                  </a:cubicBezTo>
                  <a:cubicBezTo>
                    <a:pt x="4023" y="1981"/>
                    <a:pt x="4137" y="1964"/>
                    <a:pt x="4252" y="1964"/>
                  </a:cubicBezTo>
                  <a:close/>
                  <a:moveTo>
                    <a:pt x="2465" y="2022"/>
                  </a:moveTo>
                  <a:cubicBezTo>
                    <a:pt x="2520" y="2022"/>
                    <a:pt x="2576" y="2030"/>
                    <a:pt x="2633" y="2043"/>
                  </a:cubicBezTo>
                  <a:cubicBezTo>
                    <a:pt x="2689" y="2056"/>
                    <a:pt x="2742" y="2070"/>
                    <a:pt x="2798" y="2083"/>
                  </a:cubicBezTo>
                  <a:cubicBezTo>
                    <a:pt x="2937" y="2126"/>
                    <a:pt x="2990" y="2209"/>
                    <a:pt x="2977" y="2344"/>
                  </a:cubicBezTo>
                  <a:cubicBezTo>
                    <a:pt x="2950" y="2483"/>
                    <a:pt x="2881" y="2579"/>
                    <a:pt x="2755" y="2622"/>
                  </a:cubicBezTo>
                  <a:cubicBezTo>
                    <a:pt x="2745" y="2625"/>
                    <a:pt x="2734" y="2627"/>
                    <a:pt x="2723" y="2627"/>
                  </a:cubicBezTo>
                  <a:cubicBezTo>
                    <a:pt x="2649" y="2627"/>
                    <a:pt x="2575" y="2553"/>
                    <a:pt x="2564" y="2470"/>
                  </a:cubicBezTo>
                  <a:cubicBezTo>
                    <a:pt x="2564" y="2400"/>
                    <a:pt x="2577" y="2331"/>
                    <a:pt x="2607" y="2278"/>
                  </a:cubicBezTo>
                  <a:cubicBezTo>
                    <a:pt x="2646" y="2222"/>
                    <a:pt x="2620" y="2209"/>
                    <a:pt x="2564" y="2209"/>
                  </a:cubicBezTo>
                  <a:cubicBezTo>
                    <a:pt x="2532" y="2209"/>
                    <a:pt x="2499" y="2190"/>
                    <a:pt x="2460" y="2190"/>
                  </a:cubicBezTo>
                  <a:cubicBezTo>
                    <a:pt x="2448" y="2190"/>
                    <a:pt x="2437" y="2192"/>
                    <a:pt x="2425" y="2195"/>
                  </a:cubicBezTo>
                  <a:cubicBezTo>
                    <a:pt x="2259" y="2195"/>
                    <a:pt x="2124" y="2291"/>
                    <a:pt x="1985" y="2387"/>
                  </a:cubicBezTo>
                  <a:cubicBezTo>
                    <a:pt x="1958" y="2400"/>
                    <a:pt x="1929" y="2427"/>
                    <a:pt x="1902" y="2457"/>
                  </a:cubicBezTo>
                  <a:cubicBezTo>
                    <a:pt x="1889" y="2463"/>
                    <a:pt x="1875" y="2470"/>
                    <a:pt x="1861" y="2470"/>
                  </a:cubicBezTo>
                  <a:cubicBezTo>
                    <a:pt x="1847" y="2470"/>
                    <a:pt x="1833" y="2463"/>
                    <a:pt x="1819" y="2443"/>
                  </a:cubicBezTo>
                  <a:cubicBezTo>
                    <a:pt x="1793" y="2414"/>
                    <a:pt x="1793" y="2387"/>
                    <a:pt x="1819" y="2361"/>
                  </a:cubicBezTo>
                  <a:lnTo>
                    <a:pt x="1902" y="2278"/>
                  </a:lnTo>
                  <a:cubicBezTo>
                    <a:pt x="2011" y="2179"/>
                    <a:pt x="2137" y="2113"/>
                    <a:pt x="2276" y="2056"/>
                  </a:cubicBezTo>
                  <a:cubicBezTo>
                    <a:pt x="2335" y="2033"/>
                    <a:pt x="2399" y="2022"/>
                    <a:pt x="2465" y="2022"/>
                  </a:cubicBezTo>
                  <a:close/>
                  <a:moveTo>
                    <a:pt x="421" y="2606"/>
                  </a:moveTo>
                  <a:cubicBezTo>
                    <a:pt x="536" y="2606"/>
                    <a:pt x="635" y="2658"/>
                    <a:pt x="732" y="2731"/>
                  </a:cubicBezTo>
                  <a:cubicBezTo>
                    <a:pt x="884" y="2827"/>
                    <a:pt x="953" y="2979"/>
                    <a:pt x="1006" y="3144"/>
                  </a:cubicBezTo>
                  <a:cubicBezTo>
                    <a:pt x="1036" y="3227"/>
                    <a:pt x="1019" y="3283"/>
                    <a:pt x="980" y="3283"/>
                  </a:cubicBezTo>
                  <a:cubicBezTo>
                    <a:pt x="968" y="3287"/>
                    <a:pt x="959" y="3288"/>
                    <a:pt x="951" y="3288"/>
                  </a:cubicBezTo>
                  <a:cubicBezTo>
                    <a:pt x="896" y="3288"/>
                    <a:pt x="893" y="3222"/>
                    <a:pt x="870" y="3187"/>
                  </a:cubicBezTo>
                  <a:cubicBezTo>
                    <a:pt x="841" y="3158"/>
                    <a:pt x="854" y="3105"/>
                    <a:pt x="814" y="3075"/>
                  </a:cubicBezTo>
                  <a:cubicBezTo>
                    <a:pt x="758" y="3144"/>
                    <a:pt x="718" y="3214"/>
                    <a:pt x="675" y="3283"/>
                  </a:cubicBezTo>
                  <a:cubicBezTo>
                    <a:pt x="665" y="3305"/>
                    <a:pt x="645" y="3326"/>
                    <a:pt x="615" y="3326"/>
                  </a:cubicBezTo>
                  <a:cubicBezTo>
                    <a:pt x="608" y="3326"/>
                    <a:pt x="601" y="3325"/>
                    <a:pt x="593" y="3323"/>
                  </a:cubicBezTo>
                  <a:cubicBezTo>
                    <a:pt x="566" y="3296"/>
                    <a:pt x="540" y="3270"/>
                    <a:pt x="553" y="3227"/>
                  </a:cubicBezTo>
                  <a:cubicBezTo>
                    <a:pt x="579" y="3144"/>
                    <a:pt x="622" y="3075"/>
                    <a:pt x="689" y="3005"/>
                  </a:cubicBezTo>
                  <a:cubicBezTo>
                    <a:pt x="718" y="2966"/>
                    <a:pt x="732" y="2939"/>
                    <a:pt x="675" y="2883"/>
                  </a:cubicBezTo>
                  <a:cubicBezTo>
                    <a:pt x="593" y="2800"/>
                    <a:pt x="484" y="2744"/>
                    <a:pt x="358" y="2718"/>
                  </a:cubicBezTo>
                  <a:cubicBezTo>
                    <a:pt x="331" y="2718"/>
                    <a:pt x="305" y="2705"/>
                    <a:pt x="305" y="2662"/>
                  </a:cubicBezTo>
                  <a:cubicBezTo>
                    <a:pt x="305" y="2622"/>
                    <a:pt x="331" y="2609"/>
                    <a:pt x="374" y="2609"/>
                  </a:cubicBezTo>
                  <a:cubicBezTo>
                    <a:pt x="390" y="2607"/>
                    <a:pt x="406" y="2606"/>
                    <a:pt x="421" y="2606"/>
                  </a:cubicBezTo>
                  <a:close/>
                  <a:moveTo>
                    <a:pt x="3397" y="1843"/>
                  </a:moveTo>
                  <a:cubicBezTo>
                    <a:pt x="3404" y="1843"/>
                    <a:pt x="3410" y="1845"/>
                    <a:pt x="3417" y="1848"/>
                  </a:cubicBezTo>
                  <a:cubicBezTo>
                    <a:pt x="3446" y="1865"/>
                    <a:pt x="3460" y="1891"/>
                    <a:pt x="3446" y="1918"/>
                  </a:cubicBezTo>
                  <a:cubicBezTo>
                    <a:pt x="3433" y="1974"/>
                    <a:pt x="3460" y="2030"/>
                    <a:pt x="3486" y="2070"/>
                  </a:cubicBezTo>
                  <a:cubicBezTo>
                    <a:pt x="3569" y="2222"/>
                    <a:pt x="3665" y="2344"/>
                    <a:pt x="3777" y="2483"/>
                  </a:cubicBezTo>
                  <a:cubicBezTo>
                    <a:pt x="3873" y="2622"/>
                    <a:pt x="3956" y="2787"/>
                    <a:pt x="3886" y="2979"/>
                  </a:cubicBezTo>
                  <a:cubicBezTo>
                    <a:pt x="3847" y="3118"/>
                    <a:pt x="3747" y="3214"/>
                    <a:pt x="3625" y="3270"/>
                  </a:cubicBezTo>
                  <a:cubicBezTo>
                    <a:pt x="3529" y="3310"/>
                    <a:pt x="3433" y="3336"/>
                    <a:pt x="3321" y="3366"/>
                  </a:cubicBezTo>
                  <a:cubicBezTo>
                    <a:pt x="3294" y="3353"/>
                    <a:pt x="3268" y="3353"/>
                    <a:pt x="3251" y="3310"/>
                  </a:cubicBezTo>
                  <a:cubicBezTo>
                    <a:pt x="3238" y="3270"/>
                    <a:pt x="3268" y="3227"/>
                    <a:pt x="3308" y="3201"/>
                  </a:cubicBezTo>
                  <a:cubicBezTo>
                    <a:pt x="3377" y="3158"/>
                    <a:pt x="3433" y="3118"/>
                    <a:pt x="3516" y="3088"/>
                  </a:cubicBezTo>
                  <a:cubicBezTo>
                    <a:pt x="3556" y="3062"/>
                    <a:pt x="3599" y="3035"/>
                    <a:pt x="3638" y="3005"/>
                  </a:cubicBezTo>
                  <a:cubicBezTo>
                    <a:pt x="3708" y="2966"/>
                    <a:pt x="3734" y="2896"/>
                    <a:pt x="3708" y="2814"/>
                  </a:cubicBezTo>
                  <a:cubicBezTo>
                    <a:pt x="3694" y="2705"/>
                    <a:pt x="3638" y="2609"/>
                    <a:pt x="3569" y="2526"/>
                  </a:cubicBezTo>
                  <a:cubicBezTo>
                    <a:pt x="3473" y="2374"/>
                    <a:pt x="3403" y="2222"/>
                    <a:pt x="3321" y="2070"/>
                  </a:cubicBezTo>
                  <a:cubicBezTo>
                    <a:pt x="3294" y="2000"/>
                    <a:pt x="3308" y="1947"/>
                    <a:pt x="3334" y="1891"/>
                  </a:cubicBezTo>
                  <a:cubicBezTo>
                    <a:pt x="3356" y="1859"/>
                    <a:pt x="3377" y="1843"/>
                    <a:pt x="3397" y="1843"/>
                  </a:cubicBezTo>
                  <a:close/>
                  <a:moveTo>
                    <a:pt x="1862" y="3571"/>
                  </a:moveTo>
                  <a:cubicBezTo>
                    <a:pt x="1889" y="3571"/>
                    <a:pt x="1902" y="3571"/>
                    <a:pt x="1915" y="3584"/>
                  </a:cubicBezTo>
                  <a:cubicBezTo>
                    <a:pt x="1945" y="3601"/>
                    <a:pt x="1945" y="3627"/>
                    <a:pt x="1929" y="3640"/>
                  </a:cubicBezTo>
                  <a:cubicBezTo>
                    <a:pt x="1902" y="3683"/>
                    <a:pt x="1889" y="3723"/>
                    <a:pt x="1876" y="3750"/>
                  </a:cubicBezTo>
                  <a:cubicBezTo>
                    <a:pt x="1862" y="3793"/>
                    <a:pt x="1833" y="3793"/>
                    <a:pt x="1793" y="3793"/>
                  </a:cubicBezTo>
                  <a:cubicBezTo>
                    <a:pt x="1750" y="3779"/>
                    <a:pt x="1763" y="3750"/>
                    <a:pt x="1750" y="3723"/>
                  </a:cubicBezTo>
                  <a:cubicBezTo>
                    <a:pt x="1750" y="3654"/>
                    <a:pt x="1806" y="3601"/>
                    <a:pt x="1862" y="3571"/>
                  </a:cubicBezTo>
                  <a:close/>
                  <a:moveTo>
                    <a:pt x="4170" y="3761"/>
                  </a:moveTo>
                  <a:cubicBezTo>
                    <a:pt x="4196" y="3761"/>
                    <a:pt x="4209" y="3785"/>
                    <a:pt x="4230" y="3806"/>
                  </a:cubicBezTo>
                  <a:cubicBezTo>
                    <a:pt x="4243" y="3832"/>
                    <a:pt x="4273" y="3862"/>
                    <a:pt x="4273" y="3902"/>
                  </a:cubicBezTo>
                  <a:cubicBezTo>
                    <a:pt x="4260" y="3931"/>
                    <a:pt x="4273" y="3958"/>
                    <a:pt x="4260" y="3971"/>
                  </a:cubicBezTo>
                  <a:cubicBezTo>
                    <a:pt x="4243" y="4014"/>
                    <a:pt x="4217" y="4027"/>
                    <a:pt x="4177" y="4027"/>
                  </a:cubicBezTo>
                  <a:cubicBezTo>
                    <a:pt x="4148" y="4027"/>
                    <a:pt x="4134" y="3984"/>
                    <a:pt x="4134" y="3958"/>
                  </a:cubicBezTo>
                  <a:cubicBezTo>
                    <a:pt x="4134" y="3915"/>
                    <a:pt x="4134" y="3875"/>
                    <a:pt x="4121" y="3849"/>
                  </a:cubicBezTo>
                  <a:cubicBezTo>
                    <a:pt x="4108" y="3819"/>
                    <a:pt x="4121" y="3793"/>
                    <a:pt x="4148" y="3766"/>
                  </a:cubicBezTo>
                  <a:cubicBezTo>
                    <a:pt x="4156" y="3763"/>
                    <a:pt x="4164" y="3761"/>
                    <a:pt x="4170" y="3761"/>
                  </a:cubicBezTo>
                  <a:close/>
                  <a:moveTo>
                    <a:pt x="2230" y="3638"/>
                  </a:moveTo>
                  <a:cubicBezTo>
                    <a:pt x="2334" y="3638"/>
                    <a:pt x="2427" y="3667"/>
                    <a:pt x="2524" y="3667"/>
                  </a:cubicBezTo>
                  <a:cubicBezTo>
                    <a:pt x="2755" y="3697"/>
                    <a:pt x="2990" y="3723"/>
                    <a:pt x="3225" y="3736"/>
                  </a:cubicBezTo>
                  <a:cubicBezTo>
                    <a:pt x="3311" y="3745"/>
                    <a:pt x="3396" y="3762"/>
                    <a:pt x="3482" y="3762"/>
                  </a:cubicBezTo>
                  <a:cubicBezTo>
                    <a:pt x="3520" y="3762"/>
                    <a:pt x="3559" y="3759"/>
                    <a:pt x="3599" y="3750"/>
                  </a:cubicBezTo>
                  <a:cubicBezTo>
                    <a:pt x="3608" y="3746"/>
                    <a:pt x="3619" y="3745"/>
                    <a:pt x="3631" y="3745"/>
                  </a:cubicBezTo>
                  <a:cubicBezTo>
                    <a:pt x="3666" y="3745"/>
                    <a:pt x="3708" y="3760"/>
                    <a:pt x="3747" y="3793"/>
                  </a:cubicBezTo>
                  <a:cubicBezTo>
                    <a:pt x="3804" y="3819"/>
                    <a:pt x="3847" y="3862"/>
                    <a:pt x="3900" y="3888"/>
                  </a:cubicBezTo>
                  <a:cubicBezTo>
                    <a:pt x="3956" y="3915"/>
                    <a:pt x="3956" y="3984"/>
                    <a:pt x="3929" y="4027"/>
                  </a:cubicBezTo>
                  <a:cubicBezTo>
                    <a:pt x="3847" y="4262"/>
                    <a:pt x="3708" y="4454"/>
                    <a:pt x="3486" y="4576"/>
                  </a:cubicBezTo>
                  <a:cubicBezTo>
                    <a:pt x="3377" y="4632"/>
                    <a:pt x="3238" y="4689"/>
                    <a:pt x="3116" y="4728"/>
                  </a:cubicBezTo>
                  <a:cubicBezTo>
                    <a:pt x="3094" y="4735"/>
                    <a:pt x="3074" y="4738"/>
                    <a:pt x="3053" y="4738"/>
                  </a:cubicBezTo>
                  <a:cubicBezTo>
                    <a:pt x="3032" y="4738"/>
                    <a:pt x="3012" y="4735"/>
                    <a:pt x="2990" y="4728"/>
                  </a:cubicBezTo>
                  <a:cubicBezTo>
                    <a:pt x="2855" y="4728"/>
                    <a:pt x="2716" y="4689"/>
                    <a:pt x="2590" y="4619"/>
                  </a:cubicBezTo>
                  <a:cubicBezTo>
                    <a:pt x="2537" y="4593"/>
                    <a:pt x="2481" y="4563"/>
                    <a:pt x="2425" y="4537"/>
                  </a:cubicBezTo>
                  <a:cubicBezTo>
                    <a:pt x="2276" y="4454"/>
                    <a:pt x="2150" y="4358"/>
                    <a:pt x="2054" y="4206"/>
                  </a:cubicBezTo>
                  <a:cubicBezTo>
                    <a:pt x="2011" y="4123"/>
                    <a:pt x="1972" y="4027"/>
                    <a:pt x="1958" y="3931"/>
                  </a:cubicBezTo>
                  <a:cubicBezTo>
                    <a:pt x="1945" y="3806"/>
                    <a:pt x="2054" y="3667"/>
                    <a:pt x="2177" y="3640"/>
                  </a:cubicBezTo>
                  <a:cubicBezTo>
                    <a:pt x="2195" y="3639"/>
                    <a:pt x="2212" y="3638"/>
                    <a:pt x="2230" y="3638"/>
                  </a:cubicBezTo>
                  <a:close/>
                  <a:moveTo>
                    <a:pt x="3554" y="0"/>
                  </a:moveTo>
                  <a:cubicBezTo>
                    <a:pt x="3302" y="0"/>
                    <a:pt x="3051" y="38"/>
                    <a:pt x="2812" y="99"/>
                  </a:cubicBezTo>
                  <a:cubicBezTo>
                    <a:pt x="2646" y="142"/>
                    <a:pt x="2524" y="224"/>
                    <a:pt x="2454" y="390"/>
                  </a:cubicBezTo>
                  <a:cubicBezTo>
                    <a:pt x="2372" y="542"/>
                    <a:pt x="2276" y="691"/>
                    <a:pt x="2163" y="830"/>
                  </a:cubicBezTo>
                  <a:cubicBezTo>
                    <a:pt x="1972" y="1064"/>
                    <a:pt x="1793" y="1299"/>
                    <a:pt x="1545" y="1464"/>
                  </a:cubicBezTo>
                  <a:cubicBezTo>
                    <a:pt x="1419" y="1560"/>
                    <a:pt x="1366" y="1683"/>
                    <a:pt x="1323" y="1822"/>
                  </a:cubicBezTo>
                  <a:cubicBezTo>
                    <a:pt x="1284" y="2000"/>
                    <a:pt x="1284" y="2179"/>
                    <a:pt x="1267" y="2361"/>
                  </a:cubicBezTo>
                  <a:cubicBezTo>
                    <a:pt x="1254" y="2526"/>
                    <a:pt x="1284" y="2691"/>
                    <a:pt x="1310" y="2857"/>
                  </a:cubicBezTo>
                  <a:cubicBezTo>
                    <a:pt x="1310" y="2896"/>
                    <a:pt x="1297" y="2939"/>
                    <a:pt x="1254" y="2953"/>
                  </a:cubicBezTo>
                  <a:cubicBezTo>
                    <a:pt x="1232" y="2961"/>
                    <a:pt x="1216" y="2965"/>
                    <a:pt x="1203" y="2965"/>
                  </a:cubicBezTo>
                  <a:cubicBezTo>
                    <a:pt x="1174" y="2965"/>
                    <a:pt x="1159" y="2944"/>
                    <a:pt x="1132" y="2896"/>
                  </a:cubicBezTo>
                  <a:cubicBezTo>
                    <a:pt x="1102" y="2840"/>
                    <a:pt x="1102" y="2757"/>
                    <a:pt x="1036" y="2718"/>
                  </a:cubicBezTo>
                  <a:cubicBezTo>
                    <a:pt x="980" y="2691"/>
                    <a:pt x="953" y="2635"/>
                    <a:pt x="923" y="2579"/>
                  </a:cubicBezTo>
                  <a:cubicBezTo>
                    <a:pt x="897" y="2526"/>
                    <a:pt x="854" y="2470"/>
                    <a:pt x="801" y="2427"/>
                  </a:cubicBezTo>
                  <a:cubicBezTo>
                    <a:pt x="737" y="2366"/>
                    <a:pt x="651" y="2303"/>
                    <a:pt x="551" y="2303"/>
                  </a:cubicBezTo>
                  <a:cubicBezTo>
                    <a:pt x="542" y="2303"/>
                    <a:pt x="533" y="2303"/>
                    <a:pt x="523" y="2304"/>
                  </a:cubicBezTo>
                  <a:cubicBezTo>
                    <a:pt x="249" y="2331"/>
                    <a:pt x="27" y="2552"/>
                    <a:pt x="14" y="2827"/>
                  </a:cubicBezTo>
                  <a:cubicBezTo>
                    <a:pt x="1" y="2953"/>
                    <a:pt x="44" y="3088"/>
                    <a:pt x="44" y="3214"/>
                  </a:cubicBezTo>
                  <a:cubicBezTo>
                    <a:pt x="57" y="3502"/>
                    <a:pt x="345" y="3736"/>
                    <a:pt x="566" y="3806"/>
                  </a:cubicBezTo>
                  <a:cubicBezTo>
                    <a:pt x="581" y="3811"/>
                    <a:pt x="594" y="3814"/>
                    <a:pt x="605" y="3814"/>
                  </a:cubicBezTo>
                  <a:cubicBezTo>
                    <a:pt x="624" y="3814"/>
                    <a:pt x="636" y="3804"/>
                    <a:pt x="636" y="3779"/>
                  </a:cubicBezTo>
                  <a:cubicBezTo>
                    <a:pt x="649" y="3736"/>
                    <a:pt x="675" y="3710"/>
                    <a:pt x="689" y="3667"/>
                  </a:cubicBezTo>
                  <a:cubicBezTo>
                    <a:pt x="703" y="3644"/>
                    <a:pt x="715" y="3611"/>
                    <a:pt x="752" y="3611"/>
                  </a:cubicBezTo>
                  <a:cubicBezTo>
                    <a:pt x="757" y="3611"/>
                    <a:pt x="764" y="3612"/>
                    <a:pt x="771" y="3614"/>
                  </a:cubicBezTo>
                  <a:cubicBezTo>
                    <a:pt x="814" y="3640"/>
                    <a:pt x="801" y="3683"/>
                    <a:pt x="801" y="3710"/>
                  </a:cubicBezTo>
                  <a:cubicBezTo>
                    <a:pt x="788" y="3750"/>
                    <a:pt x="745" y="3793"/>
                    <a:pt x="758" y="3849"/>
                  </a:cubicBezTo>
                  <a:cubicBezTo>
                    <a:pt x="841" y="3849"/>
                    <a:pt x="897" y="3819"/>
                    <a:pt x="953" y="3766"/>
                  </a:cubicBezTo>
                  <a:cubicBezTo>
                    <a:pt x="980" y="3750"/>
                    <a:pt x="993" y="3736"/>
                    <a:pt x="1019" y="3723"/>
                  </a:cubicBezTo>
                  <a:cubicBezTo>
                    <a:pt x="1036" y="3723"/>
                    <a:pt x="1056" y="3714"/>
                    <a:pt x="1076" y="3714"/>
                  </a:cubicBezTo>
                  <a:cubicBezTo>
                    <a:pt x="1091" y="3714"/>
                    <a:pt x="1106" y="3719"/>
                    <a:pt x="1118" y="3736"/>
                  </a:cubicBezTo>
                  <a:cubicBezTo>
                    <a:pt x="1132" y="3779"/>
                    <a:pt x="1132" y="3819"/>
                    <a:pt x="1102" y="3849"/>
                  </a:cubicBezTo>
                  <a:cubicBezTo>
                    <a:pt x="1062" y="3875"/>
                    <a:pt x="1019" y="3931"/>
                    <a:pt x="980" y="3958"/>
                  </a:cubicBezTo>
                  <a:cubicBezTo>
                    <a:pt x="953" y="3971"/>
                    <a:pt x="937" y="3971"/>
                    <a:pt x="953" y="3998"/>
                  </a:cubicBezTo>
                  <a:cubicBezTo>
                    <a:pt x="980" y="4054"/>
                    <a:pt x="980" y="4136"/>
                    <a:pt x="1006" y="4206"/>
                  </a:cubicBezTo>
                  <a:cubicBezTo>
                    <a:pt x="1062" y="4371"/>
                    <a:pt x="1171" y="4523"/>
                    <a:pt x="1267" y="4659"/>
                  </a:cubicBezTo>
                  <a:cubicBezTo>
                    <a:pt x="1350" y="4785"/>
                    <a:pt x="1449" y="4894"/>
                    <a:pt x="1558" y="4990"/>
                  </a:cubicBezTo>
                  <a:cubicBezTo>
                    <a:pt x="1724" y="5155"/>
                    <a:pt x="1889" y="5307"/>
                    <a:pt x="2094" y="5419"/>
                  </a:cubicBezTo>
                  <a:cubicBezTo>
                    <a:pt x="2302" y="5529"/>
                    <a:pt x="2507" y="5568"/>
                    <a:pt x="2729" y="5585"/>
                  </a:cubicBezTo>
                  <a:cubicBezTo>
                    <a:pt x="2762" y="5588"/>
                    <a:pt x="2795" y="5590"/>
                    <a:pt x="2827" y="5590"/>
                  </a:cubicBezTo>
                  <a:cubicBezTo>
                    <a:pt x="2918" y="5590"/>
                    <a:pt x="3006" y="5577"/>
                    <a:pt x="3086" y="5555"/>
                  </a:cubicBezTo>
                  <a:cubicBezTo>
                    <a:pt x="3225" y="5515"/>
                    <a:pt x="3377" y="5486"/>
                    <a:pt x="3499" y="5433"/>
                  </a:cubicBezTo>
                  <a:cubicBezTo>
                    <a:pt x="3747" y="5307"/>
                    <a:pt x="3982" y="5171"/>
                    <a:pt x="4177" y="4963"/>
                  </a:cubicBezTo>
                  <a:cubicBezTo>
                    <a:pt x="4260" y="4867"/>
                    <a:pt x="4369" y="4785"/>
                    <a:pt x="4452" y="4675"/>
                  </a:cubicBezTo>
                  <a:cubicBezTo>
                    <a:pt x="4508" y="4593"/>
                    <a:pt x="4548" y="4480"/>
                    <a:pt x="4591" y="4398"/>
                  </a:cubicBezTo>
                  <a:cubicBezTo>
                    <a:pt x="4700" y="4219"/>
                    <a:pt x="4739" y="4014"/>
                    <a:pt x="4796" y="3832"/>
                  </a:cubicBezTo>
                  <a:cubicBezTo>
                    <a:pt x="4852" y="3601"/>
                    <a:pt x="4892" y="3379"/>
                    <a:pt x="4921" y="3144"/>
                  </a:cubicBezTo>
                  <a:cubicBezTo>
                    <a:pt x="4935" y="2883"/>
                    <a:pt x="4974" y="2609"/>
                    <a:pt x="4974" y="2331"/>
                  </a:cubicBezTo>
                  <a:lnTo>
                    <a:pt x="4987" y="2331"/>
                  </a:lnTo>
                  <a:lnTo>
                    <a:pt x="4987" y="2318"/>
                  </a:lnTo>
                  <a:lnTo>
                    <a:pt x="4974" y="2318"/>
                  </a:lnTo>
                  <a:cubicBezTo>
                    <a:pt x="4987" y="2304"/>
                    <a:pt x="4987" y="2278"/>
                    <a:pt x="4987" y="2261"/>
                  </a:cubicBezTo>
                  <a:cubicBezTo>
                    <a:pt x="4987" y="2113"/>
                    <a:pt x="4974" y="1961"/>
                    <a:pt x="4974" y="1822"/>
                  </a:cubicBezTo>
                  <a:cubicBezTo>
                    <a:pt x="4974" y="1752"/>
                    <a:pt x="4948" y="1726"/>
                    <a:pt x="4892" y="1699"/>
                  </a:cubicBezTo>
                  <a:cubicBezTo>
                    <a:pt x="4690" y="1578"/>
                    <a:pt x="4472" y="1529"/>
                    <a:pt x="4245" y="1529"/>
                  </a:cubicBezTo>
                  <a:cubicBezTo>
                    <a:pt x="4163" y="1529"/>
                    <a:pt x="4080" y="1536"/>
                    <a:pt x="3995" y="1547"/>
                  </a:cubicBezTo>
                  <a:cubicBezTo>
                    <a:pt x="3942" y="1560"/>
                    <a:pt x="3886" y="1560"/>
                    <a:pt x="3830" y="1574"/>
                  </a:cubicBezTo>
                  <a:cubicBezTo>
                    <a:pt x="3804" y="1574"/>
                    <a:pt x="3777" y="1574"/>
                    <a:pt x="3764" y="1534"/>
                  </a:cubicBezTo>
                  <a:cubicBezTo>
                    <a:pt x="3747" y="1491"/>
                    <a:pt x="3777" y="1491"/>
                    <a:pt x="3790" y="1464"/>
                  </a:cubicBezTo>
                  <a:cubicBezTo>
                    <a:pt x="3942" y="1326"/>
                    <a:pt x="4134" y="1312"/>
                    <a:pt x="4313" y="1256"/>
                  </a:cubicBezTo>
                  <a:cubicBezTo>
                    <a:pt x="4369" y="1243"/>
                    <a:pt x="4425" y="1243"/>
                    <a:pt x="4465" y="1243"/>
                  </a:cubicBezTo>
                  <a:cubicBezTo>
                    <a:pt x="4630" y="1256"/>
                    <a:pt x="4782" y="1286"/>
                    <a:pt x="4905" y="1369"/>
                  </a:cubicBezTo>
                  <a:cubicBezTo>
                    <a:pt x="4892" y="1269"/>
                    <a:pt x="4865" y="1187"/>
                    <a:pt x="4839" y="1091"/>
                  </a:cubicBezTo>
                  <a:cubicBezTo>
                    <a:pt x="4782" y="886"/>
                    <a:pt x="4713" y="691"/>
                    <a:pt x="4617" y="512"/>
                  </a:cubicBezTo>
                  <a:cubicBezTo>
                    <a:pt x="4548" y="360"/>
                    <a:pt x="4452" y="238"/>
                    <a:pt x="4300" y="155"/>
                  </a:cubicBezTo>
                  <a:cubicBezTo>
                    <a:pt x="4108" y="59"/>
                    <a:pt x="3886" y="16"/>
                    <a:pt x="3665" y="3"/>
                  </a:cubicBezTo>
                  <a:cubicBezTo>
                    <a:pt x="3628" y="1"/>
                    <a:pt x="3591" y="0"/>
                    <a:pt x="3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2;p38">
              <a:extLst>
                <a:ext uri="{FF2B5EF4-FFF2-40B4-BE49-F238E27FC236}">
                  <a16:creationId xmlns:a16="http://schemas.microsoft.com/office/drawing/2014/main" id="{353AC68A-82A5-0867-7466-64CAF0A82562}"/>
                </a:ext>
              </a:extLst>
            </p:cNvPr>
            <p:cNvSpPr/>
            <p:nvPr/>
          </p:nvSpPr>
          <p:spPr>
            <a:xfrm>
              <a:off x="3130408" y="4540323"/>
              <a:ext cx="189055" cy="237993"/>
            </a:xfrm>
            <a:custGeom>
              <a:avLst/>
              <a:gdLst/>
              <a:ahLst/>
              <a:cxnLst/>
              <a:rect l="l" t="t" r="r" b="b"/>
              <a:pathLst>
                <a:path w="4601" h="5792" extrusionOk="0">
                  <a:moveTo>
                    <a:pt x="1897" y="1170"/>
                  </a:moveTo>
                  <a:cubicBezTo>
                    <a:pt x="2070" y="1170"/>
                    <a:pt x="2254" y="1261"/>
                    <a:pt x="2424" y="1396"/>
                  </a:cubicBezTo>
                  <a:cubicBezTo>
                    <a:pt x="2451" y="1409"/>
                    <a:pt x="2480" y="1439"/>
                    <a:pt x="2494" y="1452"/>
                  </a:cubicBezTo>
                  <a:cubicBezTo>
                    <a:pt x="2520" y="1478"/>
                    <a:pt x="2520" y="1505"/>
                    <a:pt x="2507" y="1535"/>
                  </a:cubicBezTo>
                  <a:cubicBezTo>
                    <a:pt x="2499" y="1558"/>
                    <a:pt x="2486" y="1563"/>
                    <a:pt x="2471" y="1563"/>
                  </a:cubicBezTo>
                  <a:cubicBezTo>
                    <a:pt x="2461" y="1563"/>
                    <a:pt x="2449" y="1561"/>
                    <a:pt x="2437" y="1561"/>
                  </a:cubicBezTo>
                  <a:cubicBezTo>
                    <a:pt x="2424" y="1561"/>
                    <a:pt x="2411" y="1548"/>
                    <a:pt x="2398" y="1548"/>
                  </a:cubicBezTo>
                  <a:cubicBezTo>
                    <a:pt x="2373" y="1577"/>
                    <a:pt x="2352" y="1587"/>
                    <a:pt x="2332" y="1587"/>
                  </a:cubicBezTo>
                  <a:cubicBezTo>
                    <a:pt x="2295" y="1587"/>
                    <a:pt x="2262" y="1552"/>
                    <a:pt x="2219" y="1535"/>
                  </a:cubicBezTo>
                  <a:cubicBezTo>
                    <a:pt x="2080" y="1452"/>
                    <a:pt x="1915" y="1422"/>
                    <a:pt x="1763" y="1396"/>
                  </a:cubicBezTo>
                  <a:cubicBezTo>
                    <a:pt x="1611" y="1369"/>
                    <a:pt x="1475" y="1356"/>
                    <a:pt x="1323" y="1356"/>
                  </a:cubicBezTo>
                  <a:cubicBezTo>
                    <a:pt x="1280" y="1356"/>
                    <a:pt x="1254" y="1340"/>
                    <a:pt x="1240" y="1300"/>
                  </a:cubicBezTo>
                  <a:cubicBezTo>
                    <a:pt x="1240" y="1257"/>
                    <a:pt x="1267" y="1244"/>
                    <a:pt x="1310" y="1230"/>
                  </a:cubicBezTo>
                  <a:cubicBezTo>
                    <a:pt x="1459" y="1191"/>
                    <a:pt x="1611" y="1174"/>
                    <a:pt x="1832" y="1174"/>
                  </a:cubicBezTo>
                  <a:cubicBezTo>
                    <a:pt x="1854" y="1171"/>
                    <a:pt x="1875" y="1170"/>
                    <a:pt x="1897" y="1170"/>
                  </a:cubicBezTo>
                  <a:close/>
                  <a:moveTo>
                    <a:pt x="1432" y="2279"/>
                  </a:moveTo>
                  <a:cubicBezTo>
                    <a:pt x="1502" y="2292"/>
                    <a:pt x="1584" y="2348"/>
                    <a:pt x="1667" y="2401"/>
                  </a:cubicBezTo>
                  <a:cubicBezTo>
                    <a:pt x="1680" y="2414"/>
                    <a:pt x="1693" y="2431"/>
                    <a:pt x="1680" y="2457"/>
                  </a:cubicBezTo>
                  <a:cubicBezTo>
                    <a:pt x="1661" y="2477"/>
                    <a:pt x="1640" y="2489"/>
                    <a:pt x="1625" y="2489"/>
                  </a:cubicBezTo>
                  <a:cubicBezTo>
                    <a:pt x="1619" y="2489"/>
                    <a:pt x="1614" y="2487"/>
                    <a:pt x="1611" y="2484"/>
                  </a:cubicBezTo>
                  <a:cubicBezTo>
                    <a:pt x="1528" y="2457"/>
                    <a:pt x="1445" y="2414"/>
                    <a:pt x="1363" y="2388"/>
                  </a:cubicBezTo>
                  <a:cubicBezTo>
                    <a:pt x="1336" y="2375"/>
                    <a:pt x="1336" y="2332"/>
                    <a:pt x="1336" y="2318"/>
                  </a:cubicBezTo>
                  <a:cubicBezTo>
                    <a:pt x="1350" y="2279"/>
                    <a:pt x="1376" y="2279"/>
                    <a:pt x="1432" y="2279"/>
                  </a:cubicBezTo>
                  <a:close/>
                  <a:moveTo>
                    <a:pt x="1091" y="1860"/>
                  </a:moveTo>
                  <a:cubicBezTo>
                    <a:pt x="1116" y="1860"/>
                    <a:pt x="1136" y="1872"/>
                    <a:pt x="1158" y="1892"/>
                  </a:cubicBezTo>
                  <a:cubicBezTo>
                    <a:pt x="1184" y="1918"/>
                    <a:pt x="1158" y="1948"/>
                    <a:pt x="1144" y="1961"/>
                  </a:cubicBezTo>
                  <a:cubicBezTo>
                    <a:pt x="1115" y="2001"/>
                    <a:pt x="1101" y="2031"/>
                    <a:pt x="1115" y="2070"/>
                  </a:cubicBezTo>
                  <a:cubicBezTo>
                    <a:pt x="1121" y="2084"/>
                    <a:pt x="1131" y="2088"/>
                    <a:pt x="1141" y="2088"/>
                  </a:cubicBezTo>
                  <a:cubicBezTo>
                    <a:pt x="1152" y="2088"/>
                    <a:pt x="1164" y="2084"/>
                    <a:pt x="1171" y="2084"/>
                  </a:cubicBezTo>
                  <a:cubicBezTo>
                    <a:pt x="1211" y="2070"/>
                    <a:pt x="1267" y="2084"/>
                    <a:pt x="1267" y="2017"/>
                  </a:cubicBezTo>
                  <a:cubicBezTo>
                    <a:pt x="1267" y="1974"/>
                    <a:pt x="1293" y="1961"/>
                    <a:pt x="1323" y="1935"/>
                  </a:cubicBezTo>
                  <a:cubicBezTo>
                    <a:pt x="1332" y="1923"/>
                    <a:pt x="1349" y="1913"/>
                    <a:pt x="1368" y="1913"/>
                  </a:cubicBezTo>
                  <a:cubicBezTo>
                    <a:pt x="1376" y="1913"/>
                    <a:pt x="1384" y="1914"/>
                    <a:pt x="1392" y="1918"/>
                  </a:cubicBezTo>
                  <a:cubicBezTo>
                    <a:pt x="1432" y="1948"/>
                    <a:pt x="1419" y="1974"/>
                    <a:pt x="1406" y="2001"/>
                  </a:cubicBezTo>
                  <a:cubicBezTo>
                    <a:pt x="1406" y="2017"/>
                    <a:pt x="1392" y="2031"/>
                    <a:pt x="1392" y="2057"/>
                  </a:cubicBezTo>
                  <a:cubicBezTo>
                    <a:pt x="1409" y="2055"/>
                    <a:pt x="1425" y="2055"/>
                    <a:pt x="1441" y="2055"/>
                  </a:cubicBezTo>
                  <a:cubicBezTo>
                    <a:pt x="1547" y="2055"/>
                    <a:pt x="1655" y="2091"/>
                    <a:pt x="1750" y="2140"/>
                  </a:cubicBezTo>
                  <a:cubicBezTo>
                    <a:pt x="1859" y="2196"/>
                    <a:pt x="1928" y="2292"/>
                    <a:pt x="1971" y="2414"/>
                  </a:cubicBezTo>
                  <a:cubicBezTo>
                    <a:pt x="1971" y="2457"/>
                    <a:pt x="1984" y="2497"/>
                    <a:pt x="1941" y="2514"/>
                  </a:cubicBezTo>
                  <a:cubicBezTo>
                    <a:pt x="1927" y="2521"/>
                    <a:pt x="1914" y="2524"/>
                    <a:pt x="1903" y="2524"/>
                  </a:cubicBezTo>
                  <a:cubicBezTo>
                    <a:pt x="1873" y="2524"/>
                    <a:pt x="1855" y="2502"/>
                    <a:pt x="1846" y="2471"/>
                  </a:cubicBezTo>
                  <a:cubicBezTo>
                    <a:pt x="1723" y="2249"/>
                    <a:pt x="1528" y="2209"/>
                    <a:pt x="1310" y="2196"/>
                  </a:cubicBezTo>
                  <a:cubicBezTo>
                    <a:pt x="1254" y="2196"/>
                    <a:pt x="1197" y="2209"/>
                    <a:pt x="1144" y="2209"/>
                  </a:cubicBezTo>
                  <a:cubicBezTo>
                    <a:pt x="1128" y="2214"/>
                    <a:pt x="1112" y="2216"/>
                    <a:pt x="1097" y="2216"/>
                  </a:cubicBezTo>
                  <a:cubicBezTo>
                    <a:pt x="1024" y="2216"/>
                    <a:pt x="976" y="2164"/>
                    <a:pt x="963" y="2070"/>
                  </a:cubicBezTo>
                  <a:cubicBezTo>
                    <a:pt x="936" y="2001"/>
                    <a:pt x="992" y="1892"/>
                    <a:pt x="1062" y="1865"/>
                  </a:cubicBezTo>
                  <a:cubicBezTo>
                    <a:pt x="1072" y="1862"/>
                    <a:pt x="1082" y="1860"/>
                    <a:pt x="1091" y="1860"/>
                  </a:cubicBezTo>
                  <a:close/>
                  <a:moveTo>
                    <a:pt x="3072" y="3132"/>
                  </a:moveTo>
                  <a:cubicBezTo>
                    <a:pt x="3182" y="3145"/>
                    <a:pt x="3264" y="3215"/>
                    <a:pt x="3347" y="3284"/>
                  </a:cubicBezTo>
                  <a:cubicBezTo>
                    <a:pt x="3377" y="3297"/>
                    <a:pt x="3377" y="3324"/>
                    <a:pt x="3347" y="3353"/>
                  </a:cubicBezTo>
                  <a:cubicBezTo>
                    <a:pt x="3339" y="3369"/>
                    <a:pt x="3327" y="3375"/>
                    <a:pt x="3312" y="3375"/>
                  </a:cubicBezTo>
                  <a:cubicBezTo>
                    <a:pt x="3301" y="3375"/>
                    <a:pt x="3290" y="3372"/>
                    <a:pt x="3277" y="3367"/>
                  </a:cubicBezTo>
                  <a:cubicBezTo>
                    <a:pt x="3195" y="3310"/>
                    <a:pt x="3129" y="3271"/>
                    <a:pt x="3029" y="3228"/>
                  </a:cubicBezTo>
                  <a:cubicBezTo>
                    <a:pt x="3003" y="3228"/>
                    <a:pt x="3003" y="3201"/>
                    <a:pt x="3003" y="3175"/>
                  </a:cubicBezTo>
                  <a:cubicBezTo>
                    <a:pt x="3016" y="3132"/>
                    <a:pt x="3046" y="3145"/>
                    <a:pt x="3072" y="3132"/>
                  </a:cubicBezTo>
                  <a:close/>
                  <a:moveTo>
                    <a:pt x="3099" y="2927"/>
                  </a:moveTo>
                  <a:cubicBezTo>
                    <a:pt x="3277" y="2927"/>
                    <a:pt x="3459" y="2980"/>
                    <a:pt x="3582" y="3105"/>
                  </a:cubicBezTo>
                  <a:cubicBezTo>
                    <a:pt x="3625" y="3145"/>
                    <a:pt x="3651" y="3175"/>
                    <a:pt x="3664" y="3215"/>
                  </a:cubicBezTo>
                  <a:cubicBezTo>
                    <a:pt x="3664" y="3284"/>
                    <a:pt x="3707" y="3297"/>
                    <a:pt x="3773" y="3310"/>
                  </a:cubicBezTo>
                  <a:cubicBezTo>
                    <a:pt x="3784" y="3310"/>
                    <a:pt x="3794" y="3305"/>
                    <a:pt x="3807" y="3305"/>
                  </a:cubicBezTo>
                  <a:cubicBezTo>
                    <a:pt x="3813" y="3305"/>
                    <a:pt x="3821" y="3306"/>
                    <a:pt x="3830" y="3310"/>
                  </a:cubicBezTo>
                  <a:cubicBezTo>
                    <a:pt x="3856" y="3310"/>
                    <a:pt x="3886" y="3324"/>
                    <a:pt x="3886" y="3353"/>
                  </a:cubicBezTo>
                  <a:cubicBezTo>
                    <a:pt x="3886" y="3393"/>
                    <a:pt x="3856" y="3406"/>
                    <a:pt x="3830" y="3406"/>
                  </a:cubicBezTo>
                  <a:cubicBezTo>
                    <a:pt x="3803" y="3423"/>
                    <a:pt x="3773" y="3423"/>
                    <a:pt x="3734" y="3423"/>
                  </a:cubicBezTo>
                  <a:cubicBezTo>
                    <a:pt x="3727" y="3423"/>
                    <a:pt x="3720" y="3418"/>
                    <a:pt x="3712" y="3418"/>
                  </a:cubicBezTo>
                  <a:cubicBezTo>
                    <a:pt x="3706" y="3418"/>
                    <a:pt x="3699" y="3422"/>
                    <a:pt x="3691" y="3436"/>
                  </a:cubicBezTo>
                  <a:cubicBezTo>
                    <a:pt x="3691" y="3463"/>
                    <a:pt x="3707" y="3463"/>
                    <a:pt x="3721" y="3476"/>
                  </a:cubicBezTo>
                  <a:cubicBezTo>
                    <a:pt x="3733" y="3485"/>
                    <a:pt x="3746" y="3489"/>
                    <a:pt x="3758" y="3489"/>
                  </a:cubicBezTo>
                  <a:cubicBezTo>
                    <a:pt x="3787" y="3489"/>
                    <a:pt x="3816" y="3472"/>
                    <a:pt x="3843" y="3463"/>
                  </a:cubicBezTo>
                  <a:cubicBezTo>
                    <a:pt x="3860" y="3463"/>
                    <a:pt x="3880" y="3454"/>
                    <a:pt x="3899" y="3454"/>
                  </a:cubicBezTo>
                  <a:cubicBezTo>
                    <a:pt x="3914" y="3454"/>
                    <a:pt x="3927" y="3459"/>
                    <a:pt x="3939" y="3476"/>
                  </a:cubicBezTo>
                  <a:cubicBezTo>
                    <a:pt x="3955" y="3519"/>
                    <a:pt x="3926" y="3572"/>
                    <a:pt x="3886" y="3588"/>
                  </a:cubicBezTo>
                  <a:cubicBezTo>
                    <a:pt x="3830" y="3615"/>
                    <a:pt x="3760" y="3615"/>
                    <a:pt x="3707" y="3615"/>
                  </a:cubicBezTo>
                  <a:cubicBezTo>
                    <a:pt x="3687" y="3615"/>
                    <a:pt x="3669" y="3609"/>
                    <a:pt x="3651" y="3609"/>
                  </a:cubicBezTo>
                  <a:cubicBezTo>
                    <a:pt x="3642" y="3609"/>
                    <a:pt x="3633" y="3610"/>
                    <a:pt x="3625" y="3615"/>
                  </a:cubicBezTo>
                  <a:cubicBezTo>
                    <a:pt x="3615" y="3617"/>
                    <a:pt x="3606" y="3618"/>
                    <a:pt x="3597" y="3618"/>
                  </a:cubicBezTo>
                  <a:cubicBezTo>
                    <a:pt x="3555" y="3618"/>
                    <a:pt x="3523" y="3592"/>
                    <a:pt x="3512" y="3545"/>
                  </a:cubicBezTo>
                  <a:lnTo>
                    <a:pt x="3512" y="3423"/>
                  </a:lnTo>
                  <a:cubicBezTo>
                    <a:pt x="3525" y="3228"/>
                    <a:pt x="3390" y="3145"/>
                    <a:pt x="3251" y="3105"/>
                  </a:cubicBezTo>
                  <a:cubicBezTo>
                    <a:pt x="3168" y="3092"/>
                    <a:pt x="3072" y="3062"/>
                    <a:pt x="2976" y="3062"/>
                  </a:cubicBezTo>
                  <a:cubicBezTo>
                    <a:pt x="2969" y="3064"/>
                    <a:pt x="2962" y="3065"/>
                    <a:pt x="2956" y="3065"/>
                  </a:cubicBezTo>
                  <a:cubicBezTo>
                    <a:pt x="2917" y="3065"/>
                    <a:pt x="2905" y="3032"/>
                    <a:pt x="2894" y="3010"/>
                  </a:cubicBezTo>
                  <a:cubicBezTo>
                    <a:pt x="2881" y="2953"/>
                    <a:pt x="2933" y="2953"/>
                    <a:pt x="2963" y="2940"/>
                  </a:cubicBezTo>
                  <a:cubicBezTo>
                    <a:pt x="3003" y="2927"/>
                    <a:pt x="3059" y="2927"/>
                    <a:pt x="3099" y="2927"/>
                  </a:cubicBezTo>
                  <a:close/>
                  <a:moveTo>
                    <a:pt x="2438" y="2244"/>
                  </a:moveTo>
                  <a:cubicBezTo>
                    <a:pt x="2447" y="2244"/>
                    <a:pt x="2457" y="2246"/>
                    <a:pt x="2467" y="2249"/>
                  </a:cubicBezTo>
                  <a:cubicBezTo>
                    <a:pt x="2494" y="2279"/>
                    <a:pt x="2507" y="2305"/>
                    <a:pt x="2494" y="2332"/>
                  </a:cubicBezTo>
                  <a:cubicBezTo>
                    <a:pt x="2467" y="2401"/>
                    <a:pt x="2451" y="2457"/>
                    <a:pt x="2424" y="2514"/>
                  </a:cubicBezTo>
                  <a:cubicBezTo>
                    <a:pt x="2328" y="2705"/>
                    <a:pt x="2203" y="2871"/>
                    <a:pt x="2067" y="3036"/>
                  </a:cubicBezTo>
                  <a:cubicBezTo>
                    <a:pt x="1955" y="3145"/>
                    <a:pt x="1872" y="3271"/>
                    <a:pt x="1776" y="3393"/>
                  </a:cubicBezTo>
                  <a:cubicBezTo>
                    <a:pt x="1693" y="3519"/>
                    <a:pt x="1707" y="3684"/>
                    <a:pt x="1832" y="3780"/>
                  </a:cubicBezTo>
                  <a:cubicBezTo>
                    <a:pt x="1872" y="3793"/>
                    <a:pt x="1889" y="3820"/>
                    <a:pt x="1872" y="3863"/>
                  </a:cubicBezTo>
                  <a:cubicBezTo>
                    <a:pt x="1859" y="3902"/>
                    <a:pt x="1832" y="3919"/>
                    <a:pt x="1806" y="3919"/>
                  </a:cubicBezTo>
                  <a:cubicBezTo>
                    <a:pt x="1796" y="3921"/>
                    <a:pt x="1786" y="3921"/>
                    <a:pt x="1777" y="3921"/>
                  </a:cubicBezTo>
                  <a:cubicBezTo>
                    <a:pt x="1707" y="3921"/>
                    <a:pt x="1649" y="3879"/>
                    <a:pt x="1611" y="3806"/>
                  </a:cubicBezTo>
                  <a:lnTo>
                    <a:pt x="1598" y="3806"/>
                  </a:lnTo>
                  <a:lnTo>
                    <a:pt x="1611" y="3793"/>
                  </a:lnTo>
                  <a:cubicBezTo>
                    <a:pt x="1571" y="3767"/>
                    <a:pt x="1558" y="3724"/>
                    <a:pt x="1541" y="3684"/>
                  </a:cubicBezTo>
                  <a:cubicBezTo>
                    <a:pt x="1515" y="3532"/>
                    <a:pt x="1541" y="3393"/>
                    <a:pt x="1654" y="3258"/>
                  </a:cubicBezTo>
                  <a:cubicBezTo>
                    <a:pt x="1819" y="3049"/>
                    <a:pt x="2011" y="2857"/>
                    <a:pt x="2176" y="2649"/>
                  </a:cubicBezTo>
                  <a:cubicBezTo>
                    <a:pt x="2246" y="2566"/>
                    <a:pt x="2285" y="2457"/>
                    <a:pt x="2342" y="2361"/>
                  </a:cubicBezTo>
                  <a:cubicBezTo>
                    <a:pt x="2355" y="2332"/>
                    <a:pt x="2368" y="2305"/>
                    <a:pt x="2385" y="2292"/>
                  </a:cubicBezTo>
                  <a:cubicBezTo>
                    <a:pt x="2395" y="2260"/>
                    <a:pt x="2412" y="2244"/>
                    <a:pt x="2438" y="2244"/>
                  </a:cubicBezTo>
                  <a:close/>
                  <a:moveTo>
                    <a:pt x="833" y="3623"/>
                  </a:moveTo>
                  <a:cubicBezTo>
                    <a:pt x="846" y="3623"/>
                    <a:pt x="862" y="3625"/>
                    <a:pt x="880" y="3628"/>
                  </a:cubicBezTo>
                  <a:cubicBezTo>
                    <a:pt x="979" y="3697"/>
                    <a:pt x="1045" y="3780"/>
                    <a:pt x="1128" y="3863"/>
                  </a:cubicBezTo>
                  <a:cubicBezTo>
                    <a:pt x="1310" y="4041"/>
                    <a:pt x="1528" y="4137"/>
                    <a:pt x="1776" y="4207"/>
                  </a:cubicBezTo>
                  <a:cubicBezTo>
                    <a:pt x="1941" y="4250"/>
                    <a:pt x="2107" y="4289"/>
                    <a:pt x="2285" y="4346"/>
                  </a:cubicBezTo>
                  <a:cubicBezTo>
                    <a:pt x="2328" y="4359"/>
                    <a:pt x="2368" y="4346"/>
                    <a:pt x="2411" y="4372"/>
                  </a:cubicBezTo>
                  <a:cubicBezTo>
                    <a:pt x="2451" y="4385"/>
                    <a:pt x="2507" y="4385"/>
                    <a:pt x="2520" y="4455"/>
                  </a:cubicBezTo>
                  <a:cubicBezTo>
                    <a:pt x="2533" y="4511"/>
                    <a:pt x="2507" y="4564"/>
                    <a:pt x="2451" y="4607"/>
                  </a:cubicBezTo>
                  <a:cubicBezTo>
                    <a:pt x="2368" y="4663"/>
                    <a:pt x="2315" y="4716"/>
                    <a:pt x="2232" y="4759"/>
                  </a:cubicBezTo>
                  <a:cubicBezTo>
                    <a:pt x="2080" y="4842"/>
                    <a:pt x="1955" y="4964"/>
                    <a:pt x="1776" y="4977"/>
                  </a:cubicBezTo>
                  <a:cubicBezTo>
                    <a:pt x="1654" y="4996"/>
                    <a:pt x="1531" y="5014"/>
                    <a:pt x="1408" y="5014"/>
                  </a:cubicBezTo>
                  <a:cubicBezTo>
                    <a:pt x="1338" y="5014"/>
                    <a:pt x="1268" y="5008"/>
                    <a:pt x="1197" y="4994"/>
                  </a:cubicBezTo>
                  <a:cubicBezTo>
                    <a:pt x="1062" y="4964"/>
                    <a:pt x="979" y="4868"/>
                    <a:pt x="923" y="4759"/>
                  </a:cubicBezTo>
                  <a:cubicBezTo>
                    <a:pt x="797" y="4551"/>
                    <a:pt x="758" y="4316"/>
                    <a:pt x="758" y="4084"/>
                  </a:cubicBezTo>
                  <a:cubicBezTo>
                    <a:pt x="758" y="4002"/>
                    <a:pt x="715" y="3932"/>
                    <a:pt x="715" y="3849"/>
                  </a:cubicBezTo>
                  <a:cubicBezTo>
                    <a:pt x="715" y="3793"/>
                    <a:pt x="731" y="3737"/>
                    <a:pt x="744" y="3697"/>
                  </a:cubicBezTo>
                  <a:cubicBezTo>
                    <a:pt x="765" y="3643"/>
                    <a:pt x="785" y="3623"/>
                    <a:pt x="833" y="3623"/>
                  </a:cubicBezTo>
                  <a:close/>
                  <a:moveTo>
                    <a:pt x="997" y="5028"/>
                  </a:moveTo>
                  <a:cubicBezTo>
                    <a:pt x="1004" y="5028"/>
                    <a:pt x="1012" y="5030"/>
                    <a:pt x="1019" y="5033"/>
                  </a:cubicBezTo>
                  <a:cubicBezTo>
                    <a:pt x="1045" y="5047"/>
                    <a:pt x="1075" y="5076"/>
                    <a:pt x="1101" y="5090"/>
                  </a:cubicBezTo>
                  <a:cubicBezTo>
                    <a:pt x="1158" y="5116"/>
                    <a:pt x="1184" y="5172"/>
                    <a:pt x="1240" y="5185"/>
                  </a:cubicBezTo>
                  <a:cubicBezTo>
                    <a:pt x="1254" y="5185"/>
                    <a:pt x="1267" y="5199"/>
                    <a:pt x="1267" y="5225"/>
                  </a:cubicBezTo>
                  <a:cubicBezTo>
                    <a:pt x="1267" y="5261"/>
                    <a:pt x="1240" y="5285"/>
                    <a:pt x="1199" y="5285"/>
                  </a:cubicBezTo>
                  <a:cubicBezTo>
                    <a:pt x="1190" y="5285"/>
                    <a:pt x="1181" y="5284"/>
                    <a:pt x="1171" y="5281"/>
                  </a:cubicBezTo>
                  <a:cubicBezTo>
                    <a:pt x="1088" y="5242"/>
                    <a:pt x="1006" y="5199"/>
                    <a:pt x="963" y="5116"/>
                  </a:cubicBezTo>
                  <a:cubicBezTo>
                    <a:pt x="949" y="5103"/>
                    <a:pt x="936" y="5076"/>
                    <a:pt x="949" y="5060"/>
                  </a:cubicBezTo>
                  <a:cubicBezTo>
                    <a:pt x="959" y="5040"/>
                    <a:pt x="978" y="5028"/>
                    <a:pt x="997" y="5028"/>
                  </a:cubicBezTo>
                  <a:close/>
                  <a:moveTo>
                    <a:pt x="2871" y="0"/>
                  </a:moveTo>
                  <a:cubicBezTo>
                    <a:pt x="2740" y="0"/>
                    <a:pt x="2615" y="20"/>
                    <a:pt x="2480" y="33"/>
                  </a:cubicBezTo>
                  <a:cubicBezTo>
                    <a:pt x="2189" y="73"/>
                    <a:pt x="1941" y="182"/>
                    <a:pt x="1707" y="321"/>
                  </a:cubicBezTo>
                  <a:cubicBezTo>
                    <a:pt x="1502" y="460"/>
                    <a:pt x="1350" y="625"/>
                    <a:pt x="1211" y="817"/>
                  </a:cubicBezTo>
                  <a:cubicBezTo>
                    <a:pt x="1115" y="943"/>
                    <a:pt x="1019" y="1065"/>
                    <a:pt x="936" y="1191"/>
                  </a:cubicBezTo>
                  <a:cubicBezTo>
                    <a:pt x="797" y="1383"/>
                    <a:pt x="675" y="1561"/>
                    <a:pt x="592" y="1769"/>
                  </a:cubicBezTo>
                  <a:cubicBezTo>
                    <a:pt x="496" y="1988"/>
                    <a:pt x="414" y="2196"/>
                    <a:pt x="344" y="2414"/>
                  </a:cubicBezTo>
                  <a:cubicBezTo>
                    <a:pt x="288" y="2596"/>
                    <a:pt x="205" y="2762"/>
                    <a:pt x="166" y="2953"/>
                  </a:cubicBezTo>
                  <a:cubicBezTo>
                    <a:pt x="96" y="3271"/>
                    <a:pt x="53" y="3601"/>
                    <a:pt x="14" y="3932"/>
                  </a:cubicBezTo>
                  <a:cubicBezTo>
                    <a:pt x="0" y="4098"/>
                    <a:pt x="0" y="4276"/>
                    <a:pt x="27" y="4441"/>
                  </a:cubicBezTo>
                  <a:cubicBezTo>
                    <a:pt x="53" y="4646"/>
                    <a:pt x="109" y="4868"/>
                    <a:pt x="219" y="5060"/>
                  </a:cubicBezTo>
                  <a:cubicBezTo>
                    <a:pt x="288" y="5199"/>
                    <a:pt x="384" y="5338"/>
                    <a:pt x="467" y="5460"/>
                  </a:cubicBezTo>
                  <a:cubicBezTo>
                    <a:pt x="605" y="5639"/>
                    <a:pt x="814" y="5708"/>
                    <a:pt x="1006" y="5764"/>
                  </a:cubicBezTo>
                  <a:cubicBezTo>
                    <a:pt x="1079" y="5784"/>
                    <a:pt x="1153" y="5792"/>
                    <a:pt x="1227" y="5792"/>
                  </a:cubicBezTo>
                  <a:cubicBezTo>
                    <a:pt x="1359" y="5792"/>
                    <a:pt x="1492" y="5768"/>
                    <a:pt x="1624" y="5751"/>
                  </a:cubicBezTo>
                  <a:cubicBezTo>
                    <a:pt x="1776" y="5738"/>
                    <a:pt x="1915" y="5681"/>
                    <a:pt x="2054" y="5625"/>
                  </a:cubicBezTo>
                  <a:cubicBezTo>
                    <a:pt x="2203" y="5556"/>
                    <a:pt x="2355" y="5490"/>
                    <a:pt x="2494" y="5377"/>
                  </a:cubicBezTo>
                  <a:cubicBezTo>
                    <a:pt x="2646" y="5268"/>
                    <a:pt x="2781" y="5142"/>
                    <a:pt x="2933" y="5033"/>
                  </a:cubicBezTo>
                  <a:cubicBezTo>
                    <a:pt x="3112" y="4881"/>
                    <a:pt x="3307" y="4729"/>
                    <a:pt x="3443" y="4537"/>
                  </a:cubicBezTo>
                  <a:cubicBezTo>
                    <a:pt x="3555" y="4415"/>
                    <a:pt x="3651" y="4289"/>
                    <a:pt x="3734" y="4150"/>
                  </a:cubicBezTo>
                  <a:cubicBezTo>
                    <a:pt x="3816" y="4028"/>
                    <a:pt x="3939" y="3919"/>
                    <a:pt x="3969" y="3754"/>
                  </a:cubicBezTo>
                  <a:lnTo>
                    <a:pt x="3969" y="3767"/>
                  </a:lnTo>
                  <a:cubicBezTo>
                    <a:pt x="4134" y="3558"/>
                    <a:pt x="4299" y="3353"/>
                    <a:pt x="4451" y="3145"/>
                  </a:cubicBezTo>
                  <a:cubicBezTo>
                    <a:pt x="4517" y="3062"/>
                    <a:pt x="4574" y="2980"/>
                    <a:pt x="4574" y="2871"/>
                  </a:cubicBezTo>
                  <a:cubicBezTo>
                    <a:pt x="4574" y="2828"/>
                    <a:pt x="4574" y="2788"/>
                    <a:pt x="4587" y="2762"/>
                  </a:cubicBezTo>
                  <a:cubicBezTo>
                    <a:pt x="4600" y="2705"/>
                    <a:pt x="4587" y="2679"/>
                    <a:pt x="4534" y="2662"/>
                  </a:cubicBezTo>
                  <a:cubicBezTo>
                    <a:pt x="4491" y="2662"/>
                    <a:pt x="4465" y="2636"/>
                    <a:pt x="4435" y="2609"/>
                  </a:cubicBezTo>
                  <a:cubicBezTo>
                    <a:pt x="4326" y="2471"/>
                    <a:pt x="4203" y="2348"/>
                    <a:pt x="4064" y="2236"/>
                  </a:cubicBezTo>
                  <a:lnTo>
                    <a:pt x="4064" y="2236"/>
                  </a:lnTo>
                  <a:cubicBezTo>
                    <a:pt x="4121" y="2318"/>
                    <a:pt x="4160" y="2414"/>
                    <a:pt x="4217" y="2497"/>
                  </a:cubicBezTo>
                  <a:cubicBezTo>
                    <a:pt x="4286" y="2609"/>
                    <a:pt x="4339" y="2732"/>
                    <a:pt x="4352" y="2871"/>
                  </a:cubicBezTo>
                  <a:lnTo>
                    <a:pt x="4352" y="2967"/>
                  </a:lnTo>
                  <a:cubicBezTo>
                    <a:pt x="4352" y="2993"/>
                    <a:pt x="4339" y="3010"/>
                    <a:pt x="4312" y="3010"/>
                  </a:cubicBezTo>
                  <a:cubicBezTo>
                    <a:pt x="4286" y="3010"/>
                    <a:pt x="4269" y="3010"/>
                    <a:pt x="4256" y="2980"/>
                  </a:cubicBezTo>
                  <a:cubicBezTo>
                    <a:pt x="4243" y="2967"/>
                    <a:pt x="4243" y="2940"/>
                    <a:pt x="4230" y="2927"/>
                  </a:cubicBezTo>
                  <a:cubicBezTo>
                    <a:pt x="4230" y="2871"/>
                    <a:pt x="4203" y="2844"/>
                    <a:pt x="4160" y="2814"/>
                  </a:cubicBezTo>
                  <a:cubicBezTo>
                    <a:pt x="4134" y="2801"/>
                    <a:pt x="4121" y="2788"/>
                    <a:pt x="4104" y="2762"/>
                  </a:cubicBezTo>
                  <a:cubicBezTo>
                    <a:pt x="4021" y="2623"/>
                    <a:pt x="3912" y="2497"/>
                    <a:pt x="3790" y="2401"/>
                  </a:cubicBezTo>
                  <a:cubicBezTo>
                    <a:pt x="3691" y="2318"/>
                    <a:pt x="3582" y="2223"/>
                    <a:pt x="3459" y="2183"/>
                  </a:cubicBezTo>
                  <a:cubicBezTo>
                    <a:pt x="3403" y="2153"/>
                    <a:pt x="3390" y="2100"/>
                    <a:pt x="3377" y="2057"/>
                  </a:cubicBezTo>
                  <a:cubicBezTo>
                    <a:pt x="3377" y="2017"/>
                    <a:pt x="3403" y="2017"/>
                    <a:pt x="3430" y="2001"/>
                  </a:cubicBezTo>
                  <a:cubicBezTo>
                    <a:pt x="3456" y="1991"/>
                    <a:pt x="3481" y="1987"/>
                    <a:pt x="3507" y="1987"/>
                  </a:cubicBezTo>
                  <a:cubicBezTo>
                    <a:pt x="3551" y="1987"/>
                    <a:pt x="3594" y="1999"/>
                    <a:pt x="3638" y="2017"/>
                  </a:cubicBezTo>
                  <a:cubicBezTo>
                    <a:pt x="3760" y="2044"/>
                    <a:pt x="3886" y="2084"/>
                    <a:pt x="3982" y="2183"/>
                  </a:cubicBezTo>
                  <a:cubicBezTo>
                    <a:pt x="3995" y="2196"/>
                    <a:pt x="4008" y="2196"/>
                    <a:pt x="4021" y="2196"/>
                  </a:cubicBezTo>
                  <a:cubicBezTo>
                    <a:pt x="4021" y="2196"/>
                    <a:pt x="4008" y="2183"/>
                    <a:pt x="4008" y="2166"/>
                  </a:cubicBezTo>
                  <a:cubicBezTo>
                    <a:pt x="3830" y="1948"/>
                    <a:pt x="3734" y="1670"/>
                    <a:pt x="3651" y="1396"/>
                  </a:cubicBezTo>
                  <a:cubicBezTo>
                    <a:pt x="3595" y="1191"/>
                    <a:pt x="3555" y="982"/>
                    <a:pt x="3555" y="761"/>
                  </a:cubicBezTo>
                  <a:cubicBezTo>
                    <a:pt x="3512" y="900"/>
                    <a:pt x="3486" y="1039"/>
                    <a:pt x="3473" y="1174"/>
                  </a:cubicBezTo>
                  <a:cubicBezTo>
                    <a:pt x="3473" y="1313"/>
                    <a:pt x="3443" y="1452"/>
                    <a:pt x="3542" y="1574"/>
                  </a:cubicBezTo>
                  <a:cubicBezTo>
                    <a:pt x="3568" y="1604"/>
                    <a:pt x="3555" y="1631"/>
                    <a:pt x="3542" y="1644"/>
                  </a:cubicBezTo>
                  <a:cubicBezTo>
                    <a:pt x="3532" y="1659"/>
                    <a:pt x="3519" y="1666"/>
                    <a:pt x="3502" y="1666"/>
                  </a:cubicBezTo>
                  <a:cubicBezTo>
                    <a:pt x="3490" y="1666"/>
                    <a:pt x="3476" y="1663"/>
                    <a:pt x="3459" y="1657"/>
                  </a:cubicBezTo>
                  <a:cubicBezTo>
                    <a:pt x="3446" y="1646"/>
                    <a:pt x="3426" y="1627"/>
                    <a:pt x="3405" y="1627"/>
                  </a:cubicBezTo>
                  <a:cubicBezTo>
                    <a:pt x="3400" y="1627"/>
                    <a:pt x="3395" y="1628"/>
                    <a:pt x="3390" y="1631"/>
                  </a:cubicBezTo>
                  <a:cubicBezTo>
                    <a:pt x="3372" y="1639"/>
                    <a:pt x="3357" y="1643"/>
                    <a:pt x="3342" y="1643"/>
                  </a:cubicBezTo>
                  <a:cubicBezTo>
                    <a:pt x="3289" y="1643"/>
                    <a:pt x="3256" y="1592"/>
                    <a:pt x="3224" y="1548"/>
                  </a:cubicBezTo>
                  <a:cubicBezTo>
                    <a:pt x="3046" y="1273"/>
                    <a:pt x="2990" y="956"/>
                    <a:pt x="2990" y="625"/>
                  </a:cubicBezTo>
                  <a:cubicBezTo>
                    <a:pt x="2976" y="447"/>
                    <a:pt x="2990" y="265"/>
                    <a:pt x="3029" y="99"/>
                  </a:cubicBezTo>
                  <a:cubicBezTo>
                    <a:pt x="3059" y="17"/>
                    <a:pt x="3046" y="4"/>
                    <a:pt x="2963" y="4"/>
                  </a:cubicBezTo>
                  <a:cubicBezTo>
                    <a:pt x="2932" y="1"/>
                    <a:pt x="2901" y="0"/>
                    <a:pt x="2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3;p38">
              <a:extLst>
                <a:ext uri="{FF2B5EF4-FFF2-40B4-BE49-F238E27FC236}">
                  <a16:creationId xmlns:a16="http://schemas.microsoft.com/office/drawing/2014/main" id="{B9601587-DA74-68BD-3857-8B6736739310}"/>
                </a:ext>
              </a:extLst>
            </p:cNvPr>
            <p:cNvSpPr/>
            <p:nvPr/>
          </p:nvSpPr>
          <p:spPr>
            <a:xfrm>
              <a:off x="3324561" y="4595015"/>
              <a:ext cx="232693" cy="129475"/>
            </a:xfrm>
            <a:custGeom>
              <a:avLst/>
              <a:gdLst/>
              <a:ahLst/>
              <a:cxnLst/>
              <a:rect l="l" t="t" r="r" b="b"/>
              <a:pathLst>
                <a:path w="5663" h="3151" extrusionOk="0">
                  <a:moveTo>
                    <a:pt x="3716" y="1"/>
                  </a:moveTo>
                  <a:cubicBezTo>
                    <a:pt x="3360" y="1"/>
                    <a:pt x="3002" y="46"/>
                    <a:pt x="2646" y="134"/>
                  </a:cubicBezTo>
                  <a:cubicBezTo>
                    <a:pt x="2507" y="161"/>
                    <a:pt x="2355" y="217"/>
                    <a:pt x="2220" y="243"/>
                  </a:cubicBezTo>
                  <a:cubicBezTo>
                    <a:pt x="2025" y="286"/>
                    <a:pt x="1846" y="326"/>
                    <a:pt x="1667" y="395"/>
                  </a:cubicBezTo>
                  <a:cubicBezTo>
                    <a:pt x="1476" y="465"/>
                    <a:pt x="1281" y="521"/>
                    <a:pt x="1102" y="617"/>
                  </a:cubicBezTo>
                  <a:cubicBezTo>
                    <a:pt x="1019" y="657"/>
                    <a:pt x="1006" y="643"/>
                    <a:pt x="1019" y="739"/>
                  </a:cubicBezTo>
                  <a:lnTo>
                    <a:pt x="1019" y="1070"/>
                  </a:lnTo>
                  <a:cubicBezTo>
                    <a:pt x="993" y="1318"/>
                    <a:pt x="897" y="1540"/>
                    <a:pt x="785" y="1761"/>
                  </a:cubicBezTo>
                  <a:cubicBezTo>
                    <a:pt x="636" y="2022"/>
                    <a:pt x="454" y="2270"/>
                    <a:pt x="222" y="2475"/>
                  </a:cubicBezTo>
                  <a:cubicBezTo>
                    <a:pt x="206" y="2475"/>
                    <a:pt x="206" y="2489"/>
                    <a:pt x="206" y="2518"/>
                  </a:cubicBezTo>
                  <a:cubicBezTo>
                    <a:pt x="166" y="2654"/>
                    <a:pt x="140" y="2793"/>
                    <a:pt x="57" y="2919"/>
                  </a:cubicBezTo>
                  <a:cubicBezTo>
                    <a:pt x="40" y="2972"/>
                    <a:pt x="1" y="3015"/>
                    <a:pt x="14" y="3067"/>
                  </a:cubicBezTo>
                  <a:cubicBezTo>
                    <a:pt x="70" y="3041"/>
                    <a:pt x="123" y="3028"/>
                    <a:pt x="193" y="3001"/>
                  </a:cubicBezTo>
                  <a:cubicBezTo>
                    <a:pt x="254" y="2984"/>
                    <a:pt x="315" y="2974"/>
                    <a:pt x="374" y="2974"/>
                  </a:cubicBezTo>
                  <a:cubicBezTo>
                    <a:pt x="462" y="2974"/>
                    <a:pt x="546" y="2997"/>
                    <a:pt x="619" y="3054"/>
                  </a:cubicBezTo>
                  <a:cubicBezTo>
                    <a:pt x="642" y="3071"/>
                    <a:pt x="660" y="3080"/>
                    <a:pt x="675" y="3080"/>
                  </a:cubicBezTo>
                  <a:cubicBezTo>
                    <a:pt x="697" y="3080"/>
                    <a:pt x="714" y="3061"/>
                    <a:pt x="732" y="3028"/>
                  </a:cubicBezTo>
                  <a:cubicBezTo>
                    <a:pt x="785" y="2972"/>
                    <a:pt x="785" y="2902"/>
                    <a:pt x="785" y="2819"/>
                  </a:cubicBezTo>
                  <a:cubicBezTo>
                    <a:pt x="814" y="2601"/>
                    <a:pt x="937" y="2436"/>
                    <a:pt x="1102" y="2284"/>
                  </a:cubicBezTo>
                  <a:cubicBezTo>
                    <a:pt x="1214" y="2201"/>
                    <a:pt x="1337" y="2118"/>
                    <a:pt x="1446" y="2022"/>
                  </a:cubicBezTo>
                  <a:cubicBezTo>
                    <a:pt x="1724" y="1745"/>
                    <a:pt x="1998" y="1470"/>
                    <a:pt x="2206" y="1113"/>
                  </a:cubicBezTo>
                  <a:cubicBezTo>
                    <a:pt x="2233" y="1057"/>
                    <a:pt x="2273" y="974"/>
                    <a:pt x="2329" y="934"/>
                  </a:cubicBezTo>
                  <a:cubicBezTo>
                    <a:pt x="2412" y="865"/>
                    <a:pt x="2494" y="822"/>
                    <a:pt x="2577" y="796"/>
                  </a:cubicBezTo>
                  <a:cubicBezTo>
                    <a:pt x="2812" y="713"/>
                    <a:pt x="3073" y="670"/>
                    <a:pt x="3321" y="657"/>
                  </a:cubicBezTo>
                  <a:cubicBezTo>
                    <a:pt x="3350" y="655"/>
                    <a:pt x="3379" y="654"/>
                    <a:pt x="3408" y="654"/>
                  </a:cubicBezTo>
                  <a:cubicBezTo>
                    <a:pt x="3614" y="654"/>
                    <a:pt x="3818" y="693"/>
                    <a:pt x="4009" y="739"/>
                  </a:cubicBezTo>
                  <a:cubicBezTo>
                    <a:pt x="4257" y="796"/>
                    <a:pt x="4452" y="918"/>
                    <a:pt x="4574" y="1140"/>
                  </a:cubicBezTo>
                  <a:cubicBezTo>
                    <a:pt x="4657" y="1249"/>
                    <a:pt x="4713" y="1388"/>
                    <a:pt x="4769" y="1526"/>
                  </a:cubicBezTo>
                  <a:cubicBezTo>
                    <a:pt x="4835" y="1718"/>
                    <a:pt x="4905" y="1897"/>
                    <a:pt x="4961" y="2105"/>
                  </a:cubicBezTo>
                  <a:cubicBezTo>
                    <a:pt x="5017" y="2380"/>
                    <a:pt x="5044" y="2671"/>
                    <a:pt x="5057" y="2958"/>
                  </a:cubicBezTo>
                  <a:cubicBezTo>
                    <a:pt x="5057" y="3015"/>
                    <a:pt x="5070" y="3084"/>
                    <a:pt x="5070" y="3150"/>
                  </a:cubicBezTo>
                  <a:cubicBezTo>
                    <a:pt x="5153" y="3137"/>
                    <a:pt x="5113" y="3067"/>
                    <a:pt x="5126" y="3041"/>
                  </a:cubicBezTo>
                  <a:cubicBezTo>
                    <a:pt x="5140" y="3001"/>
                    <a:pt x="5153" y="2972"/>
                    <a:pt x="5196" y="2958"/>
                  </a:cubicBezTo>
                  <a:cubicBezTo>
                    <a:pt x="5208" y="2955"/>
                    <a:pt x="5218" y="2954"/>
                    <a:pt x="5228" y="2954"/>
                  </a:cubicBezTo>
                  <a:cubicBezTo>
                    <a:pt x="5261" y="2954"/>
                    <a:pt x="5282" y="2974"/>
                    <a:pt x="5292" y="3028"/>
                  </a:cubicBezTo>
                  <a:cubicBezTo>
                    <a:pt x="5374" y="2806"/>
                    <a:pt x="5374" y="2614"/>
                    <a:pt x="5292" y="2423"/>
                  </a:cubicBezTo>
                  <a:cubicBezTo>
                    <a:pt x="5279" y="2393"/>
                    <a:pt x="5265" y="2353"/>
                    <a:pt x="5249" y="2323"/>
                  </a:cubicBezTo>
                  <a:cubicBezTo>
                    <a:pt x="5222" y="2270"/>
                    <a:pt x="5265" y="2257"/>
                    <a:pt x="5305" y="2241"/>
                  </a:cubicBezTo>
                  <a:cubicBezTo>
                    <a:pt x="5313" y="2237"/>
                    <a:pt x="5319" y="2235"/>
                    <a:pt x="5326" y="2235"/>
                  </a:cubicBezTo>
                  <a:cubicBezTo>
                    <a:pt x="5342" y="2235"/>
                    <a:pt x="5356" y="2245"/>
                    <a:pt x="5374" y="2257"/>
                  </a:cubicBezTo>
                  <a:cubicBezTo>
                    <a:pt x="5470" y="2323"/>
                    <a:pt x="5527" y="2423"/>
                    <a:pt x="5580" y="2518"/>
                  </a:cubicBezTo>
                  <a:cubicBezTo>
                    <a:pt x="5596" y="2558"/>
                    <a:pt x="5609" y="2601"/>
                    <a:pt x="5649" y="2614"/>
                  </a:cubicBezTo>
                  <a:cubicBezTo>
                    <a:pt x="5662" y="2545"/>
                    <a:pt x="5636" y="2489"/>
                    <a:pt x="5636" y="2423"/>
                  </a:cubicBezTo>
                  <a:cubicBezTo>
                    <a:pt x="5636" y="2158"/>
                    <a:pt x="5596" y="1897"/>
                    <a:pt x="5553" y="1622"/>
                  </a:cubicBezTo>
                  <a:cubicBezTo>
                    <a:pt x="5527" y="1401"/>
                    <a:pt x="5431" y="1196"/>
                    <a:pt x="5331" y="987"/>
                  </a:cubicBezTo>
                  <a:cubicBezTo>
                    <a:pt x="5236" y="796"/>
                    <a:pt x="5070" y="643"/>
                    <a:pt x="4905" y="478"/>
                  </a:cubicBezTo>
                  <a:cubicBezTo>
                    <a:pt x="4769" y="339"/>
                    <a:pt x="4604" y="243"/>
                    <a:pt x="4409" y="161"/>
                  </a:cubicBezTo>
                  <a:cubicBezTo>
                    <a:pt x="4273" y="91"/>
                    <a:pt x="4134" y="25"/>
                    <a:pt x="3969" y="9"/>
                  </a:cubicBezTo>
                  <a:cubicBezTo>
                    <a:pt x="3885" y="4"/>
                    <a:pt x="3801" y="1"/>
                    <a:pt x="37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4;p38">
              <a:extLst>
                <a:ext uri="{FF2B5EF4-FFF2-40B4-BE49-F238E27FC236}">
                  <a16:creationId xmlns:a16="http://schemas.microsoft.com/office/drawing/2014/main" id="{1F581A57-DEF9-6DDF-A688-53BB98DDAB36}"/>
                </a:ext>
              </a:extLst>
            </p:cNvPr>
            <p:cNvSpPr/>
            <p:nvPr/>
          </p:nvSpPr>
          <p:spPr>
            <a:xfrm>
              <a:off x="3141132" y="4525941"/>
              <a:ext cx="217448" cy="162922"/>
            </a:xfrm>
            <a:custGeom>
              <a:avLst/>
              <a:gdLst/>
              <a:ahLst/>
              <a:cxnLst/>
              <a:rect l="l" t="t" r="r" b="b"/>
              <a:pathLst>
                <a:path w="5292" h="3965" extrusionOk="0">
                  <a:moveTo>
                    <a:pt x="2386" y="1"/>
                  </a:moveTo>
                  <a:cubicBezTo>
                    <a:pt x="2335" y="1"/>
                    <a:pt x="2283" y="4"/>
                    <a:pt x="2233" y="10"/>
                  </a:cubicBezTo>
                  <a:cubicBezTo>
                    <a:pt x="1806" y="53"/>
                    <a:pt x="1419" y="201"/>
                    <a:pt x="1062" y="436"/>
                  </a:cubicBezTo>
                  <a:cubicBezTo>
                    <a:pt x="745" y="645"/>
                    <a:pt x="523" y="919"/>
                    <a:pt x="358" y="1250"/>
                  </a:cubicBezTo>
                  <a:cubicBezTo>
                    <a:pt x="305" y="1375"/>
                    <a:pt x="249" y="1498"/>
                    <a:pt x="166" y="1594"/>
                  </a:cubicBezTo>
                  <a:cubicBezTo>
                    <a:pt x="110" y="1663"/>
                    <a:pt x="70" y="1746"/>
                    <a:pt x="14" y="1802"/>
                  </a:cubicBezTo>
                  <a:cubicBezTo>
                    <a:pt x="1" y="1828"/>
                    <a:pt x="1" y="1842"/>
                    <a:pt x="27" y="1855"/>
                  </a:cubicBezTo>
                  <a:cubicBezTo>
                    <a:pt x="96" y="1885"/>
                    <a:pt x="139" y="1938"/>
                    <a:pt x="192" y="1981"/>
                  </a:cubicBezTo>
                  <a:cubicBezTo>
                    <a:pt x="318" y="1789"/>
                    <a:pt x="414" y="1607"/>
                    <a:pt x="553" y="1428"/>
                  </a:cubicBezTo>
                  <a:cubicBezTo>
                    <a:pt x="649" y="1306"/>
                    <a:pt x="745" y="1167"/>
                    <a:pt x="854" y="1045"/>
                  </a:cubicBezTo>
                  <a:cubicBezTo>
                    <a:pt x="993" y="879"/>
                    <a:pt x="1145" y="714"/>
                    <a:pt x="1323" y="602"/>
                  </a:cubicBezTo>
                  <a:cubicBezTo>
                    <a:pt x="1515" y="466"/>
                    <a:pt x="1737" y="383"/>
                    <a:pt x="1958" y="314"/>
                  </a:cubicBezTo>
                  <a:cubicBezTo>
                    <a:pt x="2107" y="271"/>
                    <a:pt x="2259" y="271"/>
                    <a:pt x="2411" y="244"/>
                  </a:cubicBezTo>
                  <a:cubicBezTo>
                    <a:pt x="2466" y="244"/>
                    <a:pt x="2521" y="239"/>
                    <a:pt x="2577" y="239"/>
                  </a:cubicBezTo>
                  <a:cubicBezTo>
                    <a:pt x="2604" y="239"/>
                    <a:pt x="2632" y="240"/>
                    <a:pt x="2659" y="244"/>
                  </a:cubicBezTo>
                  <a:cubicBezTo>
                    <a:pt x="2692" y="252"/>
                    <a:pt x="2723" y="260"/>
                    <a:pt x="2752" y="260"/>
                  </a:cubicBezTo>
                  <a:cubicBezTo>
                    <a:pt x="2773" y="260"/>
                    <a:pt x="2793" y="256"/>
                    <a:pt x="2811" y="244"/>
                  </a:cubicBezTo>
                  <a:cubicBezTo>
                    <a:pt x="2843" y="223"/>
                    <a:pt x="2869" y="211"/>
                    <a:pt x="2888" y="211"/>
                  </a:cubicBezTo>
                  <a:cubicBezTo>
                    <a:pt x="2919" y="211"/>
                    <a:pt x="2934" y="240"/>
                    <a:pt x="2934" y="301"/>
                  </a:cubicBezTo>
                  <a:lnTo>
                    <a:pt x="2934" y="383"/>
                  </a:lnTo>
                  <a:cubicBezTo>
                    <a:pt x="2825" y="780"/>
                    <a:pt x="2868" y="1180"/>
                    <a:pt x="2977" y="1567"/>
                  </a:cubicBezTo>
                  <a:cubicBezTo>
                    <a:pt x="3003" y="1623"/>
                    <a:pt x="3003" y="1676"/>
                    <a:pt x="3046" y="1733"/>
                  </a:cubicBezTo>
                  <a:cubicBezTo>
                    <a:pt x="3073" y="1719"/>
                    <a:pt x="3059" y="1690"/>
                    <a:pt x="3059" y="1663"/>
                  </a:cubicBezTo>
                  <a:cubicBezTo>
                    <a:pt x="3059" y="1524"/>
                    <a:pt x="3073" y="1375"/>
                    <a:pt x="3116" y="1237"/>
                  </a:cubicBezTo>
                  <a:cubicBezTo>
                    <a:pt x="3155" y="1058"/>
                    <a:pt x="3198" y="879"/>
                    <a:pt x="3294" y="727"/>
                  </a:cubicBezTo>
                  <a:cubicBezTo>
                    <a:pt x="3306" y="690"/>
                    <a:pt x="3337" y="655"/>
                    <a:pt x="3373" y="655"/>
                  </a:cubicBezTo>
                  <a:cubicBezTo>
                    <a:pt x="3379" y="655"/>
                    <a:pt x="3384" y="656"/>
                    <a:pt x="3390" y="658"/>
                  </a:cubicBezTo>
                  <a:cubicBezTo>
                    <a:pt x="3446" y="658"/>
                    <a:pt x="3446" y="714"/>
                    <a:pt x="3460" y="754"/>
                  </a:cubicBezTo>
                  <a:lnTo>
                    <a:pt x="3460" y="810"/>
                  </a:lnTo>
                  <a:cubicBezTo>
                    <a:pt x="3417" y="989"/>
                    <a:pt x="3430" y="1180"/>
                    <a:pt x="3460" y="1359"/>
                  </a:cubicBezTo>
                  <a:cubicBezTo>
                    <a:pt x="3499" y="1706"/>
                    <a:pt x="3625" y="2020"/>
                    <a:pt x="3790" y="2324"/>
                  </a:cubicBezTo>
                  <a:cubicBezTo>
                    <a:pt x="3803" y="2338"/>
                    <a:pt x="3817" y="2381"/>
                    <a:pt x="3860" y="2381"/>
                  </a:cubicBezTo>
                  <a:cubicBezTo>
                    <a:pt x="3860" y="2298"/>
                    <a:pt x="3843" y="2215"/>
                    <a:pt x="3830" y="2133"/>
                  </a:cubicBezTo>
                  <a:cubicBezTo>
                    <a:pt x="3803" y="1981"/>
                    <a:pt x="3803" y="1828"/>
                    <a:pt x="3817" y="1676"/>
                  </a:cubicBezTo>
                  <a:cubicBezTo>
                    <a:pt x="3830" y="1637"/>
                    <a:pt x="3843" y="1580"/>
                    <a:pt x="3873" y="1541"/>
                  </a:cubicBezTo>
                  <a:cubicBezTo>
                    <a:pt x="3894" y="1527"/>
                    <a:pt x="3907" y="1490"/>
                    <a:pt x="3934" y="1490"/>
                  </a:cubicBezTo>
                  <a:cubicBezTo>
                    <a:pt x="3940" y="1490"/>
                    <a:pt x="3947" y="1493"/>
                    <a:pt x="3956" y="1498"/>
                  </a:cubicBezTo>
                  <a:cubicBezTo>
                    <a:pt x="3982" y="1511"/>
                    <a:pt x="3995" y="1554"/>
                    <a:pt x="3982" y="1594"/>
                  </a:cubicBezTo>
                  <a:cubicBezTo>
                    <a:pt x="3969" y="1637"/>
                    <a:pt x="3956" y="1676"/>
                    <a:pt x="3956" y="1733"/>
                  </a:cubicBezTo>
                  <a:cubicBezTo>
                    <a:pt x="3942" y="1981"/>
                    <a:pt x="3982" y="2215"/>
                    <a:pt x="4065" y="2450"/>
                  </a:cubicBezTo>
                  <a:cubicBezTo>
                    <a:pt x="4078" y="2434"/>
                    <a:pt x="4078" y="2420"/>
                    <a:pt x="4065" y="2407"/>
                  </a:cubicBezTo>
                  <a:cubicBezTo>
                    <a:pt x="4051" y="2285"/>
                    <a:pt x="4025" y="2159"/>
                    <a:pt x="4025" y="2037"/>
                  </a:cubicBezTo>
                  <a:cubicBezTo>
                    <a:pt x="4025" y="1967"/>
                    <a:pt x="4051" y="1911"/>
                    <a:pt x="4078" y="1842"/>
                  </a:cubicBezTo>
                  <a:cubicBezTo>
                    <a:pt x="4086" y="1817"/>
                    <a:pt x="4107" y="1807"/>
                    <a:pt x="4131" y="1807"/>
                  </a:cubicBezTo>
                  <a:cubicBezTo>
                    <a:pt x="4144" y="1807"/>
                    <a:pt x="4159" y="1810"/>
                    <a:pt x="4174" y="1815"/>
                  </a:cubicBezTo>
                  <a:cubicBezTo>
                    <a:pt x="4204" y="1828"/>
                    <a:pt x="4217" y="1871"/>
                    <a:pt x="4190" y="1898"/>
                  </a:cubicBezTo>
                  <a:cubicBezTo>
                    <a:pt x="4147" y="1954"/>
                    <a:pt x="4161" y="2007"/>
                    <a:pt x="4161" y="2076"/>
                  </a:cubicBezTo>
                  <a:cubicBezTo>
                    <a:pt x="4161" y="2298"/>
                    <a:pt x="4273" y="2503"/>
                    <a:pt x="4356" y="2711"/>
                  </a:cubicBezTo>
                  <a:cubicBezTo>
                    <a:pt x="4395" y="2834"/>
                    <a:pt x="4465" y="2946"/>
                    <a:pt x="4521" y="3069"/>
                  </a:cubicBezTo>
                  <a:cubicBezTo>
                    <a:pt x="4547" y="3125"/>
                    <a:pt x="4561" y="3178"/>
                    <a:pt x="4491" y="3234"/>
                  </a:cubicBezTo>
                  <a:cubicBezTo>
                    <a:pt x="4465" y="3260"/>
                    <a:pt x="4452" y="3317"/>
                    <a:pt x="4438" y="3360"/>
                  </a:cubicBezTo>
                  <a:cubicBezTo>
                    <a:pt x="4369" y="3482"/>
                    <a:pt x="4313" y="3621"/>
                    <a:pt x="4217" y="3730"/>
                  </a:cubicBezTo>
                  <a:cubicBezTo>
                    <a:pt x="4161" y="3799"/>
                    <a:pt x="4091" y="3869"/>
                    <a:pt x="4038" y="3965"/>
                  </a:cubicBezTo>
                  <a:cubicBezTo>
                    <a:pt x="4121" y="3938"/>
                    <a:pt x="4174" y="3882"/>
                    <a:pt x="4230" y="3826"/>
                  </a:cubicBezTo>
                  <a:cubicBezTo>
                    <a:pt x="4356" y="3717"/>
                    <a:pt x="4491" y="3608"/>
                    <a:pt x="4604" y="3482"/>
                  </a:cubicBezTo>
                  <a:cubicBezTo>
                    <a:pt x="4630" y="3455"/>
                    <a:pt x="4657" y="3412"/>
                    <a:pt x="4686" y="3386"/>
                  </a:cubicBezTo>
                  <a:cubicBezTo>
                    <a:pt x="4713" y="3373"/>
                    <a:pt x="4726" y="3373"/>
                    <a:pt x="4769" y="3373"/>
                  </a:cubicBezTo>
                  <a:cubicBezTo>
                    <a:pt x="4796" y="3386"/>
                    <a:pt x="4782" y="3412"/>
                    <a:pt x="4782" y="3442"/>
                  </a:cubicBezTo>
                  <a:cubicBezTo>
                    <a:pt x="4796" y="3482"/>
                    <a:pt x="4769" y="3508"/>
                    <a:pt x="4753" y="3538"/>
                  </a:cubicBezTo>
                  <a:cubicBezTo>
                    <a:pt x="4726" y="3578"/>
                    <a:pt x="4686" y="3621"/>
                    <a:pt x="4643" y="3647"/>
                  </a:cubicBezTo>
                  <a:cubicBezTo>
                    <a:pt x="4604" y="3703"/>
                    <a:pt x="4587" y="3730"/>
                    <a:pt x="4643" y="3786"/>
                  </a:cubicBezTo>
                  <a:cubicBezTo>
                    <a:pt x="4657" y="3813"/>
                    <a:pt x="4670" y="3856"/>
                    <a:pt x="4686" y="3882"/>
                  </a:cubicBezTo>
                  <a:cubicBezTo>
                    <a:pt x="4700" y="3869"/>
                    <a:pt x="4713" y="3869"/>
                    <a:pt x="4726" y="3856"/>
                  </a:cubicBezTo>
                  <a:cubicBezTo>
                    <a:pt x="4809" y="3743"/>
                    <a:pt x="4878" y="3621"/>
                    <a:pt x="4961" y="3495"/>
                  </a:cubicBezTo>
                  <a:cubicBezTo>
                    <a:pt x="5017" y="3412"/>
                    <a:pt x="5044" y="3330"/>
                    <a:pt x="5113" y="3260"/>
                  </a:cubicBezTo>
                  <a:lnTo>
                    <a:pt x="5113" y="3247"/>
                  </a:lnTo>
                  <a:cubicBezTo>
                    <a:pt x="5182" y="3112"/>
                    <a:pt x="5235" y="2973"/>
                    <a:pt x="5265" y="2834"/>
                  </a:cubicBezTo>
                  <a:cubicBezTo>
                    <a:pt x="5292" y="2711"/>
                    <a:pt x="5278" y="2586"/>
                    <a:pt x="5278" y="2450"/>
                  </a:cubicBezTo>
                  <a:cubicBezTo>
                    <a:pt x="5292" y="2324"/>
                    <a:pt x="5278" y="2186"/>
                    <a:pt x="5249" y="2063"/>
                  </a:cubicBezTo>
                  <a:cubicBezTo>
                    <a:pt x="5209" y="1828"/>
                    <a:pt x="5083" y="1623"/>
                    <a:pt x="4961" y="1428"/>
                  </a:cubicBezTo>
                  <a:cubicBezTo>
                    <a:pt x="4726" y="1084"/>
                    <a:pt x="4409" y="797"/>
                    <a:pt x="4065" y="562"/>
                  </a:cubicBezTo>
                  <a:cubicBezTo>
                    <a:pt x="3760" y="354"/>
                    <a:pt x="3417" y="201"/>
                    <a:pt x="3059" y="106"/>
                  </a:cubicBezTo>
                  <a:cubicBezTo>
                    <a:pt x="2907" y="66"/>
                    <a:pt x="2755" y="66"/>
                    <a:pt x="2603" y="23"/>
                  </a:cubicBezTo>
                  <a:cubicBezTo>
                    <a:pt x="2531" y="7"/>
                    <a:pt x="2459" y="1"/>
                    <a:pt x="238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35;p38">
              <a:extLst>
                <a:ext uri="{FF2B5EF4-FFF2-40B4-BE49-F238E27FC236}">
                  <a16:creationId xmlns:a16="http://schemas.microsoft.com/office/drawing/2014/main" id="{B9D770B9-6ABF-019E-0B72-5950241574DE}"/>
                </a:ext>
              </a:extLst>
            </p:cNvPr>
            <p:cNvSpPr/>
            <p:nvPr/>
          </p:nvSpPr>
          <p:spPr>
            <a:xfrm>
              <a:off x="3043706" y="4470880"/>
              <a:ext cx="108765" cy="117148"/>
            </a:xfrm>
            <a:custGeom>
              <a:avLst/>
              <a:gdLst/>
              <a:ahLst/>
              <a:cxnLst/>
              <a:rect l="l" t="t" r="r" b="b"/>
              <a:pathLst>
                <a:path w="2647" h="2851" extrusionOk="0">
                  <a:moveTo>
                    <a:pt x="497" y="0"/>
                  </a:moveTo>
                  <a:cubicBezTo>
                    <a:pt x="470" y="14"/>
                    <a:pt x="483" y="53"/>
                    <a:pt x="483" y="83"/>
                  </a:cubicBezTo>
                  <a:cubicBezTo>
                    <a:pt x="483" y="235"/>
                    <a:pt x="457" y="401"/>
                    <a:pt x="427" y="549"/>
                  </a:cubicBezTo>
                  <a:cubicBezTo>
                    <a:pt x="374" y="897"/>
                    <a:pt x="235" y="1211"/>
                    <a:pt x="57" y="1515"/>
                  </a:cubicBezTo>
                  <a:cubicBezTo>
                    <a:pt x="14" y="1598"/>
                    <a:pt x="1" y="1611"/>
                    <a:pt x="70" y="1680"/>
                  </a:cubicBezTo>
                  <a:cubicBezTo>
                    <a:pt x="166" y="1776"/>
                    <a:pt x="249" y="1902"/>
                    <a:pt x="344" y="1998"/>
                  </a:cubicBezTo>
                  <a:cubicBezTo>
                    <a:pt x="526" y="2176"/>
                    <a:pt x="718" y="2342"/>
                    <a:pt x="923" y="2481"/>
                  </a:cubicBezTo>
                  <a:cubicBezTo>
                    <a:pt x="1022" y="2550"/>
                    <a:pt x="1131" y="2590"/>
                    <a:pt x="1241" y="2633"/>
                  </a:cubicBezTo>
                  <a:cubicBezTo>
                    <a:pt x="1475" y="2729"/>
                    <a:pt x="1710" y="2838"/>
                    <a:pt x="1971" y="2851"/>
                  </a:cubicBezTo>
                  <a:cubicBezTo>
                    <a:pt x="2097" y="2851"/>
                    <a:pt x="2193" y="2851"/>
                    <a:pt x="2276" y="2755"/>
                  </a:cubicBezTo>
                  <a:cubicBezTo>
                    <a:pt x="2299" y="2732"/>
                    <a:pt x="2319" y="2717"/>
                    <a:pt x="2339" y="2717"/>
                  </a:cubicBezTo>
                  <a:cubicBezTo>
                    <a:pt x="2354" y="2717"/>
                    <a:pt x="2368" y="2724"/>
                    <a:pt x="2385" y="2742"/>
                  </a:cubicBezTo>
                  <a:cubicBezTo>
                    <a:pt x="2391" y="2748"/>
                    <a:pt x="2398" y="2752"/>
                    <a:pt x="2405" y="2752"/>
                  </a:cubicBezTo>
                  <a:cubicBezTo>
                    <a:pt x="2412" y="2752"/>
                    <a:pt x="2419" y="2748"/>
                    <a:pt x="2428" y="2742"/>
                  </a:cubicBezTo>
                  <a:cubicBezTo>
                    <a:pt x="2454" y="2715"/>
                    <a:pt x="2441" y="2699"/>
                    <a:pt x="2428" y="2686"/>
                  </a:cubicBezTo>
                  <a:cubicBezTo>
                    <a:pt x="2372" y="2646"/>
                    <a:pt x="2372" y="2603"/>
                    <a:pt x="2372" y="2534"/>
                  </a:cubicBezTo>
                  <a:cubicBezTo>
                    <a:pt x="2372" y="2451"/>
                    <a:pt x="2385" y="2368"/>
                    <a:pt x="2385" y="2286"/>
                  </a:cubicBezTo>
                  <a:cubicBezTo>
                    <a:pt x="2411" y="2067"/>
                    <a:pt x="2467" y="1859"/>
                    <a:pt x="2524" y="1667"/>
                  </a:cubicBezTo>
                  <a:cubicBezTo>
                    <a:pt x="2550" y="1528"/>
                    <a:pt x="2606" y="1406"/>
                    <a:pt x="2646" y="1267"/>
                  </a:cubicBezTo>
                  <a:lnTo>
                    <a:pt x="2646" y="1267"/>
                  </a:lnTo>
                  <a:cubicBezTo>
                    <a:pt x="2634" y="1269"/>
                    <a:pt x="2622" y="1269"/>
                    <a:pt x="2611" y="1269"/>
                  </a:cubicBezTo>
                  <a:cubicBezTo>
                    <a:pt x="2572" y="1269"/>
                    <a:pt x="2533" y="1262"/>
                    <a:pt x="2497" y="1262"/>
                  </a:cubicBezTo>
                  <a:cubicBezTo>
                    <a:pt x="2455" y="1262"/>
                    <a:pt x="2417" y="1271"/>
                    <a:pt x="2385" y="1310"/>
                  </a:cubicBezTo>
                  <a:cubicBezTo>
                    <a:pt x="2378" y="1316"/>
                    <a:pt x="2362" y="1323"/>
                    <a:pt x="2343" y="1323"/>
                  </a:cubicBezTo>
                  <a:cubicBezTo>
                    <a:pt x="2324" y="1323"/>
                    <a:pt x="2302" y="1316"/>
                    <a:pt x="2289" y="1293"/>
                  </a:cubicBezTo>
                  <a:cubicBezTo>
                    <a:pt x="2276" y="1267"/>
                    <a:pt x="2262" y="1254"/>
                    <a:pt x="2219" y="1254"/>
                  </a:cubicBezTo>
                  <a:cubicBezTo>
                    <a:pt x="2028" y="1241"/>
                    <a:pt x="1862" y="1171"/>
                    <a:pt x="1667" y="1145"/>
                  </a:cubicBezTo>
                  <a:cubicBezTo>
                    <a:pt x="1614" y="1145"/>
                    <a:pt x="1558" y="1128"/>
                    <a:pt x="1502" y="1102"/>
                  </a:cubicBezTo>
                  <a:cubicBezTo>
                    <a:pt x="1310" y="1032"/>
                    <a:pt x="1105" y="963"/>
                    <a:pt x="923" y="867"/>
                  </a:cubicBezTo>
                  <a:cubicBezTo>
                    <a:pt x="814" y="814"/>
                    <a:pt x="718" y="731"/>
                    <a:pt x="649" y="619"/>
                  </a:cubicBezTo>
                  <a:cubicBezTo>
                    <a:pt x="622" y="566"/>
                    <a:pt x="649" y="497"/>
                    <a:pt x="635" y="440"/>
                  </a:cubicBezTo>
                  <a:cubicBezTo>
                    <a:pt x="592" y="288"/>
                    <a:pt x="540" y="136"/>
                    <a:pt x="4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36;p38">
              <a:extLst>
                <a:ext uri="{FF2B5EF4-FFF2-40B4-BE49-F238E27FC236}">
                  <a16:creationId xmlns:a16="http://schemas.microsoft.com/office/drawing/2014/main" id="{1212E56D-0B35-B9D5-BF4C-3B07FD576BFB}"/>
                </a:ext>
              </a:extLst>
            </p:cNvPr>
            <p:cNvSpPr/>
            <p:nvPr/>
          </p:nvSpPr>
          <p:spPr>
            <a:xfrm>
              <a:off x="3098603" y="4743187"/>
              <a:ext cx="117312" cy="93110"/>
            </a:xfrm>
            <a:custGeom>
              <a:avLst/>
              <a:gdLst/>
              <a:ahLst/>
              <a:cxnLst/>
              <a:rect l="l" t="t" r="r" b="b"/>
              <a:pathLst>
                <a:path w="2855" h="2266" extrusionOk="0">
                  <a:moveTo>
                    <a:pt x="705" y="0"/>
                  </a:moveTo>
                  <a:cubicBezTo>
                    <a:pt x="540" y="414"/>
                    <a:pt x="331" y="801"/>
                    <a:pt x="0" y="1088"/>
                  </a:cubicBezTo>
                  <a:cubicBezTo>
                    <a:pt x="43" y="1115"/>
                    <a:pt x="100" y="1158"/>
                    <a:pt x="139" y="1198"/>
                  </a:cubicBezTo>
                  <a:cubicBezTo>
                    <a:pt x="348" y="1363"/>
                    <a:pt x="579" y="1515"/>
                    <a:pt x="801" y="1667"/>
                  </a:cubicBezTo>
                  <a:cubicBezTo>
                    <a:pt x="910" y="1737"/>
                    <a:pt x="1022" y="1819"/>
                    <a:pt x="1131" y="1875"/>
                  </a:cubicBezTo>
                  <a:cubicBezTo>
                    <a:pt x="1353" y="1998"/>
                    <a:pt x="1571" y="2094"/>
                    <a:pt x="1806" y="2163"/>
                  </a:cubicBezTo>
                  <a:cubicBezTo>
                    <a:pt x="1918" y="2206"/>
                    <a:pt x="2028" y="2259"/>
                    <a:pt x="2150" y="2259"/>
                  </a:cubicBezTo>
                  <a:cubicBezTo>
                    <a:pt x="2163" y="2263"/>
                    <a:pt x="2176" y="2266"/>
                    <a:pt x="2188" y="2266"/>
                  </a:cubicBezTo>
                  <a:cubicBezTo>
                    <a:pt x="2214" y="2266"/>
                    <a:pt x="2233" y="2252"/>
                    <a:pt x="2233" y="2206"/>
                  </a:cubicBezTo>
                  <a:cubicBezTo>
                    <a:pt x="2249" y="2123"/>
                    <a:pt x="2276" y="2041"/>
                    <a:pt x="2315" y="1971"/>
                  </a:cubicBezTo>
                  <a:cubicBezTo>
                    <a:pt x="2372" y="1889"/>
                    <a:pt x="2398" y="1793"/>
                    <a:pt x="2441" y="1710"/>
                  </a:cubicBezTo>
                  <a:cubicBezTo>
                    <a:pt x="2510" y="1515"/>
                    <a:pt x="2593" y="1323"/>
                    <a:pt x="2702" y="1158"/>
                  </a:cubicBezTo>
                  <a:cubicBezTo>
                    <a:pt x="2758" y="1075"/>
                    <a:pt x="2798" y="993"/>
                    <a:pt x="2854" y="910"/>
                  </a:cubicBezTo>
                  <a:lnTo>
                    <a:pt x="2854" y="910"/>
                  </a:lnTo>
                  <a:cubicBezTo>
                    <a:pt x="2703" y="946"/>
                    <a:pt x="2563" y="1007"/>
                    <a:pt x="2413" y="1007"/>
                  </a:cubicBezTo>
                  <a:cubicBezTo>
                    <a:pt x="2399" y="1007"/>
                    <a:pt x="2386" y="1007"/>
                    <a:pt x="2372" y="1006"/>
                  </a:cubicBezTo>
                  <a:cubicBezTo>
                    <a:pt x="2358" y="1006"/>
                    <a:pt x="2358" y="1019"/>
                    <a:pt x="2345" y="1019"/>
                  </a:cubicBezTo>
                  <a:cubicBezTo>
                    <a:pt x="2233" y="1019"/>
                    <a:pt x="2137" y="1049"/>
                    <a:pt x="2028" y="1049"/>
                  </a:cubicBezTo>
                  <a:cubicBezTo>
                    <a:pt x="1889" y="1049"/>
                    <a:pt x="1753" y="1019"/>
                    <a:pt x="1614" y="979"/>
                  </a:cubicBezTo>
                  <a:cubicBezTo>
                    <a:pt x="1379" y="910"/>
                    <a:pt x="1188" y="784"/>
                    <a:pt x="1036" y="592"/>
                  </a:cubicBezTo>
                  <a:cubicBezTo>
                    <a:pt x="910" y="414"/>
                    <a:pt x="814" y="222"/>
                    <a:pt x="7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37;p38">
              <a:extLst>
                <a:ext uri="{FF2B5EF4-FFF2-40B4-BE49-F238E27FC236}">
                  <a16:creationId xmlns:a16="http://schemas.microsoft.com/office/drawing/2014/main" id="{2F41A262-0C04-D990-3D4F-C310A17A5F09}"/>
                </a:ext>
              </a:extLst>
            </p:cNvPr>
            <p:cNvSpPr/>
            <p:nvPr/>
          </p:nvSpPr>
          <p:spPr>
            <a:xfrm>
              <a:off x="3106616" y="4607219"/>
              <a:ext cx="40268" cy="72277"/>
            </a:xfrm>
            <a:custGeom>
              <a:avLst/>
              <a:gdLst/>
              <a:ahLst/>
              <a:cxnLst/>
              <a:rect l="l" t="t" r="r" b="b"/>
              <a:pathLst>
                <a:path w="980" h="1759" extrusionOk="0">
                  <a:moveTo>
                    <a:pt x="729" y="0"/>
                  </a:moveTo>
                  <a:cubicBezTo>
                    <a:pt x="716" y="0"/>
                    <a:pt x="702" y="1"/>
                    <a:pt x="688" y="3"/>
                  </a:cubicBezTo>
                  <a:cubicBezTo>
                    <a:pt x="649" y="16"/>
                    <a:pt x="593" y="29"/>
                    <a:pt x="550" y="29"/>
                  </a:cubicBezTo>
                  <a:cubicBezTo>
                    <a:pt x="384" y="72"/>
                    <a:pt x="288" y="168"/>
                    <a:pt x="219" y="307"/>
                  </a:cubicBezTo>
                  <a:cubicBezTo>
                    <a:pt x="179" y="389"/>
                    <a:pt x="153" y="485"/>
                    <a:pt x="123" y="568"/>
                  </a:cubicBezTo>
                  <a:cubicBezTo>
                    <a:pt x="70" y="720"/>
                    <a:pt x="14" y="856"/>
                    <a:pt x="14" y="1021"/>
                  </a:cubicBezTo>
                  <a:cubicBezTo>
                    <a:pt x="1" y="1186"/>
                    <a:pt x="27" y="1339"/>
                    <a:pt x="123" y="1477"/>
                  </a:cubicBezTo>
                  <a:cubicBezTo>
                    <a:pt x="148" y="1518"/>
                    <a:pt x="163" y="1539"/>
                    <a:pt x="184" y="1539"/>
                  </a:cubicBezTo>
                  <a:cubicBezTo>
                    <a:pt x="200" y="1539"/>
                    <a:pt x="219" y="1528"/>
                    <a:pt x="249" y="1504"/>
                  </a:cubicBezTo>
                  <a:cubicBezTo>
                    <a:pt x="288" y="1477"/>
                    <a:pt x="318" y="1448"/>
                    <a:pt x="371" y="1434"/>
                  </a:cubicBezTo>
                  <a:cubicBezTo>
                    <a:pt x="401" y="1434"/>
                    <a:pt x="440" y="1434"/>
                    <a:pt x="454" y="1491"/>
                  </a:cubicBezTo>
                  <a:cubicBezTo>
                    <a:pt x="467" y="1530"/>
                    <a:pt x="440" y="1547"/>
                    <a:pt x="414" y="1560"/>
                  </a:cubicBezTo>
                  <a:cubicBezTo>
                    <a:pt x="401" y="1560"/>
                    <a:pt x="384" y="1560"/>
                    <a:pt x="384" y="1573"/>
                  </a:cubicBezTo>
                  <a:cubicBezTo>
                    <a:pt x="345" y="1600"/>
                    <a:pt x="288" y="1630"/>
                    <a:pt x="288" y="1669"/>
                  </a:cubicBezTo>
                  <a:cubicBezTo>
                    <a:pt x="302" y="1712"/>
                    <a:pt x="358" y="1725"/>
                    <a:pt x="401" y="1752"/>
                  </a:cubicBezTo>
                  <a:cubicBezTo>
                    <a:pt x="421" y="1756"/>
                    <a:pt x="436" y="1759"/>
                    <a:pt x="448" y="1759"/>
                  </a:cubicBezTo>
                  <a:cubicBezTo>
                    <a:pt x="475" y="1759"/>
                    <a:pt x="483" y="1744"/>
                    <a:pt x="483" y="1696"/>
                  </a:cubicBezTo>
                  <a:cubicBezTo>
                    <a:pt x="497" y="1600"/>
                    <a:pt x="483" y="1504"/>
                    <a:pt x="523" y="1421"/>
                  </a:cubicBezTo>
                  <a:cubicBezTo>
                    <a:pt x="579" y="1282"/>
                    <a:pt x="536" y="1160"/>
                    <a:pt x="536" y="1008"/>
                  </a:cubicBezTo>
                  <a:lnTo>
                    <a:pt x="536" y="1008"/>
                  </a:lnTo>
                  <a:cubicBezTo>
                    <a:pt x="483" y="1051"/>
                    <a:pt x="427" y="1091"/>
                    <a:pt x="401" y="1147"/>
                  </a:cubicBezTo>
                  <a:cubicBezTo>
                    <a:pt x="387" y="1179"/>
                    <a:pt x="368" y="1204"/>
                    <a:pt x="340" y="1204"/>
                  </a:cubicBezTo>
                  <a:cubicBezTo>
                    <a:pt x="333" y="1204"/>
                    <a:pt x="326" y="1203"/>
                    <a:pt x="318" y="1200"/>
                  </a:cubicBezTo>
                  <a:cubicBezTo>
                    <a:pt x="275" y="1173"/>
                    <a:pt x="262" y="1147"/>
                    <a:pt x="275" y="1104"/>
                  </a:cubicBezTo>
                  <a:cubicBezTo>
                    <a:pt x="275" y="1064"/>
                    <a:pt x="288" y="1021"/>
                    <a:pt x="331" y="995"/>
                  </a:cubicBezTo>
                  <a:cubicBezTo>
                    <a:pt x="371" y="952"/>
                    <a:pt x="414" y="899"/>
                    <a:pt x="483" y="869"/>
                  </a:cubicBezTo>
                  <a:cubicBezTo>
                    <a:pt x="536" y="843"/>
                    <a:pt x="579" y="816"/>
                    <a:pt x="566" y="747"/>
                  </a:cubicBezTo>
                  <a:lnTo>
                    <a:pt x="566" y="525"/>
                  </a:lnTo>
                  <a:cubicBezTo>
                    <a:pt x="579" y="429"/>
                    <a:pt x="536" y="346"/>
                    <a:pt x="467" y="290"/>
                  </a:cubicBezTo>
                  <a:cubicBezTo>
                    <a:pt x="440" y="264"/>
                    <a:pt x="414" y="237"/>
                    <a:pt x="440" y="194"/>
                  </a:cubicBezTo>
                  <a:cubicBezTo>
                    <a:pt x="452" y="170"/>
                    <a:pt x="470" y="163"/>
                    <a:pt x="489" y="163"/>
                  </a:cubicBezTo>
                  <a:cubicBezTo>
                    <a:pt x="512" y="163"/>
                    <a:pt x="535" y="174"/>
                    <a:pt x="550" y="181"/>
                  </a:cubicBezTo>
                  <a:cubicBezTo>
                    <a:pt x="606" y="237"/>
                    <a:pt x="675" y="290"/>
                    <a:pt x="702" y="360"/>
                  </a:cubicBezTo>
                  <a:cubicBezTo>
                    <a:pt x="745" y="472"/>
                    <a:pt x="745" y="595"/>
                    <a:pt x="745" y="704"/>
                  </a:cubicBezTo>
                  <a:cubicBezTo>
                    <a:pt x="798" y="608"/>
                    <a:pt x="827" y="499"/>
                    <a:pt x="867" y="403"/>
                  </a:cubicBezTo>
                  <a:cubicBezTo>
                    <a:pt x="910" y="333"/>
                    <a:pt x="936" y="264"/>
                    <a:pt x="963" y="194"/>
                  </a:cubicBezTo>
                  <a:cubicBezTo>
                    <a:pt x="963" y="168"/>
                    <a:pt x="979" y="125"/>
                    <a:pt x="950" y="98"/>
                  </a:cubicBezTo>
                  <a:cubicBezTo>
                    <a:pt x="889" y="38"/>
                    <a:pt x="819"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38;p38">
              <a:extLst>
                <a:ext uri="{FF2B5EF4-FFF2-40B4-BE49-F238E27FC236}">
                  <a16:creationId xmlns:a16="http://schemas.microsoft.com/office/drawing/2014/main" id="{F20FF771-2629-6D4A-7B9C-3D775E70F5A0}"/>
                </a:ext>
              </a:extLst>
            </p:cNvPr>
            <p:cNvSpPr/>
            <p:nvPr/>
          </p:nvSpPr>
          <p:spPr>
            <a:xfrm>
              <a:off x="3263418" y="4684058"/>
              <a:ext cx="64059" cy="65580"/>
            </a:xfrm>
            <a:custGeom>
              <a:avLst/>
              <a:gdLst/>
              <a:ahLst/>
              <a:cxnLst/>
              <a:rect l="l" t="t" r="r" b="b"/>
              <a:pathLst>
                <a:path w="1559" h="1596" extrusionOk="0">
                  <a:moveTo>
                    <a:pt x="1496" y="1"/>
                  </a:moveTo>
                  <a:cubicBezTo>
                    <a:pt x="1481" y="1"/>
                    <a:pt x="1472" y="15"/>
                    <a:pt x="1462" y="34"/>
                  </a:cubicBezTo>
                  <a:cubicBezTo>
                    <a:pt x="1433" y="47"/>
                    <a:pt x="1419" y="74"/>
                    <a:pt x="1393" y="90"/>
                  </a:cubicBezTo>
                  <a:cubicBezTo>
                    <a:pt x="1310" y="156"/>
                    <a:pt x="1214" y="226"/>
                    <a:pt x="1132" y="295"/>
                  </a:cubicBezTo>
                  <a:cubicBezTo>
                    <a:pt x="1158" y="322"/>
                    <a:pt x="1185" y="308"/>
                    <a:pt x="1214" y="322"/>
                  </a:cubicBezTo>
                  <a:cubicBezTo>
                    <a:pt x="1297" y="338"/>
                    <a:pt x="1337" y="391"/>
                    <a:pt x="1380" y="474"/>
                  </a:cubicBezTo>
                  <a:cubicBezTo>
                    <a:pt x="1393" y="487"/>
                    <a:pt x="1393" y="517"/>
                    <a:pt x="1363" y="543"/>
                  </a:cubicBezTo>
                  <a:cubicBezTo>
                    <a:pt x="1352" y="554"/>
                    <a:pt x="1341" y="559"/>
                    <a:pt x="1329" y="559"/>
                  </a:cubicBezTo>
                  <a:cubicBezTo>
                    <a:pt x="1314" y="559"/>
                    <a:pt x="1298" y="551"/>
                    <a:pt x="1280" y="543"/>
                  </a:cubicBezTo>
                  <a:cubicBezTo>
                    <a:pt x="1267" y="543"/>
                    <a:pt x="1254" y="530"/>
                    <a:pt x="1254" y="517"/>
                  </a:cubicBezTo>
                  <a:cubicBezTo>
                    <a:pt x="1232" y="485"/>
                    <a:pt x="1200" y="476"/>
                    <a:pt x="1166" y="476"/>
                  </a:cubicBezTo>
                  <a:cubicBezTo>
                    <a:pt x="1140" y="476"/>
                    <a:pt x="1113" y="481"/>
                    <a:pt x="1089" y="487"/>
                  </a:cubicBezTo>
                  <a:cubicBezTo>
                    <a:pt x="980" y="517"/>
                    <a:pt x="897" y="600"/>
                    <a:pt x="814" y="652"/>
                  </a:cubicBezTo>
                  <a:cubicBezTo>
                    <a:pt x="784" y="669"/>
                    <a:pt x="784" y="682"/>
                    <a:pt x="814" y="722"/>
                  </a:cubicBezTo>
                  <a:cubicBezTo>
                    <a:pt x="841" y="752"/>
                    <a:pt x="884" y="805"/>
                    <a:pt x="867" y="848"/>
                  </a:cubicBezTo>
                  <a:cubicBezTo>
                    <a:pt x="854" y="943"/>
                    <a:pt x="827" y="1026"/>
                    <a:pt x="771" y="1109"/>
                  </a:cubicBezTo>
                  <a:cubicBezTo>
                    <a:pt x="752" y="1137"/>
                    <a:pt x="733" y="1161"/>
                    <a:pt x="703" y="1161"/>
                  </a:cubicBezTo>
                  <a:cubicBezTo>
                    <a:pt x="692" y="1161"/>
                    <a:pt x="678" y="1157"/>
                    <a:pt x="662" y="1148"/>
                  </a:cubicBezTo>
                  <a:cubicBezTo>
                    <a:pt x="593" y="1122"/>
                    <a:pt x="619" y="1066"/>
                    <a:pt x="649" y="1026"/>
                  </a:cubicBezTo>
                  <a:cubicBezTo>
                    <a:pt x="675" y="970"/>
                    <a:pt x="675" y="917"/>
                    <a:pt x="702" y="861"/>
                  </a:cubicBezTo>
                  <a:cubicBezTo>
                    <a:pt x="702" y="818"/>
                    <a:pt x="689" y="805"/>
                    <a:pt x="662" y="791"/>
                  </a:cubicBezTo>
                  <a:cubicBezTo>
                    <a:pt x="656" y="785"/>
                    <a:pt x="650" y="782"/>
                    <a:pt x="645" y="782"/>
                  </a:cubicBezTo>
                  <a:cubicBezTo>
                    <a:pt x="628" y="782"/>
                    <a:pt x="616" y="808"/>
                    <a:pt x="606" y="818"/>
                  </a:cubicBezTo>
                  <a:cubicBezTo>
                    <a:pt x="510" y="900"/>
                    <a:pt x="441" y="1013"/>
                    <a:pt x="358" y="1122"/>
                  </a:cubicBezTo>
                  <a:cubicBezTo>
                    <a:pt x="262" y="1261"/>
                    <a:pt x="153" y="1370"/>
                    <a:pt x="40" y="1479"/>
                  </a:cubicBezTo>
                  <a:cubicBezTo>
                    <a:pt x="1" y="1522"/>
                    <a:pt x="27" y="1535"/>
                    <a:pt x="57" y="1549"/>
                  </a:cubicBezTo>
                  <a:cubicBezTo>
                    <a:pt x="140" y="1592"/>
                    <a:pt x="236" y="1562"/>
                    <a:pt x="331" y="1592"/>
                  </a:cubicBezTo>
                  <a:cubicBezTo>
                    <a:pt x="336" y="1594"/>
                    <a:pt x="340" y="1595"/>
                    <a:pt x="343" y="1595"/>
                  </a:cubicBezTo>
                  <a:cubicBezTo>
                    <a:pt x="358" y="1595"/>
                    <a:pt x="360" y="1573"/>
                    <a:pt x="371" y="1549"/>
                  </a:cubicBezTo>
                  <a:cubicBezTo>
                    <a:pt x="388" y="1496"/>
                    <a:pt x="401" y="1439"/>
                    <a:pt x="414" y="1383"/>
                  </a:cubicBezTo>
                  <a:cubicBezTo>
                    <a:pt x="422" y="1358"/>
                    <a:pt x="436" y="1349"/>
                    <a:pt x="456" y="1349"/>
                  </a:cubicBezTo>
                  <a:cubicBezTo>
                    <a:pt x="468" y="1349"/>
                    <a:pt x="481" y="1352"/>
                    <a:pt x="497" y="1357"/>
                  </a:cubicBezTo>
                  <a:cubicBezTo>
                    <a:pt x="536" y="1383"/>
                    <a:pt x="553" y="1413"/>
                    <a:pt x="536" y="1453"/>
                  </a:cubicBezTo>
                  <a:cubicBezTo>
                    <a:pt x="536" y="1496"/>
                    <a:pt x="510" y="1535"/>
                    <a:pt x="523" y="1592"/>
                  </a:cubicBezTo>
                  <a:cubicBezTo>
                    <a:pt x="593" y="1592"/>
                    <a:pt x="662" y="1578"/>
                    <a:pt x="718" y="1535"/>
                  </a:cubicBezTo>
                  <a:cubicBezTo>
                    <a:pt x="841" y="1453"/>
                    <a:pt x="950" y="1344"/>
                    <a:pt x="1049" y="1205"/>
                  </a:cubicBezTo>
                  <a:cubicBezTo>
                    <a:pt x="1198" y="970"/>
                    <a:pt x="1350" y="735"/>
                    <a:pt x="1446" y="487"/>
                  </a:cubicBezTo>
                  <a:cubicBezTo>
                    <a:pt x="1502" y="351"/>
                    <a:pt x="1545" y="213"/>
                    <a:pt x="1545" y="60"/>
                  </a:cubicBezTo>
                  <a:cubicBezTo>
                    <a:pt x="1558" y="34"/>
                    <a:pt x="1528" y="21"/>
                    <a:pt x="1515" y="8"/>
                  </a:cubicBezTo>
                  <a:cubicBezTo>
                    <a:pt x="1508" y="3"/>
                    <a:pt x="1502" y="1"/>
                    <a:pt x="1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39;p38">
              <a:extLst>
                <a:ext uri="{FF2B5EF4-FFF2-40B4-BE49-F238E27FC236}">
                  <a16:creationId xmlns:a16="http://schemas.microsoft.com/office/drawing/2014/main" id="{5F171B16-C0C4-0640-427A-198688949327}"/>
                </a:ext>
              </a:extLst>
            </p:cNvPr>
            <p:cNvSpPr/>
            <p:nvPr/>
          </p:nvSpPr>
          <p:spPr>
            <a:xfrm>
              <a:off x="3035817" y="4538803"/>
              <a:ext cx="99643" cy="63361"/>
            </a:xfrm>
            <a:custGeom>
              <a:avLst/>
              <a:gdLst/>
              <a:ahLst/>
              <a:cxnLst/>
              <a:rect l="l" t="t" r="r" b="b"/>
              <a:pathLst>
                <a:path w="2425" h="1542" extrusionOk="0">
                  <a:moveTo>
                    <a:pt x="40" y="1"/>
                  </a:moveTo>
                  <a:cubicBezTo>
                    <a:pt x="14" y="123"/>
                    <a:pt x="1" y="236"/>
                    <a:pt x="1" y="358"/>
                  </a:cubicBezTo>
                  <a:cubicBezTo>
                    <a:pt x="1" y="385"/>
                    <a:pt x="14" y="401"/>
                    <a:pt x="27" y="428"/>
                  </a:cubicBezTo>
                  <a:cubicBezTo>
                    <a:pt x="153" y="550"/>
                    <a:pt x="262" y="702"/>
                    <a:pt x="427" y="785"/>
                  </a:cubicBezTo>
                  <a:cubicBezTo>
                    <a:pt x="636" y="910"/>
                    <a:pt x="841" y="1019"/>
                    <a:pt x="1062" y="1129"/>
                  </a:cubicBezTo>
                  <a:cubicBezTo>
                    <a:pt x="1280" y="1228"/>
                    <a:pt x="1489" y="1363"/>
                    <a:pt x="1724" y="1433"/>
                  </a:cubicBezTo>
                  <a:cubicBezTo>
                    <a:pt x="1833" y="1459"/>
                    <a:pt x="1958" y="1489"/>
                    <a:pt x="2068" y="1502"/>
                  </a:cubicBezTo>
                  <a:cubicBezTo>
                    <a:pt x="2112" y="1502"/>
                    <a:pt x="2157" y="1486"/>
                    <a:pt x="2197" y="1486"/>
                  </a:cubicBezTo>
                  <a:cubicBezTo>
                    <a:pt x="2232" y="1486"/>
                    <a:pt x="2263" y="1498"/>
                    <a:pt x="2289" y="1542"/>
                  </a:cubicBezTo>
                  <a:lnTo>
                    <a:pt x="2316" y="1542"/>
                  </a:lnTo>
                  <a:cubicBezTo>
                    <a:pt x="2398" y="1542"/>
                    <a:pt x="2425" y="1489"/>
                    <a:pt x="2425" y="1393"/>
                  </a:cubicBezTo>
                  <a:lnTo>
                    <a:pt x="2425" y="1393"/>
                  </a:lnTo>
                  <a:cubicBezTo>
                    <a:pt x="2357" y="1409"/>
                    <a:pt x="2286" y="1417"/>
                    <a:pt x="2214" y="1417"/>
                  </a:cubicBezTo>
                  <a:cubicBezTo>
                    <a:pt x="2112" y="1417"/>
                    <a:pt x="2007" y="1402"/>
                    <a:pt x="1902" y="1377"/>
                  </a:cubicBezTo>
                  <a:cubicBezTo>
                    <a:pt x="1763" y="1350"/>
                    <a:pt x="1654" y="1281"/>
                    <a:pt x="1515" y="1228"/>
                  </a:cubicBezTo>
                  <a:cubicBezTo>
                    <a:pt x="1310" y="1145"/>
                    <a:pt x="1089" y="1046"/>
                    <a:pt x="897" y="910"/>
                  </a:cubicBezTo>
                  <a:cubicBezTo>
                    <a:pt x="649" y="715"/>
                    <a:pt x="414" y="510"/>
                    <a:pt x="236" y="249"/>
                  </a:cubicBezTo>
                  <a:cubicBezTo>
                    <a:pt x="222" y="219"/>
                    <a:pt x="193" y="193"/>
                    <a:pt x="166" y="193"/>
                  </a:cubicBezTo>
                  <a:cubicBezTo>
                    <a:pt x="110" y="193"/>
                    <a:pt x="83" y="153"/>
                    <a:pt x="70" y="97"/>
                  </a:cubicBezTo>
                  <a:cubicBezTo>
                    <a:pt x="57" y="70"/>
                    <a:pt x="57" y="27"/>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0;p38">
              <a:extLst>
                <a:ext uri="{FF2B5EF4-FFF2-40B4-BE49-F238E27FC236}">
                  <a16:creationId xmlns:a16="http://schemas.microsoft.com/office/drawing/2014/main" id="{23F2B318-C2D9-061F-D712-53026B926BDE}"/>
                </a:ext>
              </a:extLst>
            </p:cNvPr>
            <p:cNvSpPr/>
            <p:nvPr/>
          </p:nvSpPr>
          <p:spPr>
            <a:xfrm>
              <a:off x="3346051" y="4794140"/>
              <a:ext cx="22189" cy="44213"/>
            </a:xfrm>
            <a:custGeom>
              <a:avLst/>
              <a:gdLst/>
              <a:ahLst/>
              <a:cxnLst/>
              <a:rect l="l" t="t" r="r" b="b"/>
              <a:pathLst>
                <a:path w="540" h="1076" extrusionOk="0">
                  <a:moveTo>
                    <a:pt x="0" y="1"/>
                  </a:moveTo>
                  <a:cubicBezTo>
                    <a:pt x="113" y="387"/>
                    <a:pt x="278" y="731"/>
                    <a:pt x="496" y="1075"/>
                  </a:cubicBezTo>
                  <a:cubicBezTo>
                    <a:pt x="510" y="1006"/>
                    <a:pt x="539" y="950"/>
                    <a:pt x="510" y="897"/>
                  </a:cubicBezTo>
                  <a:cubicBezTo>
                    <a:pt x="427" y="758"/>
                    <a:pt x="344" y="635"/>
                    <a:pt x="278" y="510"/>
                  </a:cubicBezTo>
                  <a:cubicBezTo>
                    <a:pt x="195" y="387"/>
                    <a:pt x="166" y="249"/>
                    <a:pt x="139" y="110"/>
                  </a:cubicBezTo>
                  <a:cubicBezTo>
                    <a:pt x="113" y="1"/>
                    <a:pt x="126" y="1"/>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1;p38">
              <a:extLst>
                <a:ext uri="{FF2B5EF4-FFF2-40B4-BE49-F238E27FC236}">
                  <a16:creationId xmlns:a16="http://schemas.microsoft.com/office/drawing/2014/main" id="{36FD2E71-EC11-6A96-1B89-5F71240B1410}"/>
                </a:ext>
              </a:extLst>
            </p:cNvPr>
            <p:cNvSpPr/>
            <p:nvPr/>
          </p:nvSpPr>
          <p:spPr>
            <a:xfrm>
              <a:off x="3255529" y="4752844"/>
              <a:ext cx="15820" cy="12820"/>
            </a:xfrm>
            <a:custGeom>
              <a:avLst/>
              <a:gdLst/>
              <a:ahLst/>
              <a:cxnLst/>
              <a:rect l="l" t="t" r="r" b="b"/>
              <a:pathLst>
                <a:path w="385" h="312" extrusionOk="0">
                  <a:moveTo>
                    <a:pt x="84" y="0"/>
                  </a:moveTo>
                  <a:lnTo>
                    <a:pt x="84" y="0"/>
                  </a:lnTo>
                  <a:cubicBezTo>
                    <a:pt x="1" y="166"/>
                    <a:pt x="1" y="218"/>
                    <a:pt x="110" y="288"/>
                  </a:cubicBezTo>
                  <a:cubicBezTo>
                    <a:pt x="140" y="303"/>
                    <a:pt x="167" y="311"/>
                    <a:pt x="192" y="311"/>
                  </a:cubicBezTo>
                  <a:cubicBezTo>
                    <a:pt x="259" y="311"/>
                    <a:pt x="315" y="256"/>
                    <a:pt x="385" y="136"/>
                  </a:cubicBezTo>
                  <a:cubicBezTo>
                    <a:pt x="289" y="109"/>
                    <a:pt x="179" y="96"/>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2;p38">
              <a:extLst>
                <a:ext uri="{FF2B5EF4-FFF2-40B4-BE49-F238E27FC236}">
                  <a16:creationId xmlns:a16="http://schemas.microsoft.com/office/drawing/2014/main" id="{ECBFF93E-160D-ABCB-6E85-1F530B3AEDAB}"/>
                </a:ext>
              </a:extLst>
            </p:cNvPr>
            <p:cNvSpPr/>
            <p:nvPr/>
          </p:nvSpPr>
          <p:spPr>
            <a:xfrm>
              <a:off x="3113396" y="4682579"/>
              <a:ext cx="12409" cy="8588"/>
            </a:xfrm>
            <a:custGeom>
              <a:avLst/>
              <a:gdLst/>
              <a:ahLst/>
              <a:cxnLst/>
              <a:rect l="l" t="t" r="r" b="b"/>
              <a:pathLst>
                <a:path w="302" h="209" extrusionOk="0">
                  <a:moveTo>
                    <a:pt x="27" y="1"/>
                  </a:moveTo>
                  <a:cubicBezTo>
                    <a:pt x="1" y="70"/>
                    <a:pt x="1" y="110"/>
                    <a:pt x="27" y="166"/>
                  </a:cubicBezTo>
                  <a:cubicBezTo>
                    <a:pt x="27" y="192"/>
                    <a:pt x="41" y="209"/>
                    <a:pt x="54" y="209"/>
                  </a:cubicBezTo>
                  <a:cubicBezTo>
                    <a:pt x="137" y="192"/>
                    <a:pt x="206" y="166"/>
                    <a:pt x="275" y="126"/>
                  </a:cubicBezTo>
                  <a:cubicBezTo>
                    <a:pt x="289" y="110"/>
                    <a:pt x="302" y="70"/>
                    <a:pt x="262" y="70"/>
                  </a:cubicBezTo>
                  <a:cubicBezTo>
                    <a:pt x="180" y="70"/>
                    <a:pt x="110" y="2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3;p38">
              <a:extLst>
                <a:ext uri="{FF2B5EF4-FFF2-40B4-BE49-F238E27FC236}">
                  <a16:creationId xmlns:a16="http://schemas.microsoft.com/office/drawing/2014/main" id="{7CFAD7FA-A045-097B-0BD6-6965903FBA17}"/>
                </a:ext>
              </a:extLst>
            </p:cNvPr>
            <p:cNvSpPr/>
            <p:nvPr/>
          </p:nvSpPr>
          <p:spPr>
            <a:xfrm>
              <a:off x="3298468" y="4623737"/>
              <a:ext cx="2917" cy="3452"/>
            </a:xfrm>
            <a:custGeom>
              <a:avLst/>
              <a:gdLst/>
              <a:ahLst/>
              <a:cxnLst/>
              <a:rect l="l" t="t" r="r" b="b"/>
              <a:pathLst>
                <a:path w="71" h="84" extrusionOk="0">
                  <a:moveTo>
                    <a:pt x="31" y="1"/>
                  </a:moveTo>
                  <a:cubicBezTo>
                    <a:pt x="1" y="40"/>
                    <a:pt x="44" y="40"/>
                    <a:pt x="57" y="83"/>
                  </a:cubicBezTo>
                  <a:cubicBezTo>
                    <a:pt x="70" y="40"/>
                    <a:pt x="57" y="14"/>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4;p38">
              <a:extLst>
                <a:ext uri="{FF2B5EF4-FFF2-40B4-BE49-F238E27FC236}">
                  <a16:creationId xmlns:a16="http://schemas.microsoft.com/office/drawing/2014/main" id="{9D718D1B-1334-A0B9-7390-8F9E972822B1}"/>
                </a:ext>
              </a:extLst>
            </p:cNvPr>
            <p:cNvSpPr/>
            <p:nvPr/>
          </p:nvSpPr>
          <p:spPr>
            <a:xfrm>
              <a:off x="3308125" y="4626613"/>
              <a:ext cx="1151" cy="2753"/>
            </a:xfrm>
            <a:custGeom>
              <a:avLst/>
              <a:gdLst/>
              <a:ahLst/>
              <a:cxnLst/>
              <a:rect l="l" t="t" r="r" b="b"/>
              <a:pathLst>
                <a:path w="28" h="67" extrusionOk="0">
                  <a:moveTo>
                    <a:pt x="1" y="0"/>
                  </a:moveTo>
                  <a:cubicBezTo>
                    <a:pt x="1" y="27"/>
                    <a:pt x="1" y="40"/>
                    <a:pt x="27" y="53"/>
                  </a:cubicBezTo>
                  <a:lnTo>
                    <a:pt x="27" y="53"/>
                  </a:lnTo>
                  <a:cubicBezTo>
                    <a:pt x="26" y="31"/>
                    <a:pt x="23" y="11"/>
                    <a:pt x="1" y="0"/>
                  </a:cubicBezTo>
                  <a:close/>
                  <a:moveTo>
                    <a:pt x="27" y="53"/>
                  </a:moveTo>
                  <a:cubicBezTo>
                    <a:pt x="27" y="57"/>
                    <a:pt x="27" y="62"/>
                    <a:pt x="27" y="66"/>
                  </a:cubicBezTo>
                  <a:lnTo>
                    <a:pt x="27" y="53"/>
                  </a:lnTo>
                  <a:cubicBezTo>
                    <a:pt x="27" y="53"/>
                    <a:pt x="27" y="53"/>
                    <a:pt x="27"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45;p38">
              <a:extLst>
                <a:ext uri="{FF2B5EF4-FFF2-40B4-BE49-F238E27FC236}">
                  <a16:creationId xmlns:a16="http://schemas.microsoft.com/office/drawing/2014/main" id="{81C21187-DBC7-9567-78DF-90D3672BB11A}"/>
                </a:ext>
              </a:extLst>
            </p:cNvPr>
            <p:cNvSpPr/>
            <p:nvPr/>
          </p:nvSpPr>
          <p:spPr>
            <a:xfrm>
              <a:off x="3309234" y="4628791"/>
              <a:ext cx="1233" cy="1808"/>
            </a:xfrm>
            <a:custGeom>
              <a:avLst/>
              <a:gdLst/>
              <a:ahLst/>
              <a:cxnLst/>
              <a:rect l="l" t="t" r="r" b="b"/>
              <a:pathLst>
                <a:path w="30" h="44" extrusionOk="0">
                  <a:moveTo>
                    <a:pt x="0" y="0"/>
                  </a:moveTo>
                  <a:lnTo>
                    <a:pt x="0" y="13"/>
                  </a:lnTo>
                  <a:cubicBezTo>
                    <a:pt x="0" y="13"/>
                    <a:pt x="0" y="13"/>
                    <a:pt x="1" y="13"/>
                  </a:cubicBezTo>
                  <a:lnTo>
                    <a:pt x="1" y="13"/>
                  </a:lnTo>
                  <a:cubicBezTo>
                    <a:pt x="2" y="23"/>
                    <a:pt x="5" y="34"/>
                    <a:pt x="17" y="43"/>
                  </a:cubicBezTo>
                  <a:cubicBezTo>
                    <a:pt x="17" y="43"/>
                    <a:pt x="30" y="30"/>
                    <a:pt x="17" y="30"/>
                  </a:cubicBezTo>
                  <a:cubicBezTo>
                    <a:pt x="17" y="18"/>
                    <a:pt x="17" y="8"/>
                    <a:pt x="11" y="8"/>
                  </a:cubicBezTo>
                  <a:cubicBezTo>
                    <a:pt x="8" y="8"/>
                    <a:pt x="5" y="9"/>
                    <a:pt x="1" y="13"/>
                  </a:cubicBezTo>
                  <a:lnTo>
                    <a:pt x="1" y="13"/>
                  </a:lnTo>
                  <a:cubicBezTo>
                    <a:pt x="0" y="8"/>
                    <a:pt x="0" y="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46;p38">
              <a:extLst>
                <a:ext uri="{FF2B5EF4-FFF2-40B4-BE49-F238E27FC236}">
                  <a16:creationId xmlns:a16="http://schemas.microsoft.com/office/drawing/2014/main" id="{8D38A6FC-E0E3-1916-BCB6-BDD0C19C92B5}"/>
                </a:ext>
              </a:extLst>
            </p:cNvPr>
            <p:cNvSpPr/>
            <p:nvPr/>
          </p:nvSpPr>
          <p:spPr>
            <a:xfrm>
              <a:off x="3295633" y="4630558"/>
              <a:ext cx="1808" cy="1644"/>
            </a:xfrm>
            <a:custGeom>
              <a:avLst/>
              <a:gdLst/>
              <a:ahLst/>
              <a:cxnLst/>
              <a:rect l="l" t="t" r="r" b="b"/>
              <a:pathLst>
                <a:path w="44" h="40" extrusionOk="0">
                  <a:moveTo>
                    <a:pt x="0" y="0"/>
                  </a:moveTo>
                  <a:cubicBezTo>
                    <a:pt x="0" y="27"/>
                    <a:pt x="17" y="40"/>
                    <a:pt x="43" y="40"/>
                  </a:cubicBezTo>
                  <a:cubicBezTo>
                    <a:pt x="30" y="27"/>
                    <a:pt x="17" y="1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47;p38">
              <a:extLst>
                <a:ext uri="{FF2B5EF4-FFF2-40B4-BE49-F238E27FC236}">
                  <a16:creationId xmlns:a16="http://schemas.microsoft.com/office/drawing/2014/main" id="{63672E1A-E22D-2BEA-CB1F-D2C7D3995405}"/>
                </a:ext>
              </a:extLst>
            </p:cNvPr>
            <p:cNvSpPr/>
            <p:nvPr/>
          </p:nvSpPr>
          <p:spPr>
            <a:xfrm>
              <a:off x="3310426" y="4633393"/>
              <a:ext cx="1685" cy="2219"/>
            </a:xfrm>
            <a:custGeom>
              <a:avLst/>
              <a:gdLst/>
              <a:ahLst/>
              <a:cxnLst/>
              <a:rect l="l" t="t" r="r" b="b"/>
              <a:pathLst>
                <a:path w="41" h="54" extrusionOk="0">
                  <a:moveTo>
                    <a:pt x="1" y="0"/>
                  </a:moveTo>
                  <a:cubicBezTo>
                    <a:pt x="14" y="14"/>
                    <a:pt x="1" y="40"/>
                    <a:pt x="27" y="53"/>
                  </a:cubicBezTo>
                  <a:cubicBezTo>
                    <a:pt x="14" y="27"/>
                    <a:pt x="4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48;p38">
              <a:extLst>
                <a:ext uri="{FF2B5EF4-FFF2-40B4-BE49-F238E27FC236}">
                  <a16:creationId xmlns:a16="http://schemas.microsoft.com/office/drawing/2014/main" id="{E456BF4F-C94B-CA6C-61C8-7D13D9C58B86}"/>
                </a:ext>
              </a:extLst>
            </p:cNvPr>
            <p:cNvSpPr/>
            <p:nvPr/>
          </p:nvSpPr>
          <p:spPr>
            <a:xfrm>
              <a:off x="3061252" y="4453910"/>
              <a:ext cx="1233" cy="575"/>
            </a:xfrm>
            <a:custGeom>
              <a:avLst/>
              <a:gdLst/>
              <a:ahLst/>
              <a:cxnLst/>
              <a:rect l="l" t="t" r="r" b="b"/>
              <a:pathLst>
                <a:path w="30" h="14" extrusionOk="0">
                  <a:moveTo>
                    <a:pt x="17" y="0"/>
                  </a:moveTo>
                  <a:cubicBezTo>
                    <a:pt x="17" y="13"/>
                    <a:pt x="17" y="13"/>
                    <a:pt x="0" y="13"/>
                  </a:cubicBezTo>
                  <a:lnTo>
                    <a:pt x="30" y="13"/>
                  </a:lnTo>
                  <a:cubicBezTo>
                    <a:pt x="30" y="0"/>
                    <a:pt x="17"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49;p38">
              <a:extLst>
                <a:ext uri="{FF2B5EF4-FFF2-40B4-BE49-F238E27FC236}">
                  <a16:creationId xmlns:a16="http://schemas.microsoft.com/office/drawing/2014/main" id="{E80DC1AE-19C3-DE87-C1E1-409BC90F8E28}"/>
                </a:ext>
              </a:extLst>
            </p:cNvPr>
            <p:cNvSpPr/>
            <p:nvPr/>
          </p:nvSpPr>
          <p:spPr>
            <a:xfrm>
              <a:off x="3063553" y="4465703"/>
              <a:ext cx="575" cy="1274"/>
            </a:xfrm>
            <a:custGeom>
              <a:avLst/>
              <a:gdLst/>
              <a:ahLst/>
              <a:cxnLst/>
              <a:rect l="l" t="t" r="r" b="b"/>
              <a:pathLst>
                <a:path w="14" h="31" extrusionOk="0">
                  <a:moveTo>
                    <a:pt x="14" y="1"/>
                  </a:moveTo>
                  <a:cubicBezTo>
                    <a:pt x="0" y="1"/>
                    <a:pt x="0" y="14"/>
                    <a:pt x="0" y="14"/>
                  </a:cubicBezTo>
                  <a:cubicBezTo>
                    <a:pt x="0" y="14"/>
                    <a:pt x="0" y="31"/>
                    <a:pt x="14" y="31"/>
                  </a:cubicBezTo>
                  <a:lnTo>
                    <a:pt x="14" y="14"/>
                  </a:ln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0;p38">
              <a:extLst>
                <a:ext uri="{FF2B5EF4-FFF2-40B4-BE49-F238E27FC236}">
                  <a16:creationId xmlns:a16="http://schemas.microsoft.com/office/drawing/2014/main" id="{3E322E69-7C8B-93DE-B534-7CE9708CE24D}"/>
                </a:ext>
              </a:extLst>
            </p:cNvPr>
            <p:cNvSpPr/>
            <p:nvPr/>
          </p:nvSpPr>
          <p:spPr>
            <a:xfrm>
              <a:off x="3063553" y="4469113"/>
              <a:ext cx="575" cy="575"/>
            </a:xfrm>
            <a:custGeom>
              <a:avLst/>
              <a:gdLst/>
              <a:ahLst/>
              <a:cxnLst/>
              <a:rect l="l" t="t" r="r" b="b"/>
              <a:pathLst>
                <a:path w="14" h="14" extrusionOk="0">
                  <a:moveTo>
                    <a:pt x="0" y="0"/>
                  </a:moveTo>
                  <a:cubicBezTo>
                    <a:pt x="0" y="14"/>
                    <a:pt x="14" y="14"/>
                    <a:pt x="14" y="14"/>
                  </a:cubicBez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1;p38">
              <a:extLst>
                <a:ext uri="{FF2B5EF4-FFF2-40B4-BE49-F238E27FC236}">
                  <a16:creationId xmlns:a16="http://schemas.microsoft.com/office/drawing/2014/main" id="{9A2396B9-0ADD-1131-5128-C4F4603DF19F}"/>
                </a:ext>
              </a:extLst>
            </p:cNvPr>
            <p:cNvSpPr/>
            <p:nvPr/>
          </p:nvSpPr>
          <p:spPr>
            <a:xfrm>
              <a:off x="3309891" y="4632161"/>
              <a:ext cx="1151" cy="1274"/>
            </a:xfrm>
            <a:custGeom>
              <a:avLst/>
              <a:gdLst/>
              <a:ahLst/>
              <a:cxnLst/>
              <a:rect l="l" t="t" r="r" b="b"/>
              <a:pathLst>
                <a:path w="28" h="31" extrusionOk="0">
                  <a:moveTo>
                    <a:pt x="14" y="1"/>
                  </a:moveTo>
                  <a:cubicBezTo>
                    <a:pt x="1" y="1"/>
                    <a:pt x="14" y="14"/>
                    <a:pt x="14" y="30"/>
                  </a:cubicBezTo>
                  <a:cubicBezTo>
                    <a:pt x="14" y="14"/>
                    <a:pt x="27" y="1"/>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2;p38">
              <a:extLst>
                <a:ext uri="{FF2B5EF4-FFF2-40B4-BE49-F238E27FC236}">
                  <a16:creationId xmlns:a16="http://schemas.microsoft.com/office/drawing/2014/main" id="{D05CCBE9-7E98-0DA4-8A78-54B0A0C211D0}"/>
                </a:ext>
              </a:extLst>
            </p:cNvPr>
            <p:cNvSpPr/>
            <p:nvPr/>
          </p:nvSpPr>
          <p:spPr>
            <a:xfrm>
              <a:off x="3312603" y="4637338"/>
              <a:ext cx="41" cy="575"/>
            </a:xfrm>
            <a:custGeom>
              <a:avLst/>
              <a:gdLst/>
              <a:ahLst/>
              <a:cxnLst/>
              <a:rect l="l" t="t" r="r" b="b"/>
              <a:pathLst>
                <a:path w="1" h="14" extrusionOk="0">
                  <a:moveTo>
                    <a:pt x="1" y="14"/>
                  </a:moveTo>
                  <a:lnTo>
                    <a:pt x="1" y="1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3;p38">
              <a:extLst>
                <a:ext uri="{FF2B5EF4-FFF2-40B4-BE49-F238E27FC236}">
                  <a16:creationId xmlns:a16="http://schemas.microsoft.com/office/drawing/2014/main" id="{EDCC0351-A1AB-AB55-A409-CB693F3C4A92}"/>
                </a:ext>
              </a:extLst>
            </p:cNvPr>
            <p:cNvSpPr/>
            <p:nvPr/>
          </p:nvSpPr>
          <p:spPr>
            <a:xfrm>
              <a:off x="3137188" y="4636105"/>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4;p38">
              <a:extLst>
                <a:ext uri="{FF2B5EF4-FFF2-40B4-BE49-F238E27FC236}">
                  <a16:creationId xmlns:a16="http://schemas.microsoft.com/office/drawing/2014/main" id="{BA4A163C-3751-F519-3191-CC1B6A79352C}"/>
                </a:ext>
              </a:extLst>
            </p:cNvPr>
            <p:cNvSpPr/>
            <p:nvPr/>
          </p:nvSpPr>
          <p:spPr>
            <a:xfrm>
              <a:off x="3311535" y="4635571"/>
              <a:ext cx="41" cy="41"/>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55;p38">
              <a:extLst>
                <a:ext uri="{FF2B5EF4-FFF2-40B4-BE49-F238E27FC236}">
                  <a16:creationId xmlns:a16="http://schemas.microsoft.com/office/drawing/2014/main" id="{62D4D226-2996-AD19-952D-7F1FF856BA08}"/>
                </a:ext>
              </a:extLst>
            </p:cNvPr>
            <p:cNvSpPr/>
            <p:nvPr/>
          </p:nvSpPr>
          <p:spPr>
            <a:xfrm>
              <a:off x="3293455" y="4694536"/>
              <a:ext cx="41" cy="575"/>
            </a:xfrm>
            <a:custGeom>
              <a:avLst/>
              <a:gdLst/>
              <a:ahLst/>
              <a:cxnLst/>
              <a:rect l="l" t="t" r="r" b="b"/>
              <a:pathLst>
                <a:path w="1" h="14" extrusionOk="0">
                  <a:moveTo>
                    <a:pt x="1" y="14"/>
                  </a:moveTo>
                  <a:lnTo>
                    <a:pt x="1" y="1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56;p38">
              <a:extLst>
                <a:ext uri="{FF2B5EF4-FFF2-40B4-BE49-F238E27FC236}">
                  <a16:creationId xmlns:a16="http://schemas.microsoft.com/office/drawing/2014/main" id="{4584D467-E38C-3908-9AE2-BB7637DE68BB}"/>
                </a:ext>
              </a:extLst>
            </p:cNvPr>
            <p:cNvSpPr/>
            <p:nvPr/>
          </p:nvSpPr>
          <p:spPr>
            <a:xfrm>
              <a:off x="3308659" y="4696714"/>
              <a:ext cx="41" cy="41"/>
            </a:xfrm>
            <a:custGeom>
              <a:avLst/>
              <a:gdLst/>
              <a:ahLst/>
              <a:cxnLst/>
              <a:rect l="l" t="t" r="r" b="b"/>
              <a:pathLst>
                <a:path w="1" h="1" extrusionOk="0">
                  <a:moveTo>
                    <a:pt x="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57;p38">
              <a:extLst>
                <a:ext uri="{FF2B5EF4-FFF2-40B4-BE49-F238E27FC236}">
                  <a16:creationId xmlns:a16="http://schemas.microsoft.com/office/drawing/2014/main" id="{F116A888-C03B-907C-7240-F4F860E89435}"/>
                </a:ext>
              </a:extLst>
            </p:cNvPr>
            <p:cNvSpPr/>
            <p:nvPr/>
          </p:nvSpPr>
          <p:spPr>
            <a:xfrm>
              <a:off x="3296290" y="4702426"/>
              <a:ext cx="616" cy="575"/>
            </a:xfrm>
            <a:custGeom>
              <a:avLst/>
              <a:gdLst/>
              <a:ahLst/>
              <a:cxnLst/>
              <a:rect l="l" t="t" r="r" b="b"/>
              <a:pathLst>
                <a:path w="15" h="14" extrusionOk="0">
                  <a:moveTo>
                    <a:pt x="1" y="0"/>
                  </a:moveTo>
                  <a:lnTo>
                    <a:pt x="1" y="14"/>
                  </a:lnTo>
                  <a:cubicBezTo>
                    <a:pt x="1" y="0"/>
                    <a:pt x="14" y="0"/>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58;p38">
              <a:extLst>
                <a:ext uri="{FF2B5EF4-FFF2-40B4-BE49-F238E27FC236}">
                  <a16:creationId xmlns:a16="http://schemas.microsoft.com/office/drawing/2014/main" id="{E86EA83A-D55F-A3E3-1969-75627696942B}"/>
                </a:ext>
              </a:extLst>
            </p:cNvPr>
            <p:cNvSpPr/>
            <p:nvPr/>
          </p:nvSpPr>
          <p:spPr>
            <a:xfrm>
              <a:off x="3296290" y="4702426"/>
              <a:ext cx="41" cy="575"/>
            </a:xfrm>
            <a:custGeom>
              <a:avLst/>
              <a:gdLst/>
              <a:ahLst/>
              <a:cxnLst/>
              <a:rect l="l" t="t" r="r" b="b"/>
              <a:pathLst>
                <a:path w="1" h="14" extrusionOk="0">
                  <a:moveTo>
                    <a:pt x="1" y="0"/>
                  </a:moveTo>
                  <a:lnTo>
                    <a:pt x="1" y="14"/>
                  </a:lnTo>
                  <a:lnTo>
                    <a:pt x="1"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59;p38">
              <a:extLst>
                <a:ext uri="{FF2B5EF4-FFF2-40B4-BE49-F238E27FC236}">
                  <a16:creationId xmlns:a16="http://schemas.microsoft.com/office/drawing/2014/main" id="{FE09C946-E4B4-4E90-8408-B38C9EA0136C}"/>
                </a:ext>
              </a:extLst>
            </p:cNvPr>
            <p:cNvSpPr/>
            <p:nvPr/>
          </p:nvSpPr>
          <p:spPr>
            <a:xfrm>
              <a:off x="3519289" y="4684346"/>
              <a:ext cx="575" cy="575"/>
            </a:xfrm>
            <a:custGeom>
              <a:avLst/>
              <a:gdLst/>
              <a:ahLst/>
              <a:cxnLst/>
              <a:rect l="l" t="t" r="r" b="b"/>
              <a:pathLst>
                <a:path w="14" h="14" extrusionOk="0">
                  <a:moveTo>
                    <a:pt x="14" y="1"/>
                  </a:moveTo>
                  <a:cubicBezTo>
                    <a:pt x="14" y="14"/>
                    <a:pt x="1" y="14"/>
                    <a:pt x="14" y="14"/>
                  </a:cubicBez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0;p38">
              <a:extLst>
                <a:ext uri="{FF2B5EF4-FFF2-40B4-BE49-F238E27FC236}">
                  <a16:creationId xmlns:a16="http://schemas.microsoft.com/office/drawing/2014/main" id="{98CF6B16-EB89-60FB-4AD0-088D2F6F28D5}"/>
                </a:ext>
              </a:extLst>
            </p:cNvPr>
            <p:cNvSpPr/>
            <p:nvPr/>
          </p:nvSpPr>
          <p:spPr>
            <a:xfrm>
              <a:off x="3324027" y="4721040"/>
              <a:ext cx="1151" cy="699"/>
            </a:xfrm>
            <a:custGeom>
              <a:avLst/>
              <a:gdLst/>
              <a:ahLst/>
              <a:cxnLst/>
              <a:rect l="l" t="t" r="r" b="b"/>
              <a:pathLst>
                <a:path w="28" h="17" extrusionOk="0">
                  <a:moveTo>
                    <a:pt x="27" y="0"/>
                  </a:moveTo>
                  <a:cubicBezTo>
                    <a:pt x="14" y="0"/>
                    <a:pt x="1" y="0"/>
                    <a:pt x="1" y="17"/>
                  </a:cubicBezTo>
                  <a:cubicBezTo>
                    <a:pt x="14" y="17"/>
                    <a:pt x="27" y="17"/>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1;p38">
              <a:extLst>
                <a:ext uri="{FF2B5EF4-FFF2-40B4-BE49-F238E27FC236}">
                  <a16:creationId xmlns:a16="http://schemas.microsoft.com/office/drawing/2014/main" id="{4FBFAA2D-C463-E884-47F3-9E0E8D425A14}"/>
                </a:ext>
              </a:extLst>
            </p:cNvPr>
            <p:cNvSpPr/>
            <p:nvPr/>
          </p:nvSpPr>
          <p:spPr>
            <a:xfrm>
              <a:off x="3323492" y="4721697"/>
              <a:ext cx="575" cy="1151"/>
            </a:xfrm>
            <a:custGeom>
              <a:avLst/>
              <a:gdLst/>
              <a:ahLst/>
              <a:cxnLst/>
              <a:rect l="l" t="t" r="r" b="b"/>
              <a:pathLst>
                <a:path w="14" h="28" extrusionOk="0">
                  <a:moveTo>
                    <a:pt x="14" y="1"/>
                  </a:moveTo>
                  <a:lnTo>
                    <a:pt x="0" y="27"/>
                  </a:lnTo>
                  <a:cubicBezTo>
                    <a:pt x="14" y="14"/>
                    <a:pt x="14" y="14"/>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2;p38">
              <a:extLst>
                <a:ext uri="{FF2B5EF4-FFF2-40B4-BE49-F238E27FC236}">
                  <a16:creationId xmlns:a16="http://schemas.microsoft.com/office/drawing/2014/main" id="{5ADDCC00-5C6C-685F-4632-A11481209FA3}"/>
                </a:ext>
              </a:extLst>
            </p:cNvPr>
            <p:cNvSpPr/>
            <p:nvPr/>
          </p:nvSpPr>
          <p:spPr>
            <a:xfrm>
              <a:off x="3322794" y="4722807"/>
              <a:ext cx="740" cy="41"/>
            </a:xfrm>
            <a:custGeom>
              <a:avLst/>
              <a:gdLst/>
              <a:ahLst/>
              <a:cxnLst/>
              <a:rect l="l" t="t" r="r" b="b"/>
              <a:pathLst>
                <a:path w="18" h="1" extrusionOk="0">
                  <a:moveTo>
                    <a:pt x="17"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3;p38">
              <a:extLst>
                <a:ext uri="{FF2B5EF4-FFF2-40B4-BE49-F238E27FC236}">
                  <a16:creationId xmlns:a16="http://schemas.microsoft.com/office/drawing/2014/main" id="{EF2E931F-0C35-7C51-D454-39B6320E1F31}"/>
                </a:ext>
              </a:extLst>
            </p:cNvPr>
            <p:cNvSpPr/>
            <p:nvPr/>
          </p:nvSpPr>
          <p:spPr>
            <a:xfrm>
              <a:off x="3522700" y="4723341"/>
              <a:ext cx="575" cy="575"/>
            </a:xfrm>
            <a:custGeom>
              <a:avLst/>
              <a:gdLst/>
              <a:ahLst/>
              <a:cxnLst/>
              <a:rect l="l" t="t" r="r" b="b"/>
              <a:pathLst>
                <a:path w="14" h="14" extrusionOk="0">
                  <a:moveTo>
                    <a:pt x="0" y="1"/>
                  </a:moveTo>
                  <a:lnTo>
                    <a:pt x="0" y="14"/>
                  </a:lnTo>
                  <a:lnTo>
                    <a:pt x="13" y="14"/>
                  </a:lnTo>
                  <a:lnTo>
                    <a:pt x="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4;p38">
              <a:extLst>
                <a:ext uri="{FF2B5EF4-FFF2-40B4-BE49-F238E27FC236}">
                  <a16:creationId xmlns:a16="http://schemas.microsoft.com/office/drawing/2014/main" id="{4D810C62-BC71-B539-21D1-EED0DABA7572}"/>
                </a:ext>
              </a:extLst>
            </p:cNvPr>
            <p:cNvSpPr/>
            <p:nvPr/>
          </p:nvSpPr>
          <p:spPr>
            <a:xfrm>
              <a:off x="3312603" y="4603356"/>
              <a:ext cx="740" cy="575"/>
            </a:xfrm>
            <a:custGeom>
              <a:avLst/>
              <a:gdLst/>
              <a:ahLst/>
              <a:cxnLst/>
              <a:rect l="l" t="t" r="r" b="b"/>
              <a:pathLst>
                <a:path w="18" h="14" extrusionOk="0">
                  <a:moveTo>
                    <a:pt x="1" y="1"/>
                  </a:moveTo>
                  <a:cubicBezTo>
                    <a:pt x="1" y="14"/>
                    <a:pt x="1" y="14"/>
                    <a:pt x="17" y="14"/>
                  </a:cubicBezTo>
                  <a:cubicBezTo>
                    <a:pt x="17" y="1"/>
                    <a:pt x="17"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65;p38">
              <a:extLst>
                <a:ext uri="{FF2B5EF4-FFF2-40B4-BE49-F238E27FC236}">
                  <a16:creationId xmlns:a16="http://schemas.microsoft.com/office/drawing/2014/main" id="{5147384C-6186-6712-346E-4E141C105D00}"/>
                </a:ext>
              </a:extLst>
            </p:cNvPr>
            <p:cNvSpPr/>
            <p:nvPr/>
          </p:nvSpPr>
          <p:spPr>
            <a:xfrm>
              <a:off x="3135421" y="4595344"/>
              <a:ext cx="575" cy="740"/>
            </a:xfrm>
            <a:custGeom>
              <a:avLst/>
              <a:gdLst/>
              <a:ahLst/>
              <a:cxnLst/>
              <a:rect l="l" t="t" r="r" b="b"/>
              <a:pathLst>
                <a:path w="14" h="18" extrusionOk="0">
                  <a:moveTo>
                    <a:pt x="1" y="1"/>
                  </a:moveTo>
                  <a:lnTo>
                    <a:pt x="1" y="17"/>
                  </a:lnTo>
                  <a:cubicBezTo>
                    <a:pt x="14" y="17"/>
                    <a:pt x="14" y="17"/>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66;p38">
              <a:extLst>
                <a:ext uri="{FF2B5EF4-FFF2-40B4-BE49-F238E27FC236}">
                  <a16:creationId xmlns:a16="http://schemas.microsoft.com/office/drawing/2014/main" id="{A1C7605A-9DB4-ABCA-A960-8DA3BFA708A0}"/>
                </a:ext>
              </a:extLst>
            </p:cNvPr>
            <p:cNvSpPr/>
            <p:nvPr/>
          </p:nvSpPr>
          <p:spPr>
            <a:xfrm>
              <a:off x="3250392" y="4757323"/>
              <a:ext cx="411" cy="288"/>
            </a:xfrm>
            <a:custGeom>
              <a:avLst/>
              <a:gdLst/>
              <a:ahLst/>
              <a:cxnLst/>
              <a:rect l="l" t="t" r="r" b="b"/>
              <a:pathLst>
                <a:path w="10" h="7" extrusionOk="0">
                  <a:moveTo>
                    <a:pt x="0" y="0"/>
                  </a:moveTo>
                  <a:cubicBezTo>
                    <a:pt x="0" y="5"/>
                    <a:pt x="2" y="6"/>
                    <a:pt x="3" y="6"/>
                  </a:cubicBezTo>
                  <a:cubicBezTo>
                    <a:pt x="6" y="6"/>
                    <a:pt x="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67;p38">
              <a:extLst>
                <a:ext uri="{FF2B5EF4-FFF2-40B4-BE49-F238E27FC236}">
                  <a16:creationId xmlns:a16="http://schemas.microsoft.com/office/drawing/2014/main" id="{48F61996-A1F4-D90A-A714-EA2535C9466A}"/>
                </a:ext>
              </a:extLst>
            </p:cNvPr>
            <p:cNvSpPr/>
            <p:nvPr/>
          </p:nvSpPr>
          <p:spPr>
            <a:xfrm>
              <a:off x="3351188" y="4659363"/>
              <a:ext cx="1151" cy="575"/>
            </a:xfrm>
            <a:custGeom>
              <a:avLst/>
              <a:gdLst/>
              <a:ahLst/>
              <a:cxnLst/>
              <a:rect l="l" t="t" r="r" b="b"/>
              <a:pathLst>
                <a:path w="28" h="14" extrusionOk="0">
                  <a:moveTo>
                    <a:pt x="1" y="0"/>
                  </a:moveTo>
                  <a:lnTo>
                    <a:pt x="1" y="13"/>
                  </a:lnTo>
                  <a:cubicBezTo>
                    <a:pt x="1" y="13"/>
                    <a:pt x="27"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68;p38">
              <a:extLst>
                <a:ext uri="{FF2B5EF4-FFF2-40B4-BE49-F238E27FC236}">
                  <a16:creationId xmlns:a16="http://schemas.microsoft.com/office/drawing/2014/main" id="{25A80693-F39F-76FC-CA5A-6FF606829789}"/>
                </a:ext>
              </a:extLst>
            </p:cNvPr>
            <p:cNvSpPr/>
            <p:nvPr/>
          </p:nvSpPr>
          <p:spPr>
            <a:xfrm>
              <a:off x="3052829" y="4571018"/>
              <a:ext cx="575" cy="575"/>
            </a:xfrm>
            <a:custGeom>
              <a:avLst/>
              <a:gdLst/>
              <a:ahLst/>
              <a:cxnLst/>
              <a:rect l="l" t="t" r="r" b="b"/>
              <a:pathLst>
                <a:path w="14" h="14" extrusionOk="0">
                  <a:moveTo>
                    <a:pt x="13" y="1"/>
                  </a:moveTo>
                  <a:lnTo>
                    <a:pt x="0" y="14"/>
                  </a:lnTo>
                  <a:cubicBezTo>
                    <a:pt x="13" y="14"/>
                    <a:pt x="13"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69;p38">
              <a:extLst>
                <a:ext uri="{FF2B5EF4-FFF2-40B4-BE49-F238E27FC236}">
                  <a16:creationId xmlns:a16="http://schemas.microsoft.com/office/drawing/2014/main" id="{8AFD6286-F0C4-9B56-2893-A0AC47B9BBC5}"/>
                </a:ext>
              </a:extLst>
            </p:cNvPr>
            <p:cNvSpPr/>
            <p:nvPr/>
          </p:nvSpPr>
          <p:spPr>
            <a:xfrm>
              <a:off x="3090180" y="4826355"/>
              <a:ext cx="575" cy="329"/>
            </a:xfrm>
            <a:custGeom>
              <a:avLst/>
              <a:gdLst/>
              <a:ahLst/>
              <a:cxnLst/>
              <a:rect l="l" t="t" r="r" b="b"/>
              <a:pathLst>
                <a:path w="14" h="8" extrusionOk="0">
                  <a:moveTo>
                    <a:pt x="0" y="0"/>
                  </a:moveTo>
                  <a:cubicBezTo>
                    <a:pt x="9" y="0"/>
                    <a:pt x="12" y="8"/>
                    <a:pt x="13" y="8"/>
                  </a:cubicBezTo>
                  <a:cubicBezTo>
                    <a:pt x="14" y="8"/>
                    <a:pt x="14" y="6"/>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0;p38">
              <a:extLst>
                <a:ext uri="{FF2B5EF4-FFF2-40B4-BE49-F238E27FC236}">
                  <a16:creationId xmlns:a16="http://schemas.microsoft.com/office/drawing/2014/main" id="{35A24C6F-4415-C10F-040A-2F7682BCBEED}"/>
                </a:ext>
              </a:extLst>
            </p:cNvPr>
            <p:cNvSpPr/>
            <p:nvPr/>
          </p:nvSpPr>
          <p:spPr>
            <a:xfrm>
              <a:off x="3463324" y="4860994"/>
              <a:ext cx="575" cy="288"/>
            </a:xfrm>
            <a:custGeom>
              <a:avLst/>
              <a:gdLst/>
              <a:ahLst/>
              <a:cxnLst/>
              <a:rect l="l" t="t" r="r" b="b"/>
              <a:pathLst>
                <a:path w="14" h="7" extrusionOk="0">
                  <a:moveTo>
                    <a:pt x="0" y="1"/>
                  </a:moveTo>
                  <a:cubicBezTo>
                    <a:pt x="9" y="1"/>
                    <a:pt x="12" y="6"/>
                    <a:pt x="13" y="6"/>
                  </a:cubicBezTo>
                  <a:cubicBezTo>
                    <a:pt x="13" y="6"/>
                    <a:pt x="13" y="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1;p38">
              <a:extLst>
                <a:ext uri="{FF2B5EF4-FFF2-40B4-BE49-F238E27FC236}">
                  <a16:creationId xmlns:a16="http://schemas.microsoft.com/office/drawing/2014/main" id="{B10C5C97-CAD0-F99C-85D4-CA2D79B897B5}"/>
                </a:ext>
              </a:extLst>
            </p:cNvPr>
            <p:cNvSpPr/>
            <p:nvPr/>
          </p:nvSpPr>
          <p:spPr>
            <a:xfrm>
              <a:off x="3152966" y="4506465"/>
              <a:ext cx="699" cy="616"/>
            </a:xfrm>
            <a:custGeom>
              <a:avLst/>
              <a:gdLst/>
              <a:ahLst/>
              <a:cxnLst/>
              <a:rect l="l" t="t" r="r" b="b"/>
              <a:pathLst>
                <a:path w="17" h="15" extrusionOk="0">
                  <a:moveTo>
                    <a:pt x="17" y="1"/>
                  </a:moveTo>
                  <a:cubicBezTo>
                    <a:pt x="0" y="1"/>
                    <a:pt x="17" y="14"/>
                    <a:pt x="17" y="14"/>
                  </a:cubicBezTo>
                  <a:lnTo>
                    <a:pt x="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2;p38">
              <a:extLst>
                <a:ext uri="{FF2B5EF4-FFF2-40B4-BE49-F238E27FC236}">
                  <a16:creationId xmlns:a16="http://schemas.microsoft.com/office/drawing/2014/main" id="{9799CFAE-7C2A-4993-10AF-232983411DF9}"/>
                </a:ext>
              </a:extLst>
            </p:cNvPr>
            <p:cNvSpPr/>
            <p:nvPr/>
          </p:nvSpPr>
          <p:spPr>
            <a:xfrm>
              <a:off x="3494429" y="4880677"/>
              <a:ext cx="41" cy="1274"/>
            </a:xfrm>
            <a:custGeom>
              <a:avLst/>
              <a:gdLst/>
              <a:ahLst/>
              <a:cxnLst/>
              <a:rect l="l" t="t" r="r" b="b"/>
              <a:pathLst>
                <a:path w="1" h="31" extrusionOk="0">
                  <a:moveTo>
                    <a:pt x="0" y="1"/>
                  </a:moveTo>
                  <a:lnTo>
                    <a:pt x="0" y="31"/>
                  </a:lnTo>
                  <a:lnTo>
                    <a:pt x="0" y="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3;p38">
              <a:extLst>
                <a:ext uri="{FF2B5EF4-FFF2-40B4-BE49-F238E27FC236}">
                  <a16:creationId xmlns:a16="http://schemas.microsoft.com/office/drawing/2014/main" id="{B321DC90-88D6-D77E-C473-64FE5883FF32}"/>
                </a:ext>
              </a:extLst>
            </p:cNvPr>
            <p:cNvSpPr/>
            <p:nvPr/>
          </p:nvSpPr>
          <p:spPr>
            <a:xfrm>
              <a:off x="3064087" y="4469647"/>
              <a:ext cx="1274" cy="1274"/>
            </a:xfrm>
            <a:custGeom>
              <a:avLst/>
              <a:gdLst/>
              <a:ahLst/>
              <a:cxnLst/>
              <a:rect l="l" t="t" r="r" b="b"/>
              <a:pathLst>
                <a:path w="31" h="31" extrusionOk="0">
                  <a:moveTo>
                    <a:pt x="1" y="1"/>
                  </a:moveTo>
                  <a:lnTo>
                    <a:pt x="1" y="30"/>
                  </a:lnTo>
                  <a:cubicBezTo>
                    <a:pt x="14" y="17"/>
                    <a:pt x="30" y="1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4;p38">
              <a:extLst>
                <a:ext uri="{FF2B5EF4-FFF2-40B4-BE49-F238E27FC236}">
                  <a16:creationId xmlns:a16="http://schemas.microsoft.com/office/drawing/2014/main" id="{49972C9E-2C76-56FB-B51D-8BB35F7BB887}"/>
                </a:ext>
              </a:extLst>
            </p:cNvPr>
            <p:cNvSpPr/>
            <p:nvPr/>
          </p:nvSpPr>
          <p:spPr>
            <a:xfrm>
              <a:off x="3046007" y="4263660"/>
              <a:ext cx="575" cy="575"/>
            </a:xfrm>
            <a:custGeom>
              <a:avLst/>
              <a:gdLst/>
              <a:ahLst/>
              <a:cxnLst/>
              <a:rect l="l" t="t" r="r" b="b"/>
              <a:pathLst>
                <a:path w="14" h="14" extrusionOk="0">
                  <a:moveTo>
                    <a:pt x="1" y="1"/>
                  </a:moveTo>
                  <a:lnTo>
                    <a:pt x="1" y="14"/>
                  </a:lnTo>
                  <a:lnTo>
                    <a:pt x="14" y="14"/>
                  </a:lnTo>
                  <a:cubicBezTo>
                    <a:pt x="14" y="14"/>
                    <a:pt x="1" y="1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675;p38">
              <a:extLst>
                <a:ext uri="{FF2B5EF4-FFF2-40B4-BE49-F238E27FC236}">
                  <a16:creationId xmlns:a16="http://schemas.microsoft.com/office/drawing/2014/main" id="{B6766594-409A-04E4-DE93-17DE732E3E7C}"/>
                </a:ext>
              </a:extLst>
            </p:cNvPr>
            <p:cNvSpPr/>
            <p:nvPr/>
          </p:nvSpPr>
          <p:spPr>
            <a:xfrm>
              <a:off x="3081633" y="4316667"/>
              <a:ext cx="67963" cy="29955"/>
            </a:xfrm>
            <a:custGeom>
              <a:avLst/>
              <a:gdLst/>
              <a:ahLst/>
              <a:cxnLst/>
              <a:rect l="l" t="t" r="r" b="b"/>
              <a:pathLst>
                <a:path w="1654" h="729" extrusionOk="0">
                  <a:moveTo>
                    <a:pt x="1054" y="1"/>
                  </a:moveTo>
                  <a:cubicBezTo>
                    <a:pt x="1039" y="1"/>
                    <a:pt x="1024" y="2"/>
                    <a:pt x="1009" y="3"/>
                  </a:cubicBezTo>
                  <a:cubicBezTo>
                    <a:pt x="979" y="3"/>
                    <a:pt x="953" y="3"/>
                    <a:pt x="926" y="20"/>
                  </a:cubicBezTo>
                  <a:cubicBezTo>
                    <a:pt x="691" y="86"/>
                    <a:pt x="470" y="169"/>
                    <a:pt x="265" y="308"/>
                  </a:cubicBezTo>
                  <a:cubicBezTo>
                    <a:pt x="195" y="334"/>
                    <a:pt x="152" y="390"/>
                    <a:pt x="99" y="433"/>
                  </a:cubicBezTo>
                  <a:cubicBezTo>
                    <a:pt x="56" y="486"/>
                    <a:pt x="70" y="543"/>
                    <a:pt x="43" y="599"/>
                  </a:cubicBezTo>
                  <a:cubicBezTo>
                    <a:pt x="30" y="638"/>
                    <a:pt x="0" y="665"/>
                    <a:pt x="43" y="708"/>
                  </a:cubicBezTo>
                  <a:cubicBezTo>
                    <a:pt x="58" y="722"/>
                    <a:pt x="73" y="728"/>
                    <a:pt x="87" y="728"/>
                  </a:cubicBezTo>
                  <a:cubicBezTo>
                    <a:pt x="112" y="728"/>
                    <a:pt x="136" y="711"/>
                    <a:pt x="152" y="695"/>
                  </a:cubicBezTo>
                  <a:cubicBezTo>
                    <a:pt x="430" y="556"/>
                    <a:pt x="718" y="447"/>
                    <a:pt x="1022" y="390"/>
                  </a:cubicBezTo>
                  <a:cubicBezTo>
                    <a:pt x="1062" y="377"/>
                    <a:pt x="1118" y="377"/>
                    <a:pt x="1158" y="377"/>
                  </a:cubicBezTo>
                  <a:cubicBezTo>
                    <a:pt x="1240" y="404"/>
                    <a:pt x="1339" y="417"/>
                    <a:pt x="1406" y="460"/>
                  </a:cubicBezTo>
                  <a:cubicBezTo>
                    <a:pt x="1423" y="467"/>
                    <a:pt x="1439" y="475"/>
                    <a:pt x="1454" y="475"/>
                  </a:cubicBezTo>
                  <a:cubicBezTo>
                    <a:pt x="1466" y="475"/>
                    <a:pt x="1477" y="471"/>
                    <a:pt x="1488" y="460"/>
                  </a:cubicBezTo>
                  <a:cubicBezTo>
                    <a:pt x="1531" y="417"/>
                    <a:pt x="1488" y="390"/>
                    <a:pt x="1475" y="364"/>
                  </a:cubicBezTo>
                  <a:cubicBezTo>
                    <a:pt x="1544" y="364"/>
                    <a:pt x="1571" y="321"/>
                    <a:pt x="1558" y="268"/>
                  </a:cubicBezTo>
                  <a:cubicBezTo>
                    <a:pt x="1558" y="252"/>
                    <a:pt x="1544" y="252"/>
                    <a:pt x="1544" y="238"/>
                  </a:cubicBezTo>
                  <a:lnTo>
                    <a:pt x="1558" y="238"/>
                  </a:lnTo>
                  <a:lnTo>
                    <a:pt x="1571" y="252"/>
                  </a:lnTo>
                  <a:cubicBezTo>
                    <a:pt x="1582" y="252"/>
                    <a:pt x="1594" y="254"/>
                    <a:pt x="1606" y="254"/>
                  </a:cubicBezTo>
                  <a:cubicBezTo>
                    <a:pt x="1626" y="254"/>
                    <a:pt x="1645" y="247"/>
                    <a:pt x="1654" y="212"/>
                  </a:cubicBezTo>
                  <a:cubicBezTo>
                    <a:pt x="1654" y="185"/>
                    <a:pt x="1640" y="142"/>
                    <a:pt x="1614" y="129"/>
                  </a:cubicBezTo>
                  <a:cubicBezTo>
                    <a:pt x="1540" y="79"/>
                    <a:pt x="1476" y="18"/>
                    <a:pt x="1394" y="18"/>
                  </a:cubicBezTo>
                  <a:cubicBezTo>
                    <a:pt x="1385" y="18"/>
                    <a:pt x="1376" y="18"/>
                    <a:pt x="1366" y="20"/>
                  </a:cubicBezTo>
                  <a:cubicBezTo>
                    <a:pt x="1349" y="22"/>
                    <a:pt x="1332" y="23"/>
                    <a:pt x="1315" y="23"/>
                  </a:cubicBezTo>
                  <a:cubicBezTo>
                    <a:pt x="1224" y="23"/>
                    <a:pt x="1136" y="1"/>
                    <a:pt x="1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676;p38">
              <a:extLst>
                <a:ext uri="{FF2B5EF4-FFF2-40B4-BE49-F238E27FC236}">
                  <a16:creationId xmlns:a16="http://schemas.microsoft.com/office/drawing/2014/main" id="{31FAAA69-D815-E592-E397-4C80477D7DE3}"/>
                </a:ext>
              </a:extLst>
            </p:cNvPr>
            <p:cNvSpPr/>
            <p:nvPr/>
          </p:nvSpPr>
          <p:spPr>
            <a:xfrm>
              <a:off x="3144543" y="4331049"/>
              <a:ext cx="40268" cy="104656"/>
            </a:xfrm>
            <a:custGeom>
              <a:avLst/>
              <a:gdLst/>
              <a:ahLst/>
              <a:cxnLst/>
              <a:rect l="l" t="t" r="r" b="b"/>
              <a:pathLst>
                <a:path w="980" h="2547" extrusionOk="0">
                  <a:moveTo>
                    <a:pt x="635" y="1"/>
                  </a:moveTo>
                  <a:cubicBezTo>
                    <a:pt x="605" y="1"/>
                    <a:pt x="592" y="14"/>
                    <a:pt x="579" y="27"/>
                  </a:cubicBezTo>
                  <a:cubicBezTo>
                    <a:pt x="566" y="54"/>
                    <a:pt x="566" y="67"/>
                    <a:pt x="566" y="97"/>
                  </a:cubicBezTo>
                  <a:cubicBezTo>
                    <a:pt x="566" y="193"/>
                    <a:pt x="592" y="302"/>
                    <a:pt x="592" y="398"/>
                  </a:cubicBezTo>
                  <a:cubicBezTo>
                    <a:pt x="605" y="619"/>
                    <a:pt x="619" y="854"/>
                    <a:pt x="662" y="1075"/>
                  </a:cubicBezTo>
                  <a:cubicBezTo>
                    <a:pt x="701" y="1294"/>
                    <a:pt x="757" y="1515"/>
                    <a:pt x="771" y="1737"/>
                  </a:cubicBezTo>
                  <a:lnTo>
                    <a:pt x="771" y="1833"/>
                  </a:lnTo>
                  <a:cubicBezTo>
                    <a:pt x="744" y="2011"/>
                    <a:pt x="701" y="2190"/>
                    <a:pt x="675" y="2355"/>
                  </a:cubicBezTo>
                  <a:cubicBezTo>
                    <a:pt x="662" y="2425"/>
                    <a:pt x="635" y="2425"/>
                    <a:pt x="579" y="2425"/>
                  </a:cubicBezTo>
                  <a:cubicBezTo>
                    <a:pt x="414" y="2398"/>
                    <a:pt x="248" y="2382"/>
                    <a:pt x="109" y="2299"/>
                  </a:cubicBezTo>
                  <a:cubicBezTo>
                    <a:pt x="97" y="2291"/>
                    <a:pt x="88" y="2288"/>
                    <a:pt x="79" y="2288"/>
                  </a:cubicBezTo>
                  <a:cubicBezTo>
                    <a:pt x="60" y="2288"/>
                    <a:pt x="47" y="2304"/>
                    <a:pt x="27" y="2316"/>
                  </a:cubicBezTo>
                  <a:cubicBezTo>
                    <a:pt x="0" y="2368"/>
                    <a:pt x="27" y="2398"/>
                    <a:pt x="70" y="2425"/>
                  </a:cubicBezTo>
                  <a:cubicBezTo>
                    <a:pt x="152" y="2464"/>
                    <a:pt x="235" y="2494"/>
                    <a:pt x="331" y="2521"/>
                  </a:cubicBezTo>
                  <a:cubicBezTo>
                    <a:pt x="397" y="2541"/>
                    <a:pt x="462" y="2545"/>
                    <a:pt x="529" y="2545"/>
                  </a:cubicBezTo>
                  <a:cubicBezTo>
                    <a:pt x="572" y="2545"/>
                    <a:pt x="615" y="2543"/>
                    <a:pt x="660" y="2543"/>
                  </a:cubicBezTo>
                  <a:cubicBezTo>
                    <a:pt x="692" y="2543"/>
                    <a:pt x="724" y="2544"/>
                    <a:pt x="757" y="2547"/>
                  </a:cubicBezTo>
                  <a:cubicBezTo>
                    <a:pt x="800" y="2547"/>
                    <a:pt x="814" y="2521"/>
                    <a:pt x="827" y="2494"/>
                  </a:cubicBezTo>
                  <a:cubicBezTo>
                    <a:pt x="853" y="2368"/>
                    <a:pt x="896" y="2259"/>
                    <a:pt x="910" y="2150"/>
                  </a:cubicBezTo>
                  <a:cubicBezTo>
                    <a:pt x="949" y="2011"/>
                    <a:pt x="979" y="1872"/>
                    <a:pt x="949" y="1720"/>
                  </a:cubicBezTo>
                  <a:cubicBezTo>
                    <a:pt x="923" y="1555"/>
                    <a:pt x="910" y="1376"/>
                    <a:pt x="853" y="1198"/>
                  </a:cubicBezTo>
                  <a:cubicBezTo>
                    <a:pt x="784" y="963"/>
                    <a:pt x="757" y="715"/>
                    <a:pt x="731" y="467"/>
                  </a:cubicBezTo>
                  <a:cubicBezTo>
                    <a:pt x="718" y="331"/>
                    <a:pt x="688" y="179"/>
                    <a:pt x="675" y="40"/>
                  </a:cubicBezTo>
                  <a:cubicBezTo>
                    <a:pt x="662" y="14"/>
                    <a:pt x="662"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677;p38">
              <a:extLst>
                <a:ext uri="{FF2B5EF4-FFF2-40B4-BE49-F238E27FC236}">
                  <a16:creationId xmlns:a16="http://schemas.microsoft.com/office/drawing/2014/main" id="{EE18515F-239E-1506-D1C9-651C589AA82F}"/>
                </a:ext>
              </a:extLst>
            </p:cNvPr>
            <p:cNvSpPr/>
            <p:nvPr/>
          </p:nvSpPr>
          <p:spPr>
            <a:xfrm>
              <a:off x="3108260" y="4441582"/>
              <a:ext cx="74209" cy="23627"/>
            </a:xfrm>
            <a:custGeom>
              <a:avLst/>
              <a:gdLst/>
              <a:ahLst/>
              <a:cxnLst/>
              <a:rect l="l" t="t" r="r" b="b"/>
              <a:pathLst>
                <a:path w="1806" h="575" extrusionOk="0">
                  <a:moveTo>
                    <a:pt x="197" y="0"/>
                  </a:moveTo>
                  <a:cubicBezTo>
                    <a:pt x="178" y="0"/>
                    <a:pt x="160" y="7"/>
                    <a:pt x="152" y="22"/>
                  </a:cubicBezTo>
                  <a:cubicBezTo>
                    <a:pt x="96" y="65"/>
                    <a:pt x="56" y="122"/>
                    <a:pt x="14" y="188"/>
                  </a:cubicBezTo>
                  <a:cubicBezTo>
                    <a:pt x="0" y="217"/>
                    <a:pt x="14" y="244"/>
                    <a:pt x="43" y="270"/>
                  </a:cubicBezTo>
                  <a:cubicBezTo>
                    <a:pt x="54" y="282"/>
                    <a:pt x="64" y="287"/>
                    <a:pt x="74" y="287"/>
                  </a:cubicBezTo>
                  <a:cubicBezTo>
                    <a:pt x="89" y="287"/>
                    <a:pt x="103" y="275"/>
                    <a:pt x="113" y="257"/>
                  </a:cubicBezTo>
                  <a:cubicBezTo>
                    <a:pt x="129" y="241"/>
                    <a:pt x="140" y="229"/>
                    <a:pt x="153" y="229"/>
                  </a:cubicBezTo>
                  <a:cubicBezTo>
                    <a:pt x="161" y="229"/>
                    <a:pt x="169" y="234"/>
                    <a:pt x="179" y="244"/>
                  </a:cubicBezTo>
                  <a:cubicBezTo>
                    <a:pt x="262" y="327"/>
                    <a:pt x="361" y="383"/>
                    <a:pt x="457" y="436"/>
                  </a:cubicBezTo>
                  <a:cubicBezTo>
                    <a:pt x="592" y="505"/>
                    <a:pt x="731" y="561"/>
                    <a:pt x="883" y="575"/>
                  </a:cubicBezTo>
                  <a:cubicBezTo>
                    <a:pt x="971" y="575"/>
                    <a:pt x="1049" y="558"/>
                    <a:pt x="1135" y="558"/>
                  </a:cubicBezTo>
                  <a:cubicBezTo>
                    <a:pt x="1156" y="558"/>
                    <a:pt x="1178" y="559"/>
                    <a:pt x="1201" y="561"/>
                  </a:cubicBezTo>
                  <a:cubicBezTo>
                    <a:pt x="1214" y="562"/>
                    <a:pt x="1226" y="563"/>
                    <a:pt x="1239" y="563"/>
                  </a:cubicBezTo>
                  <a:cubicBezTo>
                    <a:pt x="1399" y="563"/>
                    <a:pt x="1529" y="488"/>
                    <a:pt x="1667" y="436"/>
                  </a:cubicBezTo>
                  <a:cubicBezTo>
                    <a:pt x="1710" y="409"/>
                    <a:pt x="1736" y="383"/>
                    <a:pt x="1779" y="353"/>
                  </a:cubicBezTo>
                  <a:cubicBezTo>
                    <a:pt x="1806" y="327"/>
                    <a:pt x="1793" y="300"/>
                    <a:pt x="1793" y="257"/>
                  </a:cubicBezTo>
                  <a:lnTo>
                    <a:pt x="1793" y="257"/>
                  </a:lnTo>
                  <a:cubicBezTo>
                    <a:pt x="1789" y="258"/>
                    <a:pt x="1785" y="259"/>
                    <a:pt x="1781" y="259"/>
                  </a:cubicBezTo>
                  <a:cubicBezTo>
                    <a:pt x="1753" y="259"/>
                    <a:pt x="1738" y="224"/>
                    <a:pt x="1707" y="224"/>
                  </a:cubicBezTo>
                  <a:cubicBezTo>
                    <a:pt x="1700" y="224"/>
                    <a:pt x="1692" y="226"/>
                    <a:pt x="1683" y="231"/>
                  </a:cubicBezTo>
                  <a:cubicBezTo>
                    <a:pt x="1545" y="327"/>
                    <a:pt x="1392" y="370"/>
                    <a:pt x="1214" y="383"/>
                  </a:cubicBezTo>
                  <a:cubicBezTo>
                    <a:pt x="1104" y="390"/>
                    <a:pt x="992" y="409"/>
                    <a:pt x="882" y="409"/>
                  </a:cubicBezTo>
                  <a:cubicBezTo>
                    <a:pt x="783" y="409"/>
                    <a:pt x="685" y="393"/>
                    <a:pt x="592" y="340"/>
                  </a:cubicBezTo>
                  <a:cubicBezTo>
                    <a:pt x="483" y="287"/>
                    <a:pt x="361" y="231"/>
                    <a:pt x="262" y="161"/>
                  </a:cubicBezTo>
                  <a:cubicBezTo>
                    <a:pt x="235" y="148"/>
                    <a:pt x="209" y="122"/>
                    <a:pt x="235" y="92"/>
                  </a:cubicBezTo>
                  <a:cubicBezTo>
                    <a:pt x="262" y="65"/>
                    <a:pt x="262" y="39"/>
                    <a:pt x="235" y="9"/>
                  </a:cubicBezTo>
                  <a:cubicBezTo>
                    <a:pt x="224" y="4"/>
                    <a:pt x="210"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678;p38">
              <a:extLst>
                <a:ext uri="{FF2B5EF4-FFF2-40B4-BE49-F238E27FC236}">
                  <a16:creationId xmlns:a16="http://schemas.microsoft.com/office/drawing/2014/main" id="{46938DDC-C854-0C8D-64B1-418EDCCF3351}"/>
                </a:ext>
              </a:extLst>
            </p:cNvPr>
            <p:cNvSpPr/>
            <p:nvPr/>
          </p:nvSpPr>
          <p:spPr>
            <a:xfrm>
              <a:off x="3091824" y="4348594"/>
              <a:ext cx="48815" cy="23421"/>
            </a:xfrm>
            <a:custGeom>
              <a:avLst/>
              <a:gdLst/>
              <a:ahLst/>
              <a:cxnLst/>
              <a:rect l="l" t="t" r="r" b="b"/>
              <a:pathLst>
                <a:path w="1188" h="570" extrusionOk="0">
                  <a:moveTo>
                    <a:pt x="1062" y="0"/>
                  </a:moveTo>
                  <a:cubicBezTo>
                    <a:pt x="926" y="0"/>
                    <a:pt x="787" y="0"/>
                    <a:pt x="648" y="27"/>
                  </a:cubicBezTo>
                  <a:cubicBezTo>
                    <a:pt x="526" y="53"/>
                    <a:pt x="414" y="123"/>
                    <a:pt x="291" y="179"/>
                  </a:cubicBezTo>
                  <a:cubicBezTo>
                    <a:pt x="208" y="219"/>
                    <a:pt x="126" y="288"/>
                    <a:pt x="56" y="344"/>
                  </a:cubicBezTo>
                  <a:cubicBezTo>
                    <a:pt x="17" y="371"/>
                    <a:pt x="0" y="400"/>
                    <a:pt x="30" y="427"/>
                  </a:cubicBezTo>
                  <a:cubicBezTo>
                    <a:pt x="45" y="442"/>
                    <a:pt x="61" y="449"/>
                    <a:pt x="77" y="449"/>
                  </a:cubicBezTo>
                  <a:cubicBezTo>
                    <a:pt x="88" y="449"/>
                    <a:pt x="100" y="446"/>
                    <a:pt x="113" y="440"/>
                  </a:cubicBezTo>
                  <a:cubicBezTo>
                    <a:pt x="165" y="414"/>
                    <a:pt x="208" y="400"/>
                    <a:pt x="248" y="371"/>
                  </a:cubicBezTo>
                  <a:cubicBezTo>
                    <a:pt x="414" y="275"/>
                    <a:pt x="579" y="219"/>
                    <a:pt x="774" y="166"/>
                  </a:cubicBezTo>
                  <a:lnTo>
                    <a:pt x="774" y="166"/>
                  </a:lnTo>
                  <a:cubicBezTo>
                    <a:pt x="761" y="205"/>
                    <a:pt x="744" y="235"/>
                    <a:pt x="731" y="262"/>
                  </a:cubicBezTo>
                  <a:cubicBezTo>
                    <a:pt x="718" y="331"/>
                    <a:pt x="691" y="400"/>
                    <a:pt x="718" y="483"/>
                  </a:cubicBezTo>
                  <a:cubicBezTo>
                    <a:pt x="734" y="542"/>
                    <a:pt x="761" y="569"/>
                    <a:pt x="799" y="569"/>
                  </a:cubicBezTo>
                  <a:cubicBezTo>
                    <a:pt x="823" y="569"/>
                    <a:pt x="851" y="558"/>
                    <a:pt x="883" y="536"/>
                  </a:cubicBezTo>
                  <a:cubicBezTo>
                    <a:pt x="992" y="453"/>
                    <a:pt x="1035" y="344"/>
                    <a:pt x="1062" y="205"/>
                  </a:cubicBezTo>
                  <a:cubicBezTo>
                    <a:pt x="1075" y="179"/>
                    <a:pt x="1075" y="152"/>
                    <a:pt x="1118" y="136"/>
                  </a:cubicBezTo>
                  <a:cubicBezTo>
                    <a:pt x="1158" y="136"/>
                    <a:pt x="1187" y="123"/>
                    <a:pt x="1187" y="83"/>
                  </a:cubicBezTo>
                  <a:cubicBezTo>
                    <a:pt x="1187" y="53"/>
                    <a:pt x="1158" y="27"/>
                    <a:pt x="1131" y="14"/>
                  </a:cubicBezTo>
                  <a:cubicBezTo>
                    <a:pt x="1105" y="14"/>
                    <a:pt x="1075" y="0"/>
                    <a:pt x="1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679;p38">
              <a:extLst>
                <a:ext uri="{FF2B5EF4-FFF2-40B4-BE49-F238E27FC236}">
                  <a16:creationId xmlns:a16="http://schemas.microsoft.com/office/drawing/2014/main" id="{5E9755FB-87FB-8001-7D16-FAC241CECDD9}"/>
                </a:ext>
              </a:extLst>
            </p:cNvPr>
            <p:cNvSpPr/>
            <p:nvPr/>
          </p:nvSpPr>
          <p:spPr>
            <a:xfrm>
              <a:off x="3179059" y="4348512"/>
              <a:ext cx="40227" cy="25065"/>
            </a:xfrm>
            <a:custGeom>
              <a:avLst/>
              <a:gdLst/>
              <a:ahLst/>
              <a:cxnLst/>
              <a:rect l="l" t="t" r="r" b="b"/>
              <a:pathLst>
                <a:path w="979" h="610" extrusionOk="0">
                  <a:moveTo>
                    <a:pt x="635" y="1"/>
                  </a:moveTo>
                  <a:cubicBezTo>
                    <a:pt x="450" y="1"/>
                    <a:pt x="274" y="62"/>
                    <a:pt x="96" y="138"/>
                  </a:cubicBezTo>
                  <a:cubicBezTo>
                    <a:pt x="70" y="138"/>
                    <a:pt x="56" y="154"/>
                    <a:pt x="43" y="168"/>
                  </a:cubicBezTo>
                  <a:cubicBezTo>
                    <a:pt x="13" y="194"/>
                    <a:pt x="0" y="221"/>
                    <a:pt x="13" y="250"/>
                  </a:cubicBezTo>
                  <a:cubicBezTo>
                    <a:pt x="35" y="270"/>
                    <a:pt x="55" y="282"/>
                    <a:pt x="75" y="282"/>
                  </a:cubicBezTo>
                  <a:cubicBezTo>
                    <a:pt x="82" y="282"/>
                    <a:pt x="89" y="280"/>
                    <a:pt x="96" y="277"/>
                  </a:cubicBezTo>
                  <a:cubicBezTo>
                    <a:pt x="139" y="264"/>
                    <a:pt x="166" y="250"/>
                    <a:pt x="208" y="237"/>
                  </a:cubicBezTo>
                  <a:cubicBezTo>
                    <a:pt x="310" y="212"/>
                    <a:pt x="423" y="160"/>
                    <a:pt x="545" y="160"/>
                  </a:cubicBezTo>
                  <a:cubicBezTo>
                    <a:pt x="570" y="160"/>
                    <a:pt x="596" y="163"/>
                    <a:pt x="622" y="168"/>
                  </a:cubicBezTo>
                  <a:cubicBezTo>
                    <a:pt x="552" y="264"/>
                    <a:pt x="539" y="373"/>
                    <a:pt x="539" y="469"/>
                  </a:cubicBezTo>
                  <a:cubicBezTo>
                    <a:pt x="539" y="544"/>
                    <a:pt x="595" y="609"/>
                    <a:pt x="658" y="609"/>
                  </a:cubicBezTo>
                  <a:cubicBezTo>
                    <a:pt x="663" y="609"/>
                    <a:pt x="669" y="609"/>
                    <a:pt x="675" y="607"/>
                  </a:cubicBezTo>
                  <a:cubicBezTo>
                    <a:pt x="771" y="581"/>
                    <a:pt x="840" y="525"/>
                    <a:pt x="883" y="416"/>
                  </a:cubicBezTo>
                  <a:cubicBezTo>
                    <a:pt x="910" y="333"/>
                    <a:pt x="896" y="237"/>
                    <a:pt x="953" y="168"/>
                  </a:cubicBezTo>
                  <a:cubicBezTo>
                    <a:pt x="979" y="125"/>
                    <a:pt x="936" y="85"/>
                    <a:pt x="896" y="55"/>
                  </a:cubicBezTo>
                  <a:cubicBezTo>
                    <a:pt x="827" y="29"/>
                    <a:pt x="757" y="16"/>
                    <a:pt x="688" y="2"/>
                  </a:cubicBezTo>
                  <a:cubicBezTo>
                    <a:pt x="670" y="1"/>
                    <a:pt x="653"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680;p38">
              <a:extLst>
                <a:ext uri="{FF2B5EF4-FFF2-40B4-BE49-F238E27FC236}">
                  <a16:creationId xmlns:a16="http://schemas.microsoft.com/office/drawing/2014/main" id="{4BC53644-71F1-28DD-7923-05FEB28DDB75}"/>
                </a:ext>
              </a:extLst>
            </p:cNvPr>
            <p:cNvSpPr/>
            <p:nvPr/>
          </p:nvSpPr>
          <p:spPr>
            <a:xfrm>
              <a:off x="3034050" y="4390795"/>
              <a:ext cx="23832" cy="34721"/>
            </a:xfrm>
            <a:custGeom>
              <a:avLst/>
              <a:gdLst/>
              <a:ahLst/>
              <a:cxnLst/>
              <a:rect l="l" t="t" r="r" b="b"/>
              <a:pathLst>
                <a:path w="580" h="845" extrusionOk="0">
                  <a:moveTo>
                    <a:pt x="72" y="0"/>
                  </a:moveTo>
                  <a:cubicBezTo>
                    <a:pt x="52" y="0"/>
                    <a:pt x="37" y="9"/>
                    <a:pt x="30" y="35"/>
                  </a:cubicBezTo>
                  <a:cubicBezTo>
                    <a:pt x="1" y="101"/>
                    <a:pt x="57" y="117"/>
                    <a:pt x="100" y="144"/>
                  </a:cubicBezTo>
                  <a:lnTo>
                    <a:pt x="113" y="157"/>
                  </a:lnTo>
                  <a:cubicBezTo>
                    <a:pt x="209" y="184"/>
                    <a:pt x="279" y="253"/>
                    <a:pt x="318" y="349"/>
                  </a:cubicBezTo>
                  <a:cubicBezTo>
                    <a:pt x="348" y="392"/>
                    <a:pt x="361" y="432"/>
                    <a:pt x="331" y="475"/>
                  </a:cubicBezTo>
                  <a:cubicBezTo>
                    <a:pt x="292" y="557"/>
                    <a:pt x="236" y="640"/>
                    <a:pt x="209" y="736"/>
                  </a:cubicBezTo>
                  <a:cubicBezTo>
                    <a:pt x="196" y="792"/>
                    <a:pt x="196" y="832"/>
                    <a:pt x="249" y="845"/>
                  </a:cubicBezTo>
                  <a:cubicBezTo>
                    <a:pt x="257" y="838"/>
                    <a:pt x="261" y="835"/>
                    <a:pt x="265" y="835"/>
                  </a:cubicBezTo>
                  <a:cubicBezTo>
                    <a:pt x="269" y="835"/>
                    <a:pt x="272" y="838"/>
                    <a:pt x="279" y="845"/>
                  </a:cubicBezTo>
                  <a:cubicBezTo>
                    <a:pt x="361" y="805"/>
                    <a:pt x="361" y="709"/>
                    <a:pt x="431" y="653"/>
                  </a:cubicBezTo>
                  <a:cubicBezTo>
                    <a:pt x="431" y="696"/>
                    <a:pt x="444" y="723"/>
                    <a:pt x="444" y="762"/>
                  </a:cubicBezTo>
                  <a:cubicBezTo>
                    <a:pt x="444" y="792"/>
                    <a:pt x="457" y="792"/>
                    <a:pt x="484" y="805"/>
                  </a:cubicBezTo>
                  <a:cubicBezTo>
                    <a:pt x="495" y="811"/>
                    <a:pt x="507" y="814"/>
                    <a:pt x="517" y="814"/>
                  </a:cubicBezTo>
                  <a:cubicBezTo>
                    <a:pt x="555" y="814"/>
                    <a:pt x="579" y="777"/>
                    <a:pt x="579" y="723"/>
                  </a:cubicBezTo>
                  <a:cubicBezTo>
                    <a:pt x="579" y="627"/>
                    <a:pt x="566" y="531"/>
                    <a:pt x="540" y="432"/>
                  </a:cubicBezTo>
                  <a:cubicBezTo>
                    <a:pt x="484" y="227"/>
                    <a:pt x="361" y="74"/>
                    <a:pt x="153" y="18"/>
                  </a:cubicBezTo>
                  <a:cubicBezTo>
                    <a:pt x="125" y="11"/>
                    <a:pt x="95"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681;p38">
              <a:extLst>
                <a:ext uri="{FF2B5EF4-FFF2-40B4-BE49-F238E27FC236}">
                  <a16:creationId xmlns:a16="http://schemas.microsoft.com/office/drawing/2014/main" id="{F42F9840-E99A-1D04-762E-DC1709A2B0D4}"/>
                </a:ext>
              </a:extLst>
            </p:cNvPr>
            <p:cNvSpPr/>
            <p:nvPr/>
          </p:nvSpPr>
          <p:spPr>
            <a:xfrm>
              <a:off x="3106616" y="4373454"/>
              <a:ext cx="13642" cy="5342"/>
            </a:xfrm>
            <a:custGeom>
              <a:avLst/>
              <a:gdLst/>
              <a:ahLst/>
              <a:cxnLst/>
              <a:rect l="l" t="t" r="r" b="b"/>
              <a:pathLst>
                <a:path w="332" h="130" extrusionOk="0">
                  <a:moveTo>
                    <a:pt x="249" y="0"/>
                  </a:moveTo>
                  <a:cubicBezTo>
                    <a:pt x="179" y="14"/>
                    <a:pt x="123" y="14"/>
                    <a:pt x="54" y="14"/>
                  </a:cubicBezTo>
                  <a:cubicBezTo>
                    <a:pt x="27" y="14"/>
                    <a:pt x="1" y="27"/>
                    <a:pt x="1" y="70"/>
                  </a:cubicBezTo>
                  <a:cubicBezTo>
                    <a:pt x="1" y="103"/>
                    <a:pt x="19" y="129"/>
                    <a:pt x="41" y="129"/>
                  </a:cubicBezTo>
                  <a:cubicBezTo>
                    <a:pt x="45" y="129"/>
                    <a:pt x="49" y="128"/>
                    <a:pt x="54" y="126"/>
                  </a:cubicBezTo>
                  <a:cubicBezTo>
                    <a:pt x="88" y="118"/>
                    <a:pt x="123" y="118"/>
                    <a:pt x="158" y="118"/>
                  </a:cubicBezTo>
                  <a:cubicBezTo>
                    <a:pt x="192" y="118"/>
                    <a:pt x="227" y="118"/>
                    <a:pt x="262" y="110"/>
                  </a:cubicBezTo>
                  <a:cubicBezTo>
                    <a:pt x="302" y="96"/>
                    <a:pt x="331" y="83"/>
                    <a:pt x="318" y="43"/>
                  </a:cubicBezTo>
                  <a:cubicBezTo>
                    <a:pt x="318" y="0"/>
                    <a:pt x="275"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682;p38">
              <a:extLst>
                <a:ext uri="{FF2B5EF4-FFF2-40B4-BE49-F238E27FC236}">
                  <a16:creationId xmlns:a16="http://schemas.microsoft.com/office/drawing/2014/main" id="{DD68C54A-B5A3-D0BB-028F-4BC80D973051}"/>
                </a:ext>
              </a:extLst>
            </p:cNvPr>
            <p:cNvSpPr/>
            <p:nvPr/>
          </p:nvSpPr>
          <p:spPr>
            <a:xfrm>
              <a:off x="3044241" y="4425475"/>
              <a:ext cx="1274" cy="41"/>
            </a:xfrm>
            <a:custGeom>
              <a:avLst/>
              <a:gdLst/>
              <a:ahLst/>
              <a:cxnLst/>
              <a:rect l="l" t="t" r="r" b="b"/>
              <a:pathLst>
                <a:path w="31" h="1" extrusionOk="0">
                  <a:moveTo>
                    <a:pt x="31" y="1"/>
                  </a:move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683;p38">
              <a:extLst>
                <a:ext uri="{FF2B5EF4-FFF2-40B4-BE49-F238E27FC236}">
                  <a16:creationId xmlns:a16="http://schemas.microsoft.com/office/drawing/2014/main" id="{09FE4EB3-78B7-EA63-189C-A9ABE4E24786}"/>
                </a:ext>
              </a:extLst>
            </p:cNvPr>
            <p:cNvSpPr/>
            <p:nvPr/>
          </p:nvSpPr>
          <p:spPr>
            <a:xfrm>
              <a:off x="3145611" y="4426174"/>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684;p38">
              <a:extLst>
                <a:ext uri="{FF2B5EF4-FFF2-40B4-BE49-F238E27FC236}">
                  <a16:creationId xmlns:a16="http://schemas.microsoft.com/office/drawing/2014/main" id="{D5D08D15-2AA5-A869-954B-952BA2DD6757}"/>
                </a:ext>
              </a:extLst>
            </p:cNvPr>
            <p:cNvSpPr/>
            <p:nvPr/>
          </p:nvSpPr>
          <p:spPr>
            <a:xfrm>
              <a:off x="3153624" y="4506465"/>
              <a:ext cx="575" cy="616"/>
            </a:xfrm>
            <a:custGeom>
              <a:avLst/>
              <a:gdLst/>
              <a:ahLst/>
              <a:cxnLst/>
              <a:rect l="l" t="t" r="r" b="b"/>
              <a:pathLst>
                <a:path w="14" h="15" extrusionOk="0">
                  <a:moveTo>
                    <a:pt x="1" y="1"/>
                  </a:moveTo>
                  <a:lnTo>
                    <a:pt x="1" y="14"/>
                  </a:lnTo>
                  <a:lnTo>
                    <a:pt x="14" y="14"/>
                  </a:lnTo>
                  <a:cubicBezTo>
                    <a:pt x="14" y="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685;p38">
              <a:extLst>
                <a:ext uri="{FF2B5EF4-FFF2-40B4-BE49-F238E27FC236}">
                  <a16:creationId xmlns:a16="http://schemas.microsoft.com/office/drawing/2014/main" id="{9A916AFF-3D9C-A869-5FB9-17EE24A1CFB0}"/>
                </a:ext>
              </a:extLst>
            </p:cNvPr>
            <p:cNvSpPr/>
            <p:nvPr/>
          </p:nvSpPr>
          <p:spPr>
            <a:xfrm>
              <a:off x="3270773" y="4852447"/>
              <a:ext cx="575" cy="41"/>
            </a:xfrm>
            <a:custGeom>
              <a:avLst/>
              <a:gdLst/>
              <a:ahLst/>
              <a:cxnLst/>
              <a:rect l="l" t="t" r="r" b="b"/>
              <a:pathLst>
                <a:path w="14" h="1" extrusionOk="0">
                  <a:moveTo>
                    <a:pt x="14"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686;p38">
              <a:extLst>
                <a:ext uri="{FF2B5EF4-FFF2-40B4-BE49-F238E27FC236}">
                  <a16:creationId xmlns:a16="http://schemas.microsoft.com/office/drawing/2014/main" id="{09E1A0F6-1AB4-0B55-2425-FDB092C09DF7}"/>
                </a:ext>
              </a:extLst>
            </p:cNvPr>
            <p:cNvSpPr/>
            <p:nvPr/>
          </p:nvSpPr>
          <p:spPr>
            <a:xfrm>
              <a:off x="3228368" y="4890333"/>
              <a:ext cx="41" cy="41"/>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687;p38">
              <a:extLst>
                <a:ext uri="{FF2B5EF4-FFF2-40B4-BE49-F238E27FC236}">
                  <a16:creationId xmlns:a16="http://schemas.microsoft.com/office/drawing/2014/main" id="{22034078-E0FE-AFF2-49DC-89207A5097BA}"/>
                </a:ext>
              </a:extLst>
            </p:cNvPr>
            <p:cNvSpPr/>
            <p:nvPr/>
          </p:nvSpPr>
          <p:spPr>
            <a:xfrm>
              <a:off x="3270773" y="4902290"/>
              <a:ext cx="575" cy="452"/>
            </a:xfrm>
            <a:custGeom>
              <a:avLst/>
              <a:gdLst/>
              <a:ahLst/>
              <a:cxnLst/>
              <a:rect l="l" t="t" r="r" b="b"/>
              <a:pathLst>
                <a:path w="14" h="11" extrusionOk="0">
                  <a:moveTo>
                    <a:pt x="0" y="1"/>
                  </a:moveTo>
                  <a:cubicBezTo>
                    <a:pt x="7" y="7"/>
                    <a:pt x="10" y="11"/>
                    <a:pt x="12" y="11"/>
                  </a:cubicBezTo>
                  <a:cubicBezTo>
                    <a:pt x="14" y="11"/>
                    <a:pt x="14" y="7"/>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688;p38">
              <a:extLst>
                <a:ext uri="{FF2B5EF4-FFF2-40B4-BE49-F238E27FC236}">
                  <a16:creationId xmlns:a16="http://schemas.microsoft.com/office/drawing/2014/main" id="{464BC313-554A-522F-746D-3EF4DE599490}"/>
                </a:ext>
              </a:extLst>
            </p:cNvPr>
            <p:cNvSpPr/>
            <p:nvPr/>
          </p:nvSpPr>
          <p:spPr>
            <a:xfrm>
              <a:off x="3356776" y="4877965"/>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689;p38">
              <a:extLst>
                <a:ext uri="{FF2B5EF4-FFF2-40B4-BE49-F238E27FC236}">
                  <a16:creationId xmlns:a16="http://schemas.microsoft.com/office/drawing/2014/main" id="{2B8D3D87-2D8E-FBE4-3A56-2F2C1D9440A6}"/>
                </a:ext>
              </a:extLst>
            </p:cNvPr>
            <p:cNvSpPr/>
            <p:nvPr/>
          </p:nvSpPr>
          <p:spPr>
            <a:xfrm>
              <a:off x="3398236" y="4777580"/>
              <a:ext cx="82632" cy="45281"/>
            </a:xfrm>
            <a:custGeom>
              <a:avLst/>
              <a:gdLst/>
              <a:ahLst/>
              <a:cxnLst/>
              <a:rect l="l" t="t" r="r" b="b"/>
              <a:pathLst>
                <a:path w="2011" h="1102" extrusionOk="0">
                  <a:moveTo>
                    <a:pt x="838" y="207"/>
                  </a:moveTo>
                  <a:cubicBezTo>
                    <a:pt x="934" y="207"/>
                    <a:pt x="1032" y="225"/>
                    <a:pt x="1128" y="225"/>
                  </a:cubicBezTo>
                  <a:cubicBezTo>
                    <a:pt x="1253" y="225"/>
                    <a:pt x="1376" y="238"/>
                    <a:pt x="1501" y="238"/>
                  </a:cubicBezTo>
                  <a:cubicBezTo>
                    <a:pt x="1381" y="358"/>
                    <a:pt x="1261" y="412"/>
                    <a:pt x="1135" y="412"/>
                  </a:cubicBezTo>
                  <a:cubicBezTo>
                    <a:pt x="1089" y="412"/>
                    <a:pt x="1041" y="405"/>
                    <a:pt x="992" y="390"/>
                  </a:cubicBezTo>
                  <a:cubicBezTo>
                    <a:pt x="898" y="362"/>
                    <a:pt x="806" y="313"/>
                    <a:pt x="763" y="211"/>
                  </a:cubicBezTo>
                  <a:lnTo>
                    <a:pt x="763" y="211"/>
                  </a:lnTo>
                  <a:cubicBezTo>
                    <a:pt x="788" y="208"/>
                    <a:pt x="813" y="207"/>
                    <a:pt x="838" y="207"/>
                  </a:cubicBezTo>
                  <a:close/>
                  <a:moveTo>
                    <a:pt x="617" y="470"/>
                  </a:moveTo>
                  <a:cubicBezTo>
                    <a:pt x="714" y="470"/>
                    <a:pt x="810" y="489"/>
                    <a:pt x="910" y="542"/>
                  </a:cubicBezTo>
                  <a:cubicBezTo>
                    <a:pt x="974" y="574"/>
                    <a:pt x="1041" y="587"/>
                    <a:pt x="1110" y="587"/>
                  </a:cubicBezTo>
                  <a:cubicBezTo>
                    <a:pt x="1186" y="587"/>
                    <a:pt x="1263" y="570"/>
                    <a:pt x="1336" y="542"/>
                  </a:cubicBezTo>
                  <a:cubicBezTo>
                    <a:pt x="1375" y="527"/>
                    <a:pt x="1413" y="521"/>
                    <a:pt x="1449" y="521"/>
                  </a:cubicBezTo>
                  <a:cubicBezTo>
                    <a:pt x="1514" y="521"/>
                    <a:pt x="1576" y="541"/>
                    <a:pt x="1637" y="569"/>
                  </a:cubicBezTo>
                  <a:cubicBezTo>
                    <a:pt x="1667" y="595"/>
                    <a:pt x="1667" y="625"/>
                    <a:pt x="1637" y="638"/>
                  </a:cubicBezTo>
                  <a:cubicBezTo>
                    <a:pt x="1541" y="721"/>
                    <a:pt x="1419" y="804"/>
                    <a:pt x="1293" y="857"/>
                  </a:cubicBezTo>
                  <a:cubicBezTo>
                    <a:pt x="1218" y="891"/>
                    <a:pt x="1142" y="907"/>
                    <a:pt x="1067" y="907"/>
                  </a:cubicBezTo>
                  <a:cubicBezTo>
                    <a:pt x="964" y="907"/>
                    <a:pt x="861" y="878"/>
                    <a:pt x="757" y="830"/>
                  </a:cubicBezTo>
                  <a:cubicBezTo>
                    <a:pt x="632" y="774"/>
                    <a:pt x="509" y="721"/>
                    <a:pt x="413" y="638"/>
                  </a:cubicBezTo>
                  <a:cubicBezTo>
                    <a:pt x="371" y="609"/>
                    <a:pt x="331" y="569"/>
                    <a:pt x="288" y="513"/>
                  </a:cubicBezTo>
                  <a:cubicBezTo>
                    <a:pt x="403" y="492"/>
                    <a:pt x="511" y="470"/>
                    <a:pt x="617" y="470"/>
                  </a:cubicBezTo>
                  <a:close/>
                  <a:moveTo>
                    <a:pt x="285" y="1"/>
                  </a:moveTo>
                  <a:cubicBezTo>
                    <a:pt x="267" y="1"/>
                    <a:pt x="250" y="2"/>
                    <a:pt x="232" y="3"/>
                  </a:cubicBezTo>
                  <a:cubicBezTo>
                    <a:pt x="109" y="30"/>
                    <a:pt x="0" y="169"/>
                    <a:pt x="13" y="294"/>
                  </a:cubicBezTo>
                  <a:cubicBezTo>
                    <a:pt x="27" y="390"/>
                    <a:pt x="66" y="486"/>
                    <a:pt x="109" y="569"/>
                  </a:cubicBezTo>
                  <a:cubicBezTo>
                    <a:pt x="205" y="721"/>
                    <a:pt x="331" y="817"/>
                    <a:pt x="480" y="900"/>
                  </a:cubicBezTo>
                  <a:cubicBezTo>
                    <a:pt x="536" y="926"/>
                    <a:pt x="592" y="956"/>
                    <a:pt x="645" y="982"/>
                  </a:cubicBezTo>
                  <a:cubicBezTo>
                    <a:pt x="771" y="1052"/>
                    <a:pt x="910" y="1091"/>
                    <a:pt x="1045" y="1091"/>
                  </a:cubicBezTo>
                  <a:cubicBezTo>
                    <a:pt x="1067" y="1098"/>
                    <a:pt x="1087" y="1101"/>
                    <a:pt x="1108" y="1101"/>
                  </a:cubicBezTo>
                  <a:cubicBezTo>
                    <a:pt x="1129" y="1101"/>
                    <a:pt x="1149" y="1098"/>
                    <a:pt x="1171" y="1091"/>
                  </a:cubicBezTo>
                  <a:cubicBezTo>
                    <a:pt x="1293" y="1052"/>
                    <a:pt x="1432" y="995"/>
                    <a:pt x="1541" y="939"/>
                  </a:cubicBezTo>
                  <a:cubicBezTo>
                    <a:pt x="1763" y="817"/>
                    <a:pt x="1902" y="625"/>
                    <a:pt x="1984" y="390"/>
                  </a:cubicBezTo>
                  <a:cubicBezTo>
                    <a:pt x="2011" y="347"/>
                    <a:pt x="2011" y="278"/>
                    <a:pt x="1955" y="251"/>
                  </a:cubicBezTo>
                  <a:cubicBezTo>
                    <a:pt x="1902" y="225"/>
                    <a:pt x="1859" y="182"/>
                    <a:pt x="1802" y="156"/>
                  </a:cubicBezTo>
                  <a:cubicBezTo>
                    <a:pt x="1763" y="123"/>
                    <a:pt x="1721" y="108"/>
                    <a:pt x="1686" y="108"/>
                  </a:cubicBezTo>
                  <a:cubicBezTo>
                    <a:pt x="1674" y="108"/>
                    <a:pt x="1663" y="109"/>
                    <a:pt x="1654" y="113"/>
                  </a:cubicBezTo>
                  <a:cubicBezTo>
                    <a:pt x="1614" y="122"/>
                    <a:pt x="1575" y="125"/>
                    <a:pt x="1537" y="125"/>
                  </a:cubicBezTo>
                  <a:cubicBezTo>
                    <a:pt x="1451" y="125"/>
                    <a:pt x="1366" y="108"/>
                    <a:pt x="1280" y="99"/>
                  </a:cubicBezTo>
                  <a:cubicBezTo>
                    <a:pt x="1045" y="86"/>
                    <a:pt x="810" y="60"/>
                    <a:pt x="579" y="30"/>
                  </a:cubicBezTo>
                  <a:cubicBezTo>
                    <a:pt x="482" y="30"/>
                    <a:pt x="389"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90;p38">
              <a:extLst>
                <a:ext uri="{FF2B5EF4-FFF2-40B4-BE49-F238E27FC236}">
                  <a16:creationId xmlns:a16="http://schemas.microsoft.com/office/drawing/2014/main" id="{C9C4B39C-F486-FA20-5A2C-C2E49E219B34}"/>
                </a:ext>
              </a:extLst>
            </p:cNvPr>
            <p:cNvSpPr/>
            <p:nvPr/>
          </p:nvSpPr>
          <p:spPr>
            <a:xfrm>
              <a:off x="3451366" y="4703864"/>
              <a:ext cx="29503" cy="62580"/>
            </a:xfrm>
            <a:custGeom>
              <a:avLst/>
              <a:gdLst/>
              <a:ahLst/>
              <a:cxnLst/>
              <a:rect l="l" t="t" r="r" b="b"/>
              <a:pathLst>
                <a:path w="718" h="1523" extrusionOk="0">
                  <a:moveTo>
                    <a:pt x="159" y="0"/>
                  </a:moveTo>
                  <a:cubicBezTo>
                    <a:pt x="139" y="0"/>
                    <a:pt x="118" y="16"/>
                    <a:pt x="96" y="48"/>
                  </a:cubicBezTo>
                  <a:cubicBezTo>
                    <a:pt x="70" y="104"/>
                    <a:pt x="56" y="157"/>
                    <a:pt x="83" y="227"/>
                  </a:cubicBezTo>
                  <a:cubicBezTo>
                    <a:pt x="165" y="379"/>
                    <a:pt x="235" y="531"/>
                    <a:pt x="331" y="683"/>
                  </a:cubicBezTo>
                  <a:cubicBezTo>
                    <a:pt x="400" y="766"/>
                    <a:pt x="456" y="862"/>
                    <a:pt x="470" y="971"/>
                  </a:cubicBezTo>
                  <a:cubicBezTo>
                    <a:pt x="496" y="1053"/>
                    <a:pt x="470" y="1123"/>
                    <a:pt x="400" y="1162"/>
                  </a:cubicBezTo>
                  <a:cubicBezTo>
                    <a:pt x="361" y="1192"/>
                    <a:pt x="318" y="1219"/>
                    <a:pt x="278" y="1245"/>
                  </a:cubicBezTo>
                  <a:cubicBezTo>
                    <a:pt x="195" y="1275"/>
                    <a:pt x="139" y="1315"/>
                    <a:pt x="70" y="1358"/>
                  </a:cubicBezTo>
                  <a:cubicBezTo>
                    <a:pt x="30" y="1384"/>
                    <a:pt x="0" y="1427"/>
                    <a:pt x="13" y="1467"/>
                  </a:cubicBezTo>
                  <a:cubicBezTo>
                    <a:pt x="30" y="1510"/>
                    <a:pt x="56" y="1510"/>
                    <a:pt x="83" y="1523"/>
                  </a:cubicBezTo>
                  <a:cubicBezTo>
                    <a:pt x="195" y="1493"/>
                    <a:pt x="291" y="1467"/>
                    <a:pt x="387" y="1427"/>
                  </a:cubicBezTo>
                  <a:cubicBezTo>
                    <a:pt x="509" y="1371"/>
                    <a:pt x="609" y="1275"/>
                    <a:pt x="648" y="1136"/>
                  </a:cubicBezTo>
                  <a:cubicBezTo>
                    <a:pt x="718" y="944"/>
                    <a:pt x="635" y="779"/>
                    <a:pt x="539" y="640"/>
                  </a:cubicBezTo>
                  <a:cubicBezTo>
                    <a:pt x="427" y="501"/>
                    <a:pt x="331" y="379"/>
                    <a:pt x="248" y="227"/>
                  </a:cubicBezTo>
                  <a:cubicBezTo>
                    <a:pt x="222" y="187"/>
                    <a:pt x="195" y="131"/>
                    <a:pt x="208" y="75"/>
                  </a:cubicBezTo>
                  <a:cubicBezTo>
                    <a:pt x="222" y="48"/>
                    <a:pt x="208" y="22"/>
                    <a:pt x="179" y="5"/>
                  </a:cubicBezTo>
                  <a:cubicBezTo>
                    <a:pt x="172" y="2"/>
                    <a:pt x="16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91;p38">
              <a:extLst>
                <a:ext uri="{FF2B5EF4-FFF2-40B4-BE49-F238E27FC236}">
                  <a16:creationId xmlns:a16="http://schemas.microsoft.com/office/drawing/2014/main" id="{B833CD5C-7156-AEDF-2B5F-B1DAC705B468}"/>
                </a:ext>
              </a:extLst>
            </p:cNvPr>
            <p:cNvSpPr/>
            <p:nvPr/>
          </p:nvSpPr>
          <p:spPr>
            <a:xfrm>
              <a:off x="3467269" y="4708795"/>
              <a:ext cx="50417" cy="25969"/>
            </a:xfrm>
            <a:custGeom>
              <a:avLst/>
              <a:gdLst/>
              <a:ahLst/>
              <a:cxnLst/>
              <a:rect l="l" t="t" r="r" b="b"/>
              <a:pathLst>
                <a:path w="1227" h="632" extrusionOk="0">
                  <a:moveTo>
                    <a:pt x="627" y="1"/>
                  </a:moveTo>
                  <a:cubicBezTo>
                    <a:pt x="512" y="1"/>
                    <a:pt x="398" y="18"/>
                    <a:pt x="288" y="50"/>
                  </a:cubicBezTo>
                  <a:cubicBezTo>
                    <a:pt x="192" y="80"/>
                    <a:pt x="109" y="120"/>
                    <a:pt x="40" y="176"/>
                  </a:cubicBezTo>
                  <a:cubicBezTo>
                    <a:pt x="13" y="203"/>
                    <a:pt x="0" y="232"/>
                    <a:pt x="13" y="259"/>
                  </a:cubicBezTo>
                  <a:cubicBezTo>
                    <a:pt x="26" y="279"/>
                    <a:pt x="41" y="285"/>
                    <a:pt x="55" y="285"/>
                  </a:cubicBezTo>
                  <a:cubicBezTo>
                    <a:pt x="69" y="285"/>
                    <a:pt x="83" y="279"/>
                    <a:pt x="96" y="272"/>
                  </a:cubicBezTo>
                  <a:cubicBezTo>
                    <a:pt x="152" y="246"/>
                    <a:pt x="205" y="232"/>
                    <a:pt x="261" y="203"/>
                  </a:cubicBezTo>
                  <a:cubicBezTo>
                    <a:pt x="372" y="167"/>
                    <a:pt x="482" y="148"/>
                    <a:pt x="592" y="148"/>
                  </a:cubicBezTo>
                  <a:cubicBezTo>
                    <a:pt x="647" y="148"/>
                    <a:pt x="702" y="153"/>
                    <a:pt x="757" y="163"/>
                  </a:cubicBezTo>
                  <a:cubicBezTo>
                    <a:pt x="744" y="203"/>
                    <a:pt x="731" y="232"/>
                    <a:pt x="718" y="246"/>
                  </a:cubicBezTo>
                  <a:cubicBezTo>
                    <a:pt x="661" y="315"/>
                    <a:pt x="635" y="381"/>
                    <a:pt x="648" y="464"/>
                  </a:cubicBezTo>
                  <a:cubicBezTo>
                    <a:pt x="648" y="533"/>
                    <a:pt x="675" y="589"/>
                    <a:pt x="731" y="616"/>
                  </a:cubicBezTo>
                  <a:cubicBezTo>
                    <a:pt x="749" y="626"/>
                    <a:pt x="770" y="631"/>
                    <a:pt x="791" y="631"/>
                  </a:cubicBezTo>
                  <a:cubicBezTo>
                    <a:pt x="829" y="631"/>
                    <a:pt x="868" y="615"/>
                    <a:pt x="896" y="589"/>
                  </a:cubicBezTo>
                  <a:cubicBezTo>
                    <a:pt x="1005" y="507"/>
                    <a:pt x="1032" y="411"/>
                    <a:pt x="1032" y="272"/>
                  </a:cubicBezTo>
                  <a:cubicBezTo>
                    <a:pt x="1075" y="298"/>
                    <a:pt x="1101" y="315"/>
                    <a:pt x="1131" y="328"/>
                  </a:cubicBezTo>
                  <a:cubicBezTo>
                    <a:pt x="1142" y="334"/>
                    <a:pt x="1155" y="337"/>
                    <a:pt x="1168" y="337"/>
                  </a:cubicBezTo>
                  <a:cubicBezTo>
                    <a:pt x="1186" y="337"/>
                    <a:pt x="1204" y="330"/>
                    <a:pt x="1214" y="315"/>
                  </a:cubicBezTo>
                  <a:cubicBezTo>
                    <a:pt x="1227" y="298"/>
                    <a:pt x="1227" y="259"/>
                    <a:pt x="1214" y="232"/>
                  </a:cubicBezTo>
                  <a:cubicBezTo>
                    <a:pt x="1197" y="216"/>
                    <a:pt x="1197" y="203"/>
                    <a:pt x="1184" y="189"/>
                  </a:cubicBezTo>
                  <a:cubicBezTo>
                    <a:pt x="1088" y="120"/>
                    <a:pt x="979" y="50"/>
                    <a:pt x="853" y="24"/>
                  </a:cubicBezTo>
                  <a:cubicBezTo>
                    <a:pt x="778" y="8"/>
                    <a:pt x="702"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92;p38">
              <a:extLst>
                <a:ext uri="{FF2B5EF4-FFF2-40B4-BE49-F238E27FC236}">
                  <a16:creationId xmlns:a16="http://schemas.microsoft.com/office/drawing/2014/main" id="{2336C91E-7AA5-3A39-C0CA-0259E7A53B4F}"/>
                </a:ext>
              </a:extLst>
            </p:cNvPr>
            <p:cNvSpPr/>
            <p:nvPr/>
          </p:nvSpPr>
          <p:spPr>
            <a:xfrm>
              <a:off x="3391990" y="4711219"/>
              <a:ext cx="49226" cy="24859"/>
            </a:xfrm>
            <a:custGeom>
              <a:avLst/>
              <a:gdLst/>
              <a:ahLst/>
              <a:cxnLst/>
              <a:rect l="l" t="t" r="r" b="b"/>
              <a:pathLst>
                <a:path w="1198" h="605" extrusionOk="0">
                  <a:moveTo>
                    <a:pt x="672" y="0"/>
                  </a:moveTo>
                  <a:cubicBezTo>
                    <a:pt x="606" y="0"/>
                    <a:pt x="542" y="11"/>
                    <a:pt x="483" y="34"/>
                  </a:cubicBezTo>
                  <a:cubicBezTo>
                    <a:pt x="344" y="91"/>
                    <a:pt x="218" y="157"/>
                    <a:pt x="109" y="256"/>
                  </a:cubicBezTo>
                  <a:lnTo>
                    <a:pt x="26" y="339"/>
                  </a:lnTo>
                  <a:cubicBezTo>
                    <a:pt x="0" y="365"/>
                    <a:pt x="0" y="392"/>
                    <a:pt x="26" y="421"/>
                  </a:cubicBezTo>
                  <a:cubicBezTo>
                    <a:pt x="40" y="441"/>
                    <a:pt x="54" y="448"/>
                    <a:pt x="68" y="448"/>
                  </a:cubicBezTo>
                  <a:cubicBezTo>
                    <a:pt x="82" y="448"/>
                    <a:pt x="96" y="441"/>
                    <a:pt x="109" y="435"/>
                  </a:cubicBezTo>
                  <a:cubicBezTo>
                    <a:pt x="136" y="405"/>
                    <a:pt x="165" y="378"/>
                    <a:pt x="192" y="365"/>
                  </a:cubicBezTo>
                  <a:cubicBezTo>
                    <a:pt x="331" y="269"/>
                    <a:pt x="466" y="173"/>
                    <a:pt x="632" y="173"/>
                  </a:cubicBezTo>
                  <a:cubicBezTo>
                    <a:pt x="644" y="170"/>
                    <a:pt x="655" y="168"/>
                    <a:pt x="667" y="168"/>
                  </a:cubicBezTo>
                  <a:cubicBezTo>
                    <a:pt x="706" y="168"/>
                    <a:pt x="739" y="187"/>
                    <a:pt x="771" y="187"/>
                  </a:cubicBezTo>
                  <a:cubicBezTo>
                    <a:pt x="827" y="187"/>
                    <a:pt x="853" y="200"/>
                    <a:pt x="814" y="256"/>
                  </a:cubicBezTo>
                  <a:cubicBezTo>
                    <a:pt x="784" y="309"/>
                    <a:pt x="771" y="378"/>
                    <a:pt x="771" y="448"/>
                  </a:cubicBezTo>
                  <a:cubicBezTo>
                    <a:pt x="782" y="531"/>
                    <a:pt x="856" y="605"/>
                    <a:pt x="930" y="605"/>
                  </a:cubicBezTo>
                  <a:cubicBezTo>
                    <a:pt x="941" y="605"/>
                    <a:pt x="952" y="603"/>
                    <a:pt x="962" y="600"/>
                  </a:cubicBezTo>
                  <a:cubicBezTo>
                    <a:pt x="1088" y="557"/>
                    <a:pt x="1157" y="461"/>
                    <a:pt x="1184" y="322"/>
                  </a:cubicBezTo>
                  <a:cubicBezTo>
                    <a:pt x="1197" y="187"/>
                    <a:pt x="1144" y="104"/>
                    <a:pt x="1005" y="61"/>
                  </a:cubicBezTo>
                  <a:cubicBezTo>
                    <a:pt x="949" y="48"/>
                    <a:pt x="896" y="34"/>
                    <a:pt x="840" y="21"/>
                  </a:cubicBezTo>
                  <a:cubicBezTo>
                    <a:pt x="783" y="8"/>
                    <a:pt x="727"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93;p38">
              <a:extLst>
                <a:ext uri="{FF2B5EF4-FFF2-40B4-BE49-F238E27FC236}">
                  <a16:creationId xmlns:a16="http://schemas.microsoft.com/office/drawing/2014/main" id="{3387BD90-7C08-B516-1217-478A19E80F71}"/>
                </a:ext>
              </a:extLst>
            </p:cNvPr>
            <p:cNvSpPr/>
            <p:nvPr/>
          </p:nvSpPr>
          <p:spPr>
            <a:xfrm>
              <a:off x="3383937" y="4686400"/>
              <a:ext cx="59581" cy="18737"/>
            </a:xfrm>
            <a:custGeom>
              <a:avLst/>
              <a:gdLst/>
              <a:ahLst/>
              <a:cxnLst/>
              <a:rect l="l" t="t" r="r" b="b"/>
              <a:pathLst>
                <a:path w="1450" h="456" extrusionOk="0">
                  <a:moveTo>
                    <a:pt x="970" y="0"/>
                  </a:moveTo>
                  <a:cubicBezTo>
                    <a:pt x="941" y="0"/>
                    <a:pt x="913" y="1"/>
                    <a:pt x="884" y="3"/>
                  </a:cubicBezTo>
                  <a:cubicBezTo>
                    <a:pt x="745" y="17"/>
                    <a:pt x="609" y="60"/>
                    <a:pt x="470" y="116"/>
                  </a:cubicBezTo>
                  <a:cubicBezTo>
                    <a:pt x="318" y="169"/>
                    <a:pt x="196" y="265"/>
                    <a:pt x="57" y="347"/>
                  </a:cubicBezTo>
                  <a:cubicBezTo>
                    <a:pt x="31" y="364"/>
                    <a:pt x="1" y="390"/>
                    <a:pt x="31" y="430"/>
                  </a:cubicBezTo>
                  <a:cubicBezTo>
                    <a:pt x="39" y="448"/>
                    <a:pt x="56" y="455"/>
                    <a:pt x="78" y="455"/>
                  </a:cubicBezTo>
                  <a:cubicBezTo>
                    <a:pt x="93" y="455"/>
                    <a:pt x="109" y="452"/>
                    <a:pt x="127" y="447"/>
                  </a:cubicBezTo>
                  <a:cubicBezTo>
                    <a:pt x="153" y="417"/>
                    <a:pt x="196" y="404"/>
                    <a:pt x="236" y="390"/>
                  </a:cubicBezTo>
                  <a:cubicBezTo>
                    <a:pt x="553" y="265"/>
                    <a:pt x="897" y="251"/>
                    <a:pt x="1228" y="225"/>
                  </a:cubicBezTo>
                  <a:lnTo>
                    <a:pt x="1367" y="225"/>
                  </a:lnTo>
                  <a:cubicBezTo>
                    <a:pt x="1393" y="225"/>
                    <a:pt x="1436" y="225"/>
                    <a:pt x="1436" y="182"/>
                  </a:cubicBezTo>
                  <a:cubicBezTo>
                    <a:pt x="1449" y="156"/>
                    <a:pt x="1423" y="129"/>
                    <a:pt x="1393" y="99"/>
                  </a:cubicBezTo>
                  <a:cubicBezTo>
                    <a:pt x="1266" y="30"/>
                    <a:pt x="1119"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94;p38">
              <a:extLst>
                <a:ext uri="{FF2B5EF4-FFF2-40B4-BE49-F238E27FC236}">
                  <a16:creationId xmlns:a16="http://schemas.microsoft.com/office/drawing/2014/main" id="{22DF4F7E-3699-2887-F2CB-F8BD6BF3C005}"/>
                </a:ext>
              </a:extLst>
            </p:cNvPr>
            <p:cNvSpPr/>
            <p:nvPr/>
          </p:nvSpPr>
          <p:spPr>
            <a:xfrm>
              <a:off x="3330807" y="4735175"/>
              <a:ext cx="30078" cy="29667"/>
            </a:xfrm>
            <a:custGeom>
              <a:avLst/>
              <a:gdLst/>
              <a:ahLst/>
              <a:cxnLst/>
              <a:rect l="l" t="t" r="r" b="b"/>
              <a:pathLst>
                <a:path w="732" h="722" extrusionOk="0">
                  <a:moveTo>
                    <a:pt x="117" y="1"/>
                  </a:moveTo>
                  <a:cubicBezTo>
                    <a:pt x="102" y="1"/>
                    <a:pt x="86" y="2"/>
                    <a:pt x="70" y="4"/>
                  </a:cubicBezTo>
                  <a:cubicBezTo>
                    <a:pt x="27" y="4"/>
                    <a:pt x="1" y="17"/>
                    <a:pt x="1" y="57"/>
                  </a:cubicBezTo>
                  <a:cubicBezTo>
                    <a:pt x="1" y="100"/>
                    <a:pt x="27" y="113"/>
                    <a:pt x="54" y="113"/>
                  </a:cubicBezTo>
                  <a:cubicBezTo>
                    <a:pt x="180" y="139"/>
                    <a:pt x="289" y="195"/>
                    <a:pt x="371" y="278"/>
                  </a:cubicBezTo>
                  <a:cubicBezTo>
                    <a:pt x="428" y="334"/>
                    <a:pt x="414" y="361"/>
                    <a:pt x="385" y="400"/>
                  </a:cubicBezTo>
                  <a:cubicBezTo>
                    <a:pt x="318" y="470"/>
                    <a:pt x="275" y="539"/>
                    <a:pt x="249" y="622"/>
                  </a:cubicBezTo>
                  <a:cubicBezTo>
                    <a:pt x="236" y="665"/>
                    <a:pt x="262" y="691"/>
                    <a:pt x="289" y="718"/>
                  </a:cubicBezTo>
                  <a:cubicBezTo>
                    <a:pt x="297" y="720"/>
                    <a:pt x="304" y="721"/>
                    <a:pt x="311" y="721"/>
                  </a:cubicBezTo>
                  <a:cubicBezTo>
                    <a:pt x="341" y="721"/>
                    <a:pt x="361" y="700"/>
                    <a:pt x="371" y="678"/>
                  </a:cubicBezTo>
                  <a:cubicBezTo>
                    <a:pt x="414" y="609"/>
                    <a:pt x="454" y="539"/>
                    <a:pt x="510" y="470"/>
                  </a:cubicBezTo>
                  <a:cubicBezTo>
                    <a:pt x="550" y="500"/>
                    <a:pt x="537" y="553"/>
                    <a:pt x="566" y="582"/>
                  </a:cubicBezTo>
                  <a:cubicBezTo>
                    <a:pt x="589" y="617"/>
                    <a:pt x="592" y="683"/>
                    <a:pt x="647" y="683"/>
                  </a:cubicBezTo>
                  <a:cubicBezTo>
                    <a:pt x="655" y="683"/>
                    <a:pt x="664" y="682"/>
                    <a:pt x="676" y="678"/>
                  </a:cubicBezTo>
                  <a:cubicBezTo>
                    <a:pt x="715" y="678"/>
                    <a:pt x="732" y="622"/>
                    <a:pt x="702" y="539"/>
                  </a:cubicBezTo>
                  <a:cubicBezTo>
                    <a:pt x="649" y="374"/>
                    <a:pt x="580" y="222"/>
                    <a:pt x="428" y="126"/>
                  </a:cubicBezTo>
                  <a:cubicBezTo>
                    <a:pt x="331" y="53"/>
                    <a:pt x="232"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95;p38">
              <a:extLst>
                <a:ext uri="{FF2B5EF4-FFF2-40B4-BE49-F238E27FC236}">
                  <a16:creationId xmlns:a16="http://schemas.microsoft.com/office/drawing/2014/main" id="{5F1A335A-80DB-62E4-D3ED-CD8F3DEFA758}"/>
                </a:ext>
              </a:extLst>
            </p:cNvPr>
            <p:cNvSpPr/>
            <p:nvPr/>
          </p:nvSpPr>
          <p:spPr>
            <a:xfrm>
              <a:off x="3487074" y="4782676"/>
              <a:ext cx="6862" cy="10971"/>
            </a:xfrm>
            <a:custGeom>
              <a:avLst/>
              <a:gdLst/>
              <a:ahLst/>
              <a:cxnLst/>
              <a:rect l="l" t="t" r="r" b="b"/>
              <a:pathLst>
                <a:path w="167" h="267" extrusionOk="0">
                  <a:moveTo>
                    <a:pt x="63" y="0"/>
                  </a:moveTo>
                  <a:cubicBezTo>
                    <a:pt x="57" y="0"/>
                    <a:pt x="49" y="2"/>
                    <a:pt x="41" y="5"/>
                  </a:cubicBezTo>
                  <a:cubicBezTo>
                    <a:pt x="14" y="32"/>
                    <a:pt x="1" y="58"/>
                    <a:pt x="14" y="88"/>
                  </a:cubicBezTo>
                  <a:cubicBezTo>
                    <a:pt x="27" y="114"/>
                    <a:pt x="27" y="154"/>
                    <a:pt x="27" y="197"/>
                  </a:cubicBezTo>
                  <a:cubicBezTo>
                    <a:pt x="27" y="223"/>
                    <a:pt x="41" y="266"/>
                    <a:pt x="70" y="266"/>
                  </a:cubicBezTo>
                  <a:cubicBezTo>
                    <a:pt x="110" y="266"/>
                    <a:pt x="136" y="253"/>
                    <a:pt x="153" y="210"/>
                  </a:cubicBezTo>
                  <a:cubicBezTo>
                    <a:pt x="166" y="197"/>
                    <a:pt x="153" y="170"/>
                    <a:pt x="166" y="141"/>
                  </a:cubicBezTo>
                  <a:cubicBezTo>
                    <a:pt x="166" y="101"/>
                    <a:pt x="136" y="71"/>
                    <a:pt x="123" y="45"/>
                  </a:cubicBezTo>
                  <a:cubicBezTo>
                    <a:pt x="102" y="24"/>
                    <a:pt x="8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96;p38">
              <a:extLst>
                <a:ext uri="{FF2B5EF4-FFF2-40B4-BE49-F238E27FC236}">
                  <a16:creationId xmlns:a16="http://schemas.microsoft.com/office/drawing/2014/main" id="{15D931CF-F589-E706-4325-67C7C3D9E3A5}"/>
                </a:ext>
              </a:extLst>
            </p:cNvPr>
            <p:cNvSpPr/>
            <p:nvPr/>
          </p:nvSpPr>
          <p:spPr>
            <a:xfrm>
              <a:off x="3390224" y="4774827"/>
              <a:ext cx="8054" cy="9163"/>
            </a:xfrm>
            <a:custGeom>
              <a:avLst/>
              <a:gdLst/>
              <a:ahLst/>
              <a:cxnLst/>
              <a:rect l="l" t="t" r="r" b="b"/>
              <a:pathLst>
                <a:path w="196" h="223" extrusionOk="0">
                  <a:moveTo>
                    <a:pt x="112" y="1"/>
                  </a:moveTo>
                  <a:cubicBezTo>
                    <a:pt x="56" y="31"/>
                    <a:pt x="0" y="84"/>
                    <a:pt x="0" y="153"/>
                  </a:cubicBezTo>
                  <a:cubicBezTo>
                    <a:pt x="13" y="180"/>
                    <a:pt x="0" y="209"/>
                    <a:pt x="43" y="223"/>
                  </a:cubicBezTo>
                  <a:cubicBezTo>
                    <a:pt x="83" y="223"/>
                    <a:pt x="112" y="223"/>
                    <a:pt x="126" y="180"/>
                  </a:cubicBezTo>
                  <a:cubicBezTo>
                    <a:pt x="139" y="153"/>
                    <a:pt x="152" y="113"/>
                    <a:pt x="179" y="70"/>
                  </a:cubicBezTo>
                  <a:cubicBezTo>
                    <a:pt x="195" y="57"/>
                    <a:pt x="195" y="31"/>
                    <a:pt x="165" y="14"/>
                  </a:cubicBezTo>
                  <a:cubicBezTo>
                    <a:pt x="152" y="1"/>
                    <a:pt x="139"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97;p38">
              <a:extLst>
                <a:ext uri="{FF2B5EF4-FFF2-40B4-BE49-F238E27FC236}">
                  <a16:creationId xmlns:a16="http://schemas.microsoft.com/office/drawing/2014/main" id="{267990E2-3035-8156-0A4D-739CBA01CFC5}"/>
                </a:ext>
              </a:extLst>
            </p:cNvPr>
            <p:cNvSpPr/>
            <p:nvPr/>
          </p:nvSpPr>
          <p:spPr>
            <a:xfrm>
              <a:off x="3523234" y="4723341"/>
              <a:ext cx="41" cy="575"/>
            </a:xfrm>
            <a:custGeom>
              <a:avLst/>
              <a:gdLst/>
              <a:ahLst/>
              <a:cxnLst/>
              <a:rect l="l" t="t" r="r" b="b"/>
              <a:pathLst>
                <a:path w="1" h="14" extrusionOk="0">
                  <a:moveTo>
                    <a:pt x="0" y="1"/>
                  </a:moveTo>
                  <a:lnTo>
                    <a:pt x="0"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98;p38">
              <a:extLst>
                <a:ext uri="{FF2B5EF4-FFF2-40B4-BE49-F238E27FC236}">
                  <a16:creationId xmlns:a16="http://schemas.microsoft.com/office/drawing/2014/main" id="{6ED634C9-DBB9-760B-5548-696C9DA12EEC}"/>
                </a:ext>
              </a:extLst>
            </p:cNvPr>
            <p:cNvSpPr/>
            <p:nvPr/>
          </p:nvSpPr>
          <p:spPr>
            <a:xfrm>
              <a:off x="3159746" y="4689194"/>
              <a:ext cx="74784" cy="57156"/>
            </a:xfrm>
            <a:custGeom>
              <a:avLst/>
              <a:gdLst/>
              <a:ahLst/>
              <a:cxnLst/>
              <a:rect l="l" t="t" r="r" b="b"/>
              <a:pathLst>
                <a:path w="1820" h="1391" extrusionOk="0">
                  <a:moveTo>
                    <a:pt x="540" y="544"/>
                  </a:moveTo>
                  <a:cubicBezTo>
                    <a:pt x="548" y="544"/>
                    <a:pt x="551" y="550"/>
                    <a:pt x="552" y="557"/>
                  </a:cubicBezTo>
                  <a:lnTo>
                    <a:pt x="552" y="557"/>
                  </a:lnTo>
                  <a:cubicBezTo>
                    <a:pt x="540" y="557"/>
                    <a:pt x="540" y="557"/>
                    <a:pt x="540" y="544"/>
                  </a:cubicBezTo>
                  <a:close/>
                  <a:moveTo>
                    <a:pt x="563" y="571"/>
                  </a:moveTo>
                  <a:lnTo>
                    <a:pt x="563" y="571"/>
                  </a:lnTo>
                  <a:cubicBezTo>
                    <a:pt x="628" y="576"/>
                    <a:pt x="682" y="628"/>
                    <a:pt x="745" y="653"/>
                  </a:cubicBezTo>
                  <a:cubicBezTo>
                    <a:pt x="870" y="709"/>
                    <a:pt x="1022" y="736"/>
                    <a:pt x="1158" y="792"/>
                  </a:cubicBezTo>
                  <a:cubicBezTo>
                    <a:pt x="1106" y="814"/>
                    <a:pt x="1054" y="823"/>
                    <a:pt x="1003" y="823"/>
                  </a:cubicBezTo>
                  <a:cubicBezTo>
                    <a:pt x="932" y="823"/>
                    <a:pt x="864" y="807"/>
                    <a:pt x="801" y="792"/>
                  </a:cubicBezTo>
                  <a:cubicBezTo>
                    <a:pt x="684" y="764"/>
                    <a:pt x="628" y="663"/>
                    <a:pt x="563" y="571"/>
                  </a:cubicBezTo>
                  <a:close/>
                  <a:moveTo>
                    <a:pt x="318" y="858"/>
                  </a:moveTo>
                  <a:cubicBezTo>
                    <a:pt x="497" y="901"/>
                    <a:pt x="692" y="928"/>
                    <a:pt x="844" y="1053"/>
                  </a:cubicBezTo>
                  <a:cubicBezTo>
                    <a:pt x="910" y="1106"/>
                    <a:pt x="979" y="1136"/>
                    <a:pt x="1062" y="1189"/>
                  </a:cubicBezTo>
                  <a:cubicBezTo>
                    <a:pt x="927" y="1205"/>
                    <a:pt x="827" y="1219"/>
                    <a:pt x="718" y="1232"/>
                  </a:cubicBezTo>
                  <a:cubicBezTo>
                    <a:pt x="702" y="1234"/>
                    <a:pt x="687" y="1235"/>
                    <a:pt x="671" y="1235"/>
                  </a:cubicBezTo>
                  <a:cubicBezTo>
                    <a:pt x="604" y="1235"/>
                    <a:pt x="540" y="1216"/>
                    <a:pt x="483" y="1205"/>
                  </a:cubicBezTo>
                  <a:cubicBezTo>
                    <a:pt x="457" y="1189"/>
                    <a:pt x="457" y="1189"/>
                    <a:pt x="444" y="1176"/>
                  </a:cubicBezTo>
                  <a:cubicBezTo>
                    <a:pt x="374" y="1093"/>
                    <a:pt x="318" y="1010"/>
                    <a:pt x="278" y="914"/>
                  </a:cubicBezTo>
                  <a:cubicBezTo>
                    <a:pt x="265" y="875"/>
                    <a:pt x="278" y="858"/>
                    <a:pt x="318" y="858"/>
                  </a:cubicBezTo>
                  <a:close/>
                  <a:moveTo>
                    <a:pt x="119" y="0"/>
                  </a:moveTo>
                  <a:cubicBezTo>
                    <a:pt x="71" y="0"/>
                    <a:pt x="51" y="20"/>
                    <a:pt x="30" y="74"/>
                  </a:cubicBezTo>
                  <a:cubicBezTo>
                    <a:pt x="17" y="114"/>
                    <a:pt x="1" y="170"/>
                    <a:pt x="1" y="226"/>
                  </a:cubicBezTo>
                  <a:cubicBezTo>
                    <a:pt x="1" y="309"/>
                    <a:pt x="44" y="379"/>
                    <a:pt x="44" y="461"/>
                  </a:cubicBezTo>
                  <a:cubicBezTo>
                    <a:pt x="44" y="693"/>
                    <a:pt x="83" y="928"/>
                    <a:pt x="209" y="1136"/>
                  </a:cubicBezTo>
                  <a:cubicBezTo>
                    <a:pt x="265" y="1245"/>
                    <a:pt x="348" y="1341"/>
                    <a:pt x="483" y="1371"/>
                  </a:cubicBezTo>
                  <a:cubicBezTo>
                    <a:pt x="554" y="1385"/>
                    <a:pt x="624" y="1391"/>
                    <a:pt x="694" y="1391"/>
                  </a:cubicBezTo>
                  <a:cubicBezTo>
                    <a:pt x="817" y="1391"/>
                    <a:pt x="940" y="1373"/>
                    <a:pt x="1062" y="1354"/>
                  </a:cubicBezTo>
                  <a:cubicBezTo>
                    <a:pt x="1241" y="1341"/>
                    <a:pt x="1366" y="1219"/>
                    <a:pt x="1518" y="1136"/>
                  </a:cubicBezTo>
                  <a:cubicBezTo>
                    <a:pt x="1601" y="1093"/>
                    <a:pt x="1654" y="1040"/>
                    <a:pt x="1737" y="984"/>
                  </a:cubicBezTo>
                  <a:cubicBezTo>
                    <a:pt x="1793" y="941"/>
                    <a:pt x="1819" y="888"/>
                    <a:pt x="1806" y="832"/>
                  </a:cubicBezTo>
                  <a:cubicBezTo>
                    <a:pt x="1793" y="762"/>
                    <a:pt x="1737" y="762"/>
                    <a:pt x="1697" y="749"/>
                  </a:cubicBezTo>
                  <a:cubicBezTo>
                    <a:pt x="1654" y="723"/>
                    <a:pt x="1614" y="736"/>
                    <a:pt x="1571" y="723"/>
                  </a:cubicBezTo>
                  <a:cubicBezTo>
                    <a:pt x="1393" y="666"/>
                    <a:pt x="1227" y="627"/>
                    <a:pt x="1062" y="584"/>
                  </a:cubicBezTo>
                  <a:cubicBezTo>
                    <a:pt x="814" y="514"/>
                    <a:pt x="596" y="418"/>
                    <a:pt x="414" y="240"/>
                  </a:cubicBezTo>
                  <a:cubicBezTo>
                    <a:pt x="331" y="157"/>
                    <a:pt x="265" y="74"/>
                    <a:pt x="166" y="5"/>
                  </a:cubicBezTo>
                  <a:cubicBezTo>
                    <a:pt x="148" y="2"/>
                    <a:pt x="132"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99;p38">
              <a:extLst>
                <a:ext uri="{FF2B5EF4-FFF2-40B4-BE49-F238E27FC236}">
                  <a16:creationId xmlns:a16="http://schemas.microsoft.com/office/drawing/2014/main" id="{84E96BFB-A113-912E-C2D6-432C92BF4E02}"/>
                </a:ext>
              </a:extLst>
            </p:cNvPr>
            <p:cNvSpPr/>
            <p:nvPr/>
          </p:nvSpPr>
          <p:spPr>
            <a:xfrm>
              <a:off x="3192619" y="4632531"/>
              <a:ext cx="40802" cy="68949"/>
            </a:xfrm>
            <a:custGeom>
              <a:avLst/>
              <a:gdLst/>
              <a:ahLst/>
              <a:cxnLst/>
              <a:rect l="l" t="t" r="r" b="b"/>
              <a:pathLst>
                <a:path w="993" h="1678" extrusionOk="0">
                  <a:moveTo>
                    <a:pt x="924" y="0"/>
                  </a:moveTo>
                  <a:cubicBezTo>
                    <a:pt x="898" y="0"/>
                    <a:pt x="881" y="16"/>
                    <a:pt x="871" y="48"/>
                  </a:cubicBezTo>
                  <a:cubicBezTo>
                    <a:pt x="854" y="61"/>
                    <a:pt x="841" y="88"/>
                    <a:pt x="828" y="117"/>
                  </a:cubicBezTo>
                  <a:cubicBezTo>
                    <a:pt x="771" y="213"/>
                    <a:pt x="732" y="322"/>
                    <a:pt x="662" y="405"/>
                  </a:cubicBezTo>
                  <a:cubicBezTo>
                    <a:pt x="497" y="613"/>
                    <a:pt x="305" y="805"/>
                    <a:pt x="140" y="1014"/>
                  </a:cubicBezTo>
                  <a:cubicBezTo>
                    <a:pt x="27" y="1149"/>
                    <a:pt x="1" y="1288"/>
                    <a:pt x="27" y="1440"/>
                  </a:cubicBezTo>
                  <a:cubicBezTo>
                    <a:pt x="44" y="1480"/>
                    <a:pt x="57" y="1523"/>
                    <a:pt x="97" y="1549"/>
                  </a:cubicBezTo>
                  <a:lnTo>
                    <a:pt x="97" y="1562"/>
                  </a:lnTo>
                  <a:cubicBezTo>
                    <a:pt x="135" y="1635"/>
                    <a:pt x="193" y="1677"/>
                    <a:pt x="263" y="1677"/>
                  </a:cubicBezTo>
                  <a:cubicBezTo>
                    <a:pt x="272" y="1677"/>
                    <a:pt x="282" y="1677"/>
                    <a:pt x="292" y="1675"/>
                  </a:cubicBezTo>
                  <a:cubicBezTo>
                    <a:pt x="318" y="1675"/>
                    <a:pt x="345" y="1658"/>
                    <a:pt x="358" y="1619"/>
                  </a:cubicBezTo>
                  <a:cubicBezTo>
                    <a:pt x="375" y="1576"/>
                    <a:pt x="358" y="1549"/>
                    <a:pt x="318" y="1536"/>
                  </a:cubicBezTo>
                  <a:cubicBezTo>
                    <a:pt x="193" y="1440"/>
                    <a:pt x="179" y="1275"/>
                    <a:pt x="262" y="1149"/>
                  </a:cubicBezTo>
                  <a:cubicBezTo>
                    <a:pt x="358" y="1027"/>
                    <a:pt x="441" y="901"/>
                    <a:pt x="553" y="792"/>
                  </a:cubicBezTo>
                  <a:cubicBezTo>
                    <a:pt x="689" y="627"/>
                    <a:pt x="814" y="461"/>
                    <a:pt x="910" y="270"/>
                  </a:cubicBezTo>
                  <a:cubicBezTo>
                    <a:pt x="937" y="213"/>
                    <a:pt x="953" y="157"/>
                    <a:pt x="980" y="88"/>
                  </a:cubicBezTo>
                  <a:cubicBezTo>
                    <a:pt x="993" y="61"/>
                    <a:pt x="980" y="35"/>
                    <a:pt x="953" y="5"/>
                  </a:cubicBezTo>
                  <a:cubicBezTo>
                    <a:pt x="943" y="2"/>
                    <a:pt x="933" y="0"/>
                    <a:pt x="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700;p38">
              <a:extLst>
                <a:ext uri="{FF2B5EF4-FFF2-40B4-BE49-F238E27FC236}">
                  <a16:creationId xmlns:a16="http://schemas.microsoft.com/office/drawing/2014/main" id="{0264EE86-09D4-F26D-81F8-7DF4ACE1D21E}"/>
                </a:ext>
              </a:extLst>
            </p:cNvPr>
            <p:cNvSpPr/>
            <p:nvPr/>
          </p:nvSpPr>
          <p:spPr>
            <a:xfrm>
              <a:off x="3269130" y="4621929"/>
              <a:ext cx="40145" cy="42076"/>
            </a:xfrm>
            <a:custGeom>
              <a:avLst/>
              <a:gdLst/>
              <a:ahLst/>
              <a:cxnLst/>
              <a:rect l="l" t="t" r="r" b="b"/>
              <a:pathLst>
                <a:path w="977" h="1024" extrusionOk="0">
                  <a:moveTo>
                    <a:pt x="131" y="1"/>
                  </a:moveTo>
                  <a:cubicBezTo>
                    <a:pt x="105" y="1"/>
                    <a:pt x="80" y="5"/>
                    <a:pt x="54" y="15"/>
                  </a:cubicBezTo>
                  <a:cubicBezTo>
                    <a:pt x="27" y="31"/>
                    <a:pt x="1" y="31"/>
                    <a:pt x="1" y="71"/>
                  </a:cubicBezTo>
                  <a:cubicBezTo>
                    <a:pt x="14" y="114"/>
                    <a:pt x="27" y="167"/>
                    <a:pt x="83" y="197"/>
                  </a:cubicBezTo>
                  <a:cubicBezTo>
                    <a:pt x="206" y="237"/>
                    <a:pt x="315" y="332"/>
                    <a:pt x="414" y="415"/>
                  </a:cubicBezTo>
                  <a:cubicBezTo>
                    <a:pt x="536" y="511"/>
                    <a:pt x="645" y="637"/>
                    <a:pt x="728" y="776"/>
                  </a:cubicBezTo>
                  <a:cubicBezTo>
                    <a:pt x="745" y="802"/>
                    <a:pt x="758" y="815"/>
                    <a:pt x="784" y="828"/>
                  </a:cubicBezTo>
                  <a:cubicBezTo>
                    <a:pt x="827" y="858"/>
                    <a:pt x="854" y="885"/>
                    <a:pt x="854" y="941"/>
                  </a:cubicBezTo>
                  <a:cubicBezTo>
                    <a:pt x="867" y="954"/>
                    <a:pt x="867" y="981"/>
                    <a:pt x="880" y="994"/>
                  </a:cubicBezTo>
                  <a:cubicBezTo>
                    <a:pt x="893" y="1024"/>
                    <a:pt x="910" y="1024"/>
                    <a:pt x="936" y="1024"/>
                  </a:cubicBezTo>
                  <a:cubicBezTo>
                    <a:pt x="963" y="1024"/>
                    <a:pt x="976" y="1007"/>
                    <a:pt x="976" y="981"/>
                  </a:cubicBezTo>
                  <a:lnTo>
                    <a:pt x="976" y="885"/>
                  </a:lnTo>
                  <a:cubicBezTo>
                    <a:pt x="963" y="746"/>
                    <a:pt x="910" y="623"/>
                    <a:pt x="841" y="511"/>
                  </a:cubicBezTo>
                  <a:cubicBezTo>
                    <a:pt x="784" y="428"/>
                    <a:pt x="745" y="332"/>
                    <a:pt x="688" y="250"/>
                  </a:cubicBezTo>
                  <a:cubicBezTo>
                    <a:pt x="662" y="250"/>
                    <a:pt x="645" y="237"/>
                    <a:pt x="645" y="210"/>
                  </a:cubicBezTo>
                  <a:cubicBezTo>
                    <a:pt x="632" y="210"/>
                    <a:pt x="619" y="210"/>
                    <a:pt x="606" y="197"/>
                  </a:cubicBezTo>
                  <a:cubicBezTo>
                    <a:pt x="510" y="98"/>
                    <a:pt x="384" y="58"/>
                    <a:pt x="262" y="31"/>
                  </a:cubicBezTo>
                  <a:cubicBezTo>
                    <a:pt x="218" y="13"/>
                    <a:pt x="175"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701;p38">
              <a:extLst>
                <a:ext uri="{FF2B5EF4-FFF2-40B4-BE49-F238E27FC236}">
                  <a16:creationId xmlns:a16="http://schemas.microsoft.com/office/drawing/2014/main" id="{D15036A9-327A-AC7E-E670-74B3AFC48D1A}"/>
                </a:ext>
              </a:extLst>
            </p:cNvPr>
            <p:cNvSpPr/>
            <p:nvPr/>
          </p:nvSpPr>
          <p:spPr>
            <a:xfrm>
              <a:off x="3181360" y="4588358"/>
              <a:ext cx="52636" cy="17217"/>
            </a:xfrm>
            <a:custGeom>
              <a:avLst/>
              <a:gdLst/>
              <a:ahLst/>
              <a:cxnLst/>
              <a:rect l="l" t="t" r="r" b="b"/>
              <a:pathLst>
                <a:path w="1281" h="419" extrusionOk="0">
                  <a:moveTo>
                    <a:pt x="657" y="1"/>
                  </a:moveTo>
                  <a:cubicBezTo>
                    <a:pt x="635" y="1"/>
                    <a:pt x="614" y="2"/>
                    <a:pt x="592" y="5"/>
                  </a:cubicBezTo>
                  <a:cubicBezTo>
                    <a:pt x="371" y="5"/>
                    <a:pt x="219" y="22"/>
                    <a:pt x="70" y="61"/>
                  </a:cubicBezTo>
                  <a:cubicBezTo>
                    <a:pt x="27" y="75"/>
                    <a:pt x="0" y="88"/>
                    <a:pt x="0" y="131"/>
                  </a:cubicBezTo>
                  <a:cubicBezTo>
                    <a:pt x="14" y="171"/>
                    <a:pt x="40" y="187"/>
                    <a:pt x="83" y="187"/>
                  </a:cubicBezTo>
                  <a:cubicBezTo>
                    <a:pt x="235" y="187"/>
                    <a:pt x="371" y="200"/>
                    <a:pt x="523" y="227"/>
                  </a:cubicBezTo>
                  <a:cubicBezTo>
                    <a:pt x="675" y="253"/>
                    <a:pt x="840" y="283"/>
                    <a:pt x="979" y="366"/>
                  </a:cubicBezTo>
                  <a:cubicBezTo>
                    <a:pt x="1014" y="383"/>
                    <a:pt x="1049" y="418"/>
                    <a:pt x="1089" y="418"/>
                  </a:cubicBezTo>
                  <a:cubicBezTo>
                    <a:pt x="1111" y="418"/>
                    <a:pt x="1133" y="408"/>
                    <a:pt x="1158" y="379"/>
                  </a:cubicBezTo>
                  <a:cubicBezTo>
                    <a:pt x="1171" y="379"/>
                    <a:pt x="1184" y="392"/>
                    <a:pt x="1197" y="392"/>
                  </a:cubicBezTo>
                  <a:cubicBezTo>
                    <a:pt x="1209" y="392"/>
                    <a:pt x="1221" y="394"/>
                    <a:pt x="1231" y="394"/>
                  </a:cubicBezTo>
                  <a:cubicBezTo>
                    <a:pt x="1246" y="394"/>
                    <a:pt x="1259" y="389"/>
                    <a:pt x="1267" y="366"/>
                  </a:cubicBezTo>
                  <a:cubicBezTo>
                    <a:pt x="1280" y="336"/>
                    <a:pt x="1280" y="309"/>
                    <a:pt x="1254" y="283"/>
                  </a:cubicBezTo>
                  <a:cubicBezTo>
                    <a:pt x="1240" y="270"/>
                    <a:pt x="1211" y="240"/>
                    <a:pt x="1184" y="227"/>
                  </a:cubicBezTo>
                  <a:cubicBezTo>
                    <a:pt x="1014" y="92"/>
                    <a:pt x="830" y="1"/>
                    <a:pt x="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702;p38">
              <a:extLst>
                <a:ext uri="{FF2B5EF4-FFF2-40B4-BE49-F238E27FC236}">
                  <a16:creationId xmlns:a16="http://schemas.microsoft.com/office/drawing/2014/main" id="{F7FEABD3-6C55-7396-B81A-95AE9F3E9AB3}"/>
                </a:ext>
              </a:extLst>
            </p:cNvPr>
            <p:cNvSpPr/>
            <p:nvPr/>
          </p:nvSpPr>
          <p:spPr>
            <a:xfrm>
              <a:off x="3248749" y="4660554"/>
              <a:ext cx="44213" cy="28475"/>
            </a:xfrm>
            <a:custGeom>
              <a:avLst/>
              <a:gdLst/>
              <a:ahLst/>
              <a:cxnLst/>
              <a:rect l="l" t="t" r="r" b="b"/>
              <a:pathLst>
                <a:path w="1076" h="693" extrusionOk="0">
                  <a:moveTo>
                    <a:pt x="219" y="1"/>
                  </a:moveTo>
                  <a:cubicBezTo>
                    <a:pt x="179" y="1"/>
                    <a:pt x="123" y="1"/>
                    <a:pt x="83" y="14"/>
                  </a:cubicBezTo>
                  <a:cubicBezTo>
                    <a:pt x="53" y="27"/>
                    <a:pt x="1" y="27"/>
                    <a:pt x="14" y="84"/>
                  </a:cubicBezTo>
                  <a:cubicBezTo>
                    <a:pt x="25" y="106"/>
                    <a:pt x="37" y="139"/>
                    <a:pt x="76" y="139"/>
                  </a:cubicBezTo>
                  <a:cubicBezTo>
                    <a:pt x="82" y="139"/>
                    <a:pt x="89" y="138"/>
                    <a:pt x="96" y="136"/>
                  </a:cubicBezTo>
                  <a:cubicBezTo>
                    <a:pt x="192" y="136"/>
                    <a:pt x="288" y="166"/>
                    <a:pt x="371" y="179"/>
                  </a:cubicBezTo>
                  <a:cubicBezTo>
                    <a:pt x="510" y="219"/>
                    <a:pt x="645" y="302"/>
                    <a:pt x="632" y="497"/>
                  </a:cubicBezTo>
                  <a:lnTo>
                    <a:pt x="632" y="619"/>
                  </a:lnTo>
                  <a:cubicBezTo>
                    <a:pt x="643" y="666"/>
                    <a:pt x="675" y="692"/>
                    <a:pt x="717" y="692"/>
                  </a:cubicBezTo>
                  <a:cubicBezTo>
                    <a:pt x="726" y="692"/>
                    <a:pt x="735" y="691"/>
                    <a:pt x="745" y="689"/>
                  </a:cubicBezTo>
                  <a:cubicBezTo>
                    <a:pt x="753" y="684"/>
                    <a:pt x="762" y="683"/>
                    <a:pt x="771" y="683"/>
                  </a:cubicBezTo>
                  <a:cubicBezTo>
                    <a:pt x="789" y="683"/>
                    <a:pt x="807" y="689"/>
                    <a:pt x="827" y="689"/>
                  </a:cubicBezTo>
                  <a:cubicBezTo>
                    <a:pt x="880" y="689"/>
                    <a:pt x="950" y="689"/>
                    <a:pt x="1006" y="662"/>
                  </a:cubicBezTo>
                  <a:cubicBezTo>
                    <a:pt x="1046" y="646"/>
                    <a:pt x="1075" y="593"/>
                    <a:pt x="1059" y="550"/>
                  </a:cubicBezTo>
                  <a:cubicBezTo>
                    <a:pt x="1047" y="533"/>
                    <a:pt x="1034" y="528"/>
                    <a:pt x="1019" y="528"/>
                  </a:cubicBezTo>
                  <a:cubicBezTo>
                    <a:pt x="1000" y="528"/>
                    <a:pt x="980" y="537"/>
                    <a:pt x="963" y="537"/>
                  </a:cubicBezTo>
                  <a:cubicBezTo>
                    <a:pt x="936" y="546"/>
                    <a:pt x="907" y="563"/>
                    <a:pt x="878" y="563"/>
                  </a:cubicBezTo>
                  <a:cubicBezTo>
                    <a:pt x="866" y="563"/>
                    <a:pt x="853" y="559"/>
                    <a:pt x="841" y="550"/>
                  </a:cubicBezTo>
                  <a:cubicBezTo>
                    <a:pt x="827" y="537"/>
                    <a:pt x="811" y="537"/>
                    <a:pt x="811" y="510"/>
                  </a:cubicBezTo>
                  <a:cubicBezTo>
                    <a:pt x="819" y="496"/>
                    <a:pt x="826" y="492"/>
                    <a:pt x="832" y="492"/>
                  </a:cubicBezTo>
                  <a:cubicBezTo>
                    <a:pt x="840" y="492"/>
                    <a:pt x="847" y="497"/>
                    <a:pt x="854" y="497"/>
                  </a:cubicBezTo>
                  <a:cubicBezTo>
                    <a:pt x="893" y="497"/>
                    <a:pt x="923" y="497"/>
                    <a:pt x="950" y="480"/>
                  </a:cubicBezTo>
                  <a:cubicBezTo>
                    <a:pt x="976" y="480"/>
                    <a:pt x="1006" y="467"/>
                    <a:pt x="1006" y="427"/>
                  </a:cubicBezTo>
                  <a:cubicBezTo>
                    <a:pt x="1006" y="398"/>
                    <a:pt x="976" y="384"/>
                    <a:pt x="950" y="384"/>
                  </a:cubicBezTo>
                  <a:cubicBezTo>
                    <a:pt x="941" y="380"/>
                    <a:pt x="933" y="379"/>
                    <a:pt x="927" y="379"/>
                  </a:cubicBezTo>
                  <a:cubicBezTo>
                    <a:pt x="914" y="379"/>
                    <a:pt x="904" y="384"/>
                    <a:pt x="893" y="384"/>
                  </a:cubicBezTo>
                  <a:cubicBezTo>
                    <a:pt x="827" y="371"/>
                    <a:pt x="784" y="358"/>
                    <a:pt x="784" y="289"/>
                  </a:cubicBezTo>
                  <a:cubicBezTo>
                    <a:pt x="771" y="249"/>
                    <a:pt x="745" y="219"/>
                    <a:pt x="702" y="179"/>
                  </a:cubicBezTo>
                  <a:cubicBezTo>
                    <a:pt x="579" y="54"/>
                    <a:pt x="397"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703;p38">
              <a:extLst>
                <a:ext uri="{FF2B5EF4-FFF2-40B4-BE49-F238E27FC236}">
                  <a16:creationId xmlns:a16="http://schemas.microsoft.com/office/drawing/2014/main" id="{6125FD7B-F9AD-5D82-09EF-7D75C81E384F}"/>
                </a:ext>
              </a:extLst>
            </p:cNvPr>
            <p:cNvSpPr/>
            <p:nvPr/>
          </p:nvSpPr>
          <p:spPr>
            <a:xfrm>
              <a:off x="3168868" y="4616752"/>
              <a:ext cx="43103" cy="27325"/>
            </a:xfrm>
            <a:custGeom>
              <a:avLst/>
              <a:gdLst/>
              <a:ahLst/>
              <a:cxnLst/>
              <a:rect l="l" t="t" r="r" b="b"/>
              <a:pathLst>
                <a:path w="1049" h="665" extrusionOk="0">
                  <a:moveTo>
                    <a:pt x="155" y="0"/>
                  </a:moveTo>
                  <a:cubicBezTo>
                    <a:pt x="146" y="0"/>
                    <a:pt x="136" y="2"/>
                    <a:pt x="126" y="5"/>
                  </a:cubicBezTo>
                  <a:cubicBezTo>
                    <a:pt x="56" y="32"/>
                    <a:pt x="0" y="141"/>
                    <a:pt x="27" y="210"/>
                  </a:cubicBezTo>
                  <a:cubicBezTo>
                    <a:pt x="40" y="304"/>
                    <a:pt x="88" y="356"/>
                    <a:pt x="161" y="356"/>
                  </a:cubicBezTo>
                  <a:cubicBezTo>
                    <a:pt x="176" y="356"/>
                    <a:pt x="192" y="354"/>
                    <a:pt x="208" y="349"/>
                  </a:cubicBezTo>
                  <a:cubicBezTo>
                    <a:pt x="261" y="349"/>
                    <a:pt x="318" y="336"/>
                    <a:pt x="374" y="336"/>
                  </a:cubicBezTo>
                  <a:cubicBezTo>
                    <a:pt x="592" y="349"/>
                    <a:pt x="787" y="389"/>
                    <a:pt x="910" y="611"/>
                  </a:cubicBezTo>
                  <a:cubicBezTo>
                    <a:pt x="919" y="642"/>
                    <a:pt x="937" y="664"/>
                    <a:pt x="967" y="664"/>
                  </a:cubicBezTo>
                  <a:cubicBezTo>
                    <a:pt x="978" y="664"/>
                    <a:pt x="991" y="661"/>
                    <a:pt x="1005" y="654"/>
                  </a:cubicBezTo>
                  <a:cubicBezTo>
                    <a:pt x="1048" y="637"/>
                    <a:pt x="1035" y="597"/>
                    <a:pt x="1035" y="554"/>
                  </a:cubicBezTo>
                  <a:cubicBezTo>
                    <a:pt x="992" y="432"/>
                    <a:pt x="923" y="336"/>
                    <a:pt x="814" y="280"/>
                  </a:cubicBezTo>
                  <a:cubicBezTo>
                    <a:pt x="719" y="231"/>
                    <a:pt x="611" y="195"/>
                    <a:pt x="505" y="195"/>
                  </a:cubicBezTo>
                  <a:cubicBezTo>
                    <a:pt x="489" y="195"/>
                    <a:pt x="473" y="195"/>
                    <a:pt x="456" y="197"/>
                  </a:cubicBezTo>
                  <a:cubicBezTo>
                    <a:pt x="456" y="171"/>
                    <a:pt x="470" y="157"/>
                    <a:pt x="470" y="141"/>
                  </a:cubicBezTo>
                  <a:cubicBezTo>
                    <a:pt x="483" y="114"/>
                    <a:pt x="496" y="88"/>
                    <a:pt x="456" y="58"/>
                  </a:cubicBezTo>
                  <a:cubicBezTo>
                    <a:pt x="448" y="54"/>
                    <a:pt x="440" y="53"/>
                    <a:pt x="432" y="53"/>
                  </a:cubicBezTo>
                  <a:cubicBezTo>
                    <a:pt x="413" y="53"/>
                    <a:pt x="396" y="63"/>
                    <a:pt x="387" y="75"/>
                  </a:cubicBezTo>
                  <a:cubicBezTo>
                    <a:pt x="357" y="101"/>
                    <a:pt x="331" y="114"/>
                    <a:pt x="331" y="157"/>
                  </a:cubicBezTo>
                  <a:cubicBezTo>
                    <a:pt x="331" y="224"/>
                    <a:pt x="275" y="210"/>
                    <a:pt x="235" y="224"/>
                  </a:cubicBezTo>
                  <a:cubicBezTo>
                    <a:pt x="228" y="224"/>
                    <a:pt x="216" y="228"/>
                    <a:pt x="205" y="228"/>
                  </a:cubicBezTo>
                  <a:cubicBezTo>
                    <a:pt x="195" y="228"/>
                    <a:pt x="185" y="224"/>
                    <a:pt x="179" y="210"/>
                  </a:cubicBezTo>
                  <a:cubicBezTo>
                    <a:pt x="165" y="171"/>
                    <a:pt x="165" y="141"/>
                    <a:pt x="208" y="101"/>
                  </a:cubicBezTo>
                  <a:cubicBezTo>
                    <a:pt x="222" y="88"/>
                    <a:pt x="248" y="58"/>
                    <a:pt x="222" y="32"/>
                  </a:cubicBezTo>
                  <a:cubicBezTo>
                    <a:pt x="200" y="12"/>
                    <a:pt x="180"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704;p38">
              <a:extLst>
                <a:ext uri="{FF2B5EF4-FFF2-40B4-BE49-F238E27FC236}">
                  <a16:creationId xmlns:a16="http://schemas.microsoft.com/office/drawing/2014/main" id="{98621052-BF87-2D73-1DB0-EF9B7CB9A18C}"/>
                </a:ext>
              </a:extLst>
            </p:cNvPr>
            <p:cNvSpPr/>
            <p:nvPr/>
          </p:nvSpPr>
          <p:spPr>
            <a:xfrm>
              <a:off x="3253762" y="4668978"/>
              <a:ext cx="15409" cy="10067"/>
            </a:xfrm>
            <a:custGeom>
              <a:avLst/>
              <a:gdLst/>
              <a:ahLst/>
              <a:cxnLst/>
              <a:rect l="l" t="t" r="r" b="b"/>
              <a:pathLst>
                <a:path w="375" h="245" extrusionOk="0">
                  <a:moveTo>
                    <a:pt x="70" y="1"/>
                  </a:moveTo>
                  <a:cubicBezTo>
                    <a:pt x="44" y="14"/>
                    <a:pt x="14" y="1"/>
                    <a:pt x="1" y="44"/>
                  </a:cubicBezTo>
                  <a:cubicBezTo>
                    <a:pt x="1" y="70"/>
                    <a:pt x="1" y="97"/>
                    <a:pt x="27" y="97"/>
                  </a:cubicBezTo>
                  <a:cubicBezTo>
                    <a:pt x="127" y="140"/>
                    <a:pt x="193" y="179"/>
                    <a:pt x="275" y="236"/>
                  </a:cubicBezTo>
                  <a:cubicBezTo>
                    <a:pt x="288" y="241"/>
                    <a:pt x="299" y="244"/>
                    <a:pt x="310" y="244"/>
                  </a:cubicBezTo>
                  <a:cubicBezTo>
                    <a:pt x="325" y="244"/>
                    <a:pt x="337" y="238"/>
                    <a:pt x="345" y="222"/>
                  </a:cubicBezTo>
                  <a:cubicBezTo>
                    <a:pt x="375" y="193"/>
                    <a:pt x="375" y="166"/>
                    <a:pt x="345" y="153"/>
                  </a:cubicBezTo>
                  <a:cubicBezTo>
                    <a:pt x="262" y="84"/>
                    <a:pt x="180" y="14"/>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705;p38">
              <a:extLst>
                <a:ext uri="{FF2B5EF4-FFF2-40B4-BE49-F238E27FC236}">
                  <a16:creationId xmlns:a16="http://schemas.microsoft.com/office/drawing/2014/main" id="{746455FE-28CB-BB31-634E-3F7986297C70}"/>
                </a:ext>
              </a:extLst>
            </p:cNvPr>
            <p:cNvSpPr/>
            <p:nvPr/>
          </p:nvSpPr>
          <p:spPr>
            <a:xfrm>
              <a:off x="3168868" y="4746927"/>
              <a:ext cx="13601" cy="10560"/>
            </a:xfrm>
            <a:custGeom>
              <a:avLst/>
              <a:gdLst/>
              <a:ahLst/>
              <a:cxnLst/>
              <a:rect l="l" t="t" r="r" b="b"/>
              <a:pathLst>
                <a:path w="331" h="257" extrusionOk="0">
                  <a:moveTo>
                    <a:pt x="61" y="0"/>
                  </a:moveTo>
                  <a:cubicBezTo>
                    <a:pt x="42" y="0"/>
                    <a:pt x="23" y="12"/>
                    <a:pt x="13" y="32"/>
                  </a:cubicBezTo>
                  <a:cubicBezTo>
                    <a:pt x="0" y="48"/>
                    <a:pt x="13" y="75"/>
                    <a:pt x="27" y="88"/>
                  </a:cubicBezTo>
                  <a:cubicBezTo>
                    <a:pt x="70" y="171"/>
                    <a:pt x="152" y="214"/>
                    <a:pt x="235" y="253"/>
                  </a:cubicBezTo>
                  <a:cubicBezTo>
                    <a:pt x="245" y="256"/>
                    <a:pt x="254" y="257"/>
                    <a:pt x="263" y="257"/>
                  </a:cubicBezTo>
                  <a:cubicBezTo>
                    <a:pt x="304" y="257"/>
                    <a:pt x="331" y="233"/>
                    <a:pt x="331" y="197"/>
                  </a:cubicBezTo>
                  <a:cubicBezTo>
                    <a:pt x="331" y="171"/>
                    <a:pt x="318" y="157"/>
                    <a:pt x="304" y="157"/>
                  </a:cubicBezTo>
                  <a:cubicBezTo>
                    <a:pt x="248" y="144"/>
                    <a:pt x="222" y="88"/>
                    <a:pt x="165" y="62"/>
                  </a:cubicBezTo>
                  <a:cubicBezTo>
                    <a:pt x="139" y="48"/>
                    <a:pt x="109" y="19"/>
                    <a:pt x="83" y="5"/>
                  </a:cubicBezTo>
                  <a:cubicBezTo>
                    <a:pt x="76" y="2"/>
                    <a:pt x="6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706;p38">
              <a:extLst>
                <a:ext uri="{FF2B5EF4-FFF2-40B4-BE49-F238E27FC236}">
                  <a16:creationId xmlns:a16="http://schemas.microsoft.com/office/drawing/2014/main" id="{F7C2D156-7F57-8928-F85A-756BE7AED13B}"/>
                </a:ext>
              </a:extLst>
            </p:cNvPr>
            <p:cNvSpPr/>
            <p:nvPr/>
          </p:nvSpPr>
          <p:spPr>
            <a:xfrm>
              <a:off x="3185305" y="4633928"/>
              <a:ext cx="14710" cy="8670"/>
            </a:xfrm>
            <a:custGeom>
              <a:avLst/>
              <a:gdLst/>
              <a:ahLst/>
              <a:cxnLst/>
              <a:rect l="l" t="t" r="r" b="b"/>
              <a:pathLst>
                <a:path w="358" h="211" extrusionOk="0">
                  <a:moveTo>
                    <a:pt x="96" y="1"/>
                  </a:moveTo>
                  <a:cubicBezTo>
                    <a:pt x="40" y="1"/>
                    <a:pt x="14" y="1"/>
                    <a:pt x="0" y="40"/>
                  </a:cubicBezTo>
                  <a:cubicBezTo>
                    <a:pt x="0" y="54"/>
                    <a:pt x="0" y="97"/>
                    <a:pt x="27" y="110"/>
                  </a:cubicBezTo>
                  <a:cubicBezTo>
                    <a:pt x="109" y="136"/>
                    <a:pt x="192" y="179"/>
                    <a:pt x="275" y="206"/>
                  </a:cubicBezTo>
                  <a:cubicBezTo>
                    <a:pt x="278" y="209"/>
                    <a:pt x="283" y="211"/>
                    <a:pt x="289" y="211"/>
                  </a:cubicBezTo>
                  <a:cubicBezTo>
                    <a:pt x="304" y="211"/>
                    <a:pt x="325" y="199"/>
                    <a:pt x="344" y="179"/>
                  </a:cubicBezTo>
                  <a:cubicBezTo>
                    <a:pt x="357" y="153"/>
                    <a:pt x="344" y="136"/>
                    <a:pt x="331" y="123"/>
                  </a:cubicBezTo>
                  <a:cubicBezTo>
                    <a:pt x="248" y="70"/>
                    <a:pt x="166" y="14"/>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707;p38">
              <a:extLst>
                <a:ext uri="{FF2B5EF4-FFF2-40B4-BE49-F238E27FC236}">
                  <a16:creationId xmlns:a16="http://schemas.microsoft.com/office/drawing/2014/main" id="{E1C836C4-74DF-D132-7497-2611B831ABB0}"/>
                </a:ext>
              </a:extLst>
            </p:cNvPr>
            <p:cNvSpPr/>
            <p:nvPr/>
          </p:nvSpPr>
          <p:spPr>
            <a:xfrm>
              <a:off x="3166526" y="4689359"/>
              <a:ext cx="41" cy="41"/>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708;p38">
              <a:extLst>
                <a:ext uri="{FF2B5EF4-FFF2-40B4-BE49-F238E27FC236}">
                  <a16:creationId xmlns:a16="http://schemas.microsoft.com/office/drawing/2014/main" id="{3B7A5C67-850E-EA29-D5C6-E72E8B3EE689}"/>
                </a:ext>
              </a:extLst>
            </p:cNvPr>
            <p:cNvSpPr/>
            <p:nvPr/>
          </p:nvSpPr>
          <p:spPr>
            <a:xfrm>
              <a:off x="3196029" y="4696180"/>
              <a:ext cx="575" cy="575"/>
            </a:xfrm>
            <a:custGeom>
              <a:avLst/>
              <a:gdLst/>
              <a:ahLst/>
              <a:cxnLst/>
              <a:rect l="l" t="t" r="r" b="b"/>
              <a:pathLst>
                <a:path w="14" h="14" extrusionOk="0">
                  <a:moveTo>
                    <a:pt x="14" y="0"/>
                  </a:moveTo>
                  <a:lnTo>
                    <a:pt x="1" y="13"/>
                  </a:lnTo>
                  <a:lnTo>
                    <a:pt x="14" y="13"/>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709;p38">
              <a:extLst>
                <a:ext uri="{FF2B5EF4-FFF2-40B4-BE49-F238E27FC236}">
                  <a16:creationId xmlns:a16="http://schemas.microsoft.com/office/drawing/2014/main" id="{CD5484E4-EB75-337D-5E55-E578C2657827}"/>
                </a:ext>
              </a:extLst>
            </p:cNvPr>
            <p:cNvSpPr/>
            <p:nvPr/>
          </p:nvSpPr>
          <p:spPr>
            <a:xfrm>
              <a:off x="3351188" y="4659363"/>
              <a:ext cx="41" cy="575"/>
            </a:xfrm>
            <a:custGeom>
              <a:avLst/>
              <a:gdLst/>
              <a:ahLst/>
              <a:cxnLst/>
              <a:rect l="l" t="t" r="r" b="b"/>
              <a:pathLst>
                <a:path w="1" h="14" extrusionOk="0">
                  <a:moveTo>
                    <a:pt x="1" y="0"/>
                  </a:moveTo>
                  <a:lnTo>
                    <a:pt x="1" y="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710;p38">
              <a:extLst>
                <a:ext uri="{FF2B5EF4-FFF2-40B4-BE49-F238E27FC236}">
                  <a16:creationId xmlns:a16="http://schemas.microsoft.com/office/drawing/2014/main" id="{77370901-7193-10EB-D1AF-D49A64E23EAD}"/>
                </a:ext>
              </a:extLst>
            </p:cNvPr>
            <p:cNvSpPr/>
            <p:nvPr/>
          </p:nvSpPr>
          <p:spPr>
            <a:xfrm>
              <a:off x="3145077" y="4326447"/>
              <a:ext cx="1109" cy="1274"/>
            </a:xfrm>
            <a:custGeom>
              <a:avLst/>
              <a:gdLst/>
              <a:ahLst/>
              <a:cxnLst/>
              <a:rect l="l" t="t" r="r" b="b"/>
              <a:pathLst>
                <a:path w="27" h="31" extrusionOk="0">
                  <a:moveTo>
                    <a:pt x="0" y="0"/>
                  </a:moveTo>
                  <a:cubicBezTo>
                    <a:pt x="0" y="14"/>
                    <a:pt x="14" y="14"/>
                    <a:pt x="14" y="30"/>
                  </a:cubicBezTo>
                  <a:lnTo>
                    <a:pt x="27" y="14"/>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711;p38">
              <a:extLst>
                <a:ext uri="{FF2B5EF4-FFF2-40B4-BE49-F238E27FC236}">
                  <a16:creationId xmlns:a16="http://schemas.microsoft.com/office/drawing/2014/main" id="{130A6091-8D05-4D6D-B4C2-D09C72958E32}"/>
                </a:ext>
              </a:extLst>
            </p:cNvPr>
            <p:cNvSpPr/>
            <p:nvPr/>
          </p:nvSpPr>
          <p:spPr>
            <a:xfrm>
              <a:off x="3044241" y="4425105"/>
              <a:ext cx="1274" cy="411"/>
            </a:xfrm>
            <a:custGeom>
              <a:avLst/>
              <a:gdLst/>
              <a:ahLst/>
              <a:cxnLst/>
              <a:rect l="l" t="t" r="r" b="b"/>
              <a:pathLst>
                <a:path w="31" h="10" extrusionOk="0">
                  <a:moveTo>
                    <a:pt x="17" y="0"/>
                  </a:moveTo>
                  <a:cubicBezTo>
                    <a:pt x="13" y="0"/>
                    <a:pt x="9" y="3"/>
                    <a:pt x="1" y="10"/>
                  </a:cubicBezTo>
                  <a:lnTo>
                    <a:pt x="31" y="10"/>
                  </a:lnTo>
                  <a:cubicBezTo>
                    <a:pt x="24" y="3"/>
                    <a:pt x="21"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712;p38">
              <a:extLst>
                <a:ext uri="{FF2B5EF4-FFF2-40B4-BE49-F238E27FC236}">
                  <a16:creationId xmlns:a16="http://schemas.microsoft.com/office/drawing/2014/main" id="{19C20D76-40C9-6E86-7CF6-69AA37DB57CA}"/>
                </a:ext>
              </a:extLst>
            </p:cNvPr>
            <p:cNvSpPr/>
            <p:nvPr/>
          </p:nvSpPr>
          <p:spPr>
            <a:xfrm>
              <a:off x="3410029" y="4796893"/>
              <a:ext cx="56704" cy="17956"/>
            </a:xfrm>
            <a:custGeom>
              <a:avLst/>
              <a:gdLst/>
              <a:ahLst/>
              <a:cxnLst/>
              <a:rect l="l" t="t" r="r" b="b"/>
              <a:pathLst>
                <a:path w="1380" h="437" extrusionOk="0">
                  <a:moveTo>
                    <a:pt x="330" y="0"/>
                  </a:moveTo>
                  <a:cubicBezTo>
                    <a:pt x="224" y="0"/>
                    <a:pt x="116" y="22"/>
                    <a:pt x="1" y="43"/>
                  </a:cubicBezTo>
                  <a:cubicBezTo>
                    <a:pt x="44" y="99"/>
                    <a:pt x="84" y="139"/>
                    <a:pt x="126" y="168"/>
                  </a:cubicBezTo>
                  <a:cubicBezTo>
                    <a:pt x="222" y="251"/>
                    <a:pt x="345" y="304"/>
                    <a:pt x="470" y="360"/>
                  </a:cubicBezTo>
                  <a:cubicBezTo>
                    <a:pt x="574" y="408"/>
                    <a:pt x="677" y="437"/>
                    <a:pt x="780" y="437"/>
                  </a:cubicBezTo>
                  <a:cubicBezTo>
                    <a:pt x="855" y="437"/>
                    <a:pt x="931" y="421"/>
                    <a:pt x="1006" y="387"/>
                  </a:cubicBezTo>
                  <a:cubicBezTo>
                    <a:pt x="1132" y="334"/>
                    <a:pt x="1254" y="251"/>
                    <a:pt x="1350" y="168"/>
                  </a:cubicBezTo>
                  <a:cubicBezTo>
                    <a:pt x="1380" y="155"/>
                    <a:pt x="1380" y="125"/>
                    <a:pt x="1350" y="99"/>
                  </a:cubicBezTo>
                  <a:cubicBezTo>
                    <a:pt x="1289" y="71"/>
                    <a:pt x="1227" y="51"/>
                    <a:pt x="1162" y="51"/>
                  </a:cubicBezTo>
                  <a:cubicBezTo>
                    <a:pt x="1126" y="51"/>
                    <a:pt x="1088" y="57"/>
                    <a:pt x="1049" y="72"/>
                  </a:cubicBezTo>
                  <a:cubicBezTo>
                    <a:pt x="976" y="100"/>
                    <a:pt x="899" y="117"/>
                    <a:pt x="823" y="117"/>
                  </a:cubicBezTo>
                  <a:cubicBezTo>
                    <a:pt x="754" y="117"/>
                    <a:pt x="687" y="104"/>
                    <a:pt x="623" y="72"/>
                  </a:cubicBezTo>
                  <a:cubicBezTo>
                    <a:pt x="523" y="19"/>
                    <a:pt x="427"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713;p38">
              <a:extLst>
                <a:ext uri="{FF2B5EF4-FFF2-40B4-BE49-F238E27FC236}">
                  <a16:creationId xmlns:a16="http://schemas.microsoft.com/office/drawing/2014/main" id="{4C3697E0-66D9-1A58-9EAC-0E50175FBDE1}"/>
                </a:ext>
              </a:extLst>
            </p:cNvPr>
            <p:cNvSpPr/>
            <p:nvPr/>
          </p:nvSpPr>
          <p:spPr>
            <a:xfrm>
              <a:off x="3429342" y="4785593"/>
              <a:ext cx="30612" cy="8958"/>
            </a:xfrm>
            <a:custGeom>
              <a:avLst/>
              <a:gdLst/>
              <a:ahLst/>
              <a:cxnLst/>
              <a:rect l="l" t="t" r="r" b="b"/>
              <a:pathLst>
                <a:path w="745" h="218" extrusionOk="0">
                  <a:moveTo>
                    <a:pt x="0" y="0"/>
                  </a:moveTo>
                  <a:lnTo>
                    <a:pt x="0" y="17"/>
                  </a:lnTo>
                  <a:cubicBezTo>
                    <a:pt x="2" y="16"/>
                    <a:pt x="4" y="16"/>
                    <a:pt x="6" y="16"/>
                  </a:cubicBezTo>
                  <a:lnTo>
                    <a:pt x="6" y="16"/>
                  </a:lnTo>
                  <a:cubicBezTo>
                    <a:pt x="4" y="11"/>
                    <a:pt x="2" y="6"/>
                    <a:pt x="0" y="0"/>
                  </a:cubicBezTo>
                  <a:close/>
                  <a:moveTo>
                    <a:pt x="81" y="12"/>
                  </a:moveTo>
                  <a:cubicBezTo>
                    <a:pt x="56" y="12"/>
                    <a:pt x="31" y="13"/>
                    <a:pt x="6" y="16"/>
                  </a:cubicBezTo>
                  <a:lnTo>
                    <a:pt x="6" y="16"/>
                  </a:lnTo>
                  <a:cubicBezTo>
                    <a:pt x="49" y="118"/>
                    <a:pt x="141" y="167"/>
                    <a:pt x="235" y="195"/>
                  </a:cubicBezTo>
                  <a:cubicBezTo>
                    <a:pt x="284" y="210"/>
                    <a:pt x="332" y="217"/>
                    <a:pt x="378" y="217"/>
                  </a:cubicBezTo>
                  <a:cubicBezTo>
                    <a:pt x="504" y="217"/>
                    <a:pt x="624" y="163"/>
                    <a:pt x="744" y="43"/>
                  </a:cubicBezTo>
                  <a:cubicBezTo>
                    <a:pt x="619" y="43"/>
                    <a:pt x="496" y="30"/>
                    <a:pt x="371" y="30"/>
                  </a:cubicBezTo>
                  <a:cubicBezTo>
                    <a:pt x="275" y="30"/>
                    <a:pt x="177" y="12"/>
                    <a:pt x="81" y="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714;p38">
              <a:extLst>
                <a:ext uri="{FF2B5EF4-FFF2-40B4-BE49-F238E27FC236}">
                  <a16:creationId xmlns:a16="http://schemas.microsoft.com/office/drawing/2014/main" id="{5F8B0E3B-92C8-EED9-7926-35EA74948673}"/>
                </a:ext>
              </a:extLst>
            </p:cNvPr>
            <p:cNvSpPr/>
            <p:nvPr/>
          </p:nvSpPr>
          <p:spPr>
            <a:xfrm>
              <a:off x="3429342" y="4785593"/>
              <a:ext cx="41" cy="699"/>
            </a:xfrm>
            <a:custGeom>
              <a:avLst/>
              <a:gdLst/>
              <a:ahLst/>
              <a:cxnLst/>
              <a:rect l="l" t="t" r="r" b="b"/>
              <a:pathLst>
                <a:path w="1" h="17" extrusionOk="0">
                  <a:moveTo>
                    <a:pt x="0" y="0"/>
                  </a:moveTo>
                  <a:lnTo>
                    <a:pt x="0" y="0"/>
                  </a:lnTo>
                  <a:lnTo>
                    <a:pt x="0" y="0"/>
                  </a:lnTo>
                  <a:lnTo>
                    <a:pt x="0" y="1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715;p38">
              <a:extLst>
                <a:ext uri="{FF2B5EF4-FFF2-40B4-BE49-F238E27FC236}">
                  <a16:creationId xmlns:a16="http://schemas.microsoft.com/office/drawing/2014/main" id="{FA86302E-DCED-DACD-DAA8-C5F6A52FF201}"/>
                </a:ext>
              </a:extLst>
            </p:cNvPr>
            <p:cNvSpPr/>
            <p:nvPr/>
          </p:nvSpPr>
          <p:spPr>
            <a:xfrm>
              <a:off x="3170635" y="4724450"/>
              <a:ext cx="32790" cy="15532"/>
            </a:xfrm>
            <a:custGeom>
              <a:avLst/>
              <a:gdLst/>
              <a:ahLst/>
              <a:cxnLst/>
              <a:rect l="l" t="t" r="r" b="b"/>
              <a:pathLst>
                <a:path w="798" h="378" extrusionOk="0">
                  <a:moveTo>
                    <a:pt x="53" y="0"/>
                  </a:moveTo>
                  <a:cubicBezTo>
                    <a:pt x="13" y="0"/>
                    <a:pt x="0" y="17"/>
                    <a:pt x="13" y="56"/>
                  </a:cubicBezTo>
                  <a:cubicBezTo>
                    <a:pt x="53" y="152"/>
                    <a:pt x="109" y="235"/>
                    <a:pt x="179" y="318"/>
                  </a:cubicBezTo>
                  <a:cubicBezTo>
                    <a:pt x="192" y="331"/>
                    <a:pt x="192" y="331"/>
                    <a:pt x="218" y="347"/>
                  </a:cubicBezTo>
                  <a:cubicBezTo>
                    <a:pt x="275" y="358"/>
                    <a:pt x="339" y="377"/>
                    <a:pt x="406" y="377"/>
                  </a:cubicBezTo>
                  <a:cubicBezTo>
                    <a:pt x="422" y="377"/>
                    <a:pt x="437" y="376"/>
                    <a:pt x="453" y="374"/>
                  </a:cubicBezTo>
                  <a:cubicBezTo>
                    <a:pt x="562" y="361"/>
                    <a:pt x="662" y="347"/>
                    <a:pt x="797" y="331"/>
                  </a:cubicBezTo>
                  <a:cubicBezTo>
                    <a:pt x="714" y="278"/>
                    <a:pt x="645" y="248"/>
                    <a:pt x="579" y="195"/>
                  </a:cubicBezTo>
                  <a:cubicBezTo>
                    <a:pt x="427" y="70"/>
                    <a:pt x="232" y="43"/>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716;p38">
              <a:extLst>
                <a:ext uri="{FF2B5EF4-FFF2-40B4-BE49-F238E27FC236}">
                  <a16:creationId xmlns:a16="http://schemas.microsoft.com/office/drawing/2014/main" id="{6D323B38-154F-06A8-ED01-D19672833BCE}"/>
                </a:ext>
              </a:extLst>
            </p:cNvPr>
            <p:cNvSpPr/>
            <p:nvPr/>
          </p:nvSpPr>
          <p:spPr>
            <a:xfrm>
              <a:off x="3182428" y="4712082"/>
              <a:ext cx="24901" cy="10930"/>
            </a:xfrm>
            <a:custGeom>
              <a:avLst/>
              <a:gdLst/>
              <a:ahLst/>
              <a:cxnLst/>
              <a:rect l="l" t="t" r="r" b="b"/>
              <a:pathLst>
                <a:path w="606" h="266" extrusionOk="0">
                  <a:moveTo>
                    <a:pt x="1" y="0"/>
                  </a:moveTo>
                  <a:lnTo>
                    <a:pt x="1" y="13"/>
                  </a:lnTo>
                  <a:cubicBezTo>
                    <a:pt x="4" y="13"/>
                    <a:pt x="7" y="14"/>
                    <a:pt x="11" y="14"/>
                  </a:cubicBezTo>
                  <a:lnTo>
                    <a:pt x="11" y="14"/>
                  </a:lnTo>
                  <a:cubicBezTo>
                    <a:pt x="7" y="9"/>
                    <a:pt x="4" y="5"/>
                    <a:pt x="1" y="0"/>
                  </a:cubicBezTo>
                  <a:close/>
                  <a:moveTo>
                    <a:pt x="11" y="14"/>
                  </a:moveTo>
                  <a:cubicBezTo>
                    <a:pt x="76" y="106"/>
                    <a:pt x="132" y="207"/>
                    <a:pt x="249" y="235"/>
                  </a:cubicBezTo>
                  <a:cubicBezTo>
                    <a:pt x="312" y="250"/>
                    <a:pt x="380" y="266"/>
                    <a:pt x="451" y="266"/>
                  </a:cubicBezTo>
                  <a:cubicBezTo>
                    <a:pt x="502" y="266"/>
                    <a:pt x="554" y="257"/>
                    <a:pt x="606" y="235"/>
                  </a:cubicBezTo>
                  <a:cubicBezTo>
                    <a:pt x="470" y="179"/>
                    <a:pt x="318" y="152"/>
                    <a:pt x="193" y="96"/>
                  </a:cubicBezTo>
                  <a:cubicBezTo>
                    <a:pt x="130" y="71"/>
                    <a:pt x="76" y="19"/>
                    <a:pt x="11"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717;p38">
              <a:extLst>
                <a:ext uri="{FF2B5EF4-FFF2-40B4-BE49-F238E27FC236}">
                  <a16:creationId xmlns:a16="http://schemas.microsoft.com/office/drawing/2014/main" id="{8170921C-00B2-B005-3E6C-1E9C0C175E4D}"/>
                </a:ext>
              </a:extLst>
            </p:cNvPr>
            <p:cNvSpPr/>
            <p:nvPr/>
          </p:nvSpPr>
          <p:spPr>
            <a:xfrm>
              <a:off x="3181894" y="4711507"/>
              <a:ext cx="575" cy="1151"/>
            </a:xfrm>
            <a:custGeom>
              <a:avLst/>
              <a:gdLst/>
              <a:ahLst/>
              <a:cxnLst/>
              <a:rect l="l" t="t" r="r" b="b"/>
              <a:pathLst>
                <a:path w="14" h="28" extrusionOk="0">
                  <a:moveTo>
                    <a:pt x="1" y="1"/>
                  </a:moveTo>
                  <a:cubicBezTo>
                    <a:pt x="1" y="14"/>
                    <a:pt x="1" y="14"/>
                    <a:pt x="13" y="14"/>
                  </a:cubicBezTo>
                  <a:lnTo>
                    <a:pt x="13" y="14"/>
                  </a:lnTo>
                  <a:cubicBezTo>
                    <a:pt x="12" y="7"/>
                    <a:pt x="9" y="1"/>
                    <a:pt x="1" y="1"/>
                  </a:cubicBezTo>
                  <a:close/>
                  <a:moveTo>
                    <a:pt x="13" y="14"/>
                  </a:moveTo>
                  <a:cubicBezTo>
                    <a:pt x="14" y="18"/>
                    <a:pt x="14" y="23"/>
                    <a:pt x="14" y="27"/>
                  </a:cubicBezTo>
                  <a:lnTo>
                    <a:pt x="14" y="14"/>
                  </a:lnTo>
                  <a:cubicBezTo>
                    <a:pt x="14" y="14"/>
                    <a:pt x="13" y="14"/>
                    <a:pt x="13"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TextBox 637">
            <a:extLst>
              <a:ext uri="{FF2B5EF4-FFF2-40B4-BE49-F238E27FC236}">
                <a16:creationId xmlns:a16="http://schemas.microsoft.com/office/drawing/2014/main" id="{863CDB5F-45FA-9187-59C6-0EF23700034C}"/>
              </a:ext>
            </a:extLst>
          </p:cNvPr>
          <p:cNvSpPr txBox="1"/>
          <p:nvPr/>
        </p:nvSpPr>
        <p:spPr>
          <a:xfrm>
            <a:off x="1432167" y="1434488"/>
            <a:ext cx="4841412" cy="1429622"/>
          </a:xfrm>
          <a:prstGeom prst="rect">
            <a:avLst/>
          </a:prstGeom>
          <a:noFill/>
        </p:spPr>
        <p:txBody>
          <a:bodyPr wrap="square">
            <a:spAutoFit/>
          </a:bodyPr>
          <a:lstStyle/>
          <a:p>
            <a:pPr marL="342900" marR="0" lvl="0" indent="-342900" algn="just">
              <a:lnSpc>
                <a:spcPct val="150000"/>
              </a:lnSpc>
              <a:spcBef>
                <a:spcPts val="0"/>
              </a:spcBef>
              <a:spcAft>
                <a:spcPts val="0"/>
              </a:spcAft>
              <a:buSzPct val="85000"/>
              <a:buFont typeface="Wingdings" panose="05000000000000000000" pitchFamily="2" charset="2"/>
              <a:buChar char="v"/>
              <a:tabLst>
                <a:tab pos="457200" algn="l"/>
              </a:tabLst>
            </a:pPr>
            <a:r>
              <a:rPr lang="en-US" sz="2000" kern="0">
                <a:effectLst/>
                <a:latin typeface="Calibri" panose="020F0502020204030204" pitchFamily="34" charset="0"/>
                <a:ea typeface="Calibri" panose="020F0502020204030204" pitchFamily="34" charset="0"/>
                <a:cs typeface="Calibri" panose="020F0502020204030204" pitchFamily="34" charset="0"/>
              </a:rPr>
              <a:t>Tiếng cười làm cơ thể thêm khỏe mạnh</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SzPct val="85000"/>
              <a:buFont typeface="Wingdings" panose="05000000000000000000" pitchFamily="2" charset="2"/>
              <a:buChar char="v"/>
              <a:tabLst>
                <a:tab pos="457200" algn="l"/>
              </a:tabLst>
            </a:pPr>
            <a:r>
              <a:rPr lang="en-US" sz="2000" kern="0">
                <a:effectLst/>
                <a:latin typeface="Calibri" panose="020F0502020204030204" pitchFamily="34" charset="0"/>
                <a:ea typeface="Calibri" panose="020F0502020204030204" pitchFamily="34" charset="0"/>
                <a:cs typeface="Calibri" panose="020F0502020204030204" pitchFamily="34" charset="0"/>
              </a:rPr>
              <a:t>Mang lại cho con người niềm vui</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SzPct val="85000"/>
              <a:buFont typeface="Wingdings" panose="05000000000000000000" pitchFamily="2" charset="2"/>
              <a:buChar char="v"/>
              <a:tabLst>
                <a:tab pos="457200" algn="l"/>
              </a:tabLst>
            </a:pPr>
            <a:r>
              <a:rPr lang="en-US" sz="2000" kern="0">
                <a:effectLst/>
                <a:latin typeface="Calibri" panose="020F0502020204030204" pitchFamily="34" charset="0"/>
                <a:ea typeface="Calibri" panose="020F0502020204030204" pitchFamily="34" charset="0"/>
                <a:cs typeface="Calibri" panose="020F0502020204030204" pitchFamily="34" charset="0"/>
              </a:rPr>
              <a:t>Giúp thân thể vận động dễ chịu</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640" name="TextBox 639">
            <a:extLst>
              <a:ext uri="{FF2B5EF4-FFF2-40B4-BE49-F238E27FC236}">
                <a16:creationId xmlns:a16="http://schemas.microsoft.com/office/drawing/2014/main" id="{1B5471D0-9B85-0552-A0F7-DC5B9F3551FD}"/>
              </a:ext>
            </a:extLst>
          </p:cNvPr>
          <p:cNvSpPr txBox="1"/>
          <p:nvPr/>
        </p:nvSpPr>
        <p:spPr>
          <a:xfrm>
            <a:off x="2777765" y="3030409"/>
            <a:ext cx="5409549" cy="1429622"/>
          </a:xfrm>
          <a:prstGeom prst="rect">
            <a:avLst/>
          </a:prstGeom>
          <a:noFill/>
        </p:spPr>
        <p:txBody>
          <a:bodyPr wrap="square">
            <a:spAutoFit/>
          </a:bodyPr>
          <a:lstStyle/>
          <a:p>
            <a:pPr marL="342900" marR="0" lvl="0" indent="-342900" algn="just">
              <a:lnSpc>
                <a:spcPct val="150000"/>
              </a:lnSpc>
              <a:spcBef>
                <a:spcPts val="0"/>
              </a:spcBef>
              <a:spcAft>
                <a:spcPts val="0"/>
              </a:spcAft>
              <a:buSzPct val="71000"/>
              <a:buFont typeface="Wingdings" panose="05000000000000000000" pitchFamily="2" charset="2"/>
              <a:buChar char="v"/>
              <a:tabLst>
                <a:tab pos="457200" algn="l"/>
              </a:tabLst>
            </a:pPr>
            <a:r>
              <a:rPr lang="en-US" sz="2000" kern="0">
                <a:effectLst/>
                <a:latin typeface="Calibri" panose="020F0502020204030204" pitchFamily="34" charset="0"/>
                <a:ea typeface="Calibri" panose="020F0502020204030204" pitchFamily="34" charset="0"/>
                <a:cs typeface="Calibri" panose="020F0502020204030204" pitchFamily="34" charset="0"/>
              </a:rPr>
              <a:t>Kích thích máu trong cơ thể lưu thông tốt hơn</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SzPct val="71000"/>
              <a:buFont typeface="Wingdings" panose="05000000000000000000" pitchFamily="2" charset="2"/>
              <a:buChar char="v"/>
              <a:tabLst>
                <a:tab pos="457200" algn="l"/>
              </a:tabLst>
            </a:pPr>
            <a:r>
              <a:rPr lang="en-US" sz="2000" kern="0">
                <a:effectLst/>
                <a:latin typeface="Calibri" panose="020F0502020204030204" pitchFamily="34" charset="0"/>
                <a:ea typeface="Calibri" panose="020F0502020204030204" pitchFamily="34" charset="0"/>
                <a:cs typeface="Calibri" panose="020F0502020204030204" pitchFamily="34" charset="0"/>
              </a:rPr>
              <a:t>Cơ thể căng tràn sức sống</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SzPct val="71000"/>
              <a:buFont typeface="Wingdings" panose="05000000000000000000" pitchFamily="2" charset="2"/>
              <a:buChar char="v"/>
              <a:tabLst>
                <a:tab pos="457200" algn="l"/>
              </a:tabLst>
            </a:pPr>
            <a:r>
              <a:rPr lang="en-US" sz="2000" kern="0">
                <a:effectLst/>
                <a:latin typeface="Calibri" panose="020F0502020204030204" pitchFamily="34" charset="0"/>
                <a:ea typeface="Calibri" panose="020F0502020204030204" pitchFamily="34" charset="0"/>
                <a:cs typeface="Calibri" panose="020F0502020204030204" pitchFamily="34" charset="0"/>
              </a:rPr>
              <a:t>Cơ thể được cấu trúc vững chắc và hài hòa hơn</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38"/>
                                        </p:tgtEl>
                                        <p:attrNameLst>
                                          <p:attrName>style.visibility</p:attrName>
                                        </p:attrNameLst>
                                      </p:cBhvr>
                                      <p:to>
                                        <p:strVal val="visible"/>
                                      </p:to>
                                    </p:set>
                                    <p:anim calcmode="lin" valueType="num">
                                      <p:cBhvr additive="base">
                                        <p:cTn id="18" dur="500" fill="hold"/>
                                        <p:tgtEl>
                                          <p:spTgt spid="638"/>
                                        </p:tgtEl>
                                        <p:attrNameLst>
                                          <p:attrName>ppt_x</p:attrName>
                                        </p:attrNameLst>
                                      </p:cBhvr>
                                      <p:tavLst>
                                        <p:tav tm="0">
                                          <p:val>
                                            <p:strVal val="#ppt_x"/>
                                          </p:val>
                                        </p:tav>
                                        <p:tav tm="100000">
                                          <p:val>
                                            <p:strVal val="#ppt_x"/>
                                          </p:val>
                                        </p:tav>
                                      </p:tavLst>
                                    </p:anim>
                                    <p:anim calcmode="lin" valueType="num">
                                      <p:cBhvr additive="base">
                                        <p:cTn id="19" dur="500" fill="hold"/>
                                        <p:tgtEl>
                                          <p:spTgt spid="6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40"/>
                                        </p:tgtEl>
                                        <p:attrNameLst>
                                          <p:attrName>style.visibility</p:attrName>
                                        </p:attrNameLst>
                                      </p:cBhvr>
                                      <p:to>
                                        <p:strVal val="visible"/>
                                      </p:to>
                                    </p:set>
                                    <p:anim calcmode="lin" valueType="num">
                                      <p:cBhvr additive="base">
                                        <p:cTn id="24" dur="500" fill="hold"/>
                                        <p:tgtEl>
                                          <p:spTgt spid="640"/>
                                        </p:tgtEl>
                                        <p:attrNameLst>
                                          <p:attrName>ppt_x</p:attrName>
                                        </p:attrNameLst>
                                      </p:cBhvr>
                                      <p:tavLst>
                                        <p:tav tm="0">
                                          <p:val>
                                            <p:strVal val="#ppt_x"/>
                                          </p:val>
                                        </p:tav>
                                        <p:tav tm="100000">
                                          <p:val>
                                            <p:strVal val="#ppt_x"/>
                                          </p:val>
                                        </p:tav>
                                      </p:tavLst>
                                    </p:anim>
                                    <p:anim calcmode="lin" valueType="num">
                                      <p:cBhvr additive="base">
                                        <p:cTn id="25" dur="500" fill="hold"/>
                                        <p:tgtEl>
                                          <p:spTgt spid="6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38" grpId="0"/>
      <p:bldP spid="6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3" name="Title 2">
            <a:extLst>
              <a:ext uri="{FF2B5EF4-FFF2-40B4-BE49-F238E27FC236}">
                <a16:creationId xmlns:a16="http://schemas.microsoft.com/office/drawing/2014/main" id="{DB9B5DA9-FF78-0010-460E-833F7B565FE0}"/>
              </a:ext>
            </a:extLst>
          </p:cNvPr>
          <p:cNvSpPr>
            <a:spLocks noGrp="1"/>
          </p:cNvSpPr>
          <p:nvPr>
            <p:ph type="title"/>
          </p:nvPr>
        </p:nvSpPr>
        <p:spPr>
          <a:xfrm>
            <a:off x="720000" y="0"/>
            <a:ext cx="7704000" cy="572700"/>
          </a:xfrm>
        </p:spPr>
        <p:txBody>
          <a:bodyPr/>
          <a:lstStyle/>
          <a:p>
            <a:r>
              <a:rPr lang="en-US">
                <a:solidFill>
                  <a:srgbClr val="FF0000"/>
                </a:solidFill>
                <a:latin typeface="#9Slide03 SFU Futura_01" panose="00000700000000000000" pitchFamily="2" charset="0"/>
              </a:rPr>
              <a:t>II/ KHÁM PHÁ VĂN BẢN</a:t>
            </a:r>
          </a:p>
        </p:txBody>
      </p:sp>
      <p:sp>
        <p:nvSpPr>
          <p:cNvPr id="4" name="Rectangle: Rounded Corners 3">
            <a:extLst>
              <a:ext uri="{FF2B5EF4-FFF2-40B4-BE49-F238E27FC236}">
                <a16:creationId xmlns:a16="http://schemas.microsoft.com/office/drawing/2014/main" id="{F1DB478B-C7AA-7239-E77D-494014137DD4}"/>
              </a:ext>
            </a:extLst>
          </p:cNvPr>
          <p:cNvSpPr/>
          <p:nvPr/>
        </p:nvSpPr>
        <p:spPr>
          <a:xfrm>
            <a:off x="662150" y="635332"/>
            <a:ext cx="4235853" cy="572700"/>
          </a:xfrm>
          <a:prstGeom prst="roundRect">
            <a:avLst/>
          </a:prstGeom>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2/ Câu ngạn ngữ ở cuối bài</a:t>
            </a:r>
          </a:p>
        </p:txBody>
      </p:sp>
      <p:grpSp>
        <p:nvGrpSpPr>
          <p:cNvPr id="5" name="Google Shape;616;p38">
            <a:extLst>
              <a:ext uri="{FF2B5EF4-FFF2-40B4-BE49-F238E27FC236}">
                <a16:creationId xmlns:a16="http://schemas.microsoft.com/office/drawing/2014/main" id="{CA62936F-DD12-7DC4-455C-06CBC8E08D8C}"/>
              </a:ext>
            </a:extLst>
          </p:cNvPr>
          <p:cNvGrpSpPr/>
          <p:nvPr/>
        </p:nvGrpSpPr>
        <p:grpSpPr>
          <a:xfrm>
            <a:off x="0" y="2061099"/>
            <a:ext cx="2520409" cy="3082516"/>
            <a:chOff x="3022257" y="4239869"/>
            <a:chExt cx="543004" cy="664106"/>
          </a:xfrm>
        </p:grpSpPr>
        <p:sp>
          <p:nvSpPr>
            <p:cNvPr id="6" name="Google Shape;617;p38">
              <a:extLst>
                <a:ext uri="{FF2B5EF4-FFF2-40B4-BE49-F238E27FC236}">
                  <a16:creationId xmlns:a16="http://schemas.microsoft.com/office/drawing/2014/main" id="{8EC29261-F415-0381-385B-E6389726B672}"/>
                </a:ext>
              </a:extLst>
            </p:cNvPr>
            <p:cNvSpPr/>
            <p:nvPr/>
          </p:nvSpPr>
          <p:spPr>
            <a:xfrm>
              <a:off x="3022257" y="4782881"/>
              <a:ext cx="225872" cy="121092"/>
            </a:xfrm>
            <a:custGeom>
              <a:avLst/>
              <a:gdLst/>
              <a:ahLst/>
              <a:cxnLst/>
              <a:rect l="l" t="t" r="r" b="b"/>
              <a:pathLst>
                <a:path w="5497" h="2947" extrusionOk="0">
                  <a:moveTo>
                    <a:pt x="1610" y="0"/>
                  </a:moveTo>
                  <a:lnTo>
                    <a:pt x="1019" y="523"/>
                  </a:lnTo>
                  <a:lnTo>
                    <a:pt x="0" y="205"/>
                  </a:lnTo>
                  <a:lnTo>
                    <a:pt x="0" y="2933"/>
                  </a:lnTo>
                  <a:lnTo>
                    <a:pt x="5496" y="2946"/>
                  </a:lnTo>
                  <a:lnTo>
                    <a:pt x="4091" y="2133"/>
                  </a:lnTo>
                  <a:lnTo>
                    <a:pt x="4395" y="1472"/>
                  </a:lnTo>
                  <a:cubicBezTo>
                    <a:pt x="4395" y="1472"/>
                    <a:pt x="2136" y="413"/>
                    <a:pt x="1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18;p38">
              <a:extLst>
                <a:ext uri="{FF2B5EF4-FFF2-40B4-BE49-F238E27FC236}">
                  <a16:creationId xmlns:a16="http://schemas.microsoft.com/office/drawing/2014/main" id="{8B6D25DB-7B27-E719-7C9B-E13065058BE5}"/>
                </a:ext>
              </a:extLst>
            </p:cNvPr>
            <p:cNvSpPr/>
            <p:nvPr/>
          </p:nvSpPr>
          <p:spPr>
            <a:xfrm>
              <a:off x="3022257" y="4239869"/>
              <a:ext cx="543004" cy="664097"/>
            </a:xfrm>
            <a:custGeom>
              <a:avLst/>
              <a:gdLst/>
              <a:ahLst/>
              <a:cxnLst/>
              <a:rect l="l" t="t" r="r" b="b"/>
              <a:pathLst>
                <a:path w="13215" h="16162" extrusionOk="0">
                  <a:moveTo>
                    <a:pt x="966" y="5209"/>
                  </a:moveTo>
                  <a:cubicBezTo>
                    <a:pt x="966" y="5209"/>
                    <a:pt x="979" y="5209"/>
                    <a:pt x="979" y="5222"/>
                  </a:cubicBezTo>
                  <a:lnTo>
                    <a:pt x="949" y="5222"/>
                  </a:lnTo>
                  <a:cubicBezTo>
                    <a:pt x="966" y="5222"/>
                    <a:pt x="966" y="5222"/>
                    <a:pt x="966" y="5209"/>
                  </a:cubicBezTo>
                  <a:close/>
                  <a:moveTo>
                    <a:pt x="1019" y="5497"/>
                  </a:moveTo>
                  <a:lnTo>
                    <a:pt x="1019" y="5510"/>
                  </a:lnTo>
                  <a:lnTo>
                    <a:pt x="1019" y="5527"/>
                  </a:lnTo>
                  <a:cubicBezTo>
                    <a:pt x="1005" y="5527"/>
                    <a:pt x="1005" y="5510"/>
                    <a:pt x="1005" y="5510"/>
                  </a:cubicBezTo>
                  <a:cubicBezTo>
                    <a:pt x="1005" y="5510"/>
                    <a:pt x="1005" y="5497"/>
                    <a:pt x="1019" y="5497"/>
                  </a:cubicBezTo>
                  <a:close/>
                  <a:moveTo>
                    <a:pt x="757" y="8060"/>
                  </a:moveTo>
                  <a:cubicBezTo>
                    <a:pt x="757" y="8060"/>
                    <a:pt x="757" y="8073"/>
                    <a:pt x="744" y="8073"/>
                  </a:cubicBezTo>
                  <a:lnTo>
                    <a:pt x="757" y="8060"/>
                  </a:lnTo>
                  <a:close/>
                  <a:moveTo>
                    <a:pt x="1019" y="5579"/>
                  </a:moveTo>
                  <a:lnTo>
                    <a:pt x="1019" y="5593"/>
                  </a:lnTo>
                  <a:cubicBezTo>
                    <a:pt x="1048" y="5609"/>
                    <a:pt x="1032" y="5609"/>
                    <a:pt x="1019" y="5622"/>
                  </a:cubicBezTo>
                  <a:cubicBezTo>
                    <a:pt x="1062" y="5758"/>
                    <a:pt x="1114" y="5910"/>
                    <a:pt x="1157" y="6062"/>
                  </a:cubicBezTo>
                  <a:cubicBezTo>
                    <a:pt x="1171" y="6119"/>
                    <a:pt x="1144" y="6188"/>
                    <a:pt x="1171" y="6241"/>
                  </a:cubicBezTo>
                  <a:cubicBezTo>
                    <a:pt x="1240" y="6353"/>
                    <a:pt x="1336" y="6436"/>
                    <a:pt x="1445" y="6489"/>
                  </a:cubicBezTo>
                  <a:cubicBezTo>
                    <a:pt x="1627" y="6585"/>
                    <a:pt x="1832" y="6654"/>
                    <a:pt x="2024" y="6724"/>
                  </a:cubicBezTo>
                  <a:cubicBezTo>
                    <a:pt x="2080" y="6750"/>
                    <a:pt x="2136" y="6767"/>
                    <a:pt x="2189" y="6767"/>
                  </a:cubicBezTo>
                  <a:cubicBezTo>
                    <a:pt x="2384" y="6793"/>
                    <a:pt x="2550" y="6863"/>
                    <a:pt x="2741" y="6876"/>
                  </a:cubicBezTo>
                  <a:cubicBezTo>
                    <a:pt x="2784" y="6876"/>
                    <a:pt x="2798" y="6889"/>
                    <a:pt x="2811" y="6915"/>
                  </a:cubicBezTo>
                  <a:cubicBezTo>
                    <a:pt x="2824" y="6938"/>
                    <a:pt x="2846" y="6945"/>
                    <a:pt x="2865" y="6945"/>
                  </a:cubicBezTo>
                  <a:cubicBezTo>
                    <a:pt x="2884" y="6945"/>
                    <a:pt x="2900" y="6938"/>
                    <a:pt x="2907" y="6932"/>
                  </a:cubicBezTo>
                  <a:cubicBezTo>
                    <a:pt x="2939" y="6893"/>
                    <a:pt x="2977" y="6884"/>
                    <a:pt x="3019" y="6884"/>
                  </a:cubicBezTo>
                  <a:cubicBezTo>
                    <a:pt x="3055" y="6884"/>
                    <a:pt x="3094" y="6891"/>
                    <a:pt x="3133" y="6891"/>
                  </a:cubicBezTo>
                  <a:cubicBezTo>
                    <a:pt x="3144" y="6891"/>
                    <a:pt x="3156" y="6891"/>
                    <a:pt x="3168" y="6889"/>
                  </a:cubicBezTo>
                  <a:lnTo>
                    <a:pt x="3168" y="6889"/>
                  </a:lnTo>
                  <a:cubicBezTo>
                    <a:pt x="3128" y="7028"/>
                    <a:pt x="3072" y="7150"/>
                    <a:pt x="3046" y="7289"/>
                  </a:cubicBezTo>
                  <a:cubicBezTo>
                    <a:pt x="2989" y="7481"/>
                    <a:pt x="2933" y="7689"/>
                    <a:pt x="2907" y="7908"/>
                  </a:cubicBezTo>
                  <a:cubicBezTo>
                    <a:pt x="2907" y="7990"/>
                    <a:pt x="2894" y="8073"/>
                    <a:pt x="2894" y="8156"/>
                  </a:cubicBezTo>
                  <a:cubicBezTo>
                    <a:pt x="2894" y="8212"/>
                    <a:pt x="2894" y="8268"/>
                    <a:pt x="2950" y="8308"/>
                  </a:cubicBezTo>
                  <a:cubicBezTo>
                    <a:pt x="2963" y="8321"/>
                    <a:pt x="2976" y="8337"/>
                    <a:pt x="2950" y="8364"/>
                  </a:cubicBezTo>
                  <a:cubicBezTo>
                    <a:pt x="2941" y="8370"/>
                    <a:pt x="2934" y="8374"/>
                    <a:pt x="2927" y="8374"/>
                  </a:cubicBezTo>
                  <a:cubicBezTo>
                    <a:pt x="2920" y="8374"/>
                    <a:pt x="2913" y="8370"/>
                    <a:pt x="2907" y="8364"/>
                  </a:cubicBezTo>
                  <a:cubicBezTo>
                    <a:pt x="2890" y="8346"/>
                    <a:pt x="2876" y="8339"/>
                    <a:pt x="2861" y="8339"/>
                  </a:cubicBezTo>
                  <a:cubicBezTo>
                    <a:pt x="2841" y="8339"/>
                    <a:pt x="2821" y="8354"/>
                    <a:pt x="2798" y="8377"/>
                  </a:cubicBezTo>
                  <a:cubicBezTo>
                    <a:pt x="2715" y="8473"/>
                    <a:pt x="2619" y="8473"/>
                    <a:pt x="2493" y="8473"/>
                  </a:cubicBezTo>
                  <a:cubicBezTo>
                    <a:pt x="2232" y="8460"/>
                    <a:pt x="1997" y="8351"/>
                    <a:pt x="1763" y="8255"/>
                  </a:cubicBezTo>
                  <a:cubicBezTo>
                    <a:pt x="1653" y="8212"/>
                    <a:pt x="1544" y="8172"/>
                    <a:pt x="1445" y="8103"/>
                  </a:cubicBezTo>
                  <a:cubicBezTo>
                    <a:pt x="1240" y="7964"/>
                    <a:pt x="1048" y="7798"/>
                    <a:pt x="866" y="7620"/>
                  </a:cubicBezTo>
                  <a:cubicBezTo>
                    <a:pt x="771" y="7524"/>
                    <a:pt x="688" y="7398"/>
                    <a:pt x="592" y="7302"/>
                  </a:cubicBezTo>
                  <a:cubicBezTo>
                    <a:pt x="523" y="7233"/>
                    <a:pt x="536" y="7220"/>
                    <a:pt x="579" y="7137"/>
                  </a:cubicBezTo>
                  <a:cubicBezTo>
                    <a:pt x="757" y="6833"/>
                    <a:pt x="896" y="6519"/>
                    <a:pt x="949" y="6171"/>
                  </a:cubicBezTo>
                  <a:cubicBezTo>
                    <a:pt x="979" y="6023"/>
                    <a:pt x="1005" y="5857"/>
                    <a:pt x="1005" y="5705"/>
                  </a:cubicBezTo>
                  <a:cubicBezTo>
                    <a:pt x="1005" y="5675"/>
                    <a:pt x="992" y="5636"/>
                    <a:pt x="1019" y="5622"/>
                  </a:cubicBezTo>
                  <a:lnTo>
                    <a:pt x="1019" y="5593"/>
                  </a:lnTo>
                  <a:cubicBezTo>
                    <a:pt x="1019" y="5593"/>
                    <a:pt x="1005" y="5593"/>
                    <a:pt x="1005" y="5579"/>
                  </a:cubicBezTo>
                  <a:close/>
                  <a:moveTo>
                    <a:pt x="2768" y="8652"/>
                  </a:moveTo>
                  <a:cubicBezTo>
                    <a:pt x="2768" y="8668"/>
                    <a:pt x="2768" y="8668"/>
                    <a:pt x="2755" y="8668"/>
                  </a:cubicBezTo>
                  <a:lnTo>
                    <a:pt x="2755" y="8652"/>
                  </a:lnTo>
                  <a:close/>
                  <a:moveTo>
                    <a:pt x="370" y="7276"/>
                  </a:moveTo>
                  <a:cubicBezTo>
                    <a:pt x="387" y="7302"/>
                    <a:pt x="387" y="7345"/>
                    <a:pt x="400" y="7372"/>
                  </a:cubicBezTo>
                  <a:cubicBezTo>
                    <a:pt x="413" y="7428"/>
                    <a:pt x="440" y="7468"/>
                    <a:pt x="496" y="7468"/>
                  </a:cubicBezTo>
                  <a:cubicBezTo>
                    <a:pt x="523" y="7468"/>
                    <a:pt x="552" y="7494"/>
                    <a:pt x="566" y="7524"/>
                  </a:cubicBezTo>
                  <a:cubicBezTo>
                    <a:pt x="744" y="7785"/>
                    <a:pt x="979" y="7990"/>
                    <a:pt x="1227" y="8185"/>
                  </a:cubicBezTo>
                  <a:cubicBezTo>
                    <a:pt x="1419" y="8321"/>
                    <a:pt x="1640" y="8420"/>
                    <a:pt x="1845" y="8503"/>
                  </a:cubicBezTo>
                  <a:cubicBezTo>
                    <a:pt x="1984" y="8556"/>
                    <a:pt x="2093" y="8625"/>
                    <a:pt x="2232" y="8652"/>
                  </a:cubicBezTo>
                  <a:cubicBezTo>
                    <a:pt x="2337" y="8677"/>
                    <a:pt x="2442" y="8692"/>
                    <a:pt x="2544" y="8692"/>
                  </a:cubicBezTo>
                  <a:cubicBezTo>
                    <a:pt x="2616" y="8692"/>
                    <a:pt x="2687" y="8684"/>
                    <a:pt x="2755" y="8668"/>
                  </a:cubicBezTo>
                  <a:lnTo>
                    <a:pt x="2755" y="8668"/>
                  </a:lnTo>
                  <a:cubicBezTo>
                    <a:pt x="2755" y="8764"/>
                    <a:pt x="2728" y="8817"/>
                    <a:pt x="2646" y="8817"/>
                  </a:cubicBezTo>
                  <a:lnTo>
                    <a:pt x="2619" y="8817"/>
                  </a:lnTo>
                  <a:cubicBezTo>
                    <a:pt x="2593" y="8773"/>
                    <a:pt x="2562" y="8761"/>
                    <a:pt x="2527" y="8761"/>
                  </a:cubicBezTo>
                  <a:cubicBezTo>
                    <a:pt x="2487" y="8761"/>
                    <a:pt x="2442" y="8777"/>
                    <a:pt x="2398" y="8777"/>
                  </a:cubicBezTo>
                  <a:cubicBezTo>
                    <a:pt x="2288" y="8764"/>
                    <a:pt x="2163" y="8734"/>
                    <a:pt x="2054" y="8708"/>
                  </a:cubicBezTo>
                  <a:cubicBezTo>
                    <a:pt x="1819" y="8638"/>
                    <a:pt x="1610" y="8503"/>
                    <a:pt x="1392" y="8404"/>
                  </a:cubicBezTo>
                  <a:cubicBezTo>
                    <a:pt x="1171" y="8294"/>
                    <a:pt x="966" y="8185"/>
                    <a:pt x="757" y="8060"/>
                  </a:cubicBezTo>
                  <a:cubicBezTo>
                    <a:pt x="592" y="7977"/>
                    <a:pt x="483" y="7825"/>
                    <a:pt x="357" y="7703"/>
                  </a:cubicBezTo>
                  <a:cubicBezTo>
                    <a:pt x="344" y="7676"/>
                    <a:pt x="331" y="7660"/>
                    <a:pt x="331" y="7633"/>
                  </a:cubicBezTo>
                  <a:cubicBezTo>
                    <a:pt x="331" y="7511"/>
                    <a:pt x="344" y="7398"/>
                    <a:pt x="370" y="7276"/>
                  </a:cubicBezTo>
                  <a:close/>
                  <a:moveTo>
                    <a:pt x="6753" y="9343"/>
                  </a:moveTo>
                  <a:lnTo>
                    <a:pt x="6753" y="9343"/>
                  </a:lnTo>
                  <a:cubicBezTo>
                    <a:pt x="6779" y="9356"/>
                    <a:pt x="6792" y="9382"/>
                    <a:pt x="6779" y="9425"/>
                  </a:cubicBezTo>
                  <a:cubicBezTo>
                    <a:pt x="6766" y="9382"/>
                    <a:pt x="6723" y="9382"/>
                    <a:pt x="6753" y="9343"/>
                  </a:cubicBezTo>
                  <a:close/>
                  <a:moveTo>
                    <a:pt x="6958" y="9412"/>
                  </a:moveTo>
                  <a:lnTo>
                    <a:pt x="6958" y="9412"/>
                  </a:lnTo>
                  <a:cubicBezTo>
                    <a:pt x="6980" y="9423"/>
                    <a:pt x="6983" y="9443"/>
                    <a:pt x="6984" y="9465"/>
                  </a:cubicBezTo>
                  <a:lnTo>
                    <a:pt x="6984" y="9465"/>
                  </a:lnTo>
                  <a:cubicBezTo>
                    <a:pt x="6958" y="9452"/>
                    <a:pt x="6958" y="9439"/>
                    <a:pt x="6958" y="9412"/>
                  </a:cubicBezTo>
                  <a:close/>
                  <a:moveTo>
                    <a:pt x="6995" y="9473"/>
                  </a:moveTo>
                  <a:cubicBezTo>
                    <a:pt x="7001" y="9473"/>
                    <a:pt x="7001" y="9483"/>
                    <a:pt x="7001" y="9495"/>
                  </a:cubicBezTo>
                  <a:cubicBezTo>
                    <a:pt x="7014" y="9495"/>
                    <a:pt x="7001" y="9508"/>
                    <a:pt x="7001" y="9508"/>
                  </a:cubicBezTo>
                  <a:cubicBezTo>
                    <a:pt x="6989" y="9499"/>
                    <a:pt x="6986" y="9488"/>
                    <a:pt x="6985" y="9478"/>
                  </a:cubicBezTo>
                  <a:lnTo>
                    <a:pt x="6985" y="9478"/>
                  </a:lnTo>
                  <a:cubicBezTo>
                    <a:pt x="6989" y="9474"/>
                    <a:pt x="6992" y="9473"/>
                    <a:pt x="6995" y="9473"/>
                  </a:cubicBezTo>
                  <a:close/>
                  <a:moveTo>
                    <a:pt x="7014" y="9548"/>
                  </a:moveTo>
                  <a:cubicBezTo>
                    <a:pt x="7027" y="9548"/>
                    <a:pt x="7014" y="9561"/>
                    <a:pt x="7014" y="9577"/>
                  </a:cubicBezTo>
                  <a:cubicBezTo>
                    <a:pt x="7054" y="9577"/>
                    <a:pt x="7027" y="9604"/>
                    <a:pt x="7040" y="9630"/>
                  </a:cubicBezTo>
                  <a:cubicBezTo>
                    <a:pt x="7014" y="9617"/>
                    <a:pt x="7027" y="9591"/>
                    <a:pt x="7014" y="9577"/>
                  </a:cubicBezTo>
                  <a:cubicBezTo>
                    <a:pt x="7014" y="9561"/>
                    <a:pt x="7001" y="9548"/>
                    <a:pt x="7014" y="9548"/>
                  </a:cubicBezTo>
                  <a:close/>
                  <a:moveTo>
                    <a:pt x="2782" y="8940"/>
                  </a:moveTo>
                  <a:cubicBezTo>
                    <a:pt x="2872" y="8940"/>
                    <a:pt x="2942" y="8978"/>
                    <a:pt x="3003" y="9038"/>
                  </a:cubicBezTo>
                  <a:cubicBezTo>
                    <a:pt x="3032" y="9065"/>
                    <a:pt x="3016" y="9108"/>
                    <a:pt x="3016" y="9134"/>
                  </a:cubicBezTo>
                  <a:cubicBezTo>
                    <a:pt x="2989" y="9204"/>
                    <a:pt x="2963" y="9273"/>
                    <a:pt x="2920" y="9343"/>
                  </a:cubicBezTo>
                  <a:cubicBezTo>
                    <a:pt x="2880" y="9439"/>
                    <a:pt x="2851" y="9548"/>
                    <a:pt x="2798" y="9644"/>
                  </a:cubicBezTo>
                  <a:cubicBezTo>
                    <a:pt x="2798" y="9535"/>
                    <a:pt x="2798" y="9412"/>
                    <a:pt x="2755" y="9300"/>
                  </a:cubicBezTo>
                  <a:cubicBezTo>
                    <a:pt x="2728" y="9230"/>
                    <a:pt x="2659" y="9177"/>
                    <a:pt x="2603" y="9121"/>
                  </a:cubicBezTo>
                  <a:cubicBezTo>
                    <a:pt x="2588" y="9114"/>
                    <a:pt x="2565" y="9103"/>
                    <a:pt x="2542" y="9103"/>
                  </a:cubicBezTo>
                  <a:cubicBezTo>
                    <a:pt x="2523" y="9103"/>
                    <a:pt x="2505" y="9110"/>
                    <a:pt x="2493" y="9134"/>
                  </a:cubicBezTo>
                  <a:cubicBezTo>
                    <a:pt x="2467" y="9177"/>
                    <a:pt x="2493" y="9204"/>
                    <a:pt x="2520" y="9230"/>
                  </a:cubicBezTo>
                  <a:cubicBezTo>
                    <a:pt x="2589" y="9286"/>
                    <a:pt x="2632" y="9369"/>
                    <a:pt x="2619" y="9465"/>
                  </a:cubicBezTo>
                  <a:lnTo>
                    <a:pt x="2619" y="9687"/>
                  </a:lnTo>
                  <a:cubicBezTo>
                    <a:pt x="2632" y="9756"/>
                    <a:pt x="2589" y="9783"/>
                    <a:pt x="2536" y="9809"/>
                  </a:cubicBezTo>
                  <a:cubicBezTo>
                    <a:pt x="2467" y="9839"/>
                    <a:pt x="2424" y="9892"/>
                    <a:pt x="2384" y="9935"/>
                  </a:cubicBezTo>
                  <a:cubicBezTo>
                    <a:pt x="2341" y="9961"/>
                    <a:pt x="2328" y="10004"/>
                    <a:pt x="2328" y="10044"/>
                  </a:cubicBezTo>
                  <a:cubicBezTo>
                    <a:pt x="2315" y="10087"/>
                    <a:pt x="2328" y="10113"/>
                    <a:pt x="2371" y="10140"/>
                  </a:cubicBezTo>
                  <a:cubicBezTo>
                    <a:pt x="2379" y="10143"/>
                    <a:pt x="2386" y="10144"/>
                    <a:pt x="2393" y="10144"/>
                  </a:cubicBezTo>
                  <a:cubicBezTo>
                    <a:pt x="2421" y="10144"/>
                    <a:pt x="2440" y="10119"/>
                    <a:pt x="2454" y="10087"/>
                  </a:cubicBezTo>
                  <a:cubicBezTo>
                    <a:pt x="2480" y="10031"/>
                    <a:pt x="2536" y="9991"/>
                    <a:pt x="2589" y="9948"/>
                  </a:cubicBezTo>
                  <a:lnTo>
                    <a:pt x="2589" y="9948"/>
                  </a:lnTo>
                  <a:cubicBezTo>
                    <a:pt x="2589" y="10100"/>
                    <a:pt x="2632" y="10222"/>
                    <a:pt x="2576" y="10361"/>
                  </a:cubicBezTo>
                  <a:cubicBezTo>
                    <a:pt x="2536" y="10444"/>
                    <a:pt x="2550" y="10540"/>
                    <a:pt x="2536" y="10636"/>
                  </a:cubicBezTo>
                  <a:cubicBezTo>
                    <a:pt x="2536" y="10679"/>
                    <a:pt x="2530" y="10695"/>
                    <a:pt x="2510" y="10695"/>
                  </a:cubicBezTo>
                  <a:cubicBezTo>
                    <a:pt x="2497" y="10695"/>
                    <a:pt x="2479" y="10689"/>
                    <a:pt x="2454" y="10679"/>
                  </a:cubicBezTo>
                  <a:cubicBezTo>
                    <a:pt x="2411" y="10665"/>
                    <a:pt x="2355" y="10652"/>
                    <a:pt x="2341" y="10609"/>
                  </a:cubicBezTo>
                  <a:cubicBezTo>
                    <a:pt x="2341" y="10570"/>
                    <a:pt x="2398" y="10540"/>
                    <a:pt x="2437" y="10513"/>
                  </a:cubicBezTo>
                  <a:cubicBezTo>
                    <a:pt x="2437" y="10500"/>
                    <a:pt x="2454" y="10500"/>
                    <a:pt x="2467" y="10500"/>
                  </a:cubicBezTo>
                  <a:cubicBezTo>
                    <a:pt x="2493" y="10487"/>
                    <a:pt x="2520" y="10470"/>
                    <a:pt x="2507" y="10431"/>
                  </a:cubicBezTo>
                  <a:cubicBezTo>
                    <a:pt x="2493" y="10374"/>
                    <a:pt x="2454" y="10374"/>
                    <a:pt x="2424" y="10374"/>
                  </a:cubicBezTo>
                  <a:cubicBezTo>
                    <a:pt x="2371" y="10388"/>
                    <a:pt x="2341" y="10417"/>
                    <a:pt x="2302" y="10444"/>
                  </a:cubicBezTo>
                  <a:cubicBezTo>
                    <a:pt x="2272" y="10468"/>
                    <a:pt x="2253" y="10479"/>
                    <a:pt x="2237" y="10479"/>
                  </a:cubicBezTo>
                  <a:cubicBezTo>
                    <a:pt x="2216" y="10479"/>
                    <a:pt x="2201" y="10458"/>
                    <a:pt x="2176" y="10417"/>
                  </a:cubicBezTo>
                  <a:cubicBezTo>
                    <a:pt x="2080" y="10279"/>
                    <a:pt x="2054" y="10126"/>
                    <a:pt x="2067" y="9961"/>
                  </a:cubicBezTo>
                  <a:cubicBezTo>
                    <a:pt x="2067" y="9796"/>
                    <a:pt x="2123" y="9660"/>
                    <a:pt x="2176" y="9508"/>
                  </a:cubicBezTo>
                  <a:cubicBezTo>
                    <a:pt x="2206" y="9425"/>
                    <a:pt x="2232" y="9329"/>
                    <a:pt x="2272" y="9247"/>
                  </a:cubicBezTo>
                  <a:cubicBezTo>
                    <a:pt x="2341" y="9108"/>
                    <a:pt x="2437" y="9012"/>
                    <a:pt x="2603" y="8969"/>
                  </a:cubicBezTo>
                  <a:cubicBezTo>
                    <a:pt x="2646" y="8969"/>
                    <a:pt x="2702" y="8956"/>
                    <a:pt x="2741" y="8943"/>
                  </a:cubicBezTo>
                  <a:cubicBezTo>
                    <a:pt x="2755" y="8941"/>
                    <a:pt x="2769" y="8940"/>
                    <a:pt x="2782" y="8940"/>
                  </a:cubicBezTo>
                  <a:close/>
                  <a:moveTo>
                    <a:pt x="5279" y="6963"/>
                  </a:moveTo>
                  <a:cubicBezTo>
                    <a:pt x="5352" y="6963"/>
                    <a:pt x="5424" y="6969"/>
                    <a:pt x="5496" y="6985"/>
                  </a:cubicBezTo>
                  <a:cubicBezTo>
                    <a:pt x="5648" y="7028"/>
                    <a:pt x="5800" y="7028"/>
                    <a:pt x="5952" y="7068"/>
                  </a:cubicBezTo>
                  <a:cubicBezTo>
                    <a:pt x="6310" y="7163"/>
                    <a:pt x="6653" y="7316"/>
                    <a:pt x="6958" y="7524"/>
                  </a:cubicBezTo>
                  <a:cubicBezTo>
                    <a:pt x="7302" y="7759"/>
                    <a:pt x="7619" y="8046"/>
                    <a:pt x="7854" y="8390"/>
                  </a:cubicBezTo>
                  <a:cubicBezTo>
                    <a:pt x="7976" y="8585"/>
                    <a:pt x="8102" y="8790"/>
                    <a:pt x="8142" y="9025"/>
                  </a:cubicBezTo>
                  <a:cubicBezTo>
                    <a:pt x="8171" y="9148"/>
                    <a:pt x="8185" y="9286"/>
                    <a:pt x="8171" y="9412"/>
                  </a:cubicBezTo>
                  <a:cubicBezTo>
                    <a:pt x="8171" y="9548"/>
                    <a:pt x="8185" y="9673"/>
                    <a:pt x="8158" y="9796"/>
                  </a:cubicBezTo>
                  <a:cubicBezTo>
                    <a:pt x="8128" y="9935"/>
                    <a:pt x="8075" y="10074"/>
                    <a:pt x="8006" y="10209"/>
                  </a:cubicBezTo>
                  <a:cubicBezTo>
                    <a:pt x="8032" y="10209"/>
                    <a:pt x="8006" y="10222"/>
                    <a:pt x="8006" y="10222"/>
                  </a:cubicBezTo>
                  <a:cubicBezTo>
                    <a:pt x="7937" y="10292"/>
                    <a:pt x="7910" y="10374"/>
                    <a:pt x="7854" y="10457"/>
                  </a:cubicBezTo>
                  <a:cubicBezTo>
                    <a:pt x="7771" y="10583"/>
                    <a:pt x="7702" y="10705"/>
                    <a:pt x="7619" y="10818"/>
                  </a:cubicBezTo>
                  <a:cubicBezTo>
                    <a:pt x="7606" y="10831"/>
                    <a:pt x="7593" y="10831"/>
                    <a:pt x="7579" y="10844"/>
                  </a:cubicBezTo>
                  <a:cubicBezTo>
                    <a:pt x="7563" y="10818"/>
                    <a:pt x="7550" y="10775"/>
                    <a:pt x="7536" y="10748"/>
                  </a:cubicBezTo>
                  <a:cubicBezTo>
                    <a:pt x="7480" y="10692"/>
                    <a:pt x="7497" y="10665"/>
                    <a:pt x="7536" y="10609"/>
                  </a:cubicBezTo>
                  <a:cubicBezTo>
                    <a:pt x="7579" y="10583"/>
                    <a:pt x="7619" y="10540"/>
                    <a:pt x="7646" y="10500"/>
                  </a:cubicBezTo>
                  <a:cubicBezTo>
                    <a:pt x="7662" y="10470"/>
                    <a:pt x="7689" y="10444"/>
                    <a:pt x="7675" y="10404"/>
                  </a:cubicBezTo>
                  <a:cubicBezTo>
                    <a:pt x="7675" y="10374"/>
                    <a:pt x="7689" y="10348"/>
                    <a:pt x="7662" y="10335"/>
                  </a:cubicBezTo>
                  <a:cubicBezTo>
                    <a:pt x="7619" y="10335"/>
                    <a:pt x="7606" y="10335"/>
                    <a:pt x="7579" y="10348"/>
                  </a:cubicBezTo>
                  <a:cubicBezTo>
                    <a:pt x="7550" y="10374"/>
                    <a:pt x="7523" y="10417"/>
                    <a:pt x="7497" y="10444"/>
                  </a:cubicBezTo>
                  <a:cubicBezTo>
                    <a:pt x="7384" y="10570"/>
                    <a:pt x="7249" y="10679"/>
                    <a:pt x="7123" y="10788"/>
                  </a:cubicBezTo>
                  <a:cubicBezTo>
                    <a:pt x="7067" y="10844"/>
                    <a:pt x="7014" y="10900"/>
                    <a:pt x="6931" y="10927"/>
                  </a:cubicBezTo>
                  <a:cubicBezTo>
                    <a:pt x="6984" y="10831"/>
                    <a:pt x="7054" y="10761"/>
                    <a:pt x="7110" y="10692"/>
                  </a:cubicBezTo>
                  <a:cubicBezTo>
                    <a:pt x="7206" y="10583"/>
                    <a:pt x="7262" y="10444"/>
                    <a:pt x="7331" y="10322"/>
                  </a:cubicBezTo>
                  <a:cubicBezTo>
                    <a:pt x="7345" y="10279"/>
                    <a:pt x="7358" y="10222"/>
                    <a:pt x="7384" y="10196"/>
                  </a:cubicBezTo>
                  <a:cubicBezTo>
                    <a:pt x="7454" y="10140"/>
                    <a:pt x="7440" y="10087"/>
                    <a:pt x="7414" y="10031"/>
                  </a:cubicBezTo>
                  <a:cubicBezTo>
                    <a:pt x="7358" y="9908"/>
                    <a:pt x="7288" y="9796"/>
                    <a:pt x="7249" y="9673"/>
                  </a:cubicBezTo>
                  <a:cubicBezTo>
                    <a:pt x="7166" y="9465"/>
                    <a:pt x="7054" y="9260"/>
                    <a:pt x="7054" y="9038"/>
                  </a:cubicBezTo>
                  <a:cubicBezTo>
                    <a:pt x="7054" y="8969"/>
                    <a:pt x="7040" y="8916"/>
                    <a:pt x="7083" y="8860"/>
                  </a:cubicBezTo>
                  <a:cubicBezTo>
                    <a:pt x="7083" y="8860"/>
                    <a:pt x="7067" y="8860"/>
                    <a:pt x="7067" y="8847"/>
                  </a:cubicBezTo>
                  <a:cubicBezTo>
                    <a:pt x="7083" y="8847"/>
                    <a:pt x="7083" y="8847"/>
                    <a:pt x="7083" y="8860"/>
                  </a:cubicBezTo>
                  <a:cubicBezTo>
                    <a:pt x="7110" y="8833"/>
                    <a:pt x="7097" y="8790"/>
                    <a:pt x="7067" y="8777"/>
                  </a:cubicBezTo>
                  <a:cubicBezTo>
                    <a:pt x="7052" y="8772"/>
                    <a:pt x="7037" y="8769"/>
                    <a:pt x="7024" y="8769"/>
                  </a:cubicBezTo>
                  <a:cubicBezTo>
                    <a:pt x="7000" y="8769"/>
                    <a:pt x="6979" y="8779"/>
                    <a:pt x="6971" y="8804"/>
                  </a:cubicBezTo>
                  <a:cubicBezTo>
                    <a:pt x="6944" y="8873"/>
                    <a:pt x="6918" y="8929"/>
                    <a:pt x="6918" y="8999"/>
                  </a:cubicBezTo>
                  <a:cubicBezTo>
                    <a:pt x="6918" y="9121"/>
                    <a:pt x="6944" y="9247"/>
                    <a:pt x="6958" y="9369"/>
                  </a:cubicBezTo>
                  <a:cubicBezTo>
                    <a:pt x="6971" y="9382"/>
                    <a:pt x="6971" y="9396"/>
                    <a:pt x="6958" y="9412"/>
                  </a:cubicBezTo>
                  <a:cubicBezTo>
                    <a:pt x="6875" y="9177"/>
                    <a:pt x="6835" y="8943"/>
                    <a:pt x="6849" y="8695"/>
                  </a:cubicBezTo>
                  <a:cubicBezTo>
                    <a:pt x="6849" y="8638"/>
                    <a:pt x="6862" y="8599"/>
                    <a:pt x="6875" y="8556"/>
                  </a:cubicBezTo>
                  <a:cubicBezTo>
                    <a:pt x="6888" y="8516"/>
                    <a:pt x="6875" y="8473"/>
                    <a:pt x="6849" y="8460"/>
                  </a:cubicBezTo>
                  <a:cubicBezTo>
                    <a:pt x="6840" y="8455"/>
                    <a:pt x="6833" y="8452"/>
                    <a:pt x="6827" y="8452"/>
                  </a:cubicBezTo>
                  <a:cubicBezTo>
                    <a:pt x="6800" y="8452"/>
                    <a:pt x="6787" y="8489"/>
                    <a:pt x="6766" y="8503"/>
                  </a:cubicBezTo>
                  <a:cubicBezTo>
                    <a:pt x="6736" y="8542"/>
                    <a:pt x="6723" y="8599"/>
                    <a:pt x="6710" y="8638"/>
                  </a:cubicBezTo>
                  <a:cubicBezTo>
                    <a:pt x="6696" y="8790"/>
                    <a:pt x="6696" y="8943"/>
                    <a:pt x="6723" y="9095"/>
                  </a:cubicBezTo>
                  <a:cubicBezTo>
                    <a:pt x="6736" y="9177"/>
                    <a:pt x="6753" y="9260"/>
                    <a:pt x="6753" y="9343"/>
                  </a:cubicBezTo>
                  <a:cubicBezTo>
                    <a:pt x="6710" y="9343"/>
                    <a:pt x="6696" y="9300"/>
                    <a:pt x="6683" y="9286"/>
                  </a:cubicBezTo>
                  <a:cubicBezTo>
                    <a:pt x="6518" y="8982"/>
                    <a:pt x="6392" y="8668"/>
                    <a:pt x="6353" y="8321"/>
                  </a:cubicBezTo>
                  <a:cubicBezTo>
                    <a:pt x="6323" y="8142"/>
                    <a:pt x="6310" y="7951"/>
                    <a:pt x="6353" y="7772"/>
                  </a:cubicBezTo>
                  <a:lnTo>
                    <a:pt x="6353" y="7716"/>
                  </a:lnTo>
                  <a:cubicBezTo>
                    <a:pt x="6339" y="7676"/>
                    <a:pt x="6339" y="7620"/>
                    <a:pt x="6283" y="7620"/>
                  </a:cubicBezTo>
                  <a:cubicBezTo>
                    <a:pt x="6277" y="7618"/>
                    <a:pt x="6272" y="7617"/>
                    <a:pt x="6266" y="7617"/>
                  </a:cubicBezTo>
                  <a:cubicBezTo>
                    <a:pt x="6230" y="7617"/>
                    <a:pt x="6199" y="7652"/>
                    <a:pt x="6187" y="7689"/>
                  </a:cubicBezTo>
                  <a:cubicBezTo>
                    <a:pt x="6091" y="7841"/>
                    <a:pt x="6048" y="8020"/>
                    <a:pt x="6009" y="8199"/>
                  </a:cubicBezTo>
                  <a:cubicBezTo>
                    <a:pt x="5966" y="8337"/>
                    <a:pt x="5952" y="8486"/>
                    <a:pt x="5952" y="8625"/>
                  </a:cubicBezTo>
                  <a:cubicBezTo>
                    <a:pt x="5952" y="8652"/>
                    <a:pt x="5966" y="8681"/>
                    <a:pt x="5939" y="8695"/>
                  </a:cubicBezTo>
                  <a:cubicBezTo>
                    <a:pt x="5896" y="8638"/>
                    <a:pt x="5896" y="8585"/>
                    <a:pt x="5870" y="8529"/>
                  </a:cubicBezTo>
                  <a:cubicBezTo>
                    <a:pt x="5761" y="8142"/>
                    <a:pt x="5718" y="7742"/>
                    <a:pt x="5827" y="7345"/>
                  </a:cubicBezTo>
                  <a:lnTo>
                    <a:pt x="5827" y="7263"/>
                  </a:lnTo>
                  <a:cubicBezTo>
                    <a:pt x="5827" y="7202"/>
                    <a:pt x="5812" y="7173"/>
                    <a:pt x="5781" y="7173"/>
                  </a:cubicBezTo>
                  <a:cubicBezTo>
                    <a:pt x="5762" y="7173"/>
                    <a:pt x="5736" y="7185"/>
                    <a:pt x="5704" y="7206"/>
                  </a:cubicBezTo>
                  <a:cubicBezTo>
                    <a:pt x="5686" y="7218"/>
                    <a:pt x="5666" y="7222"/>
                    <a:pt x="5645" y="7222"/>
                  </a:cubicBezTo>
                  <a:cubicBezTo>
                    <a:pt x="5616" y="7222"/>
                    <a:pt x="5585" y="7214"/>
                    <a:pt x="5552" y="7206"/>
                  </a:cubicBezTo>
                  <a:cubicBezTo>
                    <a:pt x="5525" y="7202"/>
                    <a:pt x="5497" y="7201"/>
                    <a:pt x="5470" y="7201"/>
                  </a:cubicBezTo>
                  <a:cubicBezTo>
                    <a:pt x="5414" y="7201"/>
                    <a:pt x="5359" y="7206"/>
                    <a:pt x="5304" y="7206"/>
                  </a:cubicBezTo>
                  <a:cubicBezTo>
                    <a:pt x="5152" y="7233"/>
                    <a:pt x="5000" y="7233"/>
                    <a:pt x="4851" y="7276"/>
                  </a:cubicBezTo>
                  <a:cubicBezTo>
                    <a:pt x="4630" y="7345"/>
                    <a:pt x="4408" y="7428"/>
                    <a:pt x="4216" y="7564"/>
                  </a:cubicBezTo>
                  <a:cubicBezTo>
                    <a:pt x="4038" y="7676"/>
                    <a:pt x="3886" y="7841"/>
                    <a:pt x="3747" y="8007"/>
                  </a:cubicBezTo>
                  <a:cubicBezTo>
                    <a:pt x="3638" y="8129"/>
                    <a:pt x="3542" y="8268"/>
                    <a:pt x="3446" y="8390"/>
                  </a:cubicBezTo>
                  <a:cubicBezTo>
                    <a:pt x="3307" y="8569"/>
                    <a:pt x="3211" y="8751"/>
                    <a:pt x="3085" y="8943"/>
                  </a:cubicBezTo>
                  <a:cubicBezTo>
                    <a:pt x="3032" y="8900"/>
                    <a:pt x="2989" y="8847"/>
                    <a:pt x="2920" y="8817"/>
                  </a:cubicBezTo>
                  <a:cubicBezTo>
                    <a:pt x="2894" y="8804"/>
                    <a:pt x="2894" y="8790"/>
                    <a:pt x="2907" y="8764"/>
                  </a:cubicBezTo>
                  <a:cubicBezTo>
                    <a:pt x="2963" y="8708"/>
                    <a:pt x="3003" y="8625"/>
                    <a:pt x="3059" y="8556"/>
                  </a:cubicBezTo>
                  <a:cubicBezTo>
                    <a:pt x="3142" y="8460"/>
                    <a:pt x="3198" y="8337"/>
                    <a:pt x="3251" y="8212"/>
                  </a:cubicBezTo>
                  <a:cubicBezTo>
                    <a:pt x="3416" y="7881"/>
                    <a:pt x="3638" y="7607"/>
                    <a:pt x="3955" y="7398"/>
                  </a:cubicBezTo>
                  <a:cubicBezTo>
                    <a:pt x="4312" y="7163"/>
                    <a:pt x="4699" y="7015"/>
                    <a:pt x="5126" y="6972"/>
                  </a:cubicBezTo>
                  <a:cubicBezTo>
                    <a:pt x="5176" y="6966"/>
                    <a:pt x="5228" y="6963"/>
                    <a:pt x="5279" y="6963"/>
                  </a:cubicBezTo>
                  <a:close/>
                  <a:moveTo>
                    <a:pt x="2245" y="10775"/>
                  </a:moveTo>
                  <a:cubicBezTo>
                    <a:pt x="2328" y="10801"/>
                    <a:pt x="2398" y="10844"/>
                    <a:pt x="2480" y="10844"/>
                  </a:cubicBezTo>
                  <a:cubicBezTo>
                    <a:pt x="2520" y="10844"/>
                    <a:pt x="2507" y="10884"/>
                    <a:pt x="2493" y="10900"/>
                  </a:cubicBezTo>
                  <a:cubicBezTo>
                    <a:pt x="2424" y="10940"/>
                    <a:pt x="2355" y="10966"/>
                    <a:pt x="2272" y="10983"/>
                  </a:cubicBezTo>
                  <a:cubicBezTo>
                    <a:pt x="2259" y="10983"/>
                    <a:pt x="2245" y="10966"/>
                    <a:pt x="2245" y="10940"/>
                  </a:cubicBezTo>
                  <a:cubicBezTo>
                    <a:pt x="2219" y="10884"/>
                    <a:pt x="2219" y="10844"/>
                    <a:pt x="2245" y="10775"/>
                  </a:cubicBezTo>
                  <a:close/>
                  <a:moveTo>
                    <a:pt x="7345" y="11727"/>
                  </a:moveTo>
                  <a:cubicBezTo>
                    <a:pt x="7345" y="11740"/>
                    <a:pt x="7345" y="11740"/>
                    <a:pt x="7331" y="11753"/>
                  </a:cubicBezTo>
                  <a:lnTo>
                    <a:pt x="7345" y="11727"/>
                  </a:lnTo>
                  <a:close/>
                  <a:moveTo>
                    <a:pt x="11073" y="8644"/>
                  </a:moveTo>
                  <a:cubicBezTo>
                    <a:pt x="11158" y="8644"/>
                    <a:pt x="11242" y="8647"/>
                    <a:pt x="11326" y="8652"/>
                  </a:cubicBezTo>
                  <a:cubicBezTo>
                    <a:pt x="11491" y="8668"/>
                    <a:pt x="11630" y="8734"/>
                    <a:pt x="11766" y="8804"/>
                  </a:cubicBezTo>
                  <a:cubicBezTo>
                    <a:pt x="11961" y="8886"/>
                    <a:pt x="12126" y="8982"/>
                    <a:pt x="12262" y="9121"/>
                  </a:cubicBezTo>
                  <a:cubicBezTo>
                    <a:pt x="12427" y="9286"/>
                    <a:pt x="12593" y="9439"/>
                    <a:pt x="12688" y="9630"/>
                  </a:cubicBezTo>
                  <a:cubicBezTo>
                    <a:pt x="12788" y="9839"/>
                    <a:pt x="12884" y="10044"/>
                    <a:pt x="12910" y="10265"/>
                  </a:cubicBezTo>
                  <a:cubicBezTo>
                    <a:pt x="12953" y="10540"/>
                    <a:pt x="12993" y="10801"/>
                    <a:pt x="12993" y="11066"/>
                  </a:cubicBezTo>
                  <a:cubicBezTo>
                    <a:pt x="12993" y="11132"/>
                    <a:pt x="13019" y="11188"/>
                    <a:pt x="13006" y="11257"/>
                  </a:cubicBezTo>
                  <a:cubicBezTo>
                    <a:pt x="12966" y="11244"/>
                    <a:pt x="12953" y="11201"/>
                    <a:pt x="12937" y="11161"/>
                  </a:cubicBezTo>
                  <a:cubicBezTo>
                    <a:pt x="12884" y="11066"/>
                    <a:pt x="12827" y="10966"/>
                    <a:pt x="12731" y="10900"/>
                  </a:cubicBezTo>
                  <a:cubicBezTo>
                    <a:pt x="12713" y="10888"/>
                    <a:pt x="12699" y="10878"/>
                    <a:pt x="12683" y="10878"/>
                  </a:cubicBezTo>
                  <a:cubicBezTo>
                    <a:pt x="12676" y="10878"/>
                    <a:pt x="12670" y="10880"/>
                    <a:pt x="12662" y="10884"/>
                  </a:cubicBezTo>
                  <a:cubicBezTo>
                    <a:pt x="12622" y="10900"/>
                    <a:pt x="12579" y="10913"/>
                    <a:pt x="12606" y="10966"/>
                  </a:cubicBezTo>
                  <a:cubicBezTo>
                    <a:pt x="12622" y="10996"/>
                    <a:pt x="12636" y="11036"/>
                    <a:pt x="12649" y="11066"/>
                  </a:cubicBezTo>
                  <a:cubicBezTo>
                    <a:pt x="12731" y="11257"/>
                    <a:pt x="12731" y="11449"/>
                    <a:pt x="12649" y="11671"/>
                  </a:cubicBezTo>
                  <a:cubicBezTo>
                    <a:pt x="12639" y="11617"/>
                    <a:pt x="12618" y="11597"/>
                    <a:pt x="12585" y="11597"/>
                  </a:cubicBezTo>
                  <a:cubicBezTo>
                    <a:pt x="12575" y="11597"/>
                    <a:pt x="12565" y="11598"/>
                    <a:pt x="12553" y="11601"/>
                  </a:cubicBezTo>
                  <a:cubicBezTo>
                    <a:pt x="12510" y="11615"/>
                    <a:pt x="12497" y="11644"/>
                    <a:pt x="12483" y="11684"/>
                  </a:cubicBezTo>
                  <a:cubicBezTo>
                    <a:pt x="12470" y="11710"/>
                    <a:pt x="12510" y="11780"/>
                    <a:pt x="12427" y="11793"/>
                  </a:cubicBezTo>
                  <a:cubicBezTo>
                    <a:pt x="12427" y="11727"/>
                    <a:pt x="12414" y="11658"/>
                    <a:pt x="12414" y="11601"/>
                  </a:cubicBezTo>
                  <a:cubicBezTo>
                    <a:pt x="12401" y="11314"/>
                    <a:pt x="12374" y="11023"/>
                    <a:pt x="12318" y="10748"/>
                  </a:cubicBezTo>
                  <a:cubicBezTo>
                    <a:pt x="12262" y="10540"/>
                    <a:pt x="12192" y="10361"/>
                    <a:pt x="12126" y="10169"/>
                  </a:cubicBezTo>
                  <a:cubicBezTo>
                    <a:pt x="12070" y="10031"/>
                    <a:pt x="12014" y="9892"/>
                    <a:pt x="11931" y="9783"/>
                  </a:cubicBezTo>
                  <a:cubicBezTo>
                    <a:pt x="11809" y="9561"/>
                    <a:pt x="11614" y="9439"/>
                    <a:pt x="11366" y="9382"/>
                  </a:cubicBezTo>
                  <a:cubicBezTo>
                    <a:pt x="11175" y="9336"/>
                    <a:pt x="10971" y="9297"/>
                    <a:pt x="10765" y="9297"/>
                  </a:cubicBezTo>
                  <a:cubicBezTo>
                    <a:pt x="10736" y="9297"/>
                    <a:pt x="10707" y="9298"/>
                    <a:pt x="10678" y="9300"/>
                  </a:cubicBezTo>
                  <a:cubicBezTo>
                    <a:pt x="10430" y="9313"/>
                    <a:pt x="10169" y="9356"/>
                    <a:pt x="9934" y="9439"/>
                  </a:cubicBezTo>
                  <a:cubicBezTo>
                    <a:pt x="9851" y="9465"/>
                    <a:pt x="9769" y="9508"/>
                    <a:pt x="9686" y="9577"/>
                  </a:cubicBezTo>
                  <a:cubicBezTo>
                    <a:pt x="9630" y="9617"/>
                    <a:pt x="9590" y="9700"/>
                    <a:pt x="9563" y="9756"/>
                  </a:cubicBezTo>
                  <a:cubicBezTo>
                    <a:pt x="9355" y="10113"/>
                    <a:pt x="9081" y="10388"/>
                    <a:pt x="8803" y="10665"/>
                  </a:cubicBezTo>
                  <a:cubicBezTo>
                    <a:pt x="8694" y="10761"/>
                    <a:pt x="8571" y="10844"/>
                    <a:pt x="8459" y="10927"/>
                  </a:cubicBezTo>
                  <a:cubicBezTo>
                    <a:pt x="8294" y="11079"/>
                    <a:pt x="8171" y="11244"/>
                    <a:pt x="8142" y="11462"/>
                  </a:cubicBezTo>
                  <a:cubicBezTo>
                    <a:pt x="8142" y="11545"/>
                    <a:pt x="8142" y="11615"/>
                    <a:pt x="8089" y="11671"/>
                  </a:cubicBezTo>
                  <a:cubicBezTo>
                    <a:pt x="8071" y="11704"/>
                    <a:pt x="8054" y="11723"/>
                    <a:pt x="8032" y="11723"/>
                  </a:cubicBezTo>
                  <a:cubicBezTo>
                    <a:pt x="8017" y="11723"/>
                    <a:pt x="7999" y="11714"/>
                    <a:pt x="7976" y="11697"/>
                  </a:cubicBezTo>
                  <a:cubicBezTo>
                    <a:pt x="7903" y="11640"/>
                    <a:pt x="7819" y="11617"/>
                    <a:pt x="7731" y="11617"/>
                  </a:cubicBezTo>
                  <a:cubicBezTo>
                    <a:pt x="7672" y="11617"/>
                    <a:pt x="7611" y="11627"/>
                    <a:pt x="7550" y="11644"/>
                  </a:cubicBezTo>
                  <a:cubicBezTo>
                    <a:pt x="7480" y="11671"/>
                    <a:pt x="7427" y="11684"/>
                    <a:pt x="7371" y="11710"/>
                  </a:cubicBezTo>
                  <a:cubicBezTo>
                    <a:pt x="7371" y="11727"/>
                    <a:pt x="7358" y="11727"/>
                    <a:pt x="7345" y="11727"/>
                  </a:cubicBezTo>
                  <a:cubicBezTo>
                    <a:pt x="7345" y="11710"/>
                    <a:pt x="7358" y="11710"/>
                    <a:pt x="7371" y="11710"/>
                  </a:cubicBezTo>
                  <a:cubicBezTo>
                    <a:pt x="7358" y="11658"/>
                    <a:pt x="7397" y="11601"/>
                    <a:pt x="7414" y="11562"/>
                  </a:cubicBezTo>
                  <a:cubicBezTo>
                    <a:pt x="7497" y="11436"/>
                    <a:pt x="7523" y="11297"/>
                    <a:pt x="7563" y="11161"/>
                  </a:cubicBezTo>
                  <a:cubicBezTo>
                    <a:pt x="7563" y="11132"/>
                    <a:pt x="7563" y="11118"/>
                    <a:pt x="7579" y="11118"/>
                  </a:cubicBezTo>
                  <a:cubicBezTo>
                    <a:pt x="7811" y="10913"/>
                    <a:pt x="7993" y="10665"/>
                    <a:pt x="8142" y="10404"/>
                  </a:cubicBezTo>
                  <a:cubicBezTo>
                    <a:pt x="8254" y="10183"/>
                    <a:pt x="8350" y="9961"/>
                    <a:pt x="8376" y="9713"/>
                  </a:cubicBezTo>
                  <a:lnTo>
                    <a:pt x="8376" y="9382"/>
                  </a:lnTo>
                  <a:cubicBezTo>
                    <a:pt x="8363" y="9286"/>
                    <a:pt x="8376" y="9300"/>
                    <a:pt x="8459" y="9260"/>
                  </a:cubicBezTo>
                  <a:cubicBezTo>
                    <a:pt x="8638" y="9164"/>
                    <a:pt x="8833" y="9108"/>
                    <a:pt x="9024" y="9038"/>
                  </a:cubicBezTo>
                  <a:cubicBezTo>
                    <a:pt x="9203" y="8969"/>
                    <a:pt x="9382" y="8929"/>
                    <a:pt x="9577" y="8886"/>
                  </a:cubicBezTo>
                  <a:cubicBezTo>
                    <a:pt x="9712" y="8860"/>
                    <a:pt x="9864" y="8804"/>
                    <a:pt x="10003" y="8777"/>
                  </a:cubicBezTo>
                  <a:cubicBezTo>
                    <a:pt x="10359" y="8689"/>
                    <a:pt x="10717" y="8644"/>
                    <a:pt x="11073" y="8644"/>
                  </a:cubicBezTo>
                  <a:close/>
                  <a:moveTo>
                    <a:pt x="7365" y="10811"/>
                  </a:moveTo>
                  <a:cubicBezTo>
                    <a:pt x="7371" y="10811"/>
                    <a:pt x="7377" y="10813"/>
                    <a:pt x="7384" y="10818"/>
                  </a:cubicBezTo>
                  <a:cubicBezTo>
                    <a:pt x="7397" y="10831"/>
                    <a:pt x="7427" y="10844"/>
                    <a:pt x="7414" y="10870"/>
                  </a:cubicBezTo>
                  <a:cubicBezTo>
                    <a:pt x="7414" y="11023"/>
                    <a:pt x="7371" y="11161"/>
                    <a:pt x="7315" y="11297"/>
                  </a:cubicBezTo>
                  <a:cubicBezTo>
                    <a:pt x="7219" y="11545"/>
                    <a:pt x="7067" y="11780"/>
                    <a:pt x="6918" y="12015"/>
                  </a:cubicBezTo>
                  <a:cubicBezTo>
                    <a:pt x="6819" y="12154"/>
                    <a:pt x="6710" y="12263"/>
                    <a:pt x="6587" y="12345"/>
                  </a:cubicBezTo>
                  <a:cubicBezTo>
                    <a:pt x="6531" y="12388"/>
                    <a:pt x="6462" y="12402"/>
                    <a:pt x="6392" y="12402"/>
                  </a:cubicBezTo>
                  <a:cubicBezTo>
                    <a:pt x="6379" y="12345"/>
                    <a:pt x="6405" y="12306"/>
                    <a:pt x="6405" y="12263"/>
                  </a:cubicBezTo>
                  <a:cubicBezTo>
                    <a:pt x="6422" y="12223"/>
                    <a:pt x="6405" y="12193"/>
                    <a:pt x="6366" y="12167"/>
                  </a:cubicBezTo>
                  <a:cubicBezTo>
                    <a:pt x="6350" y="12162"/>
                    <a:pt x="6337" y="12159"/>
                    <a:pt x="6325" y="12159"/>
                  </a:cubicBezTo>
                  <a:cubicBezTo>
                    <a:pt x="6305" y="12159"/>
                    <a:pt x="6291" y="12168"/>
                    <a:pt x="6283" y="12193"/>
                  </a:cubicBezTo>
                  <a:cubicBezTo>
                    <a:pt x="6270" y="12249"/>
                    <a:pt x="6257" y="12306"/>
                    <a:pt x="6240" y="12359"/>
                  </a:cubicBezTo>
                  <a:cubicBezTo>
                    <a:pt x="6229" y="12383"/>
                    <a:pt x="6227" y="12405"/>
                    <a:pt x="6212" y="12405"/>
                  </a:cubicBezTo>
                  <a:cubicBezTo>
                    <a:pt x="6209" y="12405"/>
                    <a:pt x="6205" y="12404"/>
                    <a:pt x="6200" y="12402"/>
                  </a:cubicBezTo>
                  <a:cubicBezTo>
                    <a:pt x="6105" y="12372"/>
                    <a:pt x="6009" y="12402"/>
                    <a:pt x="5926" y="12359"/>
                  </a:cubicBezTo>
                  <a:cubicBezTo>
                    <a:pt x="5896" y="12345"/>
                    <a:pt x="5870" y="12332"/>
                    <a:pt x="5909" y="12289"/>
                  </a:cubicBezTo>
                  <a:cubicBezTo>
                    <a:pt x="6022" y="12180"/>
                    <a:pt x="6131" y="12071"/>
                    <a:pt x="6227" y="11932"/>
                  </a:cubicBezTo>
                  <a:cubicBezTo>
                    <a:pt x="6310" y="11823"/>
                    <a:pt x="6379" y="11710"/>
                    <a:pt x="6475" y="11628"/>
                  </a:cubicBezTo>
                  <a:cubicBezTo>
                    <a:pt x="6485" y="11618"/>
                    <a:pt x="6497" y="11592"/>
                    <a:pt x="6514" y="11592"/>
                  </a:cubicBezTo>
                  <a:cubicBezTo>
                    <a:pt x="6519" y="11592"/>
                    <a:pt x="6525" y="11595"/>
                    <a:pt x="6531" y="11601"/>
                  </a:cubicBezTo>
                  <a:cubicBezTo>
                    <a:pt x="6558" y="11615"/>
                    <a:pt x="6571" y="11628"/>
                    <a:pt x="6571" y="11671"/>
                  </a:cubicBezTo>
                  <a:cubicBezTo>
                    <a:pt x="6544" y="11727"/>
                    <a:pt x="6544" y="11780"/>
                    <a:pt x="6518" y="11836"/>
                  </a:cubicBezTo>
                  <a:cubicBezTo>
                    <a:pt x="6488" y="11876"/>
                    <a:pt x="6462" y="11932"/>
                    <a:pt x="6531" y="11958"/>
                  </a:cubicBezTo>
                  <a:cubicBezTo>
                    <a:pt x="6547" y="11967"/>
                    <a:pt x="6561" y="11971"/>
                    <a:pt x="6572" y="11971"/>
                  </a:cubicBezTo>
                  <a:cubicBezTo>
                    <a:pt x="6602" y="11971"/>
                    <a:pt x="6621" y="11947"/>
                    <a:pt x="6640" y="11919"/>
                  </a:cubicBezTo>
                  <a:cubicBezTo>
                    <a:pt x="6696" y="11836"/>
                    <a:pt x="6723" y="11753"/>
                    <a:pt x="6736" y="11658"/>
                  </a:cubicBezTo>
                  <a:cubicBezTo>
                    <a:pt x="6753" y="11615"/>
                    <a:pt x="6710" y="11562"/>
                    <a:pt x="6683" y="11532"/>
                  </a:cubicBezTo>
                  <a:cubicBezTo>
                    <a:pt x="6653" y="11492"/>
                    <a:pt x="6653" y="11479"/>
                    <a:pt x="6683" y="11462"/>
                  </a:cubicBezTo>
                  <a:cubicBezTo>
                    <a:pt x="6766" y="11410"/>
                    <a:pt x="6849" y="11327"/>
                    <a:pt x="6958" y="11297"/>
                  </a:cubicBezTo>
                  <a:cubicBezTo>
                    <a:pt x="6982" y="11291"/>
                    <a:pt x="7009" y="11286"/>
                    <a:pt x="7035" y="11286"/>
                  </a:cubicBezTo>
                  <a:cubicBezTo>
                    <a:pt x="7069" y="11286"/>
                    <a:pt x="7101" y="11295"/>
                    <a:pt x="7123" y="11327"/>
                  </a:cubicBezTo>
                  <a:cubicBezTo>
                    <a:pt x="7123" y="11340"/>
                    <a:pt x="7136" y="11353"/>
                    <a:pt x="7149" y="11353"/>
                  </a:cubicBezTo>
                  <a:cubicBezTo>
                    <a:pt x="7167" y="11361"/>
                    <a:pt x="7183" y="11369"/>
                    <a:pt x="7198" y="11369"/>
                  </a:cubicBezTo>
                  <a:cubicBezTo>
                    <a:pt x="7210" y="11369"/>
                    <a:pt x="7221" y="11364"/>
                    <a:pt x="7232" y="11353"/>
                  </a:cubicBezTo>
                  <a:cubicBezTo>
                    <a:pt x="7262" y="11327"/>
                    <a:pt x="7262" y="11297"/>
                    <a:pt x="7249" y="11284"/>
                  </a:cubicBezTo>
                  <a:cubicBezTo>
                    <a:pt x="7206" y="11201"/>
                    <a:pt x="7166" y="11148"/>
                    <a:pt x="7083" y="11132"/>
                  </a:cubicBezTo>
                  <a:cubicBezTo>
                    <a:pt x="7054" y="11118"/>
                    <a:pt x="7027" y="11132"/>
                    <a:pt x="7001" y="11105"/>
                  </a:cubicBezTo>
                  <a:cubicBezTo>
                    <a:pt x="7083" y="11036"/>
                    <a:pt x="7179" y="10966"/>
                    <a:pt x="7262" y="10900"/>
                  </a:cubicBezTo>
                  <a:cubicBezTo>
                    <a:pt x="7288" y="10884"/>
                    <a:pt x="7302" y="10857"/>
                    <a:pt x="7331" y="10844"/>
                  </a:cubicBezTo>
                  <a:cubicBezTo>
                    <a:pt x="7341" y="10825"/>
                    <a:pt x="7350" y="10811"/>
                    <a:pt x="7365" y="10811"/>
                  </a:cubicBezTo>
                  <a:close/>
                  <a:moveTo>
                    <a:pt x="5761" y="12484"/>
                  </a:moveTo>
                  <a:lnTo>
                    <a:pt x="5761" y="12484"/>
                  </a:lnTo>
                  <a:cubicBezTo>
                    <a:pt x="5856" y="12580"/>
                    <a:pt x="5966" y="12593"/>
                    <a:pt x="6062" y="12620"/>
                  </a:cubicBezTo>
                  <a:cubicBezTo>
                    <a:pt x="5992" y="12740"/>
                    <a:pt x="5936" y="12795"/>
                    <a:pt x="5869" y="12795"/>
                  </a:cubicBezTo>
                  <a:cubicBezTo>
                    <a:pt x="5844" y="12795"/>
                    <a:pt x="5817" y="12787"/>
                    <a:pt x="5787" y="12772"/>
                  </a:cubicBezTo>
                  <a:cubicBezTo>
                    <a:pt x="5678" y="12702"/>
                    <a:pt x="5678" y="12650"/>
                    <a:pt x="5761" y="12484"/>
                  </a:cubicBezTo>
                  <a:close/>
                  <a:moveTo>
                    <a:pt x="5503" y="7312"/>
                  </a:moveTo>
                  <a:cubicBezTo>
                    <a:pt x="5533" y="7312"/>
                    <a:pt x="5564" y="7313"/>
                    <a:pt x="5595" y="7316"/>
                  </a:cubicBezTo>
                  <a:cubicBezTo>
                    <a:pt x="5678" y="7316"/>
                    <a:pt x="5691" y="7329"/>
                    <a:pt x="5661" y="7411"/>
                  </a:cubicBezTo>
                  <a:cubicBezTo>
                    <a:pt x="5622" y="7577"/>
                    <a:pt x="5608" y="7759"/>
                    <a:pt x="5622" y="7937"/>
                  </a:cubicBezTo>
                  <a:cubicBezTo>
                    <a:pt x="5622" y="8268"/>
                    <a:pt x="5678" y="8585"/>
                    <a:pt x="5856" y="8860"/>
                  </a:cubicBezTo>
                  <a:cubicBezTo>
                    <a:pt x="5888" y="8904"/>
                    <a:pt x="5921" y="8955"/>
                    <a:pt x="5974" y="8955"/>
                  </a:cubicBezTo>
                  <a:cubicBezTo>
                    <a:pt x="5989" y="8955"/>
                    <a:pt x="6004" y="8951"/>
                    <a:pt x="6022" y="8943"/>
                  </a:cubicBezTo>
                  <a:cubicBezTo>
                    <a:pt x="6027" y="8940"/>
                    <a:pt x="6032" y="8939"/>
                    <a:pt x="6037" y="8939"/>
                  </a:cubicBezTo>
                  <a:cubicBezTo>
                    <a:pt x="6058" y="8939"/>
                    <a:pt x="6078" y="8958"/>
                    <a:pt x="6091" y="8969"/>
                  </a:cubicBezTo>
                  <a:cubicBezTo>
                    <a:pt x="6108" y="8975"/>
                    <a:pt x="6122" y="8978"/>
                    <a:pt x="6134" y="8978"/>
                  </a:cubicBezTo>
                  <a:cubicBezTo>
                    <a:pt x="6151" y="8978"/>
                    <a:pt x="6164" y="8971"/>
                    <a:pt x="6174" y="8956"/>
                  </a:cubicBezTo>
                  <a:cubicBezTo>
                    <a:pt x="6187" y="8943"/>
                    <a:pt x="6200" y="8916"/>
                    <a:pt x="6174" y="8886"/>
                  </a:cubicBezTo>
                  <a:cubicBezTo>
                    <a:pt x="6075" y="8764"/>
                    <a:pt x="6105" y="8625"/>
                    <a:pt x="6105" y="8486"/>
                  </a:cubicBezTo>
                  <a:cubicBezTo>
                    <a:pt x="6118" y="8351"/>
                    <a:pt x="6144" y="8212"/>
                    <a:pt x="6187" y="8073"/>
                  </a:cubicBezTo>
                  <a:cubicBezTo>
                    <a:pt x="6187" y="8294"/>
                    <a:pt x="6227" y="8503"/>
                    <a:pt x="6283" y="8708"/>
                  </a:cubicBezTo>
                  <a:cubicBezTo>
                    <a:pt x="6366" y="8982"/>
                    <a:pt x="6462" y="9260"/>
                    <a:pt x="6640" y="9478"/>
                  </a:cubicBezTo>
                  <a:cubicBezTo>
                    <a:pt x="6640" y="9495"/>
                    <a:pt x="6653" y="9508"/>
                    <a:pt x="6653" y="9508"/>
                  </a:cubicBezTo>
                  <a:cubicBezTo>
                    <a:pt x="6670" y="9521"/>
                    <a:pt x="6683" y="9535"/>
                    <a:pt x="6696" y="9548"/>
                  </a:cubicBezTo>
                  <a:cubicBezTo>
                    <a:pt x="6835" y="9660"/>
                    <a:pt x="6958" y="9783"/>
                    <a:pt x="7067" y="9921"/>
                  </a:cubicBezTo>
                  <a:cubicBezTo>
                    <a:pt x="7097" y="9948"/>
                    <a:pt x="7123" y="9974"/>
                    <a:pt x="7166" y="9974"/>
                  </a:cubicBezTo>
                  <a:cubicBezTo>
                    <a:pt x="7219" y="9991"/>
                    <a:pt x="7232" y="10017"/>
                    <a:pt x="7219" y="10074"/>
                  </a:cubicBezTo>
                  <a:cubicBezTo>
                    <a:pt x="7206" y="10100"/>
                    <a:pt x="7206" y="10140"/>
                    <a:pt x="7206" y="10183"/>
                  </a:cubicBezTo>
                  <a:cubicBezTo>
                    <a:pt x="7206" y="10292"/>
                    <a:pt x="7149" y="10374"/>
                    <a:pt x="7083" y="10457"/>
                  </a:cubicBezTo>
                  <a:cubicBezTo>
                    <a:pt x="6931" y="10665"/>
                    <a:pt x="6766" y="10870"/>
                    <a:pt x="6601" y="11079"/>
                  </a:cubicBezTo>
                  <a:lnTo>
                    <a:pt x="6601" y="11066"/>
                  </a:lnTo>
                  <a:cubicBezTo>
                    <a:pt x="6571" y="11231"/>
                    <a:pt x="6448" y="11340"/>
                    <a:pt x="6366" y="11462"/>
                  </a:cubicBezTo>
                  <a:cubicBezTo>
                    <a:pt x="6283" y="11601"/>
                    <a:pt x="6187" y="11727"/>
                    <a:pt x="6075" y="11849"/>
                  </a:cubicBezTo>
                  <a:cubicBezTo>
                    <a:pt x="5939" y="12041"/>
                    <a:pt x="5744" y="12193"/>
                    <a:pt x="5565" y="12345"/>
                  </a:cubicBezTo>
                  <a:cubicBezTo>
                    <a:pt x="5413" y="12454"/>
                    <a:pt x="5278" y="12580"/>
                    <a:pt x="5126" y="12689"/>
                  </a:cubicBezTo>
                  <a:cubicBezTo>
                    <a:pt x="4987" y="12802"/>
                    <a:pt x="4835" y="12868"/>
                    <a:pt x="4686" y="12937"/>
                  </a:cubicBezTo>
                  <a:cubicBezTo>
                    <a:pt x="4547" y="12993"/>
                    <a:pt x="4408" y="13050"/>
                    <a:pt x="4256" y="13063"/>
                  </a:cubicBezTo>
                  <a:cubicBezTo>
                    <a:pt x="4124" y="13080"/>
                    <a:pt x="3991" y="13104"/>
                    <a:pt x="3859" y="13104"/>
                  </a:cubicBezTo>
                  <a:cubicBezTo>
                    <a:pt x="3785" y="13104"/>
                    <a:pt x="3711" y="13096"/>
                    <a:pt x="3638" y="13076"/>
                  </a:cubicBezTo>
                  <a:cubicBezTo>
                    <a:pt x="3446" y="13020"/>
                    <a:pt x="3237" y="12951"/>
                    <a:pt x="3099" y="12772"/>
                  </a:cubicBezTo>
                  <a:cubicBezTo>
                    <a:pt x="3016" y="12650"/>
                    <a:pt x="2920" y="12511"/>
                    <a:pt x="2851" y="12372"/>
                  </a:cubicBezTo>
                  <a:cubicBezTo>
                    <a:pt x="2741" y="12180"/>
                    <a:pt x="2685" y="11958"/>
                    <a:pt x="2659" y="11753"/>
                  </a:cubicBezTo>
                  <a:cubicBezTo>
                    <a:pt x="2632" y="11588"/>
                    <a:pt x="2632" y="11410"/>
                    <a:pt x="2646" y="11244"/>
                  </a:cubicBezTo>
                  <a:cubicBezTo>
                    <a:pt x="2685" y="10913"/>
                    <a:pt x="2728" y="10583"/>
                    <a:pt x="2798" y="10265"/>
                  </a:cubicBezTo>
                  <a:cubicBezTo>
                    <a:pt x="2837" y="10074"/>
                    <a:pt x="2920" y="9908"/>
                    <a:pt x="2976" y="9726"/>
                  </a:cubicBezTo>
                  <a:cubicBezTo>
                    <a:pt x="3046" y="9508"/>
                    <a:pt x="3128" y="9300"/>
                    <a:pt x="3224" y="9081"/>
                  </a:cubicBezTo>
                  <a:cubicBezTo>
                    <a:pt x="3307" y="8873"/>
                    <a:pt x="3429" y="8695"/>
                    <a:pt x="3568" y="8503"/>
                  </a:cubicBezTo>
                  <a:cubicBezTo>
                    <a:pt x="3651" y="8377"/>
                    <a:pt x="3747" y="8255"/>
                    <a:pt x="3843" y="8129"/>
                  </a:cubicBezTo>
                  <a:cubicBezTo>
                    <a:pt x="3982" y="7937"/>
                    <a:pt x="4134" y="7759"/>
                    <a:pt x="4339" y="7633"/>
                  </a:cubicBezTo>
                  <a:cubicBezTo>
                    <a:pt x="4573" y="7494"/>
                    <a:pt x="4821" y="7385"/>
                    <a:pt x="5112" y="7345"/>
                  </a:cubicBezTo>
                  <a:cubicBezTo>
                    <a:pt x="5247" y="7332"/>
                    <a:pt x="5372" y="7312"/>
                    <a:pt x="5503" y="7312"/>
                  </a:cubicBezTo>
                  <a:close/>
                  <a:moveTo>
                    <a:pt x="2563" y="12249"/>
                  </a:moveTo>
                  <a:cubicBezTo>
                    <a:pt x="2672" y="12471"/>
                    <a:pt x="2768" y="12663"/>
                    <a:pt x="2894" y="12841"/>
                  </a:cubicBezTo>
                  <a:cubicBezTo>
                    <a:pt x="3046" y="13033"/>
                    <a:pt x="3237" y="13159"/>
                    <a:pt x="3472" y="13228"/>
                  </a:cubicBezTo>
                  <a:cubicBezTo>
                    <a:pt x="3611" y="13268"/>
                    <a:pt x="3747" y="13298"/>
                    <a:pt x="3886" y="13298"/>
                  </a:cubicBezTo>
                  <a:cubicBezTo>
                    <a:pt x="3995" y="13298"/>
                    <a:pt x="4091" y="13268"/>
                    <a:pt x="4203" y="13268"/>
                  </a:cubicBezTo>
                  <a:cubicBezTo>
                    <a:pt x="4216" y="13268"/>
                    <a:pt x="4216" y="13255"/>
                    <a:pt x="4230" y="13255"/>
                  </a:cubicBezTo>
                  <a:cubicBezTo>
                    <a:pt x="4244" y="13256"/>
                    <a:pt x="4257" y="13256"/>
                    <a:pt x="4271" y="13256"/>
                  </a:cubicBezTo>
                  <a:cubicBezTo>
                    <a:pt x="4421" y="13256"/>
                    <a:pt x="4561" y="13195"/>
                    <a:pt x="4712" y="13159"/>
                  </a:cubicBezTo>
                  <a:lnTo>
                    <a:pt x="4712" y="13159"/>
                  </a:lnTo>
                  <a:cubicBezTo>
                    <a:pt x="4656" y="13242"/>
                    <a:pt x="4616" y="13324"/>
                    <a:pt x="4560" y="13407"/>
                  </a:cubicBezTo>
                  <a:cubicBezTo>
                    <a:pt x="4451" y="13572"/>
                    <a:pt x="4368" y="13764"/>
                    <a:pt x="4299" y="13959"/>
                  </a:cubicBezTo>
                  <a:cubicBezTo>
                    <a:pt x="4256" y="14042"/>
                    <a:pt x="4230" y="14138"/>
                    <a:pt x="4173" y="14220"/>
                  </a:cubicBezTo>
                  <a:cubicBezTo>
                    <a:pt x="4134" y="14290"/>
                    <a:pt x="4107" y="14372"/>
                    <a:pt x="4091" y="14455"/>
                  </a:cubicBezTo>
                  <a:cubicBezTo>
                    <a:pt x="4091" y="14501"/>
                    <a:pt x="4072" y="14515"/>
                    <a:pt x="4046" y="14515"/>
                  </a:cubicBezTo>
                  <a:cubicBezTo>
                    <a:pt x="4034" y="14515"/>
                    <a:pt x="4021" y="14512"/>
                    <a:pt x="4008" y="14508"/>
                  </a:cubicBezTo>
                  <a:cubicBezTo>
                    <a:pt x="3886" y="14508"/>
                    <a:pt x="3776" y="14455"/>
                    <a:pt x="3664" y="14412"/>
                  </a:cubicBezTo>
                  <a:cubicBezTo>
                    <a:pt x="3429" y="14343"/>
                    <a:pt x="3211" y="14247"/>
                    <a:pt x="2989" y="14124"/>
                  </a:cubicBezTo>
                  <a:cubicBezTo>
                    <a:pt x="2880" y="14068"/>
                    <a:pt x="2768" y="13986"/>
                    <a:pt x="2659" y="13916"/>
                  </a:cubicBezTo>
                  <a:cubicBezTo>
                    <a:pt x="2437" y="13764"/>
                    <a:pt x="2206" y="13612"/>
                    <a:pt x="1997" y="13447"/>
                  </a:cubicBezTo>
                  <a:cubicBezTo>
                    <a:pt x="1958" y="13407"/>
                    <a:pt x="1901" y="13364"/>
                    <a:pt x="1858" y="13337"/>
                  </a:cubicBezTo>
                  <a:cubicBezTo>
                    <a:pt x="2189" y="13050"/>
                    <a:pt x="2398" y="12663"/>
                    <a:pt x="2563" y="12249"/>
                  </a:cubicBezTo>
                  <a:close/>
                  <a:moveTo>
                    <a:pt x="7880" y="13490"/>
                  </a:moveTo>
                  <a:cubicBezTo>
                    <a:pt x="8006" y="13490"/>
                    <a:pt x="7993" y="13490"/>
                    <a:pt x="8019" y="13599"/>
                  </a:cubicBezTo>
                  <a:cubicBezTo>
                    <a:pt x="8046" y="13738"/>
                    <a:pt x="8075" y="13876"/>
                    <a:pt x="8158" y="13999"/>
                  </a:cubicBezTo>
                  <a:cubicBezTo>
                    <a:pt x="8224" y="14124"/>
                    <a:pt x="8307" y="14247"/>
                    <a:pt x="8390" y="14386"/>
                  </a:cubicBezTo>
                  <a:cubicBezTo>
                    <a:pt x="8419" y="14439"/>
                    <a:pt x="8390" y="14495"/>
                    <a:pt x="8376" y="14564"/>
                  </a:cubicBezTo>
                  <a:cubicBezTo>
                    <a:pt x="8158" y="14220"/>
                    <a:pt x="7993" y="13876"/>
                    <a:pt x="7880" y="13490"/>
                  </a:cubicBezTo>
                  <a:close/>
                  <a:moveTo>
                    <a:pt x="10759" y="9449"/>
                  </a:moveTo>
                  <a:cubicBezTo>
                    <a:pt x="10796" y="9449"/>
                    <a:pt x="10833" y="9450"/>
                    <a:pt x="10870" y="9452"/>
                  </a:cubicBezTo>
                  <a:cubicBezTo>
                    <a:pt x="11091" y="9465"/>
                    <a:pt x="11313" y="9508"/>
                    <a:pt x="11505" y="9604"/>
                  </a:cubicBezTo>
                  <a:cubicBezTo>
                    <a:pt x="11657" y="9687"/>
                    <a:pt x="11753" y="9809"/>
                    <a:pt x="11822" y="9961"/>
                  </a:cubicBezTo>
                  <a:cubicBezTo>
                    <a:pt x="11918" y="10140"/>
                    <a:pt x="11987" y="10335"/>
                    <a:pt x="12044" y="10540"/>
                  </a:cubicBezTo>
                  <a:cubicBezTo>
                    <a:pt x="12070" y="10636"/>
                    <a:pt x="12097" y="10718"/>
                    <a:pt x="12110" y="10818"/>
                  </a:cubicBezTo>
                  <a:cubicBezTo>
                    <a:pt x="11987" y="10735"/>
                    <a:pt x="11835" y="10705"/>
                    <a:pt x="11670" y="10692"/>
                  </a:cubicBezTo>
                  <a:cubicBezTo>
                    <a:pt x="11630" y="10692"/>
                    <a:pt x="11574" y="10692"/>
                    <a:pt x="11518" y="10705"/>
                  </a:cubicBezTo>
                  <a:cubicBezTo>
                    <a:pt x="11339" y="10761"/>
                    <a:pt x="11147" y="10775"/>
                    <a:pt x="10995" y="10913"/>
                  </a:cubicBezTo>
                  <a:cubicBezTo>
                    <a:pt x="10982" y="10940"/>
                    <a:pt x="10952" y="10940"/>
                    <a:pt x="10969" y="10983"/>
                  </a:cubicBezTo>
                  <a:cubicBezTo>
                    <a:pt x="10982" y="11023"/>
                    <a:pt x="11009" y="11023"/>
                    <a:pt x="11035" y="11023"/>
                  </a:cubicBezTo>
                  <a:cubicBezTo>
                    <a:pt x="11091" y="11009"/>
                    <a:pt x="11147" y="11009"/>
                    <a:pt x="11200" y="10996"/>
                  </a:cubicBezTo>
                  <a:cubicBezTo>
                    <a:pt x="11285" y="10985"/>
                    <a:pt x="11368" y="10978"/>
                    <a:pt x="11450" y="10978"/>
                  </a:cubicBezTo>
                  <a:cubicBezTo>
                    <a:pt x="11677" y="10978"/>
                    <a:pt x="11895" y="11027"/>
                    <a:pt x="12097" y="11148"/>
                  </a:cubicBezTo>
                  <a:cubicBezTo>
                    <a:pt x="12153" y="11175"/>
                    <a:pt x="12179" y="11201"/>
                    <a:pt x="12179" y="11271"/>
                  </a:cubicBezTo>
                  <a:cubicBezTo>
                    <a:pt x="12179" y="11410"/>
                    <a:pt x="12192" y="11562"/>
                    <a:pt x="12192" y="11710"/>
                  </a:cubicBezTo>
                  <a:cubicBezTo>
                    <a:pt x="12192" y="11727"/>
                    <a:pt x="12192" y="11753"/>
                    <a:pt x="12179" y="11767"/>
                  </a:cubicBezTo>
                  <a:lnTo>
                    <a:pt x="12179" y="11780"/>
                  </a:lnTo>
                  <a:cubicBezTo>
                    <a:pt x="12179" y="12058"/>
                    <a:pt x="12140" y="12332"/>
                    <a:pt x="12126" y="12593"/>
                  </a:cubicBezTo>
                  <a:cubicBezTo>
                    <a:pt x="12097" y="12828"/>
                    <a:pt x="12057" y="13050"/>
                    <a:pt x="12001" y="13281"/>
                  </a:cubicBezTo>
                  <a:cubicBezTo>
                    <a:pt x="11944" y="13463"/>
                    <a:pt x="11905" y="13668"/>
                    <a:pt x="11796" y="13847"/>
                  </a:cubicBezTo>
                  <a:cubicBezTo>
                    <a:pt x="11753" y="13929"/>
                    <a:pt x="11713" y="14042"/>
                    <a:pt x="11657" y="14124"/>
                  </a:cubicBezTo>
                  <a:cubicBezTo>
                    <a:pt x="11574" y="14234"/>
                    <a:pt x="11465" y="14316"/>
                    <a:pt x="11382" y="14412"/>
                  </a:cubicBezTo>
                  <a:cubicBezTo>
                    <a:pt x="11187" y="14620"/>
                    <a:pt x="10952" y="14756"/>
                    <a:pt x="10704" y="14882"/>
                  </a:cubicBezTo>
                  <a:cubicBezTo>
                    <a:pt x="10582" y="14935"/>
                    <a:pt x="10430" y="14964"/>
                    <a:pt x="10291" y="15004"/>
                  </a:cubicBezTo>
                  <a:cubicBezTo>
                    <a:pt x="10211" y="15026"/>
                    <a:pt x="10123" y="15039"/>
                    <a:pt x="10032" y="15039"/>
                  </a:cubicBezTo>
                  <a:cubicBezTo>
                    <a:pt x="10000" y="15039"/>
                    <a:pt x="9967" y="15037"/>
                    <a:pt x="9934" y="15034"/>
                  </a:cubicBezTo>
                  <a:cubicBezTo>
                    <a:pt x="9712" y="15017"/>
                    <a:pt x="9507" y="14978"/>
                    <a:pt x="9299" y="14868"/>
                  </a:cubicBezTo>
                  <a:cubicBezTo>
                    <a:pt x="9094" y="14756"/>
                    <a:pt x="8929" y="14604"/>
                    <a:pt x="8763" y="14439"/>
                  </a:cubicBezTo>
                  <a:cubicBezTo>
                    <a:pt x="8654" y="14343"/>
                    <a:pt x="8555" y="14234"/>
                    <a:pt x="8472" y="14108"/>
                  </a:cubicBezTo>
                  <a:cubicBezTo>
                    <a:pt x="8376" y="13972"/>
                    <a:pt x="8267" y="13820"/>
                    <a:pt x="8211" y="13655"/>
                  </a:cubicBezTo>
                  <a:cubicBezTo>
                    <a:pt x="8185" y="13585"/>
                    <a:pt x="8185" y="13503"/>
                    <a:pt x="8158" y="13447"/>
                  </a:cubicBezTo>
                  <a:cubicBezTo>
                    <a:pt x="8142" y="13420"/>
                    <a:pt x="8158" y="13420"/>
                    <a:pt x="8185" y="13407"/>
                  </a:cubicBezTo>
                  <a:cubicBezTo>
                    <a:pt x="8224" y="13380"/>
                    <a:pt x="8267" y="13324"/>
                    <a:pt x="8307" y="13298"/>
                  </a:cubicBezTo>
                  <a:cubicBezTo>
                    <a:pt x="8337" y="13268"/>
                    <a:pt x="8337" y="13228"/>
                    <a:pt x="8323" y="13185"/>
                  </a:cubicBezTo>
                  <a:cubicBezTo>
                    <a:pt x="8311" y="13168"/>
                    <a:pt x="8296" y="13163"/>
                    <a:pt x="8281" y="13163"/>
                  </a:cubicBezTo>
                  <a:cubicBezTo>
                    <a:pt x="8261" y="13163"/>
                    <a:pt x="8241" y="13172"/>
                    <a:pt x="8224" y="13172"/>
                  </a:cubicBezTo>
                  <a:cubicBezTo>
                    <a:pt x="8198" y="13185"/>
                    <a:pt x="8185" y="13199"/>
                    <a:pt x="8158" y="13215"/>
                  </a:cubicBezTo>
                  <a:cubicBezTo>
                    <a:pt x="8102" y="13268"/>
                    <a:pt x="8046" y="13298"/>
                    <a:pt x="7963" y="13298"/>
                  </a:cubicBezTo>
                  <a:cubicBezTo>
                    <a:pt x="7950" y="13242"/>
                    <a:pt x="7993" y="13199"/>
                    <a:pt x="8006" y="13159"/>
                  </a:cubicBezTo>
                  <a:cubicBezTo>
                    <a:pt x="8006" y="13132"/>
                    <a:pt x="8019" y="13089"/>
                    <a:pt x="7976" y="13063"/>
                  </a:cubicBezTo>
                  <a:cubicBezTo>
                    <a:pt x="7969" y="13061"/>
                    <a:pt x="7962" y="13060"/>
                    <a:pt x="7957" y="13060"/>
                  </a:cubicBezTo>
                  <a:cubicBezTo>
                    <a:pt x="7920" y="13060"/>
                    <a:pt x="7908" y="13093"/>
                    <a:pt x="7894" y="13116"/>
                  </a:cubicBezTo>
                  <a:cubicBezTo>
                    <a:pt x="7880" y="13159"/>
                    <a:pt x="7854" y="13185"/>
                    <a:pt x="7841" y="13228"/>
                  </a:cubicBezTo>
                  <a:cubicBezTo>
                    <a:pt x="7841" y="13253"/>
                    <a:pt x="7829" y="13263"/>
                    <a:pt x="7810" y="13263"/>
                  </a:cubicBezTo>
                  <a:cubicBezTo>
                    <a:pt x="7799" y="13263"/>
                    <a:pt x="7786" y="13260"/>
                    <a:pt x="7771" y="13255"/>
                  </a:cubicBezTo>
                  <a:cubicBezTo>
                    <a:pt x="7550" y="13185"/>
                    <a:pt x="7262" y="12951"/>
                    <a:pt x="7249" y="12663"/>
                  </a:cubicBezTo>
                  <a:cubicBezTo>
                    <a:pt x="7249" y="12537"/>
                    <a:pt x="7206" y="12402"/>
                    <a:pt x="7219" y="12276"/>
                  </a:cubicBezTo>
                  <a:cubicBezTo>
                    <a:pt x="7232" y="12001"/>
                    <a:pt x="7454" y="11780"/>
                    <a:pt x="7728" y="11753"/>
                  </a:cubicBezTo>
                  <a:cubicBezTo>
                    <a:pt x="7738" y="11752"/>
                    <a:pt x="7747" y="11752"/>
                    <a:pt x="7756" y="11752"/>
                  </a:cubicBezTo>
                  <a:cubicBezTo>
                    <a:pt x="7856" y="11752"/>
                    <a:pt x="7942" y="11815"/>
                    <a:pt x="8006" y="11876"/>
                  </a:cubicBezTo>
                  <a:cubicBezTo>
                    <a:pt x="8059" y="11919"/>
                    <a:pt x="8102" y="11975"/>
                    <a:pt x="8128" y="12028"/>
                  </a:cubicBezTo>
                  <a:cubicBezTo>
                    <a:pt x="8158" y="12084"/>
                    <a:pt x="8185" y="12140"/>
                    <a:pt x="8241" y="12167"/>
                  </a:cubicBezTo>
                  <a:cubicBezTo>
                    <a:pt x="8307" y="12206"/>
                    <a:pt x="8307" y="12289"/>
                    <a:pt x="8337" y="12345"/>
                  </a:cubicBezTo>
                  <a:cubicBezTo>
                    <a:pt x="8364" y="12393"/>
                    <a:pt x="8379" y="12414"/>
                    <a:pt x="8408" y="12414"/>
                  </a:cubicBezTo>
                  <a:cubicBezTo>
                    <a:pt x="8421" y="12414"/>
                    <a:pt x="8437" y="12410"/>
                    <a:pt x="8459" y="12402"/>
                  </a:cubicBezTo>
                  <a:cubicBezTo>
                    <a:pt x="8502" y="12388"/>
                    <a:pt x="8515" y="12345"/>
                    <a:pt x="8515" y="12306"/>
                  </a:cubicBezTo>
                  <a:cubicBezTo>
                    <a:pt x="8489" y="12140"/>
                    <a:pt x="8459" y="11975"/>
                    <a:pt x="8472" y="11810"/>
                  </a:cubicBezTo>
                  <a:cubicBezTo>
                    <a:pt x="8489" y="11628"/>
                    <a:pt x="8489" y="11449"/>
                    <a:pt x="8528" y="11271"/>
                  </a:cubicBezTo>
                  <a:cubicBezTo>
                    <a:pt x="8571" y="11132"/>
                    <a:pt x="8624" y="11009"/>
                    <a:pt x="8750" y="10913"/>
                  </a:cubicBezTo>
                  <a:cubicBezTo>
                    <a:pt x="8998" y="10748"/>
                    <a:pt x="9177" y="10513"/>
                    <a:pt x="9368" y="10279"/>
                  </a:cubicBezTo>
                  <a:cubicBezTo>
                    <a:pt x="9481" y="10140"/>
                    <a:pt x="9577" y="9991"/>
                    <a:pt x="9659" y="9839"/>
                  </a:cubicBezTo>
                  <a:cubicBezTo>
                    <a:pt x="9729" y="9673"/>
                    <a:pt x="9851" y="9591"/>
                    <a:pt x="10017" y="9548"/>
                  </a:cubicBezTo>
                  <a:cubicBezTo>
                    <a:pt x="10256" y="9487"/>
                    <a:pt x="10507" y="9449"/>
                    <a:pt x="10759" y="9449"/>
                  </a:cubicBezTo>
                  <a:close/>
                  <a:moveTo>
                    <a:pt x="10747" y="15117"/>
                  </a:moveTo>
                  <a:cubicBezTo>
                    <a:pt x="10747" y="15121"/>
                    <a:pt x="10747" y="15122"/>
                    <a:pt x="10747" y="15122"/>
                  </a:cubicBezTo>
                  <a:cubicBezTo>
                    <a:pt x="10746" y="15122"/>
                    <a:pt x="10745" y="15120"/>
                    <a:pt x="10742" y="15119"/>
                  </a:cubicBezTo>
                  <a:lnTo>
                    <a:pt x="10742" y="15119"/>
                  </a:lnTo>
                  <a:cubicBezTo>
                    <a:pt x="10744" y="15118"/>
                    <a:pt x="10746" y="15117"/>
                    <a:pt x="10747" y="15117"/>
                  </a:cubicBezTo>
                  <a:close/>
                  <a:moveTo>
                    <a:pt x="2414" y="1"/>
                  </a:moveTo>
                  <a:cubicBezTo>
                    <a:pt x="2253" y="1"/>
                    <a:pt x="2093" y="18"/>
                    <a:pt x="1928" y="54"/>
                  </a:cubicBezTo>
                  <a:cubicBezTo>
                    <a:pt x="1763" y="110"/>
                    <a:pt x="1584" y="123"/>
                    <a:pt x="1405" y="166"/>
                  </a:cubicBezTo>
                  <a:cubicBezTo>
                    <a:pt x="1197" y="206"/>
                    <a:pt x="1005" y="275"/>
                    <a:pt x="896" y="467"/>
                  </a:cubicBezTo>
                  <a:cubicBezTo>
                    <a:pt x="853" y="510"/>
                    <a:pt x="853" y="580"/>
                    <a:pt x="827" y="619"/>
                  </a:cubicBezTo>
                  <a:cubicBezTo>
                    <a:pt x="814" y="606"/>
                    <a:pt x="784" y="593"/>
                    <a:pt x="784" y="580"/>
                  </a:cubicBezTo>
                  <a:cubicBezTo>
                    <a:pt x="718" y="454"/>
                    <a:pt x="688" y="331"/>
                    <a:pt x="701" y="179"/>
                  </a:cubicBezTo>
                  <a:cubicBezTo>
                    <a:pt x="718" y="136"/>
                    <a:pt x="718" y="97"/>
                    <a:pt x="661" y="83"/>
                  </a:cubicBezTo>
                  <a:cubicBezTo>
                    <a:pt x="651" y="77"/>
                    <a:pt x="642" y="74"/>
                    <a:pt x="634" y="74"/>
                  </a:cubicBezTo>
                  <a:cubicBezTo>
                    <a:pt x="607" y="74"/>
                    <a:pt x="589" y="106"/>
                    <a:pt x="579" y="136"/>
                  </a:cubicBezTo>
                  <a:cubicBezTo>
                    <a:pt x="536" y="206"/>
                    <a:pt x="552" y="275"/>
                    <a:pt x="552" y="345"/>
                  </a:cubicBezTo>
                  <a:cubicBezTo>
                    <a:pt x="552" y="423"/>
                    <a:pt x="564" y="501"/>
                    <a:pt x="577" y="580"/>
                  </a:cubicBezTo>
                  <a:lnTo>
                    <a:pt x="577" y="580"/>
                  </a:lnTo>
                  <a:cubicBezTo>
                    <a:pt x="563" y="580"/>
                    <a:pt x="549" y="580"/>
                    <a:pt x="536" y="580"/>
                  </a:cubicBezTo>
                  <a:cubicBezTo>
                    <a:pt x="469" y="580"/>
                    <a:pt x="411" y="571"/>
                    <a:pt x="400" y="467"/>
                  </a:cubicBezTo>
                  <a:cubicBezTo>
                    <a:pt x="393" y="453"/>
                    <a:pt x="373" y="442"/>
                    <a:pt x="352" y="442"/>
                  </a:cubicBezTo>
                  <a:cubicBezTo>
                    <a:pt x="334" y="442"/>
                    <a:pt x="316" y="449"/>
                    <a:pt x="304" y="467"/>
                  </a:cubicBezTo>
                  <a:cubicBezTo>
                    <a:pt x="235" y="523"/>
                    <a:pt x="261" y="649"/>
                    <a:pt x="357" y="689"/>
                  </a:cubicBezTo>
                  <a:cubicBezTo>
                    <a:pt x="413" y="715"/>
                    <a:pt x="453" y="732"/>
                    <a:pt x="509" y="745"/>
                  </a:cubicBezTo>
                  <a:cubicBezTo>
                    <a:pt x="579" y="758"/>
                    <a:pt x="661" y="758"/>
                    <a:pt x="731" y="798"/>
                  </a:cubicBezTo>
                  <a:cubicBezTo>
                    <a:pt x="701" y="841"/>
                    <a:pt x="675" y="867"/>
                    <a:pt x="635" y="880"/>
                  </a:cubicBezTo>
                  <a:cubicBezTo>
                    <a:pt x="509" y="963"/>
                    <a:pt x="400" y="1076"/>
                    <a:pt x="304" y="1198"/>
                  </a:cubicBezTo>
                  <a:cubicBezTo>
                    <a:pt x="165" y="1376"/>
                    <a:pt x="69" y="1572"/>
                    <a:pt x="0" y="1777"/>
                  </a:cubicBezTo>
                  <a:lnTo>
                    <a:pt x="0" y="3747"/>
                  </a:lnTo>
                  <a:cubicBezTo>
                    <a:pt x="56" y="3638"/>
                    <a:pt x="83" y="3513"/>
                    <a:pt x="152" y="3404"/>
                  </a:cubicBezTo>
                  <a:cubicBezTo>
                    <a:pt x="222" y="3308"/>
                    <a:pt x="288" y="3251"/>
                    <a:pt x="400" y="3238"/>
                  </a:cubicBezTo>
                  <a:cubicBezTo>
                    <a:pt x="421" y="3236"/>
                    <a:pt x="441" y="3234"/>
                    <a:pt x="460" y="3234"/>
                  </a:cubicBezTo>
                  <a:cubicBezTo>
                    <a:pt x="633" y="3234"/>
                    <a:pt x="754" y="3336"/>
                    <a:pt x="840" y="3473"/>
                  </a:cubicBezTo>
                  <a:lnTo>
                    <a:pt x="840" y="3499"/>
                  </a:lnTo>
                  <a:cubicBezTo>
                    <a:pt x="840" y="3691"/>
                    <a:pt x="966" y="3857"/>
                    <a:pt x="979" y="4052"/>
                  </a:cubicBezTo>
                  <a:cubicBezTo>
                    <a:pt x="992" y="4121"/>
                    <a:pt x="1019" y="4161"/>
                    <a:pt x="1048" y="4217"/>
                  </a:cubicBezTo>
                  <a:cubicBezTo>
                    <a:pt x="1073" y="4276"/>
                    <a:pt x="1118" y="4303"/>
                    <a:pt x="1171" y="4303"/>
                  </a:cubicBezTo>
                  <a:cubicBezTo>
                    <a:pt x="1205" y="4303"/>
                    <a:pt x="1242" y="4292"/>
                    <a:pt x="1280" y="4270"/>
                  </a:cubicBezTo>
                  <a:cubicBezTo>
                    <a:pt x="1392" y="4217"/>
                    <a:pt x="1379" y="4121"/>
                    <a:pt x="1379" y="4038"/>
                  </a:cubicBezTo>
                  <a:cubicBezTo>
                    <a:pt x="1362" y="3774"/>
                    <a:pt x="1310" y="3526"/>
                    <a:pt x="1267" y="3278"/>
                  </a:cubicBezTo>
                  <a:cubicBezTo>
                    <a:pt x="1253" y="3156"/>
                    <a:pt x="1240" y="3046"/>
                    <a:pt x="1227" y="2921"/>
                  </a:cubicBezTo>
                  <a:cubicBezTo>
                    <a:pt x="1214" y="2865"/>
                    <a:pt x="1227" y="2798"/>
                    <a:pt x="1240" y="2742"/>
                  </a:cubicBezTo>
                  <a:cubicBezTo>
                    <a:pt x="1253" y="2646"/>
                    <a:pt x="1253" y="2534"/>
                    <a:pt x="1253" y="2438"/>
                  </a:cubicBezTo>
                  <a:cubicBezTo>
                    <a:pt x="1253" y="2233"/>
                    <a:pt x="1280" y="2025"/>
                    <a:pt x="1349" y="1820"/>
                  </a:cubicBezTo>
                  <a:cubicBezTo>
                    <a:pt x="1379" y="1707"/>
                    <a:pt x="1405" y="1598"/>
                    <a:pt x="1419" y="1476"/>
                  </a:cubicBezTo>
                  <a:cubicBezTo>
                    <a:pt x="1475" y="1145"/>
                    <a:pt x="1667" y="923"/>
                    <a:pt x="1984" y="814"/>
                  </a:cubicBezTo>
                  <a:cubicBezTo>
                    <a:pt x="2093" y="771"/>
                    <a:pt x="2189" y="715"/>
                    <a:pt x="2288" y="649"/>
                  </a:cubicBezTo>
                  <a:cubicBezTo>
                    <a:pt x="2398" y="566"/>
                    <a:pt x="2507" y="537"/>
                    <a:pt x="2632" y="523"/>
                  </a:cubicBezTo>
                  <a:cubicBezTo>
                    <a:pt x="2933" y="523"/>
                    <a:pt x="3211" y="550"/>
                    <a:pt x="3499" y="619"/>
                  </a:cubicBezTo>
                  <a:cubicBezTo>
                    <a:pt x="3747" y="689"/>
                    <a:pt x="3982" y="785"/>
                    <a:pt x="4190" y="910"/>
                  </a:cubicBezTo>
                  <a:cubicBezTo>
                    <a:pt x="4382" y="1006"/>
                    <a:pt x="4521" y="1171"/>
                    <a:pt x="4630" y="1350"/>
                  </a:cubicBezTo>
                  <a:cubicBezTo>
                    <a:pt x="4726" y="1489"/>
                    <a:pt x="4808" y="1641"/>
                    <a:pt x="4851" y="1806"/>
                  </a:cubicBezTo>
                  <a:cubicBezTo>
                    <a:pt x="4864" y="1846"/>
                    <a:pt x="4891" y="1872"/>
                    <a:pt x="4864" y="1929"/>
                  </a:cubicBezTo>
                  <a:cubicBezTo>
                    <a:pt x="4713" y="1857"/>
                    <a:pt x="4560" y="1834"/>
                    <a:pt x="4406" y="1834"/>
                  </a:cubicBezTo>
                  <a:cubicBezTo>
                    <a:pt x="4264" y="1834"/>
                    <a:pt x="4122" y="1853"/>
                    <a:pt x="3982" y="1872"/>
                  </a:cubicBezTo>
                  <a:cubicBezTo>
                    <a:pt x="3899" y="1889"/>
                    <a:pt x="3803" y="1915"/>
                    <a:pt x="3776" y="2011"/>
                  </a:cubicBezTo>
                  <a:cubicBezTo>
                    <a:pt x="3747" y="2121"/>
                    <a:pt x="3747" y="2137"/>
                    <a:pt x="3859" y="2150"/>
                  </a:cubicBezTo>
                  <a:cubicBezTo>
                    <a:pt x="3834" y="2231"/>
                    <a:pt x="3840" y="2263"/>
                    <a:pt x="3891" y="2263"/>
                  </a:cubicBezTo>
                  <a:cubicBezTo>
                    <a:pt x="3901" y="2263"/>
                    <a:pt x="3912" y="2261"/>
                    <a:pt x="3925" y="2259"/>
                  </a:cubicBezTo>
                  <a:cubicBezTo>
                    <a:pt x="3995" y="2259"/>
                    <a:pt x="4064" y="2233"/>
                    <a:pt x="4147" y="2220"/>
                  </a:cubicBezTo>
                  <a:cubicBezTo>
                    <a:pt x="4221" y="2210"/>
                    <a:pt x="4295" y="2205"/>
                    <a:pt x="4369" y="2205"/>
                  </a:cubicBezTo>
                  <a:cubicBezTo>
                    <a:pt x="4530" y="2205"/>
                    <a:pt x="4691" y="2229"/>
                    <a:pt x="4851" y="2286"/>
                  </a:cubicBezTo>
                  <a:cubicBezTo>
                    <a:pt x="4934" y="2316"/>
                    <a:pt x="4974" y="2355"/>
                    <a:pt x="4974" y="2451"/>
                  </a:cubicBezTo>
                  <a:cubicBezTo>
                    <a:pt x="5000" y="2633"/>
                    <a:pt x="5017" y="2825"/>
                    <a:pt x="5017" y="3017"/>
                  </a:cubicBezTo>
                  <a:cubicBezTo>
                    <a:pt x="5000" y="3225"/>
                    <a:pt x="4974" y="3430"/>
                    <a:pt x="4960" y="3652"/>
                  </a:cubicBezTo>
                  <a:cubicBezTo>
                    <a:pt x="4947" y="3900"/>
                    <a:pt x="4917" y="4161"/>
                    <a:pt x="4864" y="4409"/>
                  </a:cubicBezTo>
                  <a:cubicBezTo>
                    <a:pt x="4821" y="4644"/>
                    <a:pt x="4769" y="4878"/>
                    <a:pt x="4712" y="5113"/>
                  </a:cubicBezTo>
                  <a:cubicBezTo>
                    <a:pt x="4656" y="5292"/>
                    <a:pt x="4603" y="5484"/>
                    <a:pt x="4547" y="5675"/>
                  </a:cubicBezTo>
                  <a:cubicBezTo>
                    <a:pt x="4504" y="5857"/>
                    <a:pt x="4438" y="6036"/>
                    <a:pt x="4355" y="6201"/>
                  </a:cubicBezTo>
                  <a:cubicBezTo>
                    <a:pt x="4273" y="6353"/>
                    <a:pt x="4160" y="6476"/>
                    <a:pt x="3982" y="6532"/>
                  </a:cubicBezTo>
                  <a:cubicBezTo>
                    <a:pt x="3925" y="6545"/>
                    <a:pt x="3872" y="6572"/>
                    <a:pt x="3816" y="6601"/>
                  </a:cubicBezTo>
                  <a:cubicBezTo>
                    <a:pt x="3806" y="6605"/>
                    <a:pt x="3798" y="6606"/>
                    <a:pt x="3791" y="6606"/>
                  </a:cubicBezTo>
                  <a:cubicBezTo>
                    <a:pt x="3769" y="6606"/>
                    <a:pt x="3757" y="6591"/>
                    <a:pt x="3747" y="6558"/>
                  </a:cubicBezTo>
                  <a:cubicBezTo>
                    <a:pt x="3720" y="6476"/>
                    <a:pt x="3694" y="6393"/>
                    <a:pt x="3677" y="6310"/>
                  </a:cubicBezTo>
                  <a:cubicBezTo>
                    <a:pt x="3658" y="6281"/>
                    <a:pt x="3638" y="6264"/>
                    <a:pt x="3612" y="6264"/>
                  </a:cubicBezTo>
                  <a:cubicBezTo>
                    <a:pt x="3603" y="6264"/>
                    <a:pt x="3593" y="6266"/>
                    <a:pt x="3581" y="6271"/>
                  </a:cubicBezTo>
                  <a:cubicBezTo>
                    <a:pt x="3542" y="6271"/>
                    <a:pt x="3542" y="6310"/>
                    <a:pt x="3542" y="6353"/>
                  </a:cubicBezTo>
                  <a:cubicBezTo>
                    <a:pt x="3555" y="6419"/>
                    <a:pt x="3555" y="6502"/>
                    <a:pt x="3581" y="6572"/>
                  </a:cubicBezTo>
                  <a:cubicBezTo>
                    <a:pt x="3595" y="6628"/>
                    <a:pt x="3568" y="6654"/>
                    <a:pt x="3528" y="6654"/>
                  </a:cubicBezTo>
                  <a:cubicBezTo>
                    <a:pt x="3446" y="6667"/>
                    <a:pt x="3363" y="6654"/>
                    <a:pt x="3294" y="6684"/>
                  </a:cubicBezTo>
                  <a:cubicBezTo>
                    <a:pt x="3286" y="6687"/>
                    <a:pt x="3279" y="6689"/>
                    <a:pt x="3272" y="6689"/>
                  </a:cubicBezTo>
                  <a:cubicBezTo>
                    <a:pt x="3252" y="6689"/>
                    <a:pt x="3234" y="6673"/>
                    <a:pt x="3224" y="6641"/>
                  </a:cubicBezTo>
                  <a:cubicBezTo>
                    <a:pt x="3211" y="6601"/>
                    <a:pt x="3211" y="6558"/>
                    <a:pt x="3198" y="6502"/>
                  </a:cubicBezTo>
                  <a:cubicBezTo>
                    <a:pt x="3198" y="6502"/>
                    <a:pt x="3181" y="6489"/>
                    <a:pt x="3198" y="6489"/>
                  </a:cubicBezTo>
                  <a:cubicBezTo>
                    <a:pt x="3173" y="6470"/>
                    <a:pt x="3151" y="6462"/>
                    <a:pt x="3131" y="6462"/>
                  </a:cubicBezTo>
                  <a:cubicBezTo>
                    <a:pt x="3096" y="6462"/>
                    <a:pt x="3072" y="6491"/>
                    <a:pt x="3072" y="6545"/>
                  </a:cubicBezTo>
                  <a:cubicBezTo>
                    <a:pt x="3072" y="6585"/>
                    <a:pt x="3072" y="6641"/>
                    <a:pt x="3099" y="6684"/>
                  </a:cubicBezTo>
                  <a:cubicBezTo>
                    <a:pt x="3085" y="6697"/>
                    <a:pt x="3075" y="6701"/>
                    <a:pt x="3065" y="6701"/>
                  </a:cubicBezTo>
                  <a:cubicBezTo>
                    <a:pt x="3056" y="6701"/>
                    <a:pt x="3046" y="6697"/>
                    <a:pt x="3032" y="6697"/>
                  </a:cubicBezTo>
                  <a:cubicBezTo>
                    <a:pt x="2907" y="6697"/>
                    <a:pt x="2907" y="6697"/>
                    <a:pt x="2920" y="6585"/>
                  </a:cubicBezTo>
                  <a:cubicBezTo>
                    <a:pt x="2920" y="6558"/>
                    <a:pt x="2907" y="6532"/>
                    <a:pt x="2920" y="6502"/>
                  </a:cubicBezTo>
                  <a:cubicBezTo>
                    <a:pt x="2920" y="6462"/>
                    <a:pt x="2894" y="6449"/>
                    <a:pt x="2867" y="6449"/>
                  </a:cubicBezTo>
                  <a:cubicBezTo>
                    <a:pt x="2859" y="6447"/>
                    <a:pt x="2852" y="6447"/>
                    <a:pt x="2847" y="6447"/>
                  </a:cubicBezTo>
                  <a:cubicBezTo>
                    <a:pt x="2811" y="6447"/>
                    <a:pt x="2809" y="6478"/>
                    <a:pt x="2798" y="6489"/>
                  </a:cubicBezTo>
                  <a:cubicBezTo>
                    <a:pt x="2784" y="6532"/>
                    <a:pt x="2784" y="6572"/>
                    <a:pt x="2784" y="6628"/>
                  </a:cubicBezTo>
                  <a:cubicBezTo>
                    <a:pt x="2771" y="6661"/>
                    <a:pt x="2768" y="6687"/>
                    <a:pt x="2729" y="6687"/>
                  </a:cubicBezTo>
                  <a:cubicBezTo>
                    <a:pt x="2722" y="6687"/>
                    <a:pt x="2713" y="6686"/>
                    <a:pt x="2702" y="6684"/>
                  </a:cubicBezTo>
                  <a:cubicBezTo>
                    <a:pt x="2355" y="6615"/>
                    <a:pt x="2011" y="6532"/>
                    <a:pt x="1693" y="6393"/>
                  </a:cubicBezTo>
                  <a:cubicBezTo>
                    <a:pt x="1584" y="6337"/>
                    <a:pt x="1488" y="6284"/>
                    <a:pt x="1379" y="6228"/>
                  </a:cubicBezTo>
                  <a:cubicBezTo>
                    <a:pt x="1323" y="6188"/>
                    <a:pt x="1296" y="6119"/>
                    <a:pt x="1280" y="6049"/>
                  </a:cubicBezTo>
                  <a:cubicBezTo>
                    <a:pt x="1227" y="5828"/>
                    <a:pt x="1157" y="5609"/>
                    <a:pt x="1131" y="5374"/>
                  </a:cubicBezTo>
                  <a:cubicBezTo>
                    <a:pt x="1131" y="5262"/>
                    <a:pt x="1114" y="5153"/>
                    <a:pt x="1101" y="5031"/>
                  </a:cubicBezTo>
                  <a:cubicBezTo>
                    <a:pt x="1101" y="5001"/>
                    <a:pt x="1114" y="4948"/>
                    <a:pt x="1062" y="4948"/>
                  </a:cubicBezTo>
                  <a:cubicBezTo>
                    <a:pt x="1005" y="4948"/>
                    <a:pt x="979" y="4974"/>
                    <a:pt x="979" y="5031"/>
                  </a:cubicBezTo>
                  <a:cubicBezTo>
                    <a:pt x="979" y="5057"/>
                    <a:pt x="966" y="5070"/>
                    <a:pt x="936" y="5083"/>
                  </a:cubicBezTo>
                  <a:cubicBezTo>
                    <a:pt x="883" y="5083"/>
                    <a:pt x="827" y="5113"/>
                    <a:pt x="771" y="5113"/>
                  </a:cubicBezTo>
                  <a:cubicBezTo>
                    <a:pt x="749" y="5118"/>
                    <a:pt x="729" y="5120"/>
                    <a:pt x="709" y="5120"/>
                  </a:cubicBezTo>
                  <a:cubicBezTo>
                    <a:pt x="615" y="5120"/>
                    <a:pt x="535" y="5071"/>
                    <a:pt x="453" y="5014"/>
                  </a:cubicBezTo>
                  <a:cubicBezTo>
                    <a:pt x="235" y="4849"/>
                    <a:pt x="96" y="4630"/>
                    <a:pt x="56" y="4353"/>
                  </a:cubicBezTo>
                  <a:cubicBezTo>
                    <a:pt x="40" y="4270"/>
                    <a:pt x="40" y="4187"/>
                    <a:pt x="0" y="4121"/>
                  </a:cubicBezTo>
                  <a:lnTo>
                    <a:pt x="0" y="4809"/>
                  </a:lnTo>
                  <a:cubicBezTo>
                    <a:pt x="96" y="4931"/>
                    <a:pt x="179" y="5070"/>
                    <a:pt x="304" y="5166"/>
                  </a:cubicBezTo>
                  <a:cubicBezTo>
                    <a:pt x="423" y="5257"/>
                    <a:pt x="549" y="5296"/>
                    <a:pt x="682" y="5296"/>
                  </a:cubicBezTo>
                  <a:cubicBezTo>
                    <a:pt x="733" y="5296"/>
                    <a:pt x="786" y="5290"/>
                    <a:pt x="840" y="5279"/>
                  </a:cubicBezTo>
                  <a:cubicBezTo>
                    <a:pt x="853" y="5262"/>
                    <a:pt x="866" y="5262"/>
                    <a:pt x="883" y="5262"/>
                  </a:cubicBezTo>
                  <a:cubicBezTo>
                    <a:pt x="896" y="5401"/>
                    <a:pt x="896" y="5540"/>
                    <a:pt x="883" y="5675"/>
                  </a:cubicBezTo>
                  <a:cubicBezTo>
                    <a:pt x="866" y="5814"/>
                    <a:pt x="853" y="5953"/>
                    <a:pt x="827" y="6089"/>
                  </a:cubicBezTo>
                  <a:cubicBezTo>
                    <a:pt x="784" y="6337"/>
                    <a:pt x="701" y="6585"/>
                    <a:pt x="579" y="6820"/>
                  </a:cubicBezTo>
                  <a:cubicBezTo>
                    <a:pt x="552" y="6889"/>
                    <a:pt x="509" y="6972"/>
                    <a:pt x="470" y="7041"/>
                  </a:cubicBezTo>
                  <a:cubicBezTo>
                    <a:pt x="440" y="7081"/>
                    <a:pt x="413" y="7111"/>
                    <a:pt x="370" y="7124"/>
                  </a:cubicBezTo>
                  <a:cubicBezTo>
                    <a:pt x="288" y="7137"/>
                    <a:pt x="222" y="7180"/>
                    <a:pt x="205" y="7276"/>
                  </a:cubicBezTo>
                  <a:cubicBezTo>
                    <a:pt x="205" y="7295"/>
                    <a:pt x="184" y="7308"/>
                    <a:pt x="162" y="7308"/>
                  </a:cubicBezTo>
                  <a:cubicBezTo>
                    <a:pt x="154" y="7308"/>
                    <a:pt x="146" y="7306"/>
                    <a:pt x="139" y="7302"/>
                  </a:cubicBezTo>
                  <a:cubicBezTo>
                    <a:pt x="96" y="7289"/>
                    <a:pt x="40" y="7289"/>
                    <a:pt x="0" y="7289"/>
                  </a:cubicBezTo>
                  <a:lnTo>
                    <a:pt x="0" y="7428"/>
                  </a:lnTo>
                  <a:cubicBezTo>
                    <a:pt x="56" y="7441"/>
                    <a:pt x="122" y="7428"/>
                    <a:pt x="152" y="7468"/>
                  </a:cubicBezTo>
                  <a:cubicBezTo>
                    <a:pt x="192" y="7511"/>
                    <a:pt x="165" y="7564"/>
                    <a:pt x="165" y="7620"/>
                  </a:cubicBezTo>
                  <a:cubicBezTo>
                    <a:pt x="165" y="7703"/>
                    <a:pt x="192" y="7772"/>
                    <a:pt x="248" y="7825"/>
                  </a:cubicBezTo>
                  <a:cubicBezTo>
                    <a:pt x="387" y="7951"/>
                    <a:pt x="496" y="8103"/>
                    <a:pt x="648" y="8199"/>
                  </a:cubicBezTo>
                  <a:cubicBezTo>
                    <a:pt x="771" y="8268"/>
                    <a:pt x="896" y="8351"/>
                    <a:pt x="1019" y="8420"/>
                  </a:cubicBezTo>
                  <a:cubicBezTo>
                    <a:pt x="1267" y="8556"/>
                    <a:pt x="1528" y="8681"/>
                    <a:pt x="1776" y="8817"/>
                  </a:cubicBezTo>
                  <a:cubicBezTo>
                    <a:pt x="1915" y="8886"/>
                    <a:pt x="2067" y="8916"/>
                    <a:pt x="2232" y="8943"/>
                  </a:cubicBezTo>
                  <a:cubicBezTo>
                    <a:pt x="2245" y="8943"/>
                    <a:pt x="2259" y="8943"/>
                    <a:pt x="2288" y="8956"/>
                  </a:cubicBezTo>
                  <a:cubicBezTo>
                    <a:pt x="2149" y="9065"/>
                    <a:pt x="2093" y="9217"/>
                    <a:pt x="2024" y="9369"/>
                  </a:cubicBezTo>
                  <a:cubicBezTo>
                    <a:pt x="1971" y="9521"/>
                    <a:pt x="1915" y="9673"/>
                    <a:pt x="1888" y="9826"/>
                  </a:cubicBezTo>
                  <a:cubicBezTo>
                    <a:pt x="1858" y="9991"/>
                    <a:pt x="1776" y="10113"/>
                    <a:pt x="1693" y="10239"/>
                  </a:cubicBezTo>
                  <a:cubicBezTo>
                    <a:pt x="1654" y="10288"/>
                    <a:pt x="1606" y="10317"/>
                    <a:pt x="1551" y="10317"/>
                  </a:cubicBezTo>
                  <a:cubicBezTo>
                    <a:pt x="1531" y="10317"/>
                    <a:pt x="1510" y="10313"/>
                    <a:pt x="1488" y="10305"/>
                  </a:cubicBezTo>
                  <a:cubicBezTo>
                    <a:pt x="1362" y="10279"/>
                    <a:pt x="1240" y="10239"/>
                    <a:pt x="1101" y="10239"/>
                  </a:cubicBezTo>
                  <a:cubicBezTo>
                    <a:pt x="853" y="10252"/>
                    <a:pt x="635" y="10348"/>
                    <a:pt x="483" y="10570"/>
                  </a:cubicBezTo>
                  <a:cubicBezTo>
                    <a:pt x="413" y="10665"/>
                    <a:pt x="413" y="10788"/>
                    <a:pt x="453" y="10913"/>
                  </a:cubicBezTo>
                  <a:cubicBezTo>
                    <a:pt x="483" y="10966"/>
                    <a:pt x="496" y="11023"/>
                    <a:pt x="523" y="11079"/>
                  </a:cubicBezTo>
                  <a:cubicBezTo>
                    <a:pt x="536" y="11132"/>
                    <a:pt x="523" y="11148"/>
                    <a:pt x="470" y="11161"/>
                  </a:cubicBezTo>
                  <a:cubicBezTo>
                    <a:pt x="455" y="11166"/>
                    <a:pt x="441" y="11167"/>
                    <a:pt x="427" y="11167"/>
                  </a:cubicBezTo>
                  <a:cubicBezTo>
                    <a:pt x="398" y="11167"/>
                    <a:pt x="368" y="11161"/>
                    <a:pt x="331" y="11161"/>
                  </a:cubicBezTo>
                  <a:cubicBezTo>
                    <a:pt x="222" y="11175"/>
                    <a:pt x="109" y="11214"/>
                    <a:pt x="0" y="11271"/>
                  </a:cubicBezTo>
                  <a:lnTo>
                    <a:pt x="0" y="11492"/>
                  </a:lnTo>
                  <a:cubicBezTo>
                    <a:pt x="7" y="11495"/>
                    <a:pt x="14" y="11496"/>
                    <a:pt x="21" y="11496"/>
                  </a:cubicBezTo>
                  <a:cubicBezTo>
                    <a:pt x="50" y="11496"/>
                    <a:pt x="74" y="11474"/>
                    <a:pt x="96" y="11449"/>
                  </a:cubicBezTo>
                  <a:cubicBezTo>
                    <a:pt x="205" y="11367"/>
                    <a:pt x="331" y="11367"/>
                    <a:pt x="453" y="11340"/>
                  </a:cubicBezTo>
                  <a:cubicBezTo>
                    <a:pt x="523" y="11340"/>
                    <a:pt x="605" y="11340"/>
                    <a:pt x="661" y="11271"/>
                  </a:cubicBezTo>
                  <a:cubicBezTo>
                    <a:pt x="731" y="11175"/>
                    <a:pt x="718" y="11092"/>
                    <a:pt x="688" y="10996"/>
                  </a:cubicBezTo>
                  <a:cubicBezTo>
                    <a:pt x="675" y="10966"/>
                    <a:pt x="648" y="10940"/>
                    <a:pt x="648" y="10913"/>
                  </a:cubicBezTo>
                  <a:cubicBezTo>
                    <a:pt x="579" y="10705"/>
                    <a:pt x="648" y="10570"/>
                    <a:pt x="883" y="10457"/>
                  </a:cubicBezTo>
                  <a:cubicBezTo>
                    <a:pt x="960" y="10419"/>
                    <a:pt x="1040" y="10404"/>
                    <a:pt x="1121" y="10404"/>
                  </a:cubicBezTo>
                  <a:cubicBezTo>
                    <a:pt x="1212" y="10404"/>
                    <a:pt x="1304" y="10423"/>
                    <a:pt x="1392" y="10444"/>
                  </a:cubicBezTo>
                  <a:cubicBezTo>
                    <a:pt x="1453" y="10466"/>
                    <a:pt x="1507" y="10478"/>
                    <a:pt x="1556" y="10478"/>
                  </a:cubicBezTo>
                  <a:cubicBezTo>
                    <a:pt x="1662" y="10478"/>
                    <a:pt x="1744" y="10421"/>
                    <a:pt x="1819" y="10279"/>
                  </a:cubicBezTo>
                  <a:cubicBezTo>
                    <a:pt x="1832" y="10252"/>
                    <a:pt x="1858" y="10239"/>
                    <a:pt x="1888" y="10196"/>
                  </a:cubicBezTo>
                  <a:cubicBezTo>
                    <a:pt x="1915" y="10374"/>
                    <a:pt x="1984" y="10513"/>
                    <a:pt x="2093" y="10636"/>
                  </a:cubicBezTo>
                  <a:cubicBezTo>
                    <a:pt x="2123" y="10665"/>
                    <a:pt x="2107" y="10692"/>
                    <a:pt x="2093" y="10718"/>
                  </a:cubicBezTo>
                  <a:cubicBezTo>
                    <a:pt x="2040" y="10831"/>
                    <a:pt x="2040" y="10927"/>
                    <a:pt x="2093" y="11036"/>
                  </a:cubicBezTo>
                  <a:cubicBezTo>
                    <a:pt x="2132" y="11114"/>
                    <a:pt x="2204" y="11157"/>
                    <a:pt x="2281" y="11157"/>
                  </a:cubicBezTo>
                  <a:cubicBezTo>
                    <a:pt x="2315" y="11157"/>
                    <a:pt x="2350" y="11149"/>
                    <a:pt x="2384" y="11132"/>
                  </a:cubicBezTo>
                  <a:cubicBezTo>
                    <a:pt x="2411" y="11118"/>
                    <a:pt x="2424" y="11105"/>
                    <a:pt x="2467" y="11079"/>
                  </a:cubicBezTo>
                  <a:lnTo>
                    <a:pt x="2467" y="11079"/>
                  </a:lnTo>
                  <a:cubicBezTo>
                    <a:pt x="2437" y="11201"/>
                    <a:pt x="2454" y="11297"/>
                    <a:pt x="2437" y="11396"/>
                  </a:cubicBezTo>
                  <a:cubicBezTo>
                    <a:pt x="2437" y="11588"/>
                    <a:pt x="2424" y="11780"/>
                    <a:pt x="2493" y="11975"/>
                  </a:cubicBezTo>
                  <a:cubicBezTo>
                    <a:pt x="2507" y="12041"/>
                    <a:pt x="2507" y="12111"/>
                    <a:pt x="2467" y="12167"/>
                  </a:cubicBezTo>
                  <a:cubicBezTo>
                    <a:pt x="2355" y="12332"/>
                    <a:pt x="2288" y="12511"/>
                    <a:pt x="2189" y="12676"/>
                  </a:cubicBezTo>
                  <a:cubicBezTo>
                    <a:pt x="2080" y="12855"/>
                    <a:pt x="1958" y="13007"/>
                    <a:pt x="1819" y="13146"/>
                  </a:cubicBezTo>
                  <a:cubicBezTo>
                    <a:pt x="1809" y="13164"/>
                    <a:pt x="1792" y="13183"/>
                    <a:pt x="1768" y="13183"/>
                  </a:cubicBezTo>
                  <a:cubicBezTo>
                    <a:pt x="1759" y="13183"/>
                    <a:pt x="1748" y="13180"/>
                    <a:pt x="1736" y="13172"/>
                  </a:cubicBezTo>
                  <a:cubicBezTo>
                    <a:pt x="1728" y="13170"/>
                    <a:pt x="1720" y="13169"/>
                    <a:pt x="1712" y="13169"/>
                  </a:cubicBezTo>
                  <a:cubicBezTo>
                    <a:pt x="1675" y="13169"/>
                    <a:pt x="1635" y="13191"/>
                    <a:pt x="1610" y="13215"/>
                  </a:cubicBezTo>
                  <a:cubicBezTo>
                    <a:pt x="1445" y="13311"/>
                    <a:pt x="1336" y="13433"/>
                    <a:pt x="1227" y="13585"/>
                  </a:cubicBezTo>
                  <a:cubicBezTo>
                    <a:pt x="1197" y="13612"/>
                    <a:pt x="1171" y="13655"/>
                    <a:pt x="1144" y="13695"/>
                  </a:cubicBezTo>
                  <a:cubicBezTo>
                    <a:pt x="1124" y="13732"/>
                    <a:pt x="1100" y="13745"/>
                    <a:pt x="1069" y="13745"/>
                  </a:cubicBezTo>
                  <a:cubicBezTo>
                    <a:pt x="1054" y="13745"/>
                    <a:pt x="1037" y="13742"/>
                    <a:pt x="1019" y="13738"/>
                  </a:cubicBezTo>
                  <a:cubicBezTo>
                    <a:pt x="784" y="13681"/>
                    <a:pt x="579" y="13599"/>
                    <a:pt x="357" y="13529"/>
                  </a:cubicBezTo>
                  <a:cubicBezTo>
                    <a:pt x="235" y="13490"/>
                    <a:pt x="122" y="13433"/>
                    <a:pt x="0" y="13420"/>
                  </a:cubicBezTo>
                  <a:lnTo>
                    <a:pt x="0" y="13572"/>
                  </a:lnTo>
                  <a:cubicBezTo>
                    <a:pt x="96" y="13628"/>
                    <a:pt x="192" y="13642"/>
                    <a:pt x="288" y="13668"/>
                  </a:cubicBezTo>
                  <a:cubicBezTo>
                    <a:pt x="496" y="13738"/>
                    <a:pt x="701" y="13794"/>
                    <a:pt x="896" y="13847"/>
                  </a:cubicBezTo>
                  <a:cubicBezTo>
                    <a:pt x="923" y="13860"/>
                    <a:pt x="949" y="13876"/>
                    <a:pt x="979" y="13876"/>
                  </a:cubicBezTo>
                  <a:cubicBezTo>
                    <a:pt x="985" y="13876"/>
                    <a:pt x="993" y="13873"/>
                    <a:pt x="1001" y="13873"/>
                  </a:cubicBezTo>
                  <a:cubicBezTo>
                    <a:pt x="1013" y="13873"/>
                    <a:pt x="1024" y="13879"/>
                    <a:pt x="1032" y="13903"/>
                  </a:cubicBezTo>
                  <a:cubicBezTo>
                    <a:pt x="1047" y="13944"/>
                    <a:pt x="1067" y="13965"/>
                    <a:pt x="1093" y="13965"/>
                  </a:cubicBezTo>
                  <a:cubicBezTo>
                    <a:pt x="1119" y="13965"/>
                    <a:pt x="1149" y="13944"/>
                    <a:pt x="1184" y="13903"/>
                  </a:cubicBezTo>
                  <a:cubicBezTo>
                    <a:pt x="1267" y="13807"/>
                    <a:pt x="1349" y="13711"/>
                    <a:pt x="1419" y="13612"/>
                  </a:cubicBezTo>
                  <a:cubicBezTo>
                    <a:pt x="1488" y="13529"/>
                    <a:pt x="1558" y="13433"/>
                    <a:pt x="1640" y="13364"/>
                  </a:cubicBezTo>
                  <a:cubicBezTo>
                    <a:pt x="1658" y="13352"/>
                    <a:pt x="1670" y="13346"/>
                    <a:pt x="1681" y="13346"/>
                  </a:cubicBezTo>
                  <a:cubicBezTo>
                    <a:pt x="1695" y="13346"/>
                    <a:pt x="1706" y="13356"/>
                    <a:pt x="1723" y="13380"/>
                  </a:cubicBezTo>
                  <a:cubicBezTo>
                    <a:pt x="1792" y="13447"/>
                    <a:pt x="1845" y="13503"/>
                    <a:pt x="1915" y="13559"/>
                  </a:cubicBezTo>
                  <a:cubicBezTo>
                    <a:pt x="1971" y="13599"/>
                    <a:pt x="1971" y="13628"/>
                    <a:pt x="1941" y="13668"/>
                  </a:cubicBezTo>
                  <a:cubicBezTo>
                    <a:pt x="1845" y="13807"/>
                    <a:pt x="1763" y="13959"/>
                    <a:pt x="1693" y="14124"/>
                  </a:cubicBezTo>
                  <a:cubicBezTo>
                    <a:pt x="1667" y="14164"/>
                    <a:pt x="1610" y="14207"/>
                    <a:pt x="1653" y="14273"/>
                  </a:cubicBezTo>
                  <a:cubicBezTo>
                    <a:pt x="1662" y="14273"/>
                    <a:pt x="1665" y="14281"/>
                    <a:pt x="1666" y="14281"/>
                  </a:cubicBezTo>
                  <a:cubicBezTo>
                    <a:pt x="1667" y="14281"/>
                    <a:pt x="1667" y="14279"/>
                    <a:pt x="1667" y="14273"/>
                  </a:cubicBezTo>
                  <a:cubicBezTo>
                    <a:pt x="1679" y="14293"/>
                    <a:pt x="1695" y="14304"/>
                    <a:pt x="1711" y="14304"/>
                  </a:cubicBezTo>
                  <a:cubicBezTo>
                    <a:pt x="1730" y="14304"/>
                    <a:pt x="1748" y="14290"/>
                    <a:pt x="1763" y="14260"/>
                  </a:cubicBezTo>
                  <a:cubicBezTo>
                    <a:pt x="1819" y="14138"/>
                    <a:pt x="1901" y="14012"/>
                    <a:pt x="1971" y="13890"/>
                  </a:cubicBezTo>
                  <a:cubicBezTo>
                    <a:pt x="1997" y="13847"/>
                    <a:pt x="2011" y="13807"/>
                    <a:pt x="2040" y="13764"/>
                  </a:cubicBezTo>
                  <a:cubicBezTo>
                    <a:pt x="2062" y="13719"/>
                    <a:pt x="2076" y="13698"/>
                    <a:pt x="2093" y="13698"/>
                  </a:cubicBezTo>
                  <a:cubicBezTo>
                    <a:pt x="2107" y="13698"/>
                    <a:pt x="2124" y="13712"/>
                    <a:pt x="2149" y="13738"/>
                  </a:cubicBezTo>
                  <a:cubicBezTo>
                    <a:pt x="2219" y="13807"/>
                    <a:pt x="2302" y="13860"/>
                    <a:pt x="2384" y="13916"/>
                  </a:cubicBezTo>
                  <a:cubicBezTo>
                    <a:pt x="2437" y="13959"/>
                    <a:pt x="2424" y="13986"/>
                    <a:pt x="2398" y="14012"/>
                  </a:cubicBezTo>
                  <a:cubicBezTo>
                    <a:pt x="2341" y="14138"/>
                    <a:pt x="2259" y="14260"/>
                    <a:pt x="2206" y="14372"/>
                  </a:cubicBezTo>
                  <a:cubicBezTo>
                    <a:pt x="2163" y="14455"/>
                    <a:pt x="2136" y="14538"/>
                    <a:pt x="2107" y="14604"/>
                  </a:cubicBezTo>
                  <a:cubicBezTo>
                    <a:pt x="2093" y="14634"/>
                    <a:pt x="2093" y="14660"/>
                    <a:pt x="2093" y="14687"/>
                  </a:cubicBezTo>
                  <a:cubicBezTo>
                    <a:pt x="2107" y="14716"/>
                    <a:pt x="2107" y="14743"/>
                    <a:pt x="2149" y="14756"/>
                  </a:cubicBezTo>
                  <a:cubicBezTo>
                    <a:pt x="2189" y="14756"/>
                    <a:pt x="2206" y="14743"/>
                    <a:pt x="2219" y="14703"/>
                  </a:cubicBezTo>
                  <a:cubicBezTo>
                    <a:pt x="2232" y="14660"/>
                    <a:pt x="2245" y="14620"/>
                    <a:pt x="2259" y="14591"/>
                  </a:cubicBezTo>
                  <a:cubicBezTo>
                    <a:pt x="2341" y="14425"/>
                    <a:pt x="2437" y="14260"/>
                    <a:pt x="2520" y="14095"/>
                  </a:cubicBezTo>
                  <a:cubicBezTo>
                    <a:pt x="2537" y="14064"/>
                    <a:pt x="2554" y="14051"/>
                    <a:pt x="2573" y="14051"/>
                  </a:cubicBezTo>
                  <a:cubicBezTo>
                    <a:pt x="2586" y="14051"/>
                    <a:pt x="2601" y="14057"/>
                    <a:pt x="2619" y="14068"/>
                  </a:cubicBezTo>
                  <a:cubicBezTo>
                    <a:pt x="2715" y="14151"/>
                    <a:pt x="2824" y="14207"/>
                    <a:pt x="2920" y="14290"/>
                  </a:cubicBezTo>
                  <a:cubicBezTo>
                    <a:pt x="2950" y="14303"/>
                    <a:pt x="2963" y="14316"/>
                    <a:pt x="2933" y="14356"/>
                  </a:cubicBezTo>
                  <a:cubicBezTo>
                    <a:pt x="2867" y="14482"/>
                    <a:pt x="2798" y="14591"/>
                    <a:pt x="2741" y="14730"/>
                  </a:cubicBezTo>
                  <a:cubicBezTo>
                    <a:pt x="2702" y="14799"/>
                    <a:pt x="2685" y="14868"/>
                    <a:pt x="2672" y="14935"/>
                  </a:cubicBezTo>
                  <a:cubicBezTo>
                    <a:pt x="2672" y="14978"/>
                    <a:pt x="2672" y="15004"/>
                    <a:pt x="2715" y="15017"/>
                  </a:cubicBezTo>
                  <a:cubicBezTo>
                    <a:pt x="2723" y="15020"/>
                    <a:pt x="2730" y="15022"/>
                    <a:pt x="2737" y="15022"/>
                  </a:cubicBezTo>
                  <a:cubicBezTo>
                    <a:pt x="2766" y="15022"/>
                    <a:pt x="2787" y="14996"/>
                    <a:pt x="2798" y="14964"/>
                  </a:cubicBezTo>
                  <a:cubicBezTo>
                    <a:pt x="2851" y="14786"/>
                    <a:pt x="2950" y="14634"/>
                    <a:pt x="3032" y="14468"/>
                  </a:cubicBezTo>
                  <a:cubicBezTo>
                    <a:pt x="3064" y="14412"/>
                    <a:pt x="3081" y="14383"/>
                    <a:pt x="3107" y="14383"/>
                  </a:cubicBezTo>
                  <a:cubicBezTo>
                    <a:pt x="3125" y="14383"/>
                    <a:pt x="3147" y="14397"/>
                    <a:pt x="3181" y="14425"/>
                  </a:cubicBezTo>
                  <a:cubicBezTo>
                    <a:pt x="3264" y="14482"/>
                    <a:pt x="3363" y="14508"/>
                    <a:pt x="3472" y="14538"/>
                  </a:cubicBezTo>
                  <a:cubicBezTo>
                    <a:pt x="3403" y="14647"/>
                    <a:pt x="3347" y="14756"/>
                    <a:pt x="3294" y="14868"/>
                  </a:cubicBezTo>
                  <a:cubicBezTo>
                    <a:pt x="3251" y="14951"/>
                    <a:pt x="3237" y="15034"/>
                    <a:pt x="3224" y="15130"/>
                  </a:cubicBezTo>
                  <a:cubicBezTo>
                    <a:pt x="3211" y="15143"/>
                    <a:pt x="3211" y="15169"/>
                    <a:pt x="3224" y="15199"/>
                  </a:cubicBezTo>
                  <a:cubicBezTo>
                    <a:pt x="3237" y="15212"/>
                    <a:pt x="3251" y="15239"/>
                    <a:pt x="3280" y="15239"/>
                  </a:cubicBezTo>
                  <a:cubicBezTo>
                    <a:pt x="3307" y="15226"/>
                    <a:pt x="3320" y="15212"/>
                    <a:pt x="3333" y="15183"/>
                  </a:cubicBezTo>
                  <a:cubicBezTo>
                    <a:pt x="3363" y="15130"/>
                    <a:pt x="3376" y="15074"/>
                    <a:pt x="3403" y="15034"/>
                  </a:cubicBezTo>
                  <a:cubicBezTo>
                    <a:pt x="3446" y="14895"/>
                    <a:pt x="3512" y="14769"/>
                    <a:pt x="3568" y="14660"/>
                  </a:cubicBezTo>
                  <a:cubicBezTo>
                    <a:pt x="3585" y="14623"/>
                    <a:pt x="3610" y="14605"/>
                    <a:pt x="3636" y="14605"/>
                  </a:cubicBezTo>
                  <a:cubicBezTo>
                    <a:pt x="3649" y="14605"/>
                    <a:pt x="3664" y="14610"/>
                    <a:pt x="3677" y="14620"/>
                  </a:cubicBezTo>
                  <a:cubicBezTo>
                    <a:pt x="3720" y="14634"/>
                    <a:pt x="3760" y="14647"/>
                    <a:pt x="3790" y="14673"/>
                  </a:cubicBezTo>
                  <a:cubicBezTo>
                    <a:pt x="3694" y="14839"/>
                    <a:pt x="3664" y="15017"/>
                    <a:pt x="3624" y="15199"/>
                  </a:cubicBezTo>
                  <a:cubicBezTo>
                    <a:pt x="3611" y="15239"/>
                    <a:pt x="3568" y="15295"/>
                    <a:pt x="3651" y="15322"/>
                  </a:cubicBezTo>
                  <a:cubicBezTo>
                    <a:pt x="3661" y="15328"/>
                    <a:pt x="3671" y="15331"/>
                    <a:pt x="3680" y="15331"/>
                  </a:cubicBezTo>
                  <a:cubicBezTo>
                    <a:pt x="3708" y="15331"/>
                    <a:pt x="3730" y="15301"/>
                    <a:pt x="3760" y="15239"/>
                  </a:cubicBezTo>
                  <a:cubicBezTo>
                    <a:pt x="3803" y="15087"/>
                    <a:pt x="3859" y="14935"/>
                    <a:pt x="3899" y="14786"/>
                  </a:cubicBezTo>
                  <a:cubicBezTo>
                    <a:pt x="3916" y="14722"/>
                    <a:pt x="3929" y="14699"/>
                    <a:pt x="3962" y="14699"/>
                  </a:cubicBezTo>
                  <a:cubicBezTo>
                    <a:pt x="3980" y="14699"/>
                    <a:pt x="4004" y="14706"/>
                    <a:pt x="4038" y="14716"/>
                  </a:cubicBezTo>
                  <a:lnTo>
                    <a:pt x="4064" y="14716"/>
                  </a:lnTo>
                  <a:cubicBezTo>
                    <a:pt x="4230" y="14769"/>
                    <a:pt x="4243" y="14769"/>
                    <a:pt x="4160" y="14921"/>
                  </a:cubicBezTo>
                  <a:cubicBezTo>
                    <a:pt x="4091" y="15060"/>
                    <a:pt x="4024" y="15183"/>
                    <a:pt x="3955" y="15308"/>
                  </a:cubicBezTo>
                  <a:cubicBezTo>
                    <a:pt x="3925" y="15348"/>
                    <a:pt x="3912" y="15404"/>
                    <a:pt x="3912" y="15447"/>
                  </a:cubicBezTo>
                  <a:cubicBezTo>
                    <a:pt x="3899" y="15487"/>
                    <a:pt x="3912" y="15513"/>
                    <a:pt x="3955" y="15530"/>
                  </a:cubicBezTo>
                  <a:cubicBezTo>
                    <a:pt x="3964" y="15535"/>
                    <a:pt x="3976" y="15538"/>
                    <a:pt x="3988" y="15538"/>
                  </a:cubicBezTo>
                  <a:cubicBezTo>
                    <a:pt x="4008" y="15538"/>
                    <a:pt x="4029" y="15528"/>
                    <a:pt x="4038" y="15500"/>
                  </a:cubicBezTo>
                  <a:cubicBezTo>
                    <a:pt x="4052" y="15478"/>
                    <a:pt x="4067" y="15468"/>
                    <a:pt x="4086" y="15468"/>
                  </a:cubicBezTo>
                  <a:cubicBezTo>
                    <a:pt x="4102" y="15468"/>
                    <a:pt x="4122" y="15475"/>
                    <a:pt x="4147" y="15487"/>
                  </a:cubicBezTo>
                  <a:cubicBezTo>
                    <a:pt x="4368" y="15652"/>
                    <a:pt x="4587" y="15804"/>
                    <a:pt x="4835" y="15943"/>
                  </a:cubicBezTo>
                  <a:cubicBezTo>
                    <a:pt x="4947" y="16009"/>
                    <a:pt x="5056" y="16079"/>
                    <a:pt x="5165" y="16161"/>
                  </a:cubicBezTo>
                  <a:lnTo>
                    <a:pt x="5496" y="16161"/>
                  </a:lnTo>
                  <a:cubicBezTo>
                    <a:pt x="5347" y="16039"/>
                    <a:pt x="5182" y="15927"/>
                    <a:pt x="5017" y="15831"/>
                  </a:cubicBezTo>
                  <a:cubicBezTo>
                    <a:pt x="4835" y="15722"/>
                    <a:pt x="4643" y="15626"/>
                    <a:pt x="4464" y="15513"/>
                  </a:cubicBezTo>
                  <a:cubicBezTo>
                    <a:pt x="4395" y="15460"/>
                    <a:pt x="4312" y="15417"/>
                    <a:pt x="4230" y="15378"/>
                  </a:cubicBezTo>
                  <a:cubicBezTo>
                    <a:pt x="4190" y="15348"/>
                    <a:pt x="4160" y="15335"/>
                    <a:pt x="4190" y="15265"/>
                  </a:cubicBezTo>
                  <a:cubicBezTo>
                    <a:pt x="4256" y="15143"/>
                    <a:pt x="4325" y="15017"/>
                    <a:pt x="4368" y="14882"/>
                  </a:cubicBezTo>
                  <a:cubicBezTo>
                    <a:pt x="4395" y="14825"/>
                    <a:pt x="4395" y="14756"/>
                    <a:pt x="4395" y="14687"/>
                  </a:cubicBezTo>
                  <a:cubicBezTo>
                    <a:pt x="4395" y="14660"/>
                    <a:pt x="4382" y="14604"/>
                    <a:pt x="4325" y="14604"/>
                  </a:cubicBezTo>
                  <a:cubicBezTo>
                    <a:pt x="4243" y="14604"/>
                    <a:pt x="4230" y="14551"/>
                    <a:pt x="4256" y="14482"/>
                  </a:cubicBezTo>
                  <a:cubicBezTo>
                    <a:pt x="4286" y="14372"/>
                    <a:pt x="4339" y="14260"/>
                    <a:pt x="4395" y="14151"/>
                  </a:cubicBezTo>
                  <a:cubicBezTo>
                    <a:pt x="4438" y="14025"/>
                    <a:pt x="4464" y="13903"/>
                    <a:pt x="4521" y="13777"/>
                  </a:cubicBezTo>
                  <a:cubicBezTo>
                    <a:pt x="4560" y="13695"/>
                    <a:pt x="4603" y="13612"/>
                    <a:pt x="4656" y="13529"/>
                  </a:cubicBezTo>
                  <a:cubicBezTo>
                    <a:pt x="4712" y="13447"/>
                    <a:pt x="4769" y="13351"/>
                    <a:pt x="4808" y="13255"/>
                  </a:cubicBezTo>
                  <a:cubicBezTo>
                    <a:pt x="4864" y="13132"/>
                    <a:pt x="4960" y="13033"/>
                    <a:pt x="5083" y="12967"/>
                  </a:cubicBezTo>
                  <a:cubicBezTo>
                    <a:pt x="5248" y="12855"/>
                    <a:pt x="5413" y="12732"/>
                    <a:pt x="5552" y="12593"/>
                  </a:cubicBezTo>
                  <a:cubicBezTo>
                    <a:pt x="5561" y="12593"/>
                    <a:pt x="5558" y="12599"/>
                    <a:pt x="5555" y="12599"/>
                  </a:cubicBezTo>
                  <a:cubicBezTo>
                    <a:pt x="5554" y="12599"/>
                    <a:pt x="5552" y="12598"/>
                    <a:pt x="5552" y="12593"/>
                  </a:cubicBezTo>
                  <a:lnTo>
                    <a:pt x="5552" y="12593"/>
                  </a:lnTo>
                  <a:cubicBezTo>
                    <a:pt x="5526" y="12702"/>
                    <a:pt x="5539" y="12802"/>
                    <a:pt x="5635" y="12855"/>
                  </a:cubicBezTo>
                  <a:cubicBezTo>
                    <a:pt x="5706" y="12906"/>
                    <a:pt x="5787" y="12958"/>
                    <a:pt x="5874" y="12958"/>
                  </a:cubicBezTo>
                  <a:cubicBezTo>
                    <a:pt x="5903" y="12958"/>
                    <a:pt x="5934" y="12952"/>
                    <a:pt x="5966" y="12937"/>
                  </a:cubicBezTo>
                  <a:cubicBezTo>
                    <a:pt x="6035" y="12911"/>
                    <a:pt x="6091" y="12868"/>
                    <a:pt x="6131" y="12815"/>
                  </a:cubicBezTo>
                  <a:cubicBezTo>
                    <a:pt x="6144" y="12802"/>
                    <a:pt x="6174" y="12772"/>
                    <a:pt x="6174" y="12745"/>
                  </a:cubicBezTo>
                  <a:cubicBezTo>
                    <a:pt x="6227" y="12636"/>
                    <a:pt x="6323" y="12636"/>
                    <a:pt x="6435" y="12636"/>
                  </a:cubicBezTo>
                  <a:cubicBezTo>
                    <a:pt x="6462" y="12636"/>
                    <a:pt x="6475" y="12650"/>
                    <a:pt x="6462" y="12676"/>
                  </a:cubicBezTo>
                  <a:cubicBezTo>
                    <a:pt x="6435" y="12802"/>
                    <a:pt x="6475" y="12924"/>
                    <a:pt x="6518" y="13033"/>
                  </a:cubicBezTo>
                  <a:cubicBezTo>
                    <a:pt x="6601" y="13185"/>
                    <a:pt x="6670" y="13337"/>
                    <a:pt x="6723" y="13503"/>
                  </a:cubicBezTo>
                  <a:cubicBezTo>
                    <a:pt x="6766" y="13599"/>
                    <a:pt x="6806" y="13724"/>
                    <a:pt x="6779" y="13833"/>
                  </a:cubicBezTo>
                  <a:cubicBezTo>
                    <a:pt x="6753" y="13943"/>
                    <a:pt x="6683" y="14025"/>
                    <a:pt x="6601" y="14095"/>
                  </a:cubicBezTo>
                  <a:cubicBezTo>
                    <a:pt x="6488" y="14220"/>
                    <a:pt x="6353" y="14329"/>
                    <a:pt x="6240" y="14455"/>
                  </a:cubicBezTo>
                  <a:cubicBezTo>
                    <a:pt x="6131" y="14591"/>
                    <a:pt x="6022" y="14716"/>
                    <a:pt x="6062" y="14908"/>
                  </a:cubicBezTo>
                  <a:cubicBezTo>
                    <a:pt x="6091" y="15047"/>
                    <a:pt x="6144" y="15169"/>
                    <a:pt x="6214" y="15295"/>
                  </a:cubicBezTo>
                  <a:cubicBezTo>
                    <a:pt x="6270" y="15391"/>
                    <a:pt x="6227" y="15626"/>
                    <a:pt x="6157" y="15722"/>
                  </a:cubicBezTo>
                  <a:cubicBezTo>
                    <a:pt x="6062" y="15818"/>
                    <a:pt x="5979" y="15913"/>
                    <a:pt x="5856" y="15996"/>
                  </a:cubicBezTo>
                  <a:cubicBezTo>
                    <a:pt x="5800" y="16026"/>
                    <a:pt x="5761" y="16079"/>
                    <a:pt x="5787" y="16161"/>
                  </a:cubicBezTo>
                  <a:lnTo>
                    <a:pt x="5992" y="16161"/>
                  </a:lnTo>
                  <a:cubicBezTo>
                    <a:pt x="6009" y="16135"/>
                    <a:pt x="6035" y="16148"/>
                    <a:pt x="6048" y="16122"/>
                  </a:cubicBezTo>
                  <a:lnTo>
                    <a:pt x="6062" y="16122"/>
                  </a:lnTo>
                  <a:cubicBezTo>
                    <a:pt x="6283" y="15970"/>
                    <a:pt x="6435" y="15761"/>
                    <a:pt x="6475" y="15487"/>
                  </a:cubicBezTo>
                  <a:cubicBezTo>
                    <a:pt x="6488" y="15378"/>
                    <a:pt x="6475" y="15282"/>
                    <a:pt x="6422" y="15169"/>
                  </a:cubicBezTo>
                  <a:cubicBezTo>
                    <a:pt x="6379" y="15100"/>
                    <a:pt x="6339" y="15017"/>
                    <a:pt x="6310" y="14951"/>
                  </a:cubicBezTo>
                  <a:cubicBezTo>
                    <a:pt x="6270" y="14852"/>
                    <a:pt x="6283" y="14769"/>
                    <a:pt x="6339" y="14687"/>
                  </a:cubicBezTo>
                  <a:cubicBezTo>
                    <a:pt x="6435" y="14564"/>
                    <a:pt x="6544" y="14468"/>
                    <a:pt x="6653" y="14343"/>
                  </a:cubicBezTo>
                  <a:cubicBezTo>
                    <a:pt x="6723" y="14273"/>
                    <a:pt x="6806" y="14207"/>
                    <a:pt x="6862" y="14108"/>
                  </a:cubicBezTo>
                  <a:cubicBezTo>
                    <a:pt x="6984" y="13929"/>
                    <a:pt x="7001" y="13751"/>
                    <a:pt x="6931" y="13559"/>
                  </a:cubicBezTo>
                  <a:cubicBezTo>
                    <a:pt x="6862" y="13337"/>
                    <a:pt x="6753" y="13132"/>
                    <a:pt x="6640" y="12937"/>
                  </a:cubicBezTo>
                  <a:cubicBezTo>
                    <a:pt x="6614" y="12884"/>
                    <a:pt x="6601" y="12828"/>
                    <a:pt x="6601" y="12759"/>
                  </a:cubicBezTo>
                  <a:cubicBezTo>
                    <a:pt x="6571" y="12650"/>
                    <a:pt x="6614" y="12580"/>
                    <a:pt x="6710" y="12537"/>
                  </a:cubicBezTo>
                  <a:cubicBezTo>
                    <a:pt x="6819" y="12484"/>
                    <a:pt x="6901" y="12402"/>
                    <a:pt x="6984" y="12306"/>
                  </a:cubicBezTo>
                  <a:cubicBezTo>
                    <a:pt x="6984" y="12289"/>
                    <a:pt x="7001" y="12276"/>
                    <a:pt x="7040" y="12263"/>
                  </a:cubicBezTo>
                  <a:lnTo>
                    <a:pt x="7040" y="12263"/>
                  </a:lnTo>
                  <a:cubicBezTo>
                    <a:pt x="7040" y="12359"/>
                    <a:pt x="7027" y="12454"/>
                    <a:pt x="7040" y="12537"/>
                  </a:cubicBezTo>
                  <a:cubicBezTo>
                    <a:pt x="7067" y="12802"/>
                    <a:pt x="7110" y="13050"/>
                    <a:pt x="7331" y="13228"/>
                  </a:cubicBezTo>
                  <a:cubicBezTo>
                    <a:pt x="7358" y="13255"/>
                    <a:pt x="7397" y="13298"/>
                    <a:pt x="7440" y="13324"/>
                  </a:cubicBezTo>
                  <a:cubicBezTo>
                    <a:pt x="7497" y="13351"/>
                    <a:pt x="7536" y="13380"/>
                    <a:pt x="7523" y="13463"/>
                  </a:cubicBezTo>
                  <a:cubicBezTo>
                    <a:pt x="7510" y="13503"/>
                    <a:pt x="7550" y="13516"/>
                    <a:pt x="7593" y="13546"/>
                  </a:cubicBezTo>
                  <a:cubicBezTo>
                    <a:pt x="7606" y="13546"/>
                    <a:pt x="7619" y="13559"/>
                    <a:pt x="7646" y="13559"/>
                  </a:cubicBezTo>
                  <a:cubicBezTo>
                    <a:pt x="7659" y="13555"/>
                    <a:pt x="7672" y="13554"/>
                    <a:pt x="7683" y="13554"/>
                  </a:cubicBezTo>
                  <a:cubicBezTo>
                    <a:pt x="7761" y="13554"/>
                    <a:pt x="7773" y="13639"/>
                    <a:pt x="7784" y="13711"/>
                  </a:cubicBezTo>
                  <a:cubicBezTo>
                    <a:pt x="7854" y="13959"/>
                    <a:pt x="7937" y="14207"/>
                    <a:pt x="8059" y="14425"/>
                  </a:cubicBezTo>
                  <a:cubicBezTo>
                    <a:pt x="8128" y="14551"/>
                    <a:pt x="8185" y="14687"/>
                    <a:pt x="8280" y="14799"/>
                  </a:cubicBezTo>
                  <a:cubicBezTo>
                    <a:pt x="8294" y="14825"/>
                    <a:pt x="8280" y="14951"/>
                    <a:pt x="8254" y="14964"/>
                  </a:cubicBezTo>
                  <a:cubicBezTo>
                    <a:pt x="8248" y="14976"/>
                    <a:pt x="8242" y="14980"/>
                    <a:pt x="8236" y="14980"/>
                  </a:cubicBezTo>
                  <a:cubicBezTo>
                    <a:pt x="8227" y="14980"/>
                    <a:pt x="8219" y="14972"/>
                    <a:pt x="8211" y="14964"/>
                  </a:cubicBezTo>
                  <a:cubicBezTo>
                    <a:pt x="8155" y="14949"/>
                    <a:pt x="8103" y="14941"/>
                    <a:pt x="8057" y="14941"/>
                  </a:cubicBezTo>
                  <a:cubicBezTo>
                    <a:pt x="7933" y="14941"/>
                    <a:pt x="7841" y="14997"/>
                    <a:pt x="7771" y="15117"/>
                  </a:cubicBezTo>
                  <a:cubicBezTo>
                    <a:pt x="7689" y="15226"/>
                    <a:pt x="7632" y="15365"/>
                    <a:pt x="7579" y="15500"/>
                  </a:cubicBezTo>
                  <a:cubicBezTo>
                    <a:pt x="7510" y="15665"/>
                    <a:pt x="7440" y="15831"/>
                    <a:pt x="7371" y="15996"/>
                  </a:cubicBezTo>
                  <a:cubicBezTo>
                    <a:pt x="7358" y="16039"/>
                    <a:pt x="7345" y="16052"/>
                    <a:pt x="7302" y="16052"/>
                  </a:cubicBezTo>
                  <a:cubicBezTo>
                    <a:pt x="7136" y="16052"/>
                    <a:pt x="6958" y="16066"/>
                    <a:pt x="6779" y="16079"/>
                  </a:cubicBezTo>
                  <a:cubicBezTo>
                    <a:pt x="6670" y="16109"/>
                    <a:pt x="6558" y="16122"/>
                    <a:pt x="6435" y="16161"/>
                  </a:cubicBezTo>
                  <a:lnTo>
                    <a:pt x="7523" y="16161"/>
                  </a:lnTo>
                  <a:cubicBezTo>
                    <a:pt x="7632" y="15887"/>
                    <a:pt x="7728" y="15596"/>
                    <a:pt x="7841" y="15322"/>
                  </a:cubicBezTo>
                  <a:cubicBezTo>
                    <a:pt x="7880" y="15226"/>
                    <a:pt x="7910" y="15117"/>
                    <a:pt x="8019" y="15060"/>
                  </a:cubicBezTo>
                  <a:cubicBezTo>
                    <a:pt x="8041" y="15052"/>
                    <a:pt x="8059" y="15049"/>
                    <a:pt x="8077" y="15049"/>
                  </a:cubicBezTo>
                  <a:cubicBezTo>
                    <a:pt x="8115" y="15049"/>
                    <a:pt x="8146" y="15064"/>
                    <a:pt x="8185" y="15074"/>
                  </a:cubicBezTo>
                  <a:cubicBezTo>
                    <a:pt x="8211" y="15087"/>
                    <a:pt x="8211" y="15100"/>
                    <a:pt x="8211" y="15117"/>
                  </a:cubicBezTo>
                  <a:cubicBezTo>
                    <a:pt x="8185" y="15183"/>
                    <a:pt x="8185" y="15252"/>
                    <a:pt x="8128" y="15308"/>
                  </a:cubicBezTo>
                  <a:cubicBezTo>
                    <a:pt x="8102" y="15295"/>
                    <a:pt x="8089" y="15265"/>
                    <a:pt x="8075" y="15252"/>
                  </a:cubicBezTo>
                  <a:cubicBezTo>
                    <a:pt x="8049" y="15236"/>
                    <a:pt x="8034" y="15224"/>
                    <a:pt x="8020" y="15224"/>
                  </a:cubicBezTo>
                  <a:cubicBezTo>
                    <a:pt x="8011" y="15224"/>
                    <a:pt x="8003" y="15229"/>
                    <a:pt x="7993" y="15239"/>
                  </a:cubicBezTo>
                  <a:cubicBezTo>
                    <a:pt x="7950" y="15265"/>
                    <a:pt x="7950" y="15308"/>
                    <a:pt x="7976" y="15335"/>
                  </a:cubicBezTo>
                  <a:cubicBezTo>
                    <a:pt x="8006" y="15391"/>
                    <a:pt x="8046" y="15431"/>
                    <a:pt x="8089" y="15460"/>
                  </a:cubicBezTo>
                  <a:cubicBezTo>
                    <a:pt x="8115" y="15487"/>
                    <a:pt x="8128" y="15500"/>
                    <a:pt x="8142" y="15530"/>
                  </a:cubicBezTo>
                  <a:cubicBezTo>
                    <a:pt x="8171" y="15583"/>
                    <a:pt x="8254" y="15583"/>
                    <a:pt x="8307" y="15613"/>
                  </a:cubicBezTo>
                  <a:cubicBezTo>
                    <a:pt x="8433" y="15695"/>
                    <a:pt x="8571" y="15748"/>
                    <a:pt x="8720" y="15791"/>
                  </a:cubicBezTo>
                  <a:cubicBezTo>
                    <a:pt x="8942" y="15844"/>
                    <a:pt x="9163" y="15913"/>
                    <a:pt x="9398" y="15913"/>
                  </a:cubicBezTo>
                  <a:cubicBezTo>
                    <a:pt x="9438" y="15913"/>
                    <a:pt x="9481" y="15913"/>
                    <a:pt x="9521" y="15900"/>
                  </a:cubicBezTo>
                  <a:lnTo>
                    <a:pt x="9521" y="15900"/>
                  </a:lnTo>
                  <a:cubicBezTo>
                    <a:pt x="9534" y="15996"/>
                    <a:pt x="9507" y="16079"/>
                    <a:pt x="9494" y="16161"/>
                  </a:cubicBezTo>
                  <a:lnTo>
                    <a:pt x="9712" y="16161"/>
                  </a:lnTo>
                  <a:cubicBezTo>
                    <a:pt x="9712" y="16066"/>
                    <a:pt x="9742" y="15970"/>
                    <a:pt x="9729" y="15874"/>
                  </a:cubicBezTo>
                  <a:cubicBezTo>
                    <a:pt x="9729" y="15756"/>
                    <a:pt x="9679" y="15688"/>
                    <a:pt x="9588" y="15688"/>
                  </a:cubicBezTo>
                  <a:cubicBezTo>
                    <a:pt x="9571" y="15688"/>
                    <a:pt x="9553" y="15691"/>
                    <a:pt x="9534" y="15695"/>
                  </a:cubicBezTo>
                  <a:cubicBezTo>
                    <a:pt x="9481" y="15711"/>
                    <a:pt x="9429" y="15716"/>
                    <a:pt x="9377" y="15716"/>
                  </a:cubicBezTo>
                  <a:cubicBezTo>
                    <a:pt x="9298" y="15716"/>
                    <a:pt x="9218" y="15703"/>
                    <a:pt x="9134" y="15695"/>
                  </a:cubicBezTo>
                  <a:cubicBezTo>
                    <a:pt x="8955" y="15652"/>
                    <a:pt x="8776" y="15626"/>
                    <a:pt x="8598" y="15570"/>
                  </a:cubicBezTo>
                  <a:cubicBezTo>
                    <a:pt x="8502" y="15530"/>
                    <a:pt x="8419" y="15474"/>
                    <a:pt x="8323" y="15431"/>
                  </a:cubicBezTo>
                  <a:cubicBezTo>
                    <a:pt x="8294" y="15417"/>
                    <a:pt x="8294" y="15404"/>
                    <a:pt x="8307" y="15378"/>
                  </a:cubicBezTo>
                  <a:cubicBezTo>
                    <a:pt x="8363" y="15212"/>
                    <a:pt x="8406" y="15047"/>
                    <a:pt x="8459" y="14895"/>
                  </a:cubicBezTo>
                  <a:cubicBezTo>
                    <a:pt x="8502" y="14786"/>
                    <a:pt x="8515" y="14660"/>
                    <a:pt x="8542" y="14551"/>
                  </a:cubicBezTo>
                  <a:cubicBezTo>
                    <a:pt x="8707" y="14730"/>
                    <a:pt x="8886" y="14882"/>
                    <a:pt x="9094" y="15017"/>
                  </a:cubicBezTo>
                  <a:cubicBezTo>
                    <a:pt x="9177" y="15074"/>
                    <a:pt x="9272" y="15100"/>
                    <a:pt x="9368" y="15143"/>
                  </a:cubicBezTo>
                  <a:cubicBezTo>
                    <a:pt x="9540" y="15216"/>
                    <a:pt x="9731" y="15268"/>
                    <a:pt x="9916" y="15268"/>
                  </a:cubicBezTo>
                  <a:cubicBezTo>
                    <a:pt x="9941" y="15268"/>
                    <a:pt x="9965" y="15267"/>
                    <a:pt x="9990" y="15265"/>
                  </a:cubicBezTo>
                  <a:cubicBezTo>
                    <a:pt x="10225" y="15252"/>
                    <a:pt x="10473" y="15226"/>
                    <a:pt x="10691" y="15130"/>
                  </a:cubicBezTo>
                  <a:cubicBezTo>
                    <a:pt x="10698" y="15123"/>
                    <a:pt x="10705" y="15123"/>
                    <a:pt x="10714" y="15123"/>
                  </a:cubicBezTo>
                  <a:cubicBezTo>
                    <a:pt x="10720" y="15123"/>
                    <a:pt x="10725" y="15123"/>
                    <a:pt x="10732" y="15122"/>
                  </a:cubicBezTo>
                  <a:lnTo>
                    <a:pt x="10732" y="15122"/>
                  </a:lnTo>
                  <a:cubicBezTo>
                    <a:pt x="10691" y="15230"/>
                    <a:pt x="10689" y="15366"/>
                    <a:pt x="10569" y="15431"/>
                  </a:cubicBezTo>
                  <a:cubicBezTo>
                    <a:pt x="10569" y="15431"/>
                    <a:pt x="10556" y="15460"/>
                    <a:pt x="10569" y="15460"/>
                  </a:cubicBezTo>
                  <a:cubicBezTo>
                    <a:pt x="10595" y="15570"/>
                    <a:pt x="10526" y="15652"/>
                    <a:pt x="10499" y="15735"/>
                  </a:cubicBezTo>
                  <a:cubicBezTo>
                    <a:pt x="10499" y="15778"/>
                    <a:pt x="10430" y="16039"/>
                    <a:pt x="10430" y="16066"/>
                  </a:cubicBezTo>
                  <a:cubicBezTo>
                    <a:pt x="10430" y="16109"/>
                    <a:pt x="10430" y="16135"/>
                    <a:pt x="10473" y="16135"/>
                  </a:cubicBezTo>
                  <a:cubicBezTo>
                    <a:pt x="10483" y="16140"/>
                    <a:pt x="10492" y="16143"/>
                    <a:pt x="10502" y="16143"/>
                  </a:cubicBezTo>
                  <a:cubicBezTo>
                    <a:pt x="10519" y="16143"/>
                    <a:pt x="10537" y="16134"/>
                    <a:pt x="10556" y="16109"/>
                  </a:cubicBezTo>
                  <a:cubicBezTo>
                    <a:pt x="10595" y="16039"/>
                    <a:pt x="10678" y="15722"/>
                    <a:pt x="10704" y="15652"/>
                  </a:cubicBezTo>
                  <a:cubicBezTo>
                    <a:pt x="10747" y="15530"/>
                    <a:pt x="10734" y="15530"/>
                    <a:pt x="10856" y="15530"/>
                  </a:cubicBezTo>
                  <a:cubicBezTo>
                    <a:pt x="10916" y="15530"/>
                    <a:pt x="10970" y="15525"/>
                    <a:pt x="11025" y="15525"/>
                  </a:cubicBezTo>
                  <a:cubicBezTo>
                    <a:pt x="11074" y="15525"/>
                    <a:pt x="11122" y="15529"/>
                    <a:pt x="11174" y="15543"/>
                  </a:cubicBezTo>
                  <a:cubicBezTo>
                    <a:pt x="11270" y="15556"/>
                    <a:pt x="11339" y="15626"/>
                    <a:pt x="11339" y="15735"/>
                  </a:cubicBezTo>
                  <a:cubicBezTo>
                    <a:pt x="11339" y="15831"/>
                    <a:pt x="11339" y="15943"/>
                    <a:pt x="11326" y="16052"/>
                  </a:cubicBezTo>
                  <a:cubicBezTo>
                    <a:pt x="11313" y="16079"/>
                    <a:pt x="11313" y="16122"/>
                    <a:pt x="11326" y="16161"/>
                  </a:cubicBezTo>
                  <a:lnTo>
                    <a:pt x="11518" y="16161"/>
                  </a:lnTo>
                  <a:cubicBezTo>
                    <a:pt x="11505" y="16109"/>
                    <a:pt x="11518" y="16039"/>
                    <a:pt x="11518" y="15983"/>
                  </a:cubicBezTo>
                  <a:cubicBezTo>
                    <a:pt x="11518" y="15861"/>
                    <a:pt x="11531" y="15735"/>
                    <a:pt x="11491" y="15626"/>
                  </a:cubicBezTo>
                  <a:lnTo>
                    <a:pt x="11491" y="15613"/>
                  </a:lnTo>
                  <a:lnTo>
                    <a:pt x="11491" y="15596"/>
                  </a:lnTo>
                  <a:cubicBezTo>
                    <a:pt x="11409" y="15447"/>
                    <a:pt x="11283" y="15391"/>
                    <a:pt x="11118" y="15391"/>
                  </a:cubicBezTo>
                  <a:cubicBezTo>
                    <a:pt x="11096" y="15387"/>
                    <a:pt x="11072" y="15385"/>
                    <a:pt x="11047" y="15385"/>
                  </a:cubicBezTo>
                  <a:cubicBezTo>
                    <a:pt x="10998" y="15385"/>
                    <a:pt x="10946" y="15391"/>
                    <a:pt x="10899" y="15391"/>
                  </a:cubicBezTo>
                  <a:cubicBezTo>
                    <a:pt x="10817" y="15391"/>
                    <a:pt x="10817" y="15378"/>
                    <a:pt x="10830" y="15308"/>
                  </a:cubicBezTo>
                  <a:cubicBezTo>
                    <a:pt x="10856" y="15226"/>
                    <a:pt x="10886" y="15156"/>
                    <a:pt x="10913" y="15074"/>
                  </a:cubicBezTo>
                  <a:cubicBezTo>
                    <a:pt x="10926" y="15034"/>
                    <a:pt x="10939" y="15017"/>
                    <a:pt x="10982" y="14991"/>
                  </a:cubicBezTo>
                  <a:cubicBezTo>
                    <a:pt x="11078" y="14951"/>
                    <a:pt x="11174" y="14882"/>
                    <a:pt x="11270" y="14812"/>
                  </a:cubicBezTo>
                  <a:cubicBezTo>
                    <a:pt x="11339" y="14756"/>
                    <a:pt x="11396" y="14703"/>
                    <a:pt x="11465" y="14634"/>
                  </a:cubicBezTo>
                  <a:cubicBezTo>
                    <a:pt x="11614" y="14508"/>
                    <a:pt x="11753" y="14386"/>
                    <a:pt x="11862" y="14220"/>
                  </a:cubicBezTo>
                  <a:cubicBezTo>
                    <a:pt x="11892" y="14177"/>
                    <a:pt x="11931" y="14138"/>
                    <a:pt x="11961" y="14081"/>
                  </a:cubicBezTo>
                  <a:cubicBezTo>
                    <a:pt x="12070" y="13820"/>
                    <a:pt x="12179" y="13546"/>
                    <a:pt x="12249" y="13268"/>
                  </a:cubicBezTo>
                  <a:cubicBezTo>
                    <a:pt x="12318" y="12967"/>
                    <a:pt x="12345" y="12663"/>
                    <a:pt x="12374" y="12345"/>
                  </a:cubicBezTo>
                  <a:cubicBezTo>
                    <a:pt x="12388" y="12306"/>
                    <a:pt x="12401" y="12249"/>
                    <a:pt x="12427" y="12223"/>
                  </a:cubicBezTo>
                  <a:cubicBezTo>
                    <a:pt x="12457" y="12180"/>
                    <a:pt x="12483" y="12140"/>
                    <a:pt x="12510" y="12084"/>
                  </a:cubicBezTo>
                  <a:cubicBezTo>
                    <a:pt x="12519" y="12065"/>
                    <a:pt x="12531" y="12051"/>
                    <a:pt x="12551" y="12051"/>
                  </a:cubicBezTo>
                  <a:cubicBezTo>
                    <a:pt x="12559" y="12051"/>
                    <a:pt x="12568" y="12053"/>
                    <a:pt x="12579" y="12058"/>
                  </a:cubicBezTo>
                  <a:cubicBezTo>
                    <a:pt x="12588" y="12059"/>
                    <a:pt x="12596" y="12060"/>
                    <a:pt x="12604" y="12060"/>
                  </a:cubicBezTo>
                  <a:cubicBezTo>
                    <a:pt x="12658" y="12060"/>
                    <a:pt x="12691" y="12021"/>
                    <a:pt x="12705" y="11975"/>
                  </a:cubicBezTo>
                  <a:cubicBezTo>
                    <a:pt x="12771" y="11810"/>
                    <a:pt x="12827" y="11658"/>
                    <a:pt x="12854" y="11479"/>
                  </a:cubicBezTo>
                  <a:cubicBezTo>
                    <a:pt x="12864" y="11454"/>
                    <a:pt x="12877" y="11439"/>
                    <a:pt x="12891" y="11439"/>
                  </a:cubicBezTo>
                  <a:cubicBezTo>
                    <a:pt x="12901" y="11439"/>
                    <a:pt x="12912" y="11446"/>
                    <a:pt x="12923" y="11462"/>
                  </a:cubicBezTo>
                  <a:cubicBezTo>
                    <a:pt x="12953" y="11492"/>
                    <a:pt x="12979" y="11519"/>
                    <a:pt x="13006" y="11562"/>
                  </a:cubicBezTo>
                  <a:cubicBezTo>
                    <a:pt x="13043" y="11584"/>
                    <a:pt x="13068" y="11617"/>
                    <a:pt x="13110" y="11617"/>
                  </a:cubicBezTo>
                  <a:cubicBezTo>
                    <a:pt x="13117" y="11617"/>
                    <a:pt x="13124" y="11616"/>
                    <a:pt x="13132" y="11615"/>
                  </a:cubicBezTo>
                  <a:cubicBezTo>
                    <a:pt x="13185" y="11588"/>
                    <a:pt x="13214" y="11545"/>
                    <a:pt x="13214" y="11492"/>
                  </a:cubicBezTo>
                  <a:cubicBezTo>
                    <a:pt x="13214" y="11327"/>
                    <a:pt x="13201" y="11161"/>
                    <a:pt x="13185" y="10996"/>
                  </a:cubicBezTo>
                  <a:cubicBezTo>
                    <a:pt x="13171" y="10761"/>
                    <a:pt x="13145" y="10540"/>
                    <a:pt x="13102" y="10322"/>
                  </a:cubicBezTo>
                  <a:cubicBezTo>
                    <a:pt x="13062" y="9974"/>
                    <a:pt x="12937" y="9673"/>
                    <a:pt x="12745" y="9382"/>
                  </a:cubicBezTo>
                  <a:cubicBezTo>
                    <a:pt x="12579" y="9148"/>
                    <a:pt x="12374" y="8956"/>
                    <a:pt x="12140" y="8804"/>
                  </a:cubicBezTo>
                  <a:cubicBezTo>
                    <a:pt x="11918" y="8652"/>
                    <a:pt x="11670" y="8529"/>
                    <a:pt x="11396" y="8503"/>
                  </a:cubicBezTo>
                  <a:cubicBezTo>
                    <a:pt x="11291" y="8487"/>
                    <a:pt x="11186" y="8480"/>
                    <a:pt x="11082" y="8480"/>
                  </a:cubicBezTo>
                  <a:cubicBezTo>
                    <a:pt x="10911" y="8480"/>
                    <a:pt x="10740" y="8497"/>
                    <a:pt x="10569" y="8516"/>
                  </a:cubicBezTo>
                  <a:cubicBezTo>
                    <a:pt x="10334" y="8542"/>
                    <a:pt x="10099" y="8599"/>
                    <a:pt x="9864" y="8668"/>
                  </a:cubicBezTo>
                  <a:cubicBezTo>
                    <a:pt x="9563" y="8734"/>
                    <a:pt x="9246" y="8804"/>
                    <a:pt x="8955" y="8943"/>
                  </a:cubicBezTo>
                  <a:cubicBezTo>
                    <a:pt x="8776" y="9012"/>
                    <a:pt x="8571" y="9012"/>
                    <a:pt x="8390" y="9121"/>
                  </a:cubicBezTo>
                  <a:cubicBezTo>
                    <a:pt x="8385" y="9124"/>
                    <a:pt x="8380" y="9125"/>
                    <a:pt x="8375" y="9125"/>
                  </a:cubicBezTo>
                  <a:cubicBezTo>
                    <a:pt x="8354" y="9125"/>
                    <a:pt x="8337" y="9103"/>
                    <a:pt x="8337" y="9081"/>
                  </a:cubicBezTo>
                  <a:cubicBezTo>
                    <a:pt x="8337" y="8999"/>
                    <a:pt x="8307" y="8929"/>
                    <a:pt x="8280" y="8860"/>
                  </a:cubicBezTo>
                  <a:cubicBezTo>
                    <a:pt x="8185" y="8612"/>
                    <a:pt x="8059" y="8390"/>
                    <a:pt x="7894" y="8199"/>
                  </a:cubicBezTo>
                  <a:cubicBezTo>
                    <a:pt x="7728" y="7977"/>
                    <a:pt x="7550" y="7798"/>
                    <a:pt x="7345" y="7633"/>
                  </a:cubicBezTo>
                  <a:cubicBezTo>
                    <a:pt x="7179" y="7494"/>
                    <a:pt x="7001" y="7372"/>
                    <a:pt x="6819" y="7276"/>
                  </a:cubicBezTo>
                  <a:cubicBezTo>
                    <a:pt x="6640" y="7163"/>
                    <a:pt x="6448" y="7097"/>
                    <a:pt x="6257" y="7028"/>
                  </a:cubicBezTo>
                  <a:cubicBezTo>
                    <a:pt x="6009" y="6932"/>
                    <a:pt x="5744" y="6915"/>
                    <a:pt x="5496" y="6863"/>
                  </a:cubicBezTo>
                  <a:cubicBezTo>
                    <a:pt x="5456" y="6863"/>
                    <a:pt x="5413" y="6849"/>
                    <a:pt x="5374" y="6849"/>
                  </a:cubicBezTo>
                  <a:cubicBezTo>
                    <a:pt x="5182" y="6849"/>
                    <a:pt x="4987" y="6863"/>
                    <a:pt x="4795" y="6889"/>
                  </a:cubicBezTo>
                  <a:cubicBezTo>
                    <a:pt x="4521" y="6945"/>
                    <a:pt x="4273" y="7054"/>
                    <a:pt x="4024" y="7163"/>
                  </a:cubicBezTo>
                  <a:cubicBezTo>
                    <a:pt x="3829" y="7246"/>
                    <a:pt x="3664" y="7385"/>
                    <a:pt x="3512" y="7537"/>
                  </a:cubicBezTo>
                  <a:cubicBezTo>
                    <a:pt x="3403" y="7646"/>
                    <a:pt x="3294" y="7759"/>
                    <a:pt x="3211" y="7894"/>
                  </a:cubicBezTo>
                  <a:cubicBezTo>
                    <a:pt x="3168" y="7977"/>
                    <a:pt x="3128" y="8073"/>
                    <a:pt x="3059" y="8172"/>
                  </a:cubicBezTo>
                  <a:cubicBezTo>
                    <a:pt x="3046" y="8129"/>
                    <a:pt x="3046" y="8103"/>
                    <a:pt x="3046" y="8089"/>
                  </a:cubicBezTo>
                  <a:cubicBezTo>
                    <a:pt x="3072" y="7894"/>
                    <a:pt x="3099" y="7703"/>
                    <a:pt x="3142" y="7524"/>
                  </a:cubicBezTo>
                  <a:cubicBezTo>
                    <a:pt x="3181" y="7329"/>
                    <a:pt x="3237" y="7137"/>
                    <a:pt x="3280" y="6945"/>
                  </a:cubicBezTo>
                  <a:cubicBezTo>
                    <a:pt x="3294" y="6889"/>
                    <a:pt x="3307" y="6863"/>
                    <a:pt x="3347" y="6863"/>
                  </a:cubicBezTo>
                  <a:cubicBezTo>
                    <a:pt x="3436" y="6863"/>
                    <a:pt x="3524" y="6827"/>
                    <a:pt x="3617" y="6827"/>
                  </a:cubicBezTo>
                  <a:cubicBezTo>
                    <a:pt x="3655" y="6827"/>
                    <a:pt x="3693" y="6833"/>
                    <a:pt x="3733" y="6849"/>
                  </a:cubicBezTo>
                  <a:cubicBezTo>
                    <a:pt x="3747" y="6849"/>
                    <a:pt x="3760" y="6833"/>
                    <a:pt x="3776" y="6833"/>
                  </a:cubicBezTo>
                  <a:cubicBezTo>
                    <a:pt x="3859" y="6767"/>
                    <a:pt x="3968" y="6737"/>
                    <a:pt x="4064" y="6710"/>
                  </a:cubicBezTo>
                  <a:cubicBezTo>
                    <a:pt x="4216" y="6667"/>
                    <a:pt x="4355" y="6585"/>
                    <a:pt x="4438" y="6449"/>
                  </a:cubicBezTo>
                  <a:cubicBezTo>
                    <a:pt x="4560" y="6271"/>
                    <a:pt x="4643" y="6076"/>
                    <a:pt x="4712" y="5884"/>
                  </a:cubicBezTo>
                  <a:cubicBezTo>
                    <a:pt x="4808" y="5510"/>
                    <a:pt x="4904" y="5140"/>
                    <a:pt x="4987" y="4766"/>
                  </a:cubicBezTo>
                  <a:cubicBezTo>
                    <a:pt x="5069" y="4422"/>
                    <a:pt x="5126" y="4078"/>
                    <a:pt x="5152" y="3734"/>
                  </a:cubicBezTo>
                  <a:cubicBezTo>
                    <a:pt x="5182" y="3542"/>
                    <a:pt x="5182" y="3334"/>
                    <a:pt x="5208" y="3142"/>
                  </a:cubicBezTo>
                  <a:cubicBezTo>
                    <a:pt x="5235" y="2990"/>
                    <a:pt x="5265" y="2825"/>
                    <a:pt x="5278" y="2660"/>
                  </a:cubicBezTo>
                  <a:cubicBezTo>
                    <a:pt x="5304" y="2507"/>
                    <a:pt x="5304" y="2355"/>
                    <a:pt x="5265" y="2190"/>
                  </a:cubicBezTo>
                  <a:cubicBezTo>
                    <a:pt x="5248" y="2107"/>
                    <a:pt x="5208" y="2038"/>
                    <a:pt x="5195" y="1972"/>
                  </a:cubicBezTo>
                  <a:cubicBezTo>
                    <a:pt x="5317" y="1915"/>
                    <a:pt x="5430" y="1859"/>
                    <a:pt x="5526" y="1777"/>
                  </a:cubicBezTo>
                  <a:cubicBezTo>
                    <a:pt x="5595" y="1737"/>
                    <a:pt x="5648" y="1681"/>
                    <a:pt x="5635" y="1598"/>
                  </a:cubicBezTo>
                  <a:cubicBezTo>
                    <a:pt x="5622" y="1515"/>
                    <a:pt x="5565" y="1459"/>
                    <a:pt x="5483" y="1433"/>
                  </a:cubicBezTo>
                  <a:cubicBezTo>
                    <a:pt x="5443" y="1419"/>
                    <a:pt x="5400" y="1406"/>
                    <a:pt x="5360" y="1363"/>
                  </a:cubicBezTo>
                  <a:cubicBezTo>
                    <a:pt x="5387" y="1337"/>
                    <a:pt x="5400" y="1324"/>
                    <a:pt x="5430" y="1294"/>
                  </a:cubicBezTo>
                  <a:cubicBezTo>
                    <a:pt x="5483" y="1241"/>
                    <a:pt x="5513" y="1158"/>
                    <a:pt x="5483" y="1128"/>
                  </a:cubicBezTo>
                  <a:cubicBezTo>
                    <a:pt x="5465" y="1104"/>
                    <a:pt x="5441" y="1097"/>
                    <a:pt x="5416" y="1097"/>
                  </a:cubicBezTo>
                  <a:cubicBezTo>
                    <a:pt x="5386" y="1097"/>
                    <a:pt x="5354" y="1108"/>
                    <a:pt x="5331" y="1115"/>
                  </a:cubicBezTo>
                  <a:cubicBezTo>
                    <a:pt x="5309" y="1119"/>
                    <a:pt x="5288" y="1120"/>
                    <a:pt x="5268" y="1120"/>
                  </a:cubicBezTo>
                  <a:cubicBezTo>
                    <a:pt x="5213" y="1120"/>
                    <a:pt x="5167" y="1108"/>
                    <a:pt x="5126" y="1089"/>
                  </a:cubicBezTo>
                  <a:cubicBezTo>
                    <a:pt x="4987" y="1033"/>
                    <a:pt x="4864" y="950"/>
                    <a:pt x="4769" y="828"/>
                  </a:cubicBezTo>
                  <a:cubicBezTo>
                    <a:pt x="4656" y="715"/>
                    <a:pt x="4560" y="580"/>
                    <a:pt x="4438" y="484"/>
                  </a:cubicBezTo>
                  <a:cubicBezTo>
                    <a:pt x="4256" y="345"/>
                    <a:pt x="4064" y="249"/>
                    <a:pt x="3843" y="206"/>
                  </a:cubicBezTo>
                  <a:cubicBezTo>
                    <a:pt x="3664" y="179"/>
                    <a:pt x="3472" y="166"/>
                    <a:pt x="3294" y="110"/>
                  </a:cubicBezTo>
                  <a:cubicBezTo>
                    <a:pt x="3211" y="70"/>
                    <a:pt x="3099" y="70"/>
                    <a:pt x="3003" y="40"/>
                  </a:cubicBezTo>
                  <a:cubicBezTo>
                    <a:pt x="2894" y="27"/>
                    <a:pt x="2768" y="27"/>
                    <a:pt x="2659" y="14"/>
                  </a:cubicBezTo>
                  <a:cubicBezTo>
                    <a:pt x="2576" y="5"/>
                    <a:pt x="2495" y="1"/>
                    <a:pt x="2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9;p38">
              <a:extLst>
                <a:ext uri="{FF2B5EF4-FFF2-40B4-BE49-F238E27FC236}">
                  <a16:creationId xmlns:a16="http://schemas.microsoft.com/office/drawing/2014/main" id="{49353E76-1018-1200-D220-F76604D527F4}"/>
                </a:ext>
              </a:extLst>
            </p:cNvPr>
            <p:cNvSpPr/>
            <p:nvPr/>
          </p:nvSpPr>
          <p:spPr>
            <a:xfrm>
              <a:off x="3022257" y="4261359"/>
              <a:ext cx="206149" cy="253854"/>
            </a:xfrm>
            <a:custGeom>
              <a:avLst/>
              <a:gdLst/>
              <a:ahLst/>
              <a:cxnLst/>
              <a:rect l="l" t="t" r="r" b="b"/>
              <a:pathLst>
                <a:path w="5017" h="6178" extrusionOk="0">
                  <a:moveTo>
                    <a:pt x="2499" y="1347"/>
                  </a:moveTo>
                  <a:cubicBezTo>
                    <a:pt x="2581" y="1347"/>
                    <a:pt x="2669" y="1369"/>
                    <a:pt x="2760" y="1369"/>
                  </a:cubicBezTo>
                  <a:cubicBezTo>
                    <a:pt x="2777" y="1369"/>
                    <a:pt x="2794" y="1368"/>
                    <a:pt x="2811" y="1366"/>
                  </a:cubicBezTo>
                  <a:cubicBezTo>
                    <a:pt x="2821" y="1364"/>
                    <a:pt x="2830" y="1364"/>
                    <a:pt x="2839" y="1364"/>
                  </a:cubicBezTo>
                  <a:cubicBezTo>
                    <a:pt x="2921" y="1364"/>
                    <a:pt x="2985" y="1425"/>
                    <a:pt x="3059" y="1475"/>
                  </a:cubicBezTo>
                  <a:cubicBezTo>
                    <a:pt x="3085" y="1488"/>
                    <a:pt x="3099" y="1531"/>
                    <a:pt x="3099" y="1558"/>
                  </a:cubicBezTo>
                  <a:cubicBezTo>
                    <a:pt x="3090" y="1593"/>
                    <a:pt x="3071" y="1600"/>
                    <a:pt x="3051" y="1600"/>
                  </a:cubicBezTo>
                  <a:cubicBezTo>
                    <a:pt x="3039" y="1600"/>
                    <a:pt x="3027" y="1598"/>
                    <a:pt x="3016" y="1598"/>
                  </a:cubicBezTo>
                  <a:lnTo>
                    <a:pt x="3003" y="1614"/>
                  </a:lnTo>
                  <a:cubicBezTo>
                    <a:pt x="3016" y="1667"/>
                    <a:pt x="2989" y="1710"/>
                    <a:pt x="2920" y="1710"/>
                  </a:cubicBezTo>
                  <a:cubicBezTo>
                    <a:pt x="2933" y="1736"/>
                    <a:pt x="2976" y="1763"/>
                    <a:pt x="2933" y="1806"/>
                  </a:cubicBezTo>
                  <a:cubicBezTo>
                    <a:pt x="2922" y="1817"/>
                    <a:pt x="2911" y="1821"/>
                    <a:pt x="2899" y="1821"/>
                  </a:cubicBezTo>
                  <a:cubicBezTo>
                    <a:pt x="2884" y="1821"/>
                    <a:pt x="2868" y="1813"/>
                    <a:pt x="2851" y="1806"/>
                  </a:cubicBezTo>
                  <a:cubicBezTo>
                    <a:pt x="2784" y="1763"/>
                    <a:pt x="2685" y="1750"/>
                    <a:pt x="2603" y="1723"/>
                  </a:cubicBezTo>
                  <a:cubicBezTo>
                    <a:pt x="2563" y="1723"/>
                    <a:pt x="2507" y="1723"/>
                    <a:pt x="2467" y="1736"/>
                  </a:cubicBezTo>
                  <a:cubicBezTo>
                    <a:pt x="2163" y="1793"/>
                    <a:pt x="1875" y="1902"/>
                    <a:pt x="1597" y="2041"/>
                  </a:cubicBezTo>
                  <a:cubicBezTo>
                    <a:pt x="1581" y="2057"/>
                    <a:pt x="1557" y="2074"/>
                    <a:pt x="1532" y="2074"/>
                  </a:cubicBezTo>
                  <a:cubicBezTo>
                    <a:pt x="1518" y="2074"/>
                    <a:pt x="1503" y="2068"/>
                    <a:pt x="1488" y="2054"/>
                  </a:cubicBezTo>
                  <a:cubicBezTo>
                    <a:pt x="1445" y="2011"/>
                    <a:pt x="1475" y="1984"/>
                    <a:pt x="1488" y="1945"/>
                  </a:cubicBezTo>
                  <a:cubicBezTo>
                    <a:pt x="1515" y="1889"/>
                    <a:pt x="1501" y="1832"/>
                    <a:pt x="1544" y="1779"/>
                  </a:cubicBezTo>
                  <a:cubicBezTo>
                    <a:pt x="1597" y="1736"/>
                    <a:pt x="1640" y="1680"/>
                    <a:pt x="1710" y="1654"/>
                  </a:cubicBezTo>
                  <a:cubicBezTo>
                    <a:pt x="1915" y="1515"/>
                    <a:pt x="2136" y="1432"/>
                    <a:pt x="2371" y="1366"/>
                  </a:cubicBezTo>
                  <a:cubicBezTo>
                    <a:pt x="2398" y="1349"/>
                    <a:pt x="2424" y="1349"/>
                    <a:pt x="2454" y="1349"/>
                  </a:cubicBezTo>
                  <a:cubicBezTo>
                    <a:pt x="2469" y="1348"/>
                    <a:pt x="2484" y="1347"/>
                    <a:pt x="2499" y="1347"/>
                  </a:cubicBezTo>
                  <a:close/>
                  <a:moveTo>
                    <a:pt x="2755" y="2123"/>
                  </a:moveTo>
                  <a:cubicBezTo>
                    <a:pt x="2768" y="2123"/>
                    <a:pt x="2798" y="2137"/>
                    <a:pt x="2824" y="2137"/>
                  </a:cubicBezTo>
                  <a:cubicBezTo>
                    <a:pt x="2851" y="2150"/>
                    <a:pt x="2880" y="2176"/>
                    <a:pt x="2880" y="2206"/>
                  </a:cubicBezTo>
                  <a:cubicBezTo>
                    <a:pt x="2880" y="2246"/>
                    <a:pt x="2851" y="2259"/>
                    <a:pt x="2811" y="2259"/>
                  </a:cubicBezTo>
                  <a:cubicBezTo>
                    <a:pt x="2768" y="2275"/>
                    <a:pt x="2768" y="2302"/>
                    <a:pt x="2755" y="2342"/>
                  </a:cubicBezTo>
                  <a:cubicBezTo>
                    <a:pt x="2728" y="2467"/>
                    <a:pt x="2685" y="2576"/>
                    <a:pt x="2576" y="2659"/>
                  </a:cubicBezTo>
                  <a:cubicBezTo>
                    <a:pt x="2544" y="2681"/>
                    <a:pt x="2516" y="2692"/>
                    <a:pt x="2492" y="2692"/>
                  </a:cubicBezTo>
                  <a:cubicBezTo>
                    <a:pt x="2454" y="2692"/>
                    <a:pt x="2427" y="2665"/>
                    <a:pt x="2411" y="2606"/>
                  </a:cubicBezTo>
                  <a:cubicBezTo>
                    <a:pt x="2384" y="2523"/>
                    <a:pt x="2411" y="2454"/>
                    <a:pt x="2424" y="2385"/>
                  </a:cubicBezTo>
                  <a:cubicBezTo>
                    <a:pt x="2437" y="2358"/>
                    <a:pt x="2454" y="2328"/>
                    <a:pt x="2467" y="2289"/>
                  </a:cubicBezTo>
                  <a:lnTo>
                    <a:pt x="2467" y="2289"/>
                  </a:lnTo>
                  <a:cubicBezTo>
                    <a:pt x="2272" y="2342"/>
                    <a:pt x="2107" y="2398"/>
                    <a:pt x="1941" y="2494"/>
                  </a:cubicBezTo>
                  <a:cubicBezTo>
                    <a:pt x="1901" y="2523"/>
                    <a:pt x="1858" y="2537"/>
                    <a:pt x="1806" y="2563"/>
                  </a:cubicBezTo>
                  <a:cubicBezTo>
                    <a:pt x="1794" y="2573"/>
                    <a:pt x="1783" y="2578"/>
                    <a:pt x="1773" y="2578"/>
                  </a:cubicBezTo>
                  <a:cubicBezTo>
                    <a:pt x="1756" y="2578"/>
                    <a:pt x="1739" y="2566"/>
                    <a:pt x="1723" y="2550"/>
                  </a:cubicBezTo>
                  <a:cubicBezTo>
                    <a:pt x="1693" y="2523"/>
                    <a:pt x="1710" y="2494"/>
                    <a:pt x="1749" y="2467"/>
                  </a:cubicBezTo>
                  <a:cubicBezTo>
                    <a:pt x="1819" y="2411"/>
                    <a:pt x="1901" y="2342"/>
                    <a:pt x="1984" y="2302"/>
                  </a:cubicBezTo>
                  <a:cubicBezTo>
                    <a:pt x="2107" y="2246"/>
                    <a:pt x="2219" y="2176"/>
                    <a:pt x="2341" y="2150"/>
                  </a:cubicBezTo>
                  <a:cubicBezTo>
                    <a:pt x="2480" y="2123"/>
                    <a:pt x="2619" y="2123"/>
                    <a:pt x="2755" y="2123"/>
                  </a:cubicBezTo>
                  <a:close/>
                  <a:moveTo>
                    <a:pt x="4451" y="2122"/>
                  </a:moveTo>
                  <a:cubicBezTo>
                    <a:pt x="4469" y="2122"/>
                    <a:pt x="4486" y="2122"/>
                    <a:pt x="4504" y="2123"/>
                  </a:cubicBezTo>
                  <a:cubicBezTo>
                    <a:pt x="4573" y="2137"/>
                    <a:pt x="4643" y="2150"/>
                    <a:pt x="4712" y="2176"/>
                  </a:cubicBezTo>
                  <a:cubicBezTo>
                    <a:pt x="4752" y="2206"/>
                    <a:pt x="4795" y="2246"/>
                    <a:pt x="4769" y="2289"/>
                  </a:cubicBezTo>
                  <a:cubicBezTo>
                    <a:pt x="4712" y="2358"/>
                    <a:pt x="4726" y="2454"/>
                    <a:pt x="4699" y="2537"/>
                  </a:cubicBezTo>
                  <a:cubicBezTo>
                    <a:pt x="4656" y="2646"/>
                    <a:pt x="4587" y="2702"/>
                    <a:pt x="4491" y="2728"/>
                  </a:cubicBezTo>
                  <a:cubicBezTo>
                    <a:pt x="4485" y="2730"/>
                    <a:pt x="4479" y="2730"/>
                    <a:pt x="4474" y="2730"/>
                  </a:cubicBezTo>
                  <a:cubicBezTo>
                    <a:pt x="4411" y="2730"/>
                    <a:pt x="4355" y="2665"/>
                    <a:pt x="4355" y="2590"/>
                  </a:cubicBezTo>
                  <a:cubicBezTo>
                    <a:pt x="4355" y="2494"/>
                    <a:pt x="4368" y="2385"/>
                    <a:pt x="4438" y="2289"/>
                  </a:cubicBezTo>
                  <a:cubicBezTo>
                    <a:pt x="4412" y="2284"/>
                    <a:pt x="4386" y="2281"/>
                    <a:pt x="4361" y="2281"/>
                  </a:cubicBezTo>
                  <a:cubicBezTo>
                    <a:pt x="4239" y="2281"/>
                    <a:pt x="4126" y="2333"/>
                    <a:pt x="4024" y="2358"/>
                  </a:cubicBezTo>
                  <a:cubicBezTo>
                    <a:pt x="3982" y="2371"/>
                    <a:pt x="3955" y="2385"/>
                    <a:pt x="3912" y="2398"/>
                  </a:cubicBezTo>
                  <a:cubicBezTo>
                    <a:pt x="3905" y="2401"/>
                    <a:pt x="3898" y="2403"/>
                    <a:pt x="3891" y="2403"/>
                  </a:cubicBezTo>
                  <a:cubicBezTo>
                    <a:pt x="3871" y="2403"/>
                    <a:pt x="3851" y="2391"/>
                    <a:pt x="3829" y="2371"/>
                  </a:cubicBezTo>
                  <a:cubicBezTo>
                    <a:pt x="3816" y="2342"/>
                    <a:pt x="3829" y="2315"/>
                    <a:pt x="3859" y="2289"/>
                  </a:cubicBezTo>
                  <a:cubicBezTo>
                    <a:pt x="3872" y="2275"/>
                    <a:pt x="3886" y="2259"/>
                    <a:pt x="3912" y="2259"/>
                  </a:cubicBezTo>
                  <a:cubicBezTo>
                    <a:pt x="4090" y="2183"/>
                    <a:pt x="4266" y="2122"/>
                    <a:pt x="4451" y="2122"/>
                  </a:cubicBezTo>
                  <a:close/>
                  <a:moveTo>
                    <a:pt x="2302" y="2728"/>
                  </a:moveTo>
                  <a:cubicBezTo>
                    <a:pt x="2328" y="2728"/>
                    <a:pt x="2371" y="2728"/>
                    <a:pt x="2371" y="2771"/>
                  </a:cubicBezTo>
                  <a:cubicBezTo>
                    <a:pt x="2384" y="2811"/>
                    <a:pt x="2355" y="2824"/>
                    <a:pt x="2315" y="2838"/>
                  </a:cubicBezTo>
                  <a:cubicBezTo>
                    <a:pt x="2280" y="2846"/>
                    <a:pt x="2245" y="2846"/>
                    <a:pt x="2211" y="2846"/>
                  </a:cubicBezTo>
                  <a:cubicBezTo>
                    <a:pt x="2176" y="2846"/>
                    <a:pt x="2141" y="2846"/>
                    <a:pt x="2107" y="2854"/>
                  </a:cubicBezTo>
                  <a:cubicBezTo>
                    <a:pt x="2102" y="2856"/>
                    <a:pt x="2098" y="2857"/>
                    <a:pt x="2094" y="2857"/>
                  </a:cubicBezTo>
                  <a:cubicBezTo>
                    <a:pt x="2072" y="2857"/>
                    <a:pt x="2054" y="2831"/>
                    <a:pt x="2054" y="2798"/>
                  </a:cubicBezTo>
                  <a:cubicBezTo>
                    <a:pt x="2054" y="2755"/>
                    <a:pt x="2080" y="2742"/>
                    <a:pt x="2107" y="2742"/>
                  </a:cubicBezTo>
                  <a:cubicBezTo>
                    <a:pt x="2176" y="2742"/>
                    <a:pt x="2232" y="2742"/>
                    <a:pt x="2302" y="2728"/>
                  </a:cubicBezTo>
                  <a:close/>
                  <a:moveTo>
                    <a:pt x="359" y="3150"/>
                  </a:moveTo>
                  <a:cubicBezTo>
                    <a:pt x="382" y="3150"/>
                    <a:pt x="412" y="3161"/>
                    <a:pt x="440" y="3168"/>
                  </a:cubicBezTo>
                  <a:cubicBezTo>
                    <a:pt x="648" y="3224"/>
                    <a:pt x="771" y="3377"/>
                    <a:pt x="827" y="3582"/>
                  </a:cubicBezTo>
                  <a:cubicBezTo>
                    <a:pt x="853" y="3681"/>
                    <a:pt x="866" y="3777"/>
                    <a:pt x="866" y="3873"/>
                  </a:cubicBezTo>
                  <a:cubicBezTo>
                    <a:pt x="866" y="3927"/>
                    <a:pt x="842" y="3964"/>
                    <a:pt x="804" y="3964"/>
                  </a:cubicBezTo>
                  <a:cubicBezTo>
                    <a:pt x="794" y="3964"/>
                    <a:pt x="782" y="3961"/>
                    <a:pt x="771" y="3955"/>
                  </a:cubicBezTo>
                  <a:cubicBezTo>
                    <a:pt x="744" y="3942"/>
                    <a:pt x="731" y="3942"/>
                    <a:pt x="731" y="3912"/>
                  </a:cubicBezTo>
                  <a:cubicBezTo>
                    <a:pt x="731" y="3873"/>
                    <a:pt x="718" y="3846"/>
                    <a:pt x="718" y="3803"/>
                  </a:cubicBezTo>
                  <a:cubicBezTo>
                    <a:pt x="648" y="3859"/>
                    <a:pt x="648" y="3955"/>
                    <a:pt x="566" y="3995"/>
                  </a:cubicBezTo>
                  <a:lnTo>
                    <a:pt x="536" y="3995"/>
                  </a:lnTo>
                  <a:cubicBezTo>
                    <a:pt x="483" y="3982"/>
                    <a:pt x="483" y="3942"/>
                    <a:pt x="496" y="3886"/>
                  </a:cubicBezTo>
                  <a:cubicBezTo>
                    <a:pt x="523" y="3790"/>
                    <a:pt x="579" y="3707"/>
                    <a:pt x="618" y="3625"/>
                  </a:cubicBezTo>
                  <a:cubicBezTo>
                    <a:pt x="648" y="3582"/>
                    <a:pt x="635" y="3542"/>
                    <a:pt x="605" y="3499"/>
                  </a:cubicBezTo>
                  <a:cubicBezTo>
                    <a:pt x="566" y="3403"/>
                    <a:pt x="496" y="3334"/>
                    <a:pt x="400" y="3307"/>
                  </a:cubicBezTo>
                  <a:lnTo>
                    <a:pt x="387" y="3294"/>
                  </a:lnTo>
                  <a:cubicBezTo>
                    <a:pt x="344" y="3267"/>
                    <a:pt x="288" y="3251"/>
                    <a:pt x="317" y="3185"/>
                  </a:cubicBezTo>
                  <a:cubicBezTo>
                    <a:pt x="324" y="3159"/>
                    <a:pt x="339" y="3150"/>
                    <a:pt x="359" y="3150"/>
                  </a:cubicBezTo>
                  <a:close/>
                  <a:moveTo>
                    <a:pt x="3611" y="1697"/>
                  </a:moveTo>
                  <a:cubicBezTo>
                    <a:pt x="3638" y="1697"/>
                    <a:pt x="3638" y="1710"/>
                    <a:pt x="3651" y="1736"/>
                  </a:cubicBezTo>
                  <a:cubicBezTo>
                    <a:pt x="3664" y="1875"/>
                    <a:pt x="3694" y="2027"/>
                    <a:pt x="3707" y="2163"/>
                  </a:cubicBezTo>
                  <a:cubicBezTo>
                    <a:pt x="3733" y="2411"/>
                    <a:pt x="3760" y="2659"/>
                    <a:pt x="3829" y="2894"/>
                  </a:cubicBezTo>
                  <a:cubicBezTo>
                    <a:pt x="3886" y="3072"/>
                    <a:pt x="3899" y="3251"/>
                    <a:pt x="3925" y="3416"/>
                  </a:cubicBezTo>
                  <a:cubicBezTo>
                    <a:pt x="3955" y="3568"/>
                    <a:pt x="3925" y="3707"/>
                    <a:pt x="3886" y="3846"/>
                  </a:cubicBezTo>
                  <a:cubicBezTo>
                    <a:pt x="3872" y="3955"/>
                    <a:pt x="3829" y="4064"/>
                    <a:pt x="3803" y="4190"/>
                  </a:cubicBezTo>
                  <a:cubicBezTo>
                    <a:pt x="3790" y="4217"/>
                    <a:pt x="3776" y="4243"/>
                    <a:pt x="3733" y="4243"/>
                  </a:cubicBezTo>
                  <a:cubicBezTo>
                    <a:pt x="3700" y="4240"/>
                    <a:pt x="3668" y="4239"/>
                    <a:pt x="3636" y="4239"/>
                  </a:cubicBezTo>
                  <a:cubicBezTo>
                    <a:pt x="3591" y="4239"/>
                    <a:pt x="3548" y="4241"/>
                    <a:pt x="3505" y="4241"/>
                  </a:cubicBezTo>
                  <a:cubicBezTo>
                    <a:pt x="3438" y="4241"/>
                    <a:pt x="3373" y="4237"/>
                    <a:pt x="3307" y="4217"/>
                  </a:cubicBezTo>
                  <a:cubicBezTo>
                    <a:pt x="3211" y="4190"/>
                    <a:pt x="3128" y="4160"/>
                    <a:pt x="3046" y="4121"/>
                  </a:cubicBezTo>
                  <a:cubicBezTo>
                    <a:pt x="3003" y="4094"/>
                    <a:pt x="2976" y="4064"/>
                    <a:pt x="3003" y="4012"/>
                  </a:cubicBezTo>
                  <a:cubicBezTo>
                    <a:pt x="3023" y="4000"/>
                    <a:pt x="3036" y="3984"/>
                    <a:pt x="3055" y="3984"/>
                  </a:cubicBezTo>
                  <a:cubicBezTo>
                    <a:pt x="3064" y="3984"/>
                    <a:pt x="3073" y="3987"/>
                    <a:pt x="3085" y="3995"/>
                  </a:cubicBezTo>
                  <a:cubicBezTo>
                    <a:pt x="3224" y="4078"/>
                    <a:pt x="3390" y="4094"/>
                    <a:pt x="3555" y="4121"/>
                  </a:cubicBezTo>
                  <a:cubicBezTo>
                    <a:pt x="3611" y="4121"/>
                    <a:pt x="3638" y="4121"/>
                    <a:pt x="3651" y="4051"/>
                  </a:cubicBezTo>
                  <a:cubicBezTo>
                    <a:pt x="3677" y="3886"/>
                    <a:pt x="3720" y="3707"/>
                    <a:pt x="3747" y="3529"/>
                  </a:cubicBezTo>
                  <a:lnTo>
                    <a:pt x="3747" y="3433"/>
                  </a:lnTo>
                  <a:cubicBezTo>
                    <a:pt x="3733" y="3211"/>
                    <a:pt x="3677" y="2990"/>
                    <a:pt x="3638" y="2771"/>
                  </a:cubicBezTo>
                  <a:cubicBezTo>
                    <a:pt x="3595" y="2550"/>
                    <a:pt x="3581" y="2328"/>
                    <a:pt x="3568" y="2094"/>
                  </a:cubicBezTo>
                  <a:cubicBezTo>
                    <a:pt x="3568" y="1998"/>
                    <a:pt x="3542" y="1889"/>
                    <a:pt x="3542" y="1793"/>
                  </a:cubicBezTo>
                  <a:cubicBezTo>
                    <a:pt x="3542" y="1763"/>
                    <a:pt x="3542" y="1750"/>
                    <a:pt x="3555" y="1723"/>
                  </a:cubicBezTo>
                  <a:cubicBezTo>
                    <a:pt x="3568" y="1710"/>
                    <a:pt x="3581" y="1697"/>
                    <a:pt x="3611" y="1697"/>
                  </a:cubicBezTo>
                  <a:close/>
                  <a:moveTo>
                    <a:pt x="2290" y="4386"/>
                  </a:moveTo>
                  <a:cubicBezTo>
                    <a:pt x="2303" y="4386"/>
                    <a:pt x="2317" y="4390"/>
                    <a:pt x="2328" y="4395"/>
                  </a:cubicBezTo>
                  <a:cubicBezTo>
                    <a:pt x="2355" y="4425"/>
                    <a:pt x="2355" y="4451"/>
                    <a:pt x="2328" y="4478"/>
                  </a:cubicBezTo>
                  <a:cubicBezTo>
                    <a:pt x="2302" y="4508"/>
                    <a:pt x="2328" y="4534"/>
                    <a:pt x="2355" y="4547"/>
                  </a:cubicBezTo>
                  <a:cubicBezTo>
                    <a:pt x="2454" y="4617"/>
                    <a:pt x="2576" y="4673"/>
                    <a:pt x="2685" y="4726"/>
                  </a:cubicBezTo>
                  <a:cubicBezTo>
                    <a:pt x="2778" y="4779"/>
                    <a:pt x="2876" y="4795"/>
                    <a:pt x="2975" y="4795"/>
                  </a:cubicBezTo>
                  <a:cubicBezTo>
                    <a:pt x="3085" y="4795"/>
                    <a:pt x="3197" y="4776"/>
                    <a:pt x="3307" y="4769"/>
                  </a:cubicBezTo>
                  <a:cubicBezTo>
                    <a:pt x="3485" y="4756"/>
                    <a:pt x="3638" y="4713"/>
                    <a:pt x="3776" y="4617"/>
                  </a:cubicBezTo>
                  <a:cubicBezTo>
                    <a:pt x="3785" y="4612"/>
                    <a:pt x="3793" y="4610"/>
                    <a:pt x="3800" y="4610"/>
                  </a:cubicBezTo>
                  <a:cubicBezTo>
                    <a:pt x="3831" y="4610"/>
                    <a:pt x="3846" y="4645"/>
                    <a:pt x="3874" y="4645"/>
                  </a:cubicBezTo>
                  <a:cubicBezTo>
                    <a:pt x="3878" y="4645"/>
                    <a:pt x="3882" y="4644"/>
                    <a:pt x="3886" y="4643"/>
                  </a:cubicBezTo>
                  <a:lnTo>
                    <a:pt x="3886" y="4643"/>
                  </a:lnTo>
                  <a:cubicBezTo>
                    <a:pt x="3886" y="4686"/>
                    <a:pt x="3899" y="4713"/>
                    <a:pt x="3872" y="4739"/>
                  </a:cubicBezTo>
                  <a:cubicBezTo>
                    <a:pt x="3829" y="4769"/>
                    <a:pt x="3803" y="4795"/>
                    <a:pt x="3760" y="4822"/>
                  </a:cubicBezTo>
                  <a:cubicBezTo>
                    <a:pt x="3622" y="4874"/>
                    <a:pt x="3492" y="4949"/>
                    <a:pt x="3332" y="4949"/>
                  </a:cubicBezTo>
                  <a:cubicBezTo>
                    <a:pt x="3319" y="4949"/>
                    <a:pt x="3307" y="4948"/>
                    <a:pt x="3294" y="4947"/>
                  </a:cubicBezTo>
                  <a:cubicBezTo>
                    <a:pt x="3271" y="4945"/>
                    <a:pt x="3249" y="4944"/>
                    <a:pt x="3228" y="4944"/>
                  </a:cubicBezTo>
                  <a:cubicBezTo>
                    <a:pt x="3142" y="4944"/>
                    <a:pt x="3064" y="4961"/>
                    <a:pt x="2976" y="4961"/>
                  </a:cubicBezTo>
                  <a:cubicBezTo>
                    <a:pt x="2824" y="4947"/>
                    <a:pt x="2685" y="4891"/>
                    <a:pt x="2550" y="4822"/>
                  </a:cubicBezTo>
                  <a:cubicBezTo>
                    <a:pt x="2454" y="4769"/>
                    <a:pt x="2355" y="4713"/>
                    <a:pt x="2272" y="4630"/>
                  </a:cubicBezTo>
                  <a:cubicBezTo>
                    <a:pt x="2262" y="4620"/>
                    <a:pt x="2254" y="4615"/>
                    <a:pt x="2246" y="4615"/>
                  </a:cubicBezTo>
                  <a:cubicBezTo>
                    <a:pt x="2233" y="4615"/>
                    <a:pt x="2222" y="4627"/>
                    <a:pt x="2206" y="4643"/>
                  </a:cubicBezTo>
                  <a:cubicBezTo>
                    <a:pt x="2196" y="4661"/>
                    <a:pt x="2182" y="4673"/>
                    <a:pt x="2167" y="4673"/>
                  </a:cubicBezTo>
                  <a:cubicBezTo>
                    <a:pt x="2157" y="4673"/>
                    <a:pt x="2147" y="4668"/>
                    <a:pt x="2136" y="4656"/>
                  </a:cubicBezTo>
                  <a:cubicBezTo>
                    <a:pt x="2107" y="4630"/>
                    <a:pt x="2093" y="4603"/>
                    <a:pt x="2107" y="4574"/>
                  </a:cubicBezTo>
                  <a:cubicBezTo>
                    <a:pt x="2149" y="4508"/>
                    <a:pt x="2189" y="4451"/>
                    <a:pt x="2245" y="4408"/>
                  </a:cubicBezTo>
                  <a:cubicBezTo>
                    <a:pt x="2253" y="4393"/>
                    <a:pt x="2271" y="4386"/>
                    <a:pt x="2290" y="4386"/>
                  </a:cubicBezTo>
                  <a:close/>
                  <a:moveTo>
                    <a:pt x="2632" y="0"/>
                  </a:moveTo>
                  <a:cubicBezTo>
                    <a:pt x="2507" y="14"/>
                    <a:pt x="2398" y="43"/>
                    <a:pt x="2288" y="126"/>
                  </a:cubicBezTo>
                  <a:cubicBezTo>
                    <a:pt x="2189" y="192"/>
                    <a:pt x="2093" y="248"/>
                    <a:pt x="1984" y="291"/>
                  </a:cubicBezTo>
                  <a:cubicBezTo>
                    <a:pt x="1667" y="400"/>
                    <a:pt x="1475" y="622"/>
                    <a:pt x="1419" y="953"/>
                  </a:cubicBezTo>
                  <a:cubicBezTo>
                    <a:pt x="1405" y="1075"/>
                    <a:pt x="1379" y="1184"/>
                    <a:pt x="1349" y="1297"/>
                  </a:cubicBezTo>
                  <a:cubicBezTo>
                    <a:pt x="1280" y="1502"/>
                    <a:pt x="1253" y="1710"/>
                    <a:pt x="1253" y="1915"/>
                  </a:cubicBezTo>
                  <a:cubicBezTo>
                    <a:pt x="1253" y="2011"/>
                    <a:pt x="1253" y="2123"/>
                    <a:pt x="1240" y="2219"/>
                  </a:cubicBezTo>
                  <a:cubicBezTo>
                    <a:pt x="1227" y="2275"/>
                    <a:pt x="1214" y="2342"/>
                    <a:pt x="1227" y="2398"/>
                  </a:cubicBezTo>
                  <a:cubicBezTo>
                    <a:pt x="1240" y="2523"/>
                    <a:pt x="1253" y="2633"/>
                    <a:pt x="1267" y="2755"/>
                  </a:cubicBezTo>
                  <a:cubicBezTo>
                    <a:pt x="1310" y="3003"/>
                    <a:pt x="1362" y="3251"/>
                    <a:pt x="1379" y="3515"/>
                  </a:cubicBezTo>
                  <a:cubicBezTo>
                    <a:pt x="1379" y="3598"/>
                    <a:pt x="1392" y="3694"/>
                    <a:pt x="1280" y="3747"/>
                  </a:cubicBezTo>
                  <a:cubicBezTo>
                    <a:pt x="1242" y="3769"/>
                    <a:pt x="1205" y="3780"/>
                    <a:pt x="1171" y="3780"/>
                  </a:cubicBezTo>
                  <a:cubicBezTo>
                    <a:pt x="1118" y="3780"/>
                    <a:pt x="1073" y="3753"/>
                    <a:pt x="1048" y="3694"/>
                  </a:cubicBezTo>
                  <a:cubicBezTo>
                    <a:pt x="1019" y="3638"/>
                    <a:pt x="992" y="3598"/>
                    <a:pt x="979" y="3529"/>
                  </a:cubicBezTo>
                  <a:cubicBezTo>
                    <a:pt x="966" y="3334"/>
                    <a:pt x="840" y="3168"/>
                    <a:pt x="840" y="2976"/>
                  </a:cubicBezTo>
                  <a:lnTo>
                    <a:pt x="840" y="2950"/>
                  </a:lnTo>
                  <a:cubicBezTo>
                    <a:pt x="754" y="2813"/>
                    <a:pt x="633" y="2711"/>
                    <a:pt x="460" y="2711"/>
                  </a:cubicBezTo>
                  <a:cubicBezTo>
                    <a:pt x="441" y="2711"/>
                    <a:pt x="421" y="2713"/>
                    <a:pt x="400" y="2715"/>
                  </a:cubicBezTo>
                  <a:cubicBezTo>
                    <a:pt x="288" y="2728"/>
                    <a:pt x="222" y="2785"/>
                    <a:pt x="152" y="2881"/>
                  </a:cubicBezTo>
                  <a:cubicBezTo>
                    <a:pt x="83" y="2990"/>
                    <a:pt x="56" y="3115"/>
                    <a:pt x="0" y="3224"/>
                  </a:cubicBezTo>
                  <a:lnTo>
                    <a:pt x="0" y="3529"/>
                  </a:lnTo>
                  <a:cubicBezTo>
                    <a:pt x="0" y="3542"/>
                    <a:pt x="0" y="3542"/>
                    <a:pt x="13" y="3542"/>
                  </a:cubicBezTo>
                  <a:lnTo>
                    <a:pt x="0" y="3555"/>
                  </a:lnTo>
                  <a:lnTo>
                    <a:pt x="0" y="3598"/>
                  </a:lnTo>
                  <a:cubicBezTo>
                    <a:pt x="40" y="3664"/>
                    <a:pt x="40" y="3747"/>
                    <a:pt x="56" y="3830"/>
                  </a:cubicBezTo>
                  <a:cubicBezTo>
                    <a:pt x="96" y="4107"/>
                    <a:pt x="235" y="4326"/>
                    <a:pt x="453" y="4491"/>
                  </a:cubicBezTo>
                  <a:cubicBezTo>
                    <a:pt x="535" y="4548"/>
                    <a:pt x="615" y="4597"/>
                    <a:pt x="709" y="4597"/>
                  </a:cubicBezTo>
                  <a:cubicBezTo>
                    <a:pt x="729" y="4597"/>
                    <a:pt x="749" y="4595"/>
                    <a:pt x="771" y="4590"/>
                  </a:cubicBezTo>
                  <a:cubicBezTo>
                    <a:pt x="827" y="4590"/>
                    <a:pt x="883" y="4560"/>
                    <a:pt x="936" y="4560"/>
                  </a:cubicBezTo>
                  <a:cubicBezTo>
                    <a:pt x="966" y="4547"/>
                    <a:pt x="979" y="4534"/>
                    <a:pt x="979" y="4508"/>
                  </a:cubicBezTo>
                  <a:cubicBezTo>
                    <a:pt x="979" y="4451"/>
                    <a:pt x="1005" y="4425"/>
                    <a:pt x="1062" y="4425"/>
                  </a:cubicBezTo>
                  <a:cubicBezTo>
                    <a:pt x="1114" y="4425"/>
                    <a:pt x="1101" y="4478"/>
                    <a:pt x="1101" y="4508"/>
                  </a:cubicBezTo>
                  <a:cubicBezTo>
                    <a:pt x="1114" y="4630"/>
                    <a:pt x="1131" y="4739"/>
                    <a:pt x="1131" y="4851"/>
                  </a:cubicBezTo>
                  <a:cubicBezTo>
                    <a:pt x="1157" y="5086"/>
                    <a:pt x="1227" y="5305"/>
                    <a:pt x="1280" y="5526"/>
                  </a:cubicBezTo>
                  <a:cubicBezTo>
                    <a:pt x="1296" y="5596"/>
                    <a:pt x="1323" y="5665"/>
                    <a:pt x="1379" y="5705"/>
                  </a:cubicBezTo>
                  <a:cubicBezTo>
                    <a:pt x="1488" y="5761"/>
                    <a:pt x="1584" y="5814"/>
                    <a:pt x="1693" y="5870"/>
                  </a:cubicBezTo>
                  <a:cubicBezTo>
                    <a:pt x="2011" y="6009"/>
                    <a:pt x="2355" y="6092"/>
                    <a:pt x="2702" y="6161"/>
                  </a:cubicBezTo>
                  <a:cubicBezTo>
                    <a:pt x="2713" y="6163"/>
                    <a:pt x="2722" y="6164"/>
                    <a:pt x="2729" y="6164"/>
                  </a:cubicBezTo>
                  <a:cubicBezTo>
                    <a:pt x="2768" y="6164"/>
                    <a:pt x="2771" y="6138"/>
                    <a:pt x="2784" y="6105"/>
                  </a:cubicBezTo>
                  <a:cubicBezTo>
                    <a:pt x="2784" y="6049"/>
                    <a:pt x="2784" y="6009"/>
                    <a:pt x="2798" y="5966"/>
                  </a:cubicBezTo>
                  <a:cubicBezTo>
                    <a:pt x="2809" y="5955"/>
                    <a:pt x="2811" y="5924"/>
                    <a:pt x="2847" y="5924"/>
                  </a:cubicBezTo>
                  <a:cubicBezTo>
                    <a:pt x="2852" y="5924"/>
                    <a:pt x="2859" y="5924"/>
                    <a:pt x="2867" y="5926"/>
                  </a:cubicBezTo>
                  <a:cubicBezTo>
                    <a:pt x="2894" y="5926"/>
                    <a:pt x="2920" y="5939"/>
                    <a:pt x="2920" y="5979"/>
                  </a:cubicBezTo>
                  <a:cubicBezTo>
                    <a:pt x="2907" y="6009"/>
                    <a:pt x="2920" y="6035"/>
                    <a:pt x="2920" y="6062"/>
                  </a:cubicBezTo>
                  <a:cubicBezTo>
                    <a:pt x="2907" y="6174"/>
                    <a:pt x="2907" y="6174"/>
                    <a:pt x="3032" y="6174"/>
                  </a:cubicBezTo>
                  <a:cubicBezTo>
                    <a:pt x="3046" y="6174"/>
                    <a:pt x="3056" y="6178"/>
                    <a:pt x="3065" y="6178"/>
                  </a:cubicBezTo>
                  <a:cubicBezTo>
                    <a:pt x="3075" y="6178"/>
                    <a:pt x="3085" y="6174"/>
                    <a:pt x="3099" y="6161"/>
                  </a:cubicBezTo>
                  <a:cubicBezTo>
                    <a:pt x="3072" y="6118"/>
                    <a:pt x="3072" y="6062"/>
                    <a:pt x="3072" y="6022"/>
                  </a:cubicBezTo>
                  <a:cubicBezTo>
                    <a:pt x="3072" y="5968"/>
                    <a:pt x="3096" y="5939"/>
                    <a:pt x="3131" y="5939"/>
                  </a:cubicBezTo>
                  <a:cubicBezTo>
                    <a:pt x="3151" y="5939"/>
                    <a:pt x="3173" y="5947"/>
                    <a:pt x="3198" y="5966"/>
                  </a:cubicBezTo>
                  <a:cubicBezTo>
                    <a:pt x="3198" y="5966"/>
                    <a:pt x="3211" y="5966"/>
                    <a:pt x="3211" y="5979"/>
                  </a:cubicBezTo>
                  <a:lnTo>
                    <a:pt x="3198" y="5979"/>
                  </a:lnTo>
                  <a:cubicBezTo>
                    <a:pt x="3211" y="6035"/>
                    <a:pt x="3211" y="6078"/>
                    <a:pt x="3224" y="6118"/>
                  </a:cubicBezTo>
                  <a:cubicBezTo>
                    <a:pt x="3234" y="6150"/>
                    <a:pt x="3252" y="6166"/>
                    <a:pt x="3272" y="6166"/>
                  </a:cubicBezTo>
                  <a:cubicBezTo>
                    <a:pt x="3279" y="6166"/>
                    <a:pt x="3286" y="6164"/>
                    <a:pt x="3294" y="6161"/>
                  </a:cubicBezTo>
                  <a:cubicBezTo>
                    <a:pt x="3363" y="6144"/>
                    <a:pt x="3446" y="6144"/>
                    <a:pt x="3528" y="6131"/>
                  </a:cubicBezTo>
                  <a:cubicBezTo>
                    <a:pt x="3568" y="6131"/>
                    <a:pt x="3595" y="6105"/>
                    <a:pt x="3581" y="6049"/>
                  </a:cubicBezTo>
                  <a:cubicBezTo>
                    <a:pt x="3555" y="5979"/>
                    <a:pt x="3555" y="5896"/>
                    <a:pt x="3542" y="5830"/>
                  </a:cubicBezTo>
                  <a:cubicBezTo>
                    <a:pt x="3542" y="5787"/>
                    <a:pt x="3542" y="5748"/>
                    <a:pt x="3581" y="5748"/>
                  </a:cubicBezTo>
                  <a:cubicBezTo>
                    <a:pt x="3593" y="5743"/>
                    <a:pt x="3603" y="5741"/>
                    <a:pt x="3612" y="5741"/>
                  </a:cubicBezTo>
                  <a:cubicBezTo>
                    <a:pt x="3638" y="5741"/>
                    <a:pt x="3658" y="5758"/>
                    <a:pt x="3677" y="5787"/>
                  </a:cubicBezTo>
                  <a:cubicBezTo>
                    <a:pt x="3694" y="5870"/>
                    <a:pt x="3720" y="5953"/>
                    <a:pt x="3747" y="6035"/>
                  </a:cubicBezTo>
                  <a:cubicBezTo>
                    <a:pt x="3757" y="6068"/>
                    <a:pt x="3769" y="6083"/>
                    <a:pt x="3791" y="6083"/>
                  </a:cubicBezTo>
                  <a:cubicBezTo>
                    <a:pt x="3798" y="6083"/>
                    <a:pt x="3806" y="6082"/>
                    <a:pt x="3816" y="6078"/>
                  </a:cubicBezTo>
                  <a:cubicBezTo>
                    <a:pt x="3872" y="6049"/>
                    <a:pt x="3925" y="6022"/>
                    <a:pt x="3982" y="6009"/>
                  </a:cubicBezTo>
                  <a:cubicBezTo>
                    <a:pt x="4160" y="5953"/>
                    <a:pt x="4273" y="5830"/>
                    <a:pt x="4355" y="5678"/>
                  </a:cubicBezTo>
                  <a:cubicBezTo>
                    <a:pt x="4438" y="5513"/>
                    <a:pt x="4504" y="5334"/>
                    <a:pt x="4547" y="5152"/>
                  </a:cubicBezTo>
                  <a:cubicBezTo>
                    <a:pt x="4603" y="4961"/>
                    <a:pt x="4656" y="4769"/>
                    <a:pt x="4712" y="4590"/>
                  </a:cubicBezTo>
                  <a:cubicBezTo>
                    <a:pt x="4769" y="4355"/>
                    <a:pt x="4821" y="4121"/>
                    <a:pt x="4864" y="3886"/>
                  </a:cubicBezTo>
                  <a:cubicBezTo>
                    <a:pt x="4917" y="3638"/>
                    <a:pt x="4947" y="3377"/>
                    <a:pt x="4960" y="3129"/>
                  </a:cubicBezTo>
                  <a:cubicBezTo>
                    <a:pt x="4974" y="2907"/>
                    <a:pt x="5000" y="2702"/>
                    <a:pt x="5017" y="2494"/>
                  </a:cubicBezTo>
                  <a:cubicBezTo>
                    <a:pt x="5017" y="2302"/>
                    <a:pt x="5000" y="2110"/>
                    <a:pt x="4974" y="1928"/>
                  </a:cubicBezTo>
                  <a:cubicBezTo>
                    <a:pt x="4974" y="1832"/>
                    <a:pt x="4934" y="1793"/>
                    <a:pt x="4851" y="1763"/>
                  </a:cubicBezTo>
                  <a:cubicBezTo>
                    <a:pt x="4691" y="1706"/>
                    <a:pt x="4530" y="1682"/>
                    <a:pt x="4369" y="1682"/>
                  </a:cubicBezTo>
                  <a:cubicBezTo>
                    <a:pt x="4295" y="1682"/>
                    <a:pt x="4221" y="1687"/>
                    <a:pt x="4147" y="1697"/>
                  </a:cubicBezTo>
                  <a:cubicBezTo>
                    <a:pt x="4064" y="1710"/>
                    <a:pt x="3995" y="1736"/>
                    <a:pt x="3925" y="1736"/>
                  </a:cubicBezTo>
                  <a:cubicBezTo>
                    <a:pt x="3912" y="1738"/>
                    <a:pt x="3901" y="1740"/>
                    <a:pt x="3891" y="1740"/>
                  </a:cubicBezTo>
                  <a:cubicBezTo>
                    <a:pt x="3840" y="1740"/>
                    <a:pt x="3834" y="1708"/>
                    <a:pt x="3859" y="1627"/>
                  </a:cubicBezTo>
                  <a:cubicBezTo>
                    <a:pt x="3747" y="1614"/>
                    <a:pt x="3747" y="1598"/>
                    <a:pt x="3776" y="1488"/>
                  </a:cubicBezTo>
                  <a:cubicBezTo>
                    <a:pt x="3803" y="1392"/>
                    <a:pt x="3899" y="1366"/>
                    <a:pt x="3982" y="1349"/>
                  </a:cubicBezTo>
                  <a:cubicBezTo>
                    <a:pt x="4122" y="1330"/>
                    <a:pt x="4264" y="1311"/>
                    <a:pt x="4406" y="1311"/>
                  </a:cubicBezTo>
                  <a:cubicBezTo>
                    <a:pt x="4560" y="1311"/>
                    <a:pt x="4713" y="1334"/>
                    <a:pt x="4864" y="1406"/>
                  </a:cubicBezTo>
                  <a:cubicBezTo>
                    <a:pt x="4891" y="1349"/>
                    <a:pt x="4864" y="1323"/>
                    <a:pt x="4851" y="1283"/>
                  </a:cubicBezTo>
                  <a:cubicBezTo>
                    <a:pt x="4808" y="1118"/>
                    <a:pt x="4726" y="966"/>
                    <a:pt x="4630" y="827"/>
                  </a:cubicBezTo>
                  <a:cubicBezTo>
                    <a:pt x="4521" y="648"/>
                    <a:pt x="4382" y="483"/>
                    <a:pt x="4190" y="387"/>
                  </a:cubicBezTo>
                  <a:cubicBezTo>
                    <a:pt x="3982" y="262"/>
                    <a:pt x="3747" y="166"/>
                    <a:pt x="3499" y="96"/>
                  </a:cubicBezTo>
                  <a:cubicBezTo>
                    <a:pt x="3211" y="27"/>
                    <a:pt x="2933" y="0"/>
                    <a:pt x="2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0;p38">
              <a:extLst>
                <a:ext uri="{FF2B5EF4-FFF2-40B4-BE49-F238E27FC236}">
                  <a16:creationId xmlns:a16="http://schemas.microsoft.com/office/drawing/2014/main" id="{C0E048F0-E8A3-028C-7918-D593A62A9AC4}"/>
                </a:ext>
              </a:extLst>
            </p:cNvPr>
            <p:cNvSpPr/>
            <p:nvPr/>
          </p:nvSpPr>
          <p:spPr>
            <a:xfrm>
              <a:off x="3022257" y="4658787"/>
              <a:ext cx="103013" cy="145869"/>
            </a:xfrm>
            <a:custGeom>
              <a:avLst/>
              <a:gdLst/>
              <a:ahLst/>
              <a:cxnLst/>
              <a:rect l="l" t="t" r="r" b="b"/>
              <a:pathLst>
                <a:path w="2507" h="3550" extrusionOk="0">
                  <a:moveTo>
                    <a:pt x="1888" y="1"/>
                  </a:moveTo>
                  <a:cubicBezTo>
                    <a:pt x="1858" y="44"/>
                    <a:pt x="1832" y="57"/>
                    <a:pt x="1819" y="84"/>
                  </a:cubicBezTo>
                  <a:cubicBezTo>
                    <a:pt x="1744" y="226"/>
                    <a:pt x="1662" y="283"/>
                    <a:pt x="1556" y="283"/>
                  </a:cubicBezTo>
                  <a:cubicBezTo>
                    <a:pt x="1507" y="283"/>
                    <a:pt x="1453" y="271"/>
                    <a:pt x="1392" y="249"/>
                  </a:cubicBezTo>
                  <a:cubicBezTo>
                    <a:pt x="1304" y="228"/>
                    <a:pt x="1212" y="209"/>
                    <a:pt x="1121" y="209"/>
                  </a:cubicBezTo>
                  <a:cubicBezTo>
                    <a:pt x="1040" y="209"/>
                    <a:pt x="960" y="224"/>
                    <a:pt x="883" y="262"/>
                  </a:cubicBezTo>
                  <a:cubicBezTo>
                    <a:pt x="648" y="375"/>
                    <a:pt x="579" y="510"/>
                    <a:pt x="648" y="718"/>
                  </a:cubicBezTo>
                  <a:cubicBezTo>
                    <a:pt x="648" y="745"/>
                    <a:pt x="675" y="771"/>
                    <a:pt x="688" y="801"/>
                  </a:cubicBezTo>
                  <a:cubicBezTo>
                    <a:pt x="718" y="897"/>
                    <a:pt x="731" y="980"/>
                    <a:pt x="661" y="1076"/>
                  </a:cubicBezTo>
                  <a:cubicBezTo>
                    <a:pt x="605" y="1145"/>
                    <a:pt x="523" y="1145"/>
                    <a:pt x="453" y="1145"/>
                  </a:cubicBezTo>
                  <a:cubicBezTo>
                    <a:pt x="331" y="1172"/>
                    <a:pt x="205" y="1172"/>
                    <a:pt x="96" y="1254"/>
                  </a:cubicBezTo>
                  <a:cubicBezTo>
                    <a:pt x="74" y="1279"/>
                    <a:pt x="50" y="1301"/>
                    <a:pt x="21" y="1301"/>
                  </a:cubicBezTo>
                  <a:cubicBezTo>
                    <a:pt x="14" y="1301"/>
                    <a:pt x="7" y="1300"/>
                    <a:pt x="0" y="1297"/>
                  </a:cubicBezTo>
                  <a:lnTo>
                    <a:pt x="0" y="3225"/>
                  </a:lnTo>
                  <a:cubicBezTo>
                    <a:pt x="122" y="3238"/>
                    <a:pt x="235" y="3295"/>
                    <a:pt x="357" y="3334"/>
                  </a:cubicBezTo>
                  <a:cubicBezTo>
                    <a:pt x="579" y="3404"/>
                    <a:pt x="784" y="3486"/>
                    <a:pt x="1019" y="3543"/>
                  </a:cubicBezTo>
                  <a:cubicBezTo>
                    <a:pt x="1037" y="3547"/>
                    <a:pt x="1054" y="3550"/>
                    <a:pt x="1069" y="3550"/>
                  </a:cubicBezTo>
                  <a:cubicBezTo>
                    <a:pt x="1100" y="3550"/>
                    <a:pt x="1124" y="3537"/>
                    <a:pt x="1144" y="3500"/>
                  </a:cubicBezTo>
                  <a:cubicBezTo>
                    <a:pt x="1171" y="3460"/>
                    <a:pt x="1197" y="3417"/>
                    <a:pt x="1227" y="3390"/>
                  </a:cubicBezTo>
                  <a:cubicBezTo>
                    <a:pt x="1336" y="3238"/>
                    <a:pt x="1445" y="3116"/>
                    <a:pt x="1610" y="3020"/>
                  </a:cubicBezTo>
                  <a:cubicBezTo>
                    <a:pt x="1635" y="2996"/>
                    <a:pt x="1675" y="2974"/>
                    <a:pt x="1712" y="2974"/>
                  </a:cubicBezTo>
                  <a:cubicBezTo>
                    <a:pt x="1720" y="2974"/>
                    <a:pt x="1728" y="2975"/>
                    <a:pt x="1736" y="2977"/>
                  </a:cubicBezTo>
                  <a:cubicBezTo>
                    <a:pt x="1748" y="2985"/>
                    <a:pt x="1759" y="2988"/>
                    <a:pt x="1768" y="2988"/>
                  </a:cubicBezTo>
                  <a:cubicBezTo>
                    <a:pt x="1792" y="2988"/>
                    <a:pt x="1809" y="2969"/>
                    <a:pt x="1819" y="2951"/>
                  </a:cubicBezTo>
                  <a:cubicBezTo>
                    <a:pt x="1958" y="2812"/>
                    <a:pt x="2080" y="2660"/>
                    <a:pt x="2189" y="2481"/>
                  </a:cubicBezTo>
                  <a:cubicBezTo>
                    <a:pt x="2288" y="2316"/>
                    <a:pt x="2355" y="2137"/>
                    <a:pt x="2467" y="1972"/>
                  </a:cubicBezTo>
                  <a:cubicBezTo>
                    <a:pt x="2507" y="1916"/>
                    <a:pt x="2507" y="1846"/>
                    <a:pt x="2493" y="1780"/>
                  </a:cubicBezTo>
                  <a:cubicBezTo>
                    <a:pt x="2424" y="1585"/>
                    <a:pt x="2437" y="1393"/>
                    <a:pt x="2437" y="1201"/>
                  </a:cubicBezTo>
                  <a:cubicBezTo>
                    <a:pt x="2454" y="1102"/>
                    <a:pt x="2437" y="1006"/>
                    <a:pt x="2467" y="884"/>
                  </a:cubicBezTo>
                  <a:lnTo>
                    <a:pt x="2467" y="884"/>
                  </a:lnTo>
                  <a:cubicBezTo>
                    <a:pt x="2424" y="910"/>
                    <a:pt x="2411" y="923"/>
                    <a:pt x="2384" y="937"/>
                  </a:cubicBezTo>
                  <a:cubicBezTo>
                    <a:pt x="2350" y="954"/>
                    <a:pt x="2315" y="962"/>
                    <a:pt x="2281" y="962"/>
                  </a:cubicBezTo>
                  <a:cubicBezTo>
                    <a:pt x="2204" y="962"/>
                    <a:pt x="2132" y="919"/>
                    <a:pt x="2093" y="841"/>
                  </a:cubicBezTo>
                  <a:cubicBezTo>
                    <a:pt x="2040" y="732"/>
                    <a:pt x="2040" y="636"/>
                    <a:pt x="2093" y="523"/>
                  </a:cubicBezTo>
                  <a:cubicBezTo>
                    <a:pt x="2107" y="497"/>
                    <a:pt x="2123" y="470"/>
                    <a:pt x="2093" y="441"/>
                  </a:cubicBezTo>
                  <a:cubicBezTo>
                    <a:pt x="1984" y="318"/>
                    <a:pt x="1915" y="179"/>
                    <a:pt x="188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1;p38">
              <a:extLst>
                <a:ext uri="{FF2B5EF4-FFF2-40B4-BE49-F238E27FC236}">
                  <a16:creationId xmlns:a16="http://schemas.microsoft.com/office/drawing/2014/main" id="{B936E051-5C1C-9DF2-6FA0-E553080D3034}"/>
                </a:ext>
              </a:extLst>
            </p:cNvPr>
            <p:cNvSpPr/>
            <p:nvPr/>
          </p:nvSpPr>
          <p:spPr>
            <a:xfrm>
              <a:off x="3193194" y="4757323"/>
              <a:ext cx="108724" cy="146650"/>
            </a:xfrm>
            <a:custGeom>
              <a:avLst/>
              <a:gdLst/>
              <a:ahLst/>
              <a:cxnLst/>
              <a:rect l="l" t="t" r="r" b="b"/>
              <a:pathLst>
                <a:path w="2646" h="3569" extrusionOk="0">
                  <a:moveTo>
                    <a:pt x="1392" y="0"/>
                  </a:moveTo>
                  <a:lnTo>
                    <a:pt x="1392" y="0"/>
                  </a:lnTo>
                  <a:cubicBezTo>
                    <a:pt x="1253" y="139"/>
                    <a:pt x="1088" y="262"/>
                    <a:pt x="923" y="374"/>
                  </a:cubicBezTo>
                  <a:cubicBezTo>
                    <a:pt x="800" y="440"/>
                    <a:pt x="704" y="539"/>
                    <a:pt x="648" y="662"/>
                  </a:cubicBezTo>
                  <a:cubicBezTo>
                    <a:pt x="609" y="758"/>
                    <a:pt x="552" y="854"/>
                    <a:pt x="496" y="936"/>
                  </a:cubicBezTo>
                  <a:cubicBezTo>
                    <a:pt x="443" y="1019"/>
                    <a:pt x="400" y="1102"/>
                    <a:pt x="361" y="1184"/>
                  </a:cubicBezTo>
                  <a:cubicBezTo>
                    <a:pt x="304" y="1310"/>
                    <a:pt x="278" y="1432"/>
                    <a:pt x="235" y="1558"/>
                  </a:cubicBezTo>
                  <a:cubicBezTo>
                    <a:pt x="179" y="1667"/>
                    <a:pt x="126" y="1779"/>
                    <a:pt x="96" y="1889"/>
                  </a:cubicBezTo>
                  <a:cubicBezTo>
                    <a:pt x="70" y="1958"/>
                    <a:pt x="83" y="2011"/>
                    <a:pt x="165" y="2011"/>
                  </a:cubicBezTo>
                  <a:cubicBezTo>
                    <a:pt x="222" y="2011"/>
                    <a:pt x="235" y="2067"/>
                    <a:pt x="235" y="2094"/>
                  </a:cubicBezTo>
                  <a:cubicBezTo>
                    <a:pt x="235" y="2163"/>
                    <a:pt x="235" y="2232"/>
                    <a:pt x="208" y="2289"/>
                  </a:cubicBezTo>
                  <a:cubicBezTo>
                    <a:pt x="165" y="2424"/>
                    <a:pt x="96" y="2550"/>
                    <a:pt x="30" y="2672"/>
                  </a:cubicBezTo>
                  <a:cubicBezTo>
                    <a:pt x="0" y="2742"/>
                    <a:pt x="30" y="2755"/>
                    <a:pt x="70" y="2785"/>
                  </a:cubicBezTo>
                  <a:cubicBezTo>
                    <a:pt x="152" y="2824"/>
                    <a:pt x="235" y="2867"/>
                    <a:pt x="304" y="2920"/>
                  </a:cubicBezTo>
                  <a:cubicBezTo>
                    <a:pt x="483" y="3033"/>
                    <a:pt x="675" y="3129"/>
                    <a:pt x="857" y="3238"/>
                  </a:cubicBezTo>
                  <a:cubicBezTo>
                    <a:pt x="1022" y="3334"/>
                    <a:pt x="1187" y="3446"/>
                    <a:pt x="1336" y="3568"/>
                  </a:cubicBezTo>
                  <a:lnTo>
                    <a:pt x="1627" y="3568"/>
                  </a:lnTo>
                  <a:cubicBezTo>
                    <a:pt x="1601" y="3486"/>
                    <a:pt x="1640" y="3433"/>
                    <a:pt x="1696" y="3403"/>
                  </a:cubicBezTo>
                  <a:cubicBezTo>
                    <a:pt x="1819" y="3320"/>
                    <a:pt x="1902" y="3225"/>
                    <a:pt x="1997" y="3129"/>
                  </a:cubicBezTo>
                  <a:cubicBezTo>
                    <a:pt x="2067" y="3033"/>
                    <a:pt x="2110" y="2798"/>
                    <a:pt x="2054" y="2702"/>
                  </a:cubicBezTo>
                  <a:cubicBezTo>
                    <a:pt x="1984" y="2576"/>
                    <a:pt x="1931" y="2454"/>
                    <a:pt x="1902" y="2315"/>
                  </a:cubicBezTo>
                  <a:cubicBezTo>
                    <a:pt x="1862" y="2123"/>
                    <a:pt x="1971" y="1998"/>
                    <a:pt x="2080" y="1875"/>
                  </a:cubicBezTo>
                  <a:cubicBezTo>
                    <a:pt x="2193" y="1736"/>
                    <a:pt x="2328" y="1627"/>
                    <a:pt x="2441" y="1502"/>
                  </a:cubicBezTo>
                  <a:cubicBezTo>
                    <a:pt x="2523" y="1432"/>
                    <a:pt x="2593" y="1350"/>
                    <a:pt x="2619" y="1240"/>
                  </a:cubicBezTo>
                  <a:cubicBezTo>
                    <a:pt x="2646" y="1131"/>
                    <a:pt x="2606" y="1006"/>
                    <a:pt x="2563" y="910"/>
                  </a:cubicBezTo>
                  <a:cubicBezTo>
                    <a:pt x="2510" y="744"/>
                    <a:pt x="2441" y="592"/>
                    <a:pt x="2358" y="440"/>
                  </a:cubicBezTo>
                  <a:cubicBezTo>
                    <a:pt x="2315" y="331"/>
                    <a:pt x="2275" y="209"/>
                    <a:pt x="2302" y="83"/>
                  </a:cubicBezTo>
                  <a:cubicBezTo>
                    <a:pt x="2315" y="57"/>
                    <a:pt x="2302" y="43"/>
                    <a:pt x="2275" y="43"/>
                  </a:cubicBezTo>
                  <a:cubicBezTo>
                    <a:pt x="2163" y="43"/>
                    <a:pt x="2067" y="43"/>
                    <a:pt x="2014" y="152"/>
                  </a:cubicBezTo>
                  <a:cubicBezTo>
                    <a:pt x="1997" y="179"/>
                    <a:pt x="1984" y="209"/>
                    <a:pt x="1971" y="222"/>
                  </a:cubicBezTo>
                  <a:cubicBezTo>
                    <a:pt x="1931" y="275"/>
                    <a:pt x="1875" y="318"/>
                    <a:pt x="1806" y="344"/>
                  </a:cubicBezTo>
                  <a:cubicBezTo>
                    <a:pt x="1774" y="359"/>
                    <a:pt x="1743" y="365"/>
                    <a:pt x="1714" y="365"/>
                  </a:cubicBezTo>
                  <a:cubicBezTo>
                    <a:pt x="1627" y="365"/>
                    <a:pt x="1546" y="313"/>
                    <a:pt x="1475" y="262"/>
                  </a:cubicBezTo>
                  <a:cubicBezTo>
                    <a:pt x="1379" y="209"/>
                    <a:pt x="1366" y="109"/>
                    <a:pt x="13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22;p38">
              <a:extLst>
                <a:ext uri="{FF2B5EF4-FFF2-40B4-BE49-F238E27FC236}">
                  <a16:creationId xmlns:a16="http://schemas.microsoft.com/office/drawing/2014/main" id="{29F2C7CA-606C-5F3C-1EBE-EE7918B5F592}"/>
                </a:ext>
              </a:extLst>
            </p:cNvPr>
            <p:cNvSpPr/>
            <p:nvPr/>
          </p:nvSpPr>
          <p:spPr>
            <a:xfrm>
              <a:off x="3022257" y="4545090"/>
              <a:ext cx="94055" cy="157909"/>
            </a:xfrm>
            <a:custGeom>
              <a:avLst/>
              <a:gdLst/>
              <a:ahLst/>
              <a:cxnLst/>
              <a:rect l="l" t="t" r="r" b="b"/>
              <a:pathLst>
                <a:path w="2289" h="3843" extrusionOk="0">
                  <a:moveTo>
                    <a:pt x="0" y="0"/>
                  </a:moveTo>
                  <a:lnTo>
                    <a:pt x="0" y="3843"/>
                  </a:lnTo>
                  <a:cubicBezTo>
                    <a:pt x="109" y="3786"/>
                    <a:pt x="222" y="3747"/>
                    <a:pt x="331" y="3733"/>
                  </a:cubicBezTo>
                  <a:cubicBezTo>
                    <a:pt x="368" y="3733"/>
                    <a:pt x="398" y="3739"/>
                    <a:pt x="427" y="3739"/>
                  </a:cubicBezTo>
                  <a:cubicBezTo>
                    <a:pt x="441" y="3739"/>
                    <a:pt x="455" y="3738"/>
                    <a:pt x="470" y="3733"/>
                  </a:cubicBezTo>
                  <a:cubicBezTo>
                    <a:pt x="523" y="3720"/>
                    <a:pt x="536" y="3704"/>
                    <a:pt x="523" y="3651"/>
                  </a:cubicBezTo>
                  <a:cubicBezTo>
                    <a:pt x="496" y="3595"/>
                    <a:pt x="483" y="3538"/>
                    <a:pt x="453" y="3485"/>
                  </a:cubicBezTo>
                  <a:cubicBezTo>
                    <a:pt x="413" y="3360"/>
                    <a:pt x="413" y="3237"/>
                    <a:pt x="483" y="3142"/>
                  </a:cubicBezTo>
                  <a:cubicBezTo>
                    <a:pt x="635" y="2920"/>
                    <a:pt x="853" y="2824"/>
                    <a:pt x="1101" y="2811"/>
                  </a:cubicBezTo>
                  <a:cubicBezTo>
                    <a:pt x="1240" y="2811"/>
                    <a:pt x="1362" y="2851"/>
                    <a:pt x="1488" y="2877"/>
                  </a:cubicBezTo>
                  <a:cubicBezTo>
                    <a:pt x="1510" y="2885"/>
                    <a:pt x="1531" y="2889"/>
                    <a:pt x="1551" y="2889"/>
                  </a:cubicBezTo>
                  <a:cubicBezTo>
                    <a:pt x="1606" y="2889"/>
                    <a:pt x="1654" y="2860"/>
                    <a:pt x="1693" y="2811"/>
                  </a:cubicBezTo>
                  <a:cubicBezTo>
                    <a:pt x="1776" y="2685"/>
                    <a:pt x="1858" y="2563"/>
                    <a:pt x="1888" y="2398"/>
                  </a:cubicBezTo>
                  <a:cubicBezTo>
                    <a:pt x="1915" y="2245"/>
                    <a:pt x="1971" y="2093"/>
                    <a:pt x="2024" y="1941"/>
                  </a:cubicBezTo>
                  <a:cubicBezTo>
                    <a:pt x="2093" y="1789"/>
                    <a:pt x="2149" y="1637"/>
                    <a:pt x="2288" y="1528"/>
                  </a:cubicBezTo>
                  <a:cubicBezTo>
                    <a:pt x="2259" y="1515"/>
                    <a:pt x="2245" y="1515"/>
                    <a:pt x="2232" y="1515"/>
                  </a:cubicBezTo>
                  <a:cubicBezTo>
                    <a:pt x="2067" y="1488"/>
                    <a:pt x="1915" y="1458"/>
                    <a:pt x="1776" y="1389"/>
                  </a:cubicBezTo>
                  <a:cubicBezTo>
                    <a:pt x="1528" y="1253"/>
                    <a:pt x="1267" y="1128"/>
                    <a:pt x="1019" y="992"/>
                  </a:cubicBezTo>
                  <a:cubicBezTo>
                    <a:pt x="896" y="923"/>
                    <a:pt x="771" y="840"/>
                    <a:pt x="648" y="771"/>
                  </a:cubicBezTo>
                  <a:cubicBezTo>
                    <a:pt x="496" y="675"/>
                    <a:pt x="387" y="523"/>
                    <a:pt x="248" y="397"/>
                  </a:cubicBezTo>
                  <a:cubicBezTo>
                    <a:pt x="192" y="344"/>
                    <a:pt x="165" y="275"/>
                    <a:pt x="165" y="192"/>
                  </a:cubicBezTo>
                  <a:cubicBezTo>
                    <a:pt x="165" y="136"/>
                    <a:pt x="192" y="83"/>
                    <a:pt x="152" y="40"/>
                  </a:cubicBezTo>
                  <a:cubicBezTo>
                    <a:pt x="122" y="0"/>
                    <a:pt x="56" y="1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23;p38">
              <a:extLst>
                <a:ext uri="{FF2B5EF4-FFF2-40B4-BE49-F238E27FC236}">
                  <a16:creationId xmlns:a16="http://schemas.microsoft.com/office/drawing/2014/main" id="{33992CAB-82BB-ADF3-5A4A-9F10855CC657}"/>
                </a:ext>
              </a:extLst>
            </p:cNvPr>
            <p:cNvSpPr/>
            <p:nvPr/>
          </p:nvSpPr>
          <p:spPr>
            <a:xfrm>
              <a:off x="3363022" y="4837778"/>
              <a:ext cx="125201" cy="66196"/>
            </a:xfrm>
            <a:custGeom>
              <a:avLst/>
              <a:gdLst/>
              <a:ahLst/>
              <a:cxnLst/>
              <a:rect l="l" t="t" r="r" b="b"/>
              <a:pathLst>
                <a:path w="3047" h="1611" extrusionOk="0">
                  <a:moveTo>
                    <a:pt x="2441" y="566"/>
                  </a:moveTo>
                  <a:cubicBezTo>
                    <a:pt x="2440" y="567"/>
                    <a:pt x="2440" y="569"/>
                    <a:pt x="2439" y="571"/>
                  </a:cubicBezTo>
                  <a:lnTo>
                    <a:pt x="2439" y="571"/>
                  </a:lnTo>
                  <a:cubicBezTo>
                    <a:pt x="2444" y="570"/>
                    <a:pt x="2449" y="568"/>
                    <a:pt x="2454" y="566"/>
                  </a:cubicBezTo>
                  <a:close/>
                  <a:moveTo>
                    <a:pt x="249" y="0"/>
                  </a:moveTo>
                  <a:cubicBezTo>
                    <a:pt x="222" y="109"/>
                    <a:pt x="209" y="235"/>
                    <a:pt x="166" y="344"/>
                  </a:cubicBezTo>
                  <a:cubicBezTo>
                    <a:pt x="113" y="496"/>
                    <a:pt x="70" y="661"/>
                    <a:pt x="14" y="827"/>
                  </a:cubicBezTo>
                  <a:cubicBezTo>
                    <a:pt x="1" y="853"/>
                    <a:pt x="1" y="866"/>
                    <a:pt x="30" y="880"/>
                  </a:cubicBezTo>
                  <a:cubicBezTo>
                    <a:pt x="126" y="923"/>
                    <a:pt x="209" y="979"/>
                    <a:pt x="305" y="1019"/>
                  </a:cubicBezTo>
                  <a:cubicBezTo>
                    <a:pt x="483" y="1075"/>
                    <a:pt x="662" y="1101"/>
                    <a:pt x="841" y="1144"/>
                  </a:cubicBezTo>
                  <a:cubicBezTo>
                    <a:pt x="925" y="1152"/>
                    <a:pt x="1005" y="1165"/>
                    <a:pt x="1084" y="1165"/>
                  </a:cubicBezTo>
                  <a:cubicBezTo>
                    <a:pt x="1136" y="1165"/>
                    <a:pt x="1188" y="1160"/>
                    <a:pt x="1241" y="1144"/>
                  </a:cubicBezTo>
                  <a:cubicBezTo>
                    <a:pt x="1260" y="1140"/>
                    <a:pt x="1278" y="1137"/>
                    <a:pt x="1295" y="1137"/>
                  </a:cubicBezTo>
                  <a:cubicBezTo>
                    <a:pt x="1386" y="1137"/>
                    <a:pt x="1436" y="1205"/>
                    <a:pt x="1436" y="1323"/>
                  </a:cubicBezTo>
                  <a:cubicBezTo>
                    <a:pt x="1449" y="1419"/>
                    <a:pt x="1419" y="1515"/>
                    <a:pt x="1419" y="1610"/>
                  </a:cubicBezTo>
                  <a:lnTo>
                    <a:pt x="2315" y="1610"/>
                  </a:lnTo>
                  <a:cubicBezTo>
                    <a:pt x="2398" y="1541"/>
                    <a:pt x="2454" y="1445"/>
                    <a:pt x="2550" y="1392"/>
                  </a:cubicBezTo>
                  <a:cubicBezTo>
                    <a:pt x="2593" y="1349"/>
                    <a:pt x="2646" y="1323"/>
                    <a:pt x="2702" y="1310"/>
                  </a:cubicBezTo>
                  <a:cubicBezTo>
                    <a:pt x="2772" y="1310"/>
                    <a:pt x="2812" y="1323"/>
                    <a:pt x="2841" y="1376"/>
                  </a:cubicBezTo>
                  <a:cubicBezTo>
                    <a:pt x="2894" y="1445"/>
                    <a:pt x="2924" y="1528"/>
                    <a:pt x="2937" y="1610"/>
                  </a:cubicBezTo>
                  <a:lnTo>
                    <a:pt x="3033" y="1610"/>
                  </a:lnTo>
                  <a:cubicBezTo>
                    <a:pt x="3020" y="1571"/>
                    <a:pt x="3020" y="1528"/>
                    <a:pt x="3033" y="1501"/>
                  </a:cubicBezTo>
                  <a:cubicBezTo>
                    <a:pt x="3046" y="1392"/>
                    <a:pt x="3046" y="1280"/>
                    <a:pt x="3046" y="1184"/>
                  </a:cubicBezTo>
                  <a:cubicBezTo>
                    <a:pt x="3046" y="1075"/>
                    <a:pt x="2977" y="1005"/>
                    <a:pt x="2881" y="992"/>
                  </a:cubicBezTo>
                  <a:cubicBezTo>
                    <a:pt x="2829" y="978"/>
                    <a:pt x="2781" y="974"/>
                    <a:pt x="2732" y="974"/>
                  </a:cubicBezTo>
                  <a:cubicBezTo>
                    <a:pt x="2677" y="974"/>
                    <a:pt x="2623" y="979"/>
                    <a:pt x="2563" y="979"/>
                  </a:cubicBezTo>
                  <a:cubicBezTo>
                    <a:pt x="2441" y="979"/>
                    <a:pt x="2454" y="979"/>
                    <a:pt x="2411" y="1101"/>
                  </a:cubicBezTo>
                  <a:cubicBezTo>
                    <a:pt x="2385" y="1171"/>
                    <a:pt x="2302" y="1488"/>
                    <a:pt x="2263" y="1558"/>
                  </a:cubicBezTo>
                  <a:cubicBezTo>
                    <a:pt x="2244" y="1583"/>
                    <a:pt x="2226" y="1592"/>
                    <a:pt x="2209" y="1592"/>
                  </a:cubicBezTo>
                  <a:cubicBezTo>
                    <a:pt x="2199" y="1592"/>
                    <a:pt x="2190" y="1589"/>
                    <a:pt x="2180" y="1584"/>
                  </a:cubicBezTo>
                  <a:cubicBezTo>
                    <a:pt x="2137" y="1584"/>
                    <a:pt x="2137" y="1558"/>
                    <a:pt x="2137" y="1515"/>
                  </a:cubicBezTo>
                  <a:cubicBezTo>
                    <a:pt x="2137" y="1488"/>
                    <a:pt x="2206" y="1227"/>
                    <a:pt x="2206" y="1184"/>
                  </a:cubicBezTo>
                  <a:cubicBezTo>
                    <a:pt x="2233" y="1101"/>
                    <a:pt x="2302" y="1019"/>
                    <a:pt x="2276" y="909"/>
                  </a:cubicBezTo>
                  <a:cubicBezTo>
                    <a:pt x="2263" y="909"/>
                    <a:pt x="2276" y="880"/>
                    <a:pt x="2276" y="880"/>
                  </a:cubicBezTo>
                  <a:cubicBezTo>
                    <a:pt x="2396" y="815"/>
                    <a:pt x="2398" y="679"/>
                    <a:pt x="2439" y="571"/>
                  </a:cubicBezTo>
                  <a:lnTo>
                    <a:pt x="2439" y="571"/>
                  </a:lnTo>
                  <a:cubicBezTo>
                    <a:pt x="2432" y="572"/>
                    <a:pt x="2427" y="572"/>
                    <a:pt x="2421" y="572"/>
                  </a:cubicBezTo>
                  <a:cubicBezTo>
                    <a:pt x="2412" y="572"/>
                    <a:pt x="2405" y="572"/>
                    <a:pt x="2398" y="579"/>
                  </a:cubicBezTo>
                  <a:cubicBezTo>
                    <a:pt x="2180" y="675"/>
                    <a:pt x="1932" y="701"/>
                    <a:pt x="1697" y="714"/>
                  </a:cubicBezTo>
                  <a:cubicBezTo>
                    <a:pt x="1672" y="716"/>
                    <a:pt x="1648" y="717"/>
                    <a:pt x="1623" y="717"/>
                  </a:cubicBezTo>
                  <a:cubicBezTo>
                    <a:pt x="1438" y="717"/>
                    <a:pt x="1247" y="665"/>
                    <a:pt x="1075" y="592"/>
                  </a:cubicBezTo>
                  <a:cubicBezTo>
                    <a:pt x="979" y="549"/>
                    <a:pt x="884" y="523"/>
                    <a:pt x="801" y="466"/>
                  </a:cubicBezTo>
                  <a:cubicBezTo>
                    <a:pt x="593" y="331"/>
                    <a:pt x="414" y="179"/>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24;p38">
              <a:extLst>
                <a:ext uri="{FF2B5EF4-FFF2-40B4-BE49-F238E27FC236}">
                  <a16:creationId xmlns:a16="http://schemas.microsoft.com/office/drawing/2014/main" id="{29E17CE5-1CE1-6E44-561F-D2E527B8BF5B}"/>
                </a:ext>
              </a:extLst>
            </p:cNvPr>
            <p:cNvSpPr/>
            <p:nvPr/>
          </p:nvSpPr>
          <p:spPr>
            <a:xfrm>
              <a:off x="3331382" y="4858200"/>
              <a:ext cx="82632" cy="45774"/>
            </a:xfrm>
            <a:custGeom>
              <a:avLst/>
              <a:gdLst/>
              <a:ahLst/>
              <a:cxnLst/>
              <a:rect l="l" t="t" r="r" b="b"/>
              <a:pathLst>
                <a:path w="2011" h="1114" extrusionOk="0">
                  <a:moveTo>
                    <a:pt x="554" y="1"/>
                  </a:moveTo>
                  <a:cubicBezTo>
                    <a:pt x="536" y="1"/>
                    <a:pt x="518" y="4"/>
                    <a:pt x="496" y="12"/>
                  </a:cubicBezTo>
                  <a:cubicBezTo>
                    <a:pt x="387" y="69"/>
                    <a:pt x="357" y="178"/>
                    <a:pt x="318" y="274"/>
                  </a:cubicBezTo>
                  <a:cubicBezTo>
                    <a:pt x="205" y="548"/>
                    <a:pt x="109" y="839"/>
                    <a:pt x="0" y="1113"/>
                  </a:cubicBezTo>
                  <a:lnTo>
                    <a:pt x="1515" y="1113"/>
                  </a:lnTo>
                  <a:cubicBezTo>
                    <a:pt x="1558" y="1044"/>
                    <a:pt x="1627" y="1004"/>
                    <a:pt x="1693" y="978"/>
                  </a:cubicBezTo>
                  <a:cubicBezTo>
                    <a:pt x="1727" y="959"/>
                    <a:pt x="1757" y="949"/>
                    <a:pt x="1783" y="949"/>
                  </a:cubicBezTo>
                  <a:cubicBezTo>
                    <a:pt x="1835" y="949"/>
                    <a:pt x="1873" y="986"/>
                    <a:pt x="1902" y="1061"/>
                  </a:cubicBezTo>
                  <a:lnTo>
                    <a:pt x="1902" y="1113"/>
                  </a:lnTo>
                  <a:lnTo>
                    <a:pt x="1971" y="1113"/>
                  </a:lnTo>
                  <a:cubicBezTo>
                    <a:pt x="1984" y="1031"/>
                    <a:pt x="2011" y="948"/>
                    <a:pt x="1998" y="852"/>
                  </a:cubicBezTo>
                  <a:lnTo>
                    <a:pt x="1998" y="852"/>
                  </a:lnTo>
                  <a:cubicBezTo>
                    <a:pt x="1958" y="865"/>
                    <a:pt x="1915" y="865"/>
                    <a:pt x="1875" y="865"/>
                  </a:cubicBezTo>
                  <a:cubicBezTo>
                    <a:pt x="1640" y="865"/>
                    <a:pt x="1419" y="796"/>
                    <a:pt x="1197" y="743"/>
                  </a:cubicBezTo>
                  <a:cubicBezTo>
                    <a:pt x="1048" y="700"/>
                    <a:pt x="910" y="647"/>
                    <a:pt x="784" y="565"/>
                  </a:cubicBezTo>
                  <a:cubicBezTo>
                    <a:pt x="731" y="535"/>
                    <a:pt x="648" y="535"/>
                    <a:pt x="619" y="482"/>
                  </a:cubicBezTo>
                  <a:cubicBezTo>
                    <a:pt x="605" y="452"/>
                    <a:pt x="592" y="439"/>
                    <a:pt x="566" y="412"/>
                  </a:cubicBezTo>
                  <a:cubicBezTo>
                    <a:pt x="523" y="383"/>
                    <a:pt x="483" y="343"/>
                    <a:pt x="453" y="287"/>
                  </a:cubicBezTo>
                  <a:cubicBezTo>
                    <a:pt x="427" y="260"/>
                    <a:pt x="427" y="217"/>
                    <a:pt x="470" y="191"/>
                  </a:cubicBezTo>
                  <a:cubicBezTo>
                    <a:pt x="480" y="181"/>
                    <a:pt x="488" y="176"/>
                    <a:pt x="497" y="176"/>
                  </a:cubicBezTo>
                  <a:cubicBezTo>
                    <a:pt x="511" y="176"/>
                    <a:pt x="526" y="188"/>
                    <a:pt x="552" y="204"/>
                  </a:cubicBezTo>
                  <a:cubicBezTo>
                    <a:pt x="566" y="217"/>
                    <a:pt x="579" y="247"/>
                    <a:pt x="605" y="260"/>
                  </a:cubicBezTo>
                  <a:cubicBezTo>
                    <a:pt x="662" y="204"/>
                    <a:pt x="662" y="135"/>
                    <a:pt x="688" y="69"/>
                  </a:cubicBezTo>
                  <a:cubicBezTo>
                    <a:pt x="688" y="52"/>
                    <a:pt x="688" y="39"/>
                    <a:pt x="662" y="26"/>
                  </a:cubicBezTo>
                  <a:cubicBezTo>
                    <a:pt x="623" y="16"/>
                    <a:pt x="592" y="1"/>
                    <a:pt x="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5;p38">
              <a:extLst>
                <a:ext uri="{FF2B5EF4-FFF2-40B4-BE49-F238E27FC236}">
                  <a16:creationId xmlns:a16="http://schemas.microsoft.com/office/drawing/2014/main" id="{BC106D8D-95D1-A934-3899-4D1292792BA8}"/>
                </a:ext>
              </a:extLst>
            </p:cNvPr>
            <p:cNvSpPr/>
            <p:nvPr/>
          </p:nvSpPr>
          <p:spPr>
            <a:xfrm>
              <a:off x="3458146" y="4891566"/>
              <a:ext cx="25599" cy="12409"/>
            </a:xfrm>
            <a:custGeom>
              <a:avLst/>
              <a:gdLst/>
              <a:ahLst/>
              <a:cxnLst/>
              <a:rect l="l" t="t" r="r" b="b"/>
              <a:pathLst>
                <a:path w="623" h="302" extrusionOk="0">
                  <a:moveTo>
                    <a:pt x="387" y="1"/>
                  </a:moveTo>
                  <a:cubicBezTo>
                    <a:pt x="331" y="14"/>
                    <a:pt x="278" y="40"/>
                    <a:pt x="235" y="83"/>
                  </a:cubicBezTo>
                  <a:cubicBezTo>
                    <a:pt x="139" y="136"/>
                    <a:pt x="83" y="232"/>
                    <a:pt x="0" y="301"/>
                  </a:cubicBezTo>
                  <a:lnTo>
                    <a:pt x="196" y="301"/>
                  </a:lnTo>
                  <a:cubicBezTo>
                    <a:pt x="235" y="232"/>
                    <a:pt x="291" y="206"/>
                    <a:pt x="344" y="166"/>
                  </a:cubicBezTo>
                  <a:cubicBezTo>
                    <a:pt x="361" y="160"/>
                    <a:pt x="375" y="156"/>
                    <a:pt x="386" y="156"/>
                  </a:cubicBezTo>
                  <a:cubicBezTo>
                    <a:pt x="404" y="156"/>
                    <a:pt x="414" y="166"/>
                    <a:pt x="414" y="192"/>
                  </a:cubicBezTo>
                  <a:cubicBezTo>
                    <a:pt x="427" y="232"/>
                    <a:pt x="444" y="262"/>
                    <a:pt x="457" y="301"/>
                  </a:cubicBezTo>
                  <a:lnTo>
                    <a:pt x="622" y="301"/>
                  </a:lnTo>
                  <a:cubicBezTo>
                    <a:pt x="609" y="219"/>
                    <a:pt x="579" y="136"/>
                    <a:pt x="526" y="67"/>
                  </a:cubicBezTo>
                  <a:cubicBezTo>
                    <a:pt x="497" y="14"/>
                    <a:pt x="45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26;p38">
              <a:extLst>
                <a:ext uri="{FF2B5EF4-FFF2-40B4-BE49-F238E27FC236}">
                  <a16:creationId xmlns:a16="http://schemas.microsoft.com/office/drawing/2014/main" id="{0F246839-9834-8D1F-608E-4D5ADEEF917E}"/>
                </a:ext>
              </a:extLst>
            </p:cNvPr>
            <p:cNvSpPr/>
            <p:nvPr/>
          </p:nvSpPr>
          <p:spPr>
            <a:xfrm>
              <a:off x="3393593" y="4897195"/>
              <a:ext cx="15943" cy="6780"/>
            </a:xfrm>
            <a:custGeom>
              <a:avLst/>
              <a:gdLst/>
              <a:ahLst/>
              <a:cxnLst/>
              <a:rect l="l" t="t" r="r" b="b"/>
              <a:pathLst>
                <a:path w="388" h="165" extrusionOk="0">
                  <a:moveTo>
                    <a:pt x="269" y="0"/>
                  </a:moveTo>
                  <a:cubicBezTo>
                    <a:pt x="243" y="0"/>
                    <a:pt x="213" y="10"/>
                    <a:pt x="179" y="29"/>
                  </a:cubicBezTo>
                  <a:cubicBezTo>
                    <a:pt x="113" y="55"/>
                    <a:pt x="44" y="95"/>
                    <a:pt x="1" y="164"/>
                  </a:cubicBezTo>
                  <a:lnTo>
                    <a:pt x="222" y="164"/>
                  </a:lnTo>
                  <a:cubicBezTo>
                    <a:pt x="229" y="151"/>
                    <a:pt x="235" y="145"/>
                    <a:pt x="242" y="145"/>
                  </a:cubicBezTo>
                  <a:cubicBezTo>
                    <a:pt x="249" y="145"/>
                    <a:pt x="255" y="151"/>
                    <a:pt x="262" y="164"/>
                  </a:cubicBezTo>
                  <a:lnTo>
                    <a:pt x="388" y="164"/>
                  </a:lnTo>
                  <a:lnTo>
                    <a:pt x="388" y="112"/>
                  </a:lnTo>
                  <a:cubicBezTo>
                    <a:pt x="359" y="37"/>
                    <a:pt x="321"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7;p38">
              <a:extLst>
                <a:ext uri="{FF2B5EF4-FFF2-40B4-BE49-F238E27FC236}">
                  <a16:creationId xmlns:a16="http://schemas.microsoft.com/office/drawing/2014/main" id="{7CA29DC2-92AE-5163-7FEF-2D25471AAE2A}"/>
                </a:ext>
              </a:extLst>
            </p:cNvPr>
            <p:cNvSpPr/>
            <p:nvPr/>
          </p:nvSpPr>
          <p:spPr>
            <a:xfrm>
              <a:off x="3466159" y="4897935"/>
              <a:ext cx="10766" cy="6040"/>
            </a:xfrm>
            <a:custGeom>
              <a:avLst/>
              <a:gdLst/>
              <a:ahLst/>
              <a:cxnLst/>
              <a:rect l="l" t="t" r="r" b="b"/>
              <a:pathLst>
                <a:path w="262" h="147" extrusionOk="0">
                  <a:moveTo>
                    <a:pt x="191" y="1"/>
                  </a:moveTo>
                  <a:cubicBezTo>
                    <a:pt x="180" y="1"/>
                    <a:pt x="166" y="5"/>
                    <a:pt x="149" y="11"/>
                  </a:cubicBezTo>
                  <a:cubicBezTo>
                    <a:pt x="96" y="51"/>
                    <a:pt x="40" y="77"/>
                    <a:pt x="1" y="146"/>
                  </a:cubicBezTo>
                  <a:lnTo>
                    <a:pt x="262" y="146"/>
                  </a:lnTo>
                  <a:cubicBezTo>
                    <a:pt x="249" y="107"/>
                    <a:pt x="232" y="77"/>
                    <a:pt x="219" y="37"/>
                  </a:cubicBezTo>
                  <a:cubicBezTo>
                    <a:pt x="219" y="11"/>
                    <a:pt x="209"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8;p38">
              <a:extLst>
                <a:ext uri="{FF2B5EF4-FFF2-40B4-BE49-F238E27FC236}">
                  <a16:creationId xmlns:a16="http://schemas.microsoft.com/office/drawing/2014/main" id="{89A85D34-EE64-46C7-D86C-A2295FBC6F62}"/>
                </a:ext>
              </a:extLst>
            </p:cNvPr>
            <p:cNvSpPr/>
            <p:nvPr/>
          </p:nvSpPr>
          <p:spPr>
            <a:xfrm>
              <a:off x="3402715" y="4903112"/>
              <a:ext cx="1644" cy="863"/>
            </a:xfrm>
            <a:custGeom>
              <a:avLst/>
              <a:gdLst/>
              <a:ahLst/>
              <a:cxnLst/>
              <a:rect l="l" t="t" r="r" b="b"/>
              <a:pathLst>
                <a:path w="40" h="21" extrusionOk="0">
                  <a:moveTo>
                    <a:pt x="20" y="1"/>
                  </a:moveTo>
                  <a:cubicBezTo>
                    <a:pt x="13" y="1"/>
                    <a:pt x="7" y="7"/>
                    <a:pt x="0" y="20"/>
                  </a:cubicBezTo>
                  <a:lnTo>
                    <a:pt x="40" y="20"/>
                  </a:lnTo>
                  <a:cubicBezTo>
                    <a:pt x="33" y="7"/>
                    <a:pt x="27"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29;p38">
              <a:extLst>
                <a:ext uri="{FF2B5EF4-FFF2-40B4-BE49-F238E27FC236}">
                  <a16:creationId xmlns:a16="http://schemas.microsoft.com/office/drawing/2014/main" id="{9CE0B221-9A5A-1862-4DEE-68E56BD093C7}"/>
                </a:ext>
              </a:extLst>
            </p:cNvPr>
            <p:cNvSpPr/>
            <p:nvPr/>
          </p:nvSpPr>
          <p:spPr>
            <a:xfrm>
              <a:off x="3022257" y="4406327"/>
              <a:ext cx="575" cy="1151"/>
            </a:xfrm>
            <a:custGeom>
              <a:avLst/>
              <a:gdLst/>
              <a:ahLst/>
              <a:cxnLst/>
              <a:rect l="l" t="t" r="r" b="b"/>
              <a:pathLst>
                <a:path w="14" h="28" extrusionOk="0">
                  <a:moveTo>
                    <a:pt x="0" y="1"/>
                  </a:moveTo>
                  <a:lnTo>
                    <a:pt x="0" y="27"/>
                  </a:lnTo>
                  <a:lnTo>
                    <a:pt x="13" y="14"/>
                  </a:lnTo>
                  <a:cubicBezTo>
                    <a:pt x="0" y="14"/>
                    <a:pt x="0" y="1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0;p38">
              <a:extLst>
                <a:ext uri="{FF2B5EF4-FFF2-40B4-BE49-F238E27FC236}">
                  <a16:creationId xmlns:a16="http://schemas.microsoft.com/office/drawing/2014/main" id="{B2FCE117-0A36-7263-94A8-B7A98A020A52}"/>
                </a:ext>
              </a:extLst>
            </p:cNvPr>
            <p:cNvSpPr/>
            <p:nvPr/>
          </p:nvSpPr>
          <p:spPr>
            <a:xfrm>
              <a:off x="3494429" y="4880677"/>
              <a:ext cx="41" cy="1274"/>
            </a:xfrm>
            <a:custGeom>
              <a:avLst/>
              <a:gdLst/>
              <a:ahLst/>
              <a:cxnLst/>
              <a:rect l="l" t="t" r="r" b="b"/>
              <a:pathLst>
                <a:path w="1" h="31" extrusionOk="0">
                  <a:moveTo>
                    <a:pt x="0" y="1"/>
                  </a:moveTo>
                  <a:lnTo>
                    <a:pt x="0" y="31"/>
                  </a:lnTo>
                  <a:lnTo>
                    <a:pt x="0" y="3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1;p38">
              <a:extLst>
                <a:ext uri="{FF2B5EF4-FFF2-40B4-BE49-F238E27FC236}">
                  <a16:creationId xmlns:a16="http://schemas.microsoft.com/office/drawing/2014/main" id="{9420BB43-99FC-8FA1-A2A9-EF8D517A06A1}"/>
                </a:ext>
              </a:extLst>
            </p:cNvPr>
            <p:cNvSpPr/>
            <p:nvPr/>
          </p:nvSpPr>
          <p:spPr>
            <a:xfrm>
              <a:off x="3318315" y="4628134"/>
              <a:ext cx="204957" cy="229693"/>
            </a:xfrm>
            <a:custGeom>
              <a:avLst/>
              <a:gdLst/>
              <a:ahLst/>
              <a:cxnLst/>
              <a:rect l="l" t="t" r="r" b="b"/>
              <a:pathLst>
                <a:path w="4988" h="5590" extrusionOk="0">
                  <a:moveTo>
                    <a:pt x="2567" y="1418"/>
                  </a:moveTo>
                  <a:cubicBezTo>
                    <a:pt x="2716" y="1418"/>
                    <a:pt x="2863" y="1448"/>
                    <a:pt x="2990" y="1517"/>
                  </a:cubicBezTo>
                  <a:cubicBezTo>
                    <a:pt x="3020" y="1547"/>
                    <a:pt x="3046" y="1574"/>
                    <a:pt x="3033" y="1600"/>
                  </a:cubicBezTo>
                  <a:cubicBezTo>
                    <a:pt x="3033" y="1643"/>
                    <a:pt x="2990" y="1643"/>
                    <a:pt x="2964" y="1643"/>
                  </a:cubicBezTo>
                  <a:lnTo>
                    <a:pt x="2825" y="1643"/>
                  </a:lnTo>
                  <a:cubicBezTo>
                    <a:pt x="2494" y="1669"/>
                    <a:pt x="2150" y="1683"/>
                    <a:pt x="1833" y="1808"/>
                  </a:cubicBezTo>
                  <a:cubicBezTo>
                    <a:pt x="1793" y="1822"/>
                    <a:pt x="1750" y="1835"/>
                    <a:pt x="1724" y="1865"/>
                  </a:cubicBezTo>
                  <a:cubicBezTo>
                    <a:pt x="1706" y="1870"/>
                    <a:pt x="1690" y="1873"/>
                    <a:pt x="1675" y="1873"/>
                  </a:cubicBezTo>
                  <a:cubicBezTo>
                    <a:pt x="1653" y="1873"/>
                    <a:pt x="1636" y="1866"/>
                    <a:pt x="1628" y="1848"/>
                  </a:cubicBezTo>
                  <a:cubicBezTo>
                    <a:pt x="1598" y="1808"/>
                    <a:pt x="1628" y="1782"/>
                    <a:pt x="1654" y="1765"/>
                  </a:cubicBezTo>
                  <a:cubicBezTo>
                    <a:pt x="1793" y="1683"/>
                    <a:pt x="1915" y="1587"/>
                    <a:pt x="2067" y="1534"/>
                  </a:cubicBezTo>
                  <a:cubicBezTo>
                    <a:pt x="2206" y="1478"/>
                    <a:pt x="2342" y="1435"/>
                    <a:pt x="2481" y="1421"/>
                  </a:cubicBezTo>
                  <a:cubicBezTo>
                    <a:pt x="2510" y="1419"/>
                    <a:pt x="2538" y="1418"/>
                    <a:pt x="2567" y="1418"/>
                  </a:cubicBezTo>
                  <a:close/>
                  <a:moveTo>
                    <a:pt x="4252" y="1964"/>
                  </a:moveTo>
                  <a:cubicBezTo>
                    <a:pt x="4327" y="1964"/>
                    <a:pt x="4403" y="1971"/>
                    <a:pt x="4478" y="1987"/>
                  </a:cubicBezTo>
                  <a:cubicBezTo>
                    <a:pt x="4604" y="2013"/>
                    <a:pt x="4713" y="2083"/>
                    <a:pt x="4809" y="2152"/>
                  </a:cubicBezTo>
                  <a:cubicBezTo>
                    <a:pt x="4822" y="2166"/>
                    <a:pt x="4822" y="2179"/>
                    <a:pt x="4839" y="2195"/>
                  </a:cubicBezTo>
                  <a:cubicBezTo>
                    <a:pt x="4852" y="2222"/>
                    <a:pt x="4852" y="2261"/>
                    <a:pt x="4839" y="2278"/>
                  </a:cubicBezTo>
                  <a:cubicBezTo>
                    <a:pt x="4829" y="2293"/>
                    <a:pt x="4811" y="2300"/>
                    <a:pt x="4793" y="2300"/>
                  </a:cubicBezTo>
                  <a:cubicBezTo>
                    <a:pt x="4780" y="2300"/>
                    <a:pt x="4767" y="2297"/>
                    <a:pt x="4756" y="2291"/>
                  </a:cubicBezTo>
                  <a:cubicBezTo>
                    <a:pt x="4726" y="2278"/>
                    <a:pt x="4700" y="2261"/>
                    <a:pt x="4657" y="2235"/>
                  </a:cubicBezTo>
                  <a:cubicBezTo>
                    <a:pt x="4657" y="2374"/>
                    <a:pt x="4630" y="2470"/>
                    <a:pt x="4521" y="2552"/>
                  </a:cubicBezTo>
                  <a:cubicBezTo>
                    <a:pt x="4493" y="2578"/>
                    <a:pt x="4454" y="2594"/>
                    <a:pt x="4416" y="2594"/>
                  </a:cubicBezTo>
                  <a:cubicBezTo>
                    <a:pt x="4395" y="2594"/>
                    <a:pt x="4374" y="2589"/>
                    <a:pt x="4356" y="2579"/>
                  </a:cubicBezTo>
                  <a:cubicBezTo>
                    <a:pt x="4300" y="2552"/>
                    <a:pt x="4273" y="2496"/>
                    <a:pt x="4273" y="2427"/>
                  </a:cubicBezTo>
                  <a:cubicBezTo>
                    <a:pt x="4260" y="2344"/>
                    <a:pt x="4286" y="2278"/>
                    <a:pt x="4343" y="2209"/>
                  </a:cubicBezTo>
                  <a:cubicBezTo>
                    <a:pt x="4356" y="2195"/>
                    <a:pt x="4369" y="2166"/>
                    <a:pt x="4382" y="2126"/>
                  </a:cubicBezTo>
                  <a:cubicBezTo>
                    <a:pt x="4327" y="2116"/>
                    <a:pt x="4272" y="2111"/>
                    <a:pt x="4217" y="2111"/>
                  </a:cubicBezTo>
                  <a:cubicBezTo>
                    <a:pt x="4107" y="2111"/>
                    <a:pt x="3997" y="2130"/>
                    <a:pt x="3886" y="2166"/>
                  </a:cubicBezTo>
                  <a:cubicBezTo>
                    <a:pt x="3830" y="2195"/>
                    <a:pt x="3777" y="2209"/>
                    <a:pt x="3721" y="2235"/>
                  </a:cubicBezTo>
                  <a:cubicBezTo>
                    <a:pt x="3708" y="2242"/>
                    <a:pt x="3694" y="2248"/>
                    <a:pt x="3680" y="2248"/>
                  </a:cubicBezTo>
                  <a:cubicBezTo>
                    <a:pt x="3666" y="2248"/>
                    <a:pt x="3651" y="2242"/>
                    <a:pt x="3638" y="2222"/>
                  </a:cubicBezTo>
                  <a:cubicBezTo>
                    <a:pt x="3625" y="2195"/>
                    <a:pt x="3638" y="2166"/>
                    <a:pt x="3665" y="2139"/>
                  </a:cubicBezTo>
                  <a:cubicBezTo>
                    <a:pt x="3734" y="2083"/>
                    <a:pt x="3817" y="2043"/>
                    <a:pt x="3913" y="2013"/>
                  </a:cubicBezTo>
                  <a:cubicBezTo>
                    <a:pt x="4023" y="1981"/>
                    <a:pt x="4137" y="1964"/>
                    <a:pt x="4252" y="1964"/>
                  </a:cubicBezTo>
                  <a:close/>
                  <a:moveTo>
                    <a:pt x="2465" y="2022"/>
                  </a:moveTo>
                  <a:cubicBezTo>
                    <a:pt x="2520" y="2022"/>
                    <a:pt x="2576" y="2030"/>
                    <a:pt x="2633" y="2043"/>
                  </a:cubicBezTo>
                  <a:cubicBezTo>
                    <a:pt x="2689" y="2056"/>
                    <a:pt x="2742" y="2070"/>
                    <a:pt x="2798" y="2083"/>
                  </a:cubicBezTo>
                  <a:cubicBezTo>
                    <a:pt x="2937" y="2126"/>
                    <a:pt x="2990" y="2209"/>
                    <a:pt x="2977" y="2344"/>
                  </a:cubicBezTo>
                  <a:cubicBezTo>
                    <a:pt x="2950" y="2483"/>
                    <a:pt x="2881" y="2579"/>
                    <a:pt x="2755" y="2622"/>
                  </a:cubicBezTo>
                  <a:cubicBezTo>
                    <a:pt x="2745" y="2625"/>
                    <a:pt x="2734" y="2627"/>
                    <a:pt x="2723" y="2627"/>
                  </a:cubicBezTo>
                  <a:cubicBezTo>
                    <a:pt x="2649" y="2627"/>
                    <a:pt x="2575" y="2553"/>
                    <a:pt x="2564" y="2470"/>
                  </a:cubicBezTo>
                  <a:cubicBezTo>
                    <a:pt x="2564" y="2400"/>
                    <a:pt x="2577" y="2331"/>
                    <a:pt x="2607" y="2278"/>
                  </a:cubicBezTo>
                  <a:cubicBezTo>
                    <a:pt x="2646" y="2222"/>
                    <a:pt x="2620" y="2209"/>
                    <a:pt x="2564" y="2209"/>
                  </a:cubicBezTo>
                  <a:cubicBezTo>
                    <a:pt x="2532" y="2209"/>
                    <a:pt x="2499" y="2190"/>
                    <a:pt x="2460" y="2190"/>
                  </a:cubicBezTo>
                  <a:cubicBezTo>
                    <a:pt x="2448" y="2190"/>
                    <a:pt x="2437" y="2192"/>
                    <a:pt x="2425" y="2195"/>
                  </a:cubicBezTo>
                  <a:cubicBezTo>
                    <a:pt x="2259" y="2195"/>
                    <a:pt x="2124" y="2291"/>
                    <a:pt x="1985" y="2387"/>
                  </a:cubicBezTo>
                  <a:cubicBezTo>
                    <a:pt x="1958" y="2400"/>
                    <a:pt x="1929" y="2427"/>
                    <a:pt x="1902" y="2457"/>
                  </a:cubicBezTo>
                  <a:cubicBezTo>
                    <a:pt x="1889" y="2463"/>
                    <a:pt x="1875" y="2470"/>
                    <a:pt x="1861" y="2470"/>
                  </a:cubicBezTo>
                  <a:cubicBezTo>
                    <a:pt x="1847" y="2470"/>
                    <a:pt x="1833" y="2463"/>
                    <a:pt x="1819" y="2443"/>
                  </a:cubicBezTo>
                  <a:cubicBezTo>
                    <a:pt x="1793" y="2414"/>
                    <a:pt x="1793" y="2387"/>
                    <a:pt x="1819" y="2361"/>
                  </a:cubicBezTo>
                  <a:lnTo>
                    <a:pt x="1902" y="2278"/>
                  </a:lnTo>
                  <a:cubicBezTo>
                    <a:pt x="2011" y="2179"/>
                    <a:pt x="2137" y="2113"/>
                    <a:pt x="2276" y="2056"/>
                  </a:cubicBezTo>
                  <a:cubicBezTo>
                    <a:pt x="2335" y="2033"/>
                    <a:pt x="2399" y="2022"/>
                    <a:pt x="2465" y="2022"/>
                  </a:cubicBezTo>
                  <a:close/>
                  <a:moveTo>
                    <a:pt x="421" y="2606"/>
                  </a:moveTo>
                  <a:cubicBezTo>
                    <a:pt x="536" y="2606"/>
                    <a:pt x="635" y="2658"/>
                    <a:pt x="732" y="2731"/>
                  </a:cubicBezTo>
                  <a:cubicBezTo>
                    <a:pt x="884" y="2827"/>
                    <a:pt x="953" y="2979"/>
                    <a:pt x="1006" y="3144"/>
                  </a:cubicBezTo>
                  <a:cubicBezTo>
                    <a:pt x="1036" y="3227"/>
                    <a:pt x="1019" y="3283"/>
                    <a:pt x="980" y="3283"/>
                  </a:cubicBezTo>
                  <a:cubicBezTo>
                    <a:pt x="968" y="3287"/>
                    <a:pt x="959" y="3288"/>
                    <a:pt x="951" y="3288"/>
                  </a:cubicBezTo>
                  <a:cubicBezTo>
                    <a:pt x="896" y="3288"/>
                    <a:pt x="893" y="3222"/>
                    <a:pt x="870" y="3187"/>
                  </a:cubicBezTo>
                  <a:cubicBezTo>
                    <a:pt x="841" y="3158"/>
                    <a:pt x="854" y="3105"/>
                    <a:pt x="814" y="3075"/>
                  </a:cubicBezTo>
                  <a:cubicBezTo>
                    <a:pt x="758" y="3144"/>
                    <a:pt x="718" y="3214"/>
                    <a:pt x="675" y="3283"/>
                  </a:cubicBezTo>
                  <a:cubicBezTo>
                    <a:pt x="665" y="3305"/>
                    <a:pt x="645" y="3326"/>
                    <a:pt x="615" y="3326"/>
                  </a:cubicBezTo>
                  <a:cubicBezTo>
                    <a:pt x="608" y="3326"/>
                    <a:pt x="601" y="3325"/>
                    <a:pt x="593" y="3323"/>
                  </a:cubicBezTo>
                  <a:cubicBezTo>
                    <a:pt x="566" y="3296"/>
                    <a:pt x="540" y="3270"/>
                    <a:pt x="553" y="3227"/>
                  </a:cubicBezTo>
                  <a:cubicBezTo>
                    <a:pt x="579" y="3144"/>
                    <a:pt x="622" y="3075"/>
                    <a:pt x="689" y="3005"/>
                  </a:cubicBezTo>
                  <a:cubicBezTo>
                    <a:pt x="718" y="2966"/>
                    <a:pt x="732" y="2939"/>
                    <a:pt x="675" y="2883"/>
                  </a:cubicBezTo>
                  <a:cubicBezTo>
                    <a:pt x="593" y="2800"/>
                    <a:pt x="484" y="2744"/>
                    <a:pt x="358" y="2718"/>
                  </a:cubicBezTo>
                  <a:cubicBezTo>
                    <a:pt x="331" y="2718"/>
                    <a:pt x="305" y="2705"/>
                    <a:pt x="305" y="2662"/>
                  </a:cubicBezTo>
                  <a:cubicBezTo>
                    <a:pt x="305" y="2622"/>
                    <a:pt x="331" y="2609"/>
                    <a:pt x="374" y="2609"/>
                  </a:cubicBezTo>
                  <a:cubicBezTo>
                    <a:pt x="390" y="2607"/>
                    <a:pt x="406" y="2606"/>
                    <a:pt x="421" y="2606"/>
                  </a:cubicBezTo>
                  <a:close/>
                  <a:moveTo>
                    <a:pt x="3397" y="1843"/>
                  </a:moveTo>
                  <a:cubicBezTo>
                    <a:pt x="3404" y="1843"/>
                    <a:pt x="3410" y="1845"/>
                    <a:pt x="3417" y="1848"/>
                  </a:cubicBezTo>
                  <a:cubicBezTo>
                    <a:pt x="3446" y="1865"/>
                    <a:pt x="3460" y="1891"/>
                    <a:pt x="3446" y="1918"/>
                  </a:cubicBezTo>
                  <a:cubicBezTo>
                    <a:pt x="3433" y="1974"/>
                    <a:pt x="3460" y="2030"/>
                    <a:pt x="3486" y="2070"/>
                  </a:cubicBezTo>
                  <a:cubicBezTo>
                    <a:pt x="3569" y="2222"/>
                    <a:pt x="3665" y="2344"/>
                    <a:pt x="3777" y="2483"/>
                  </a:cubicBezTo>
                  <a:cubicBezTo>
                    <a:pt x="3873" y="2622"/>
                    <a:pt x="3956" y="2787"/>
                    <a:pt x="3886" y="2979"/>
                  </a:cubicBezTo>
                  <a:cubicBezTo>
                    <a:pt x="3847" y="3118"/>
                    <a:pt x="3747" y="3214"/>
                    <a:pt x="3625" y="3270"/>
                  </a:cubicBezTo>
                  <a:cubicBezTo>
                    <a:pt x="3529" y="3310"/>
                    <a:pt x="3433" y="3336"/>
                    <a:pt x="3321" y="3366"/>
                  </a:cubicBezTo>
                  <a:cubicBezTo>
                    <a:pt x="3294" y="3353"/>
                    <a:pt x="3268" y="3353"/>
                    <a:pt x="3251" y="3310"/>
                  </a:cubicBezTo>
                  <a:cubicBezTo>
                    <a:pt x="3238" y="3270"/>
                    <a:pt x="3268" y="3227"/>
                    <a:pt x="3308" y="3201"/>
                  </a:cubicBezTo>
                  <a:cubicBezTo>
                    <a:pt x="3377" y="3158"/>
                    <a:pt x="3433" y="3118"/>
                    <a:pt x="3516" y="3088"/>
                  </a:cubicBezTo>
                  <a:cubicBezTo>
                    <a:pt x="3556" y="3062"/>
                    <a:pt x="3599" y="3035"/>
                    <a:pt x="3638" y="3005"/>
                  </a:cubicBezTo>
                  <a:cubicBezTo>
                    <a:pt x="3708" y="2966"/>
                    <a:pt x="3734" y="2896"/>
                    <a:pt x="3708" y="2814"/>
                  </a:cubicBezTo>
                  <a:cubicBezTo>
                    <a:pt x="3694" y="2705"/>
                    <a:pt x="3638" y="2609"/>
                    <a:pt x="3569" y="2526"/>
                  </a:cubicBezTo>
                  <a:cubicBezTo>
                    <a:pt x="3473" y="2374"/>
                    <a:pt x="3403" y="2222"/>
                    <a:pt x="3321" y="2070"/>
                  </a:cubicBezTo>
                  <a:cubicBezTo>
                    <a:pt x="3294" y="2000"/>
                    <a:pt x="3308" y="1947"/>
                    <a:pt x="3334" y="1891"/>
                  </a:cubicBezTo>
                  <a:cubicBezTo>
                    <a:pt x="3356" y="1859"/>
                    <a:pt x="3377" y="1843"/>
                    <a:pt x="3397" y="1843"/>
                  </a:cubicBezTo>
                  <a:close/>
                  <a:moveTo>
                    <a:pt x="1862" y="3571"/>
                  </a:moveTo>
                  <a:cubicBezTo>
                    <a:pt x="1889" y="3571"/>
                    <a:pt x="1902" y="3571"/>
                    <a:pt x="1915" y="3584"/>
                  </a:cubicBezTo>
                  <a:cubicBezTo>
                    <a:pt x="1945" y="3601"/>
                    <a:pt x="1945" y="3627"/>
                    <a:pt x="1929" y="3640"/>
                  </a:cubicBezTo>
                  <a:cubicBezTo>
                    <a:pt x="1902" y="3683"/>
                    <a:pt x="1889" y="3723"/>
                    <a:pt x="1876" y="3750"/>
                  </a:cubicBezTo>
                  <a:cubicBezTo>
                    <a:pt x="1862" y="3793"/>
                    <a:pt x="1833" y="3793"/>
                    <a:pt x="1793" y="3793"/>
                  </a:cubicBezTo>
                  <a:cubicBezTo>
                    <a:pt x="1750" y="3779"/>
                    <a:pt x="1763" y="3750"/>
                    <a:pt x="1750" y="3723"/>
                  </a:cubicBezTo>
                  <a:cubicBezTo>
                    <a:pt x="1750" y="3654"/>
                    <a:pt x="1806" y="3601"/>
                    <a:pt x="1862" y="3571"/>
                  </a:cubicBezTo>
                  <a:close/>
                  <a:moveTo>
                    <a:pt x="4170" y="3761"/>
                  </a:moveTo>
                  <a:cubicBezTo>
                    <a:pt x="4196" y="3761"/>
                    <a:pt x="4209" y="3785"/>
                    <a:pt x="4230" y="3806"/>
                  </a:cubicBezTo>
                  <a:cubicBezTo>
                    <a:pt x="4243" y="3832"/>
                    <a:pt x="4273" y="3862"/>
                    <a:pt x="4273" y="3902"/>
                  </a:cubicBezTo>
                  <a:cubicBezTo>
                    <a:pt x="4260" y="3931"/>
                    <a:pt x="4273" y="3958"/>
                    <a:pt x="4260" y="3971"/>
                  </a:cubicBezTo>
                  <a:cubicBezTo>
                    <a:pt x="4243" y="4014"/>
                    <a:pt x="4217" y="4027"/>
                    <a:pt x="4177" y="4027"/>
                  </a:cubicBezTo>
                  <a:cubicBezTo>
                    <a:pt x="4148" y="4027"/>
                    <a:pt x="4134" y="3984"/>
                    <a:pt x="4134" y="3958"/>
                  </a:cubicBezTo>
                  <a:cubicBezTo>
                    <a:pt x="4134" y="3915"/>
                    <a:pt x="4134" y="3875"/>
                    <a:pt x="4121" y="3849"/>
                  </a:cubicBezTo>
                  <a:cubicBezTo>
                    <a:pt x="4108" y="3819"/>
                    <a:pt x="4121" y="3793"/>
                    <a:pt x="4148" y="3766"/>
                  </a:cubicBezTo>
                  <a:cubicBezTo>
                    <a:pt x="4156" y="3763"/>
                    <a:pt x="4164" y="3761"/>
                    <a:pt x="4170" y="3761"/>
                  </a:cubicBezTo>
                  <a:close/>
                  <a:moveTo>
                    <a:pt x="2230" y="3638"/>
                  </a:moveTo>
                  <a:cubicBezTo>
                    <a:pt x="2334" y="3638"/>
                    <a:pt x="2427" y="3667"/>
                    <a:pt x="2524" y="3667"/>
                  </a:cubicBezTo>
                  <a:cubicBezTo>
                    <a:pt x="2755" y="3697"/>
                    <a:pt x="2990" y="3723"/>
                    <a:pt x="3225" y="3736"/>
                  </a:cubicBezTo>
                  <a:cubicBezTo>
                    <a:pt x="3311" y="3745"/>
                    <a:pt x="3396" y="3762"/>
                    <a:pt x="3482" y="3762"/>
                  </a:cubicBezTo>
                  <a:cubicBezTo>
                    <a:pt x="3520" y="3762"/>
                    <a:pt x="3559" y="3759"/>
                    <a:pt x="3599" y="3750"/>
                  </a:cubicBezTo>
                  <a:cubicBezTo>
                    <a:pt x="3608" y="3746"/>
                    <a:pt x="3619" y="3745"/>
                    <a:pt x="3631" y="3745"/>
                  </a:cubicBezTo>
                  <a:cubicBezTo>
                    <a:pt x="3666" y="3745"/>
                    <a:pt x="3708" y="3760"/>
                    <a:pt x="3747" y="3793"/>
                  </a:cubicBezTo>
                  <a:cubicBezTo>
                    <a:pt x="3804" y="3819"/>
                    <a:pt x="3847" y="3862"/>
                    <a:pt x="3900" y="3888"/>
                  </a:cubicBezTo>
                  <a:cubicBezTo>
                    <a:pt x="3956" y="3915"/>
                    <a:pt x="3956" y="3984"/>
                    <a:pt x="3929" y="4027"/>
                  </a:cubicBezTo>
                  <a:cubicBezTo>
                    <a:pt x="3847" y="4262"/>
                    <a:pt x="3708" y="4454"/>
                    <a:pt x="3486" y="4576"/>
                  </a:cubicBezTo>
                  <a:cubicBezTo>
                    <a:pt x="3377" y="4632"/>
                    <a:pt x="3238" y="4689"/>
                    <a:pt x="3116" y="4728"/>
                  </a:cubicBezTo>
                  <a:cubicBezTo>
                    <a:pt x="3094" y="4735"/>
                    <a:pt x="3074" y="4738"/>
                    <a:pt x="3053" y="4738"/>
                  </a:cubicBezTo>
                  <a:cubicBezTo>
                    <a:pt x="3032" y="4738"/>
                    <a:pt x="3012" y="4735"/>
                    <a:pt x="2990" y="4728"/>
                  </a:cubicBezTo>
                  <a:cubicBezTo>
                    <a:pt x="2855" y="4728"/>
                    <a:pt x="2716" y="4689"/>
                    <a:pt x="2590" y="4619"/>
                  </a:cubicBezTo>
                  <a:cubicBezTo>
                    <a:pt x="2537" y="4593"/>
                    <a:pt x="2481" y="4563"/>
                    <a:pt x="2425" y="4537"/>
                  </a:cubicBezTo>
                  <a:cubicBezTo>
                    <a:pt x="2276" y="4454"/>
                    <a:pt x="2150" y="4358"/>
                    <a:pt x="2054" y="4206"/>
                  </a:cubicBezTo>
                  <a:cubicBezTo>
                    <a:pt x="2011" y="4123"/>
                    <a:pt x="1972" y="4027"/>
                    <a:pt x="1958" y="3931"/>
                  </a:cubicBezTo>
                  <a:cubicBezTo>
                    <a:pt x="1945" y="3806"/>
                    <a:pt x="2054" y="3667"/>
                    <a:pt x="2177" y="3640"/>
                  </a:cubicBezTo>
                  <a:cubicBezTo>
                    <a:pt x="2195" y="3639"/>
                    <a:pt x="2212" y="3638"/>
                    <a:pt x="2230" y="3638"/>
                  </a:cubicBezTo>
                  <a:close/>
                  <a:moveTo>
                    <a:pt x="3554" y="0"/>
                  </a:moveTo>
                  <a:cubicBezTo>
                    <a:pt x="3302" y="0"/>
                    <a:pt x="3051" y="38"/>
                    <a:pt x="2812" y="99"/>
                  </a:cubicBezTo>
                  <a:cubicBezTo>
                    <a:pt x="2646" y="142"/>
                    <a:pt x="2524" y="224"/>
                    <a:pt x="2454" y="390"/>
                  </a:cubicBezTo>
                  <a:cubicBezTo>
                    <a:pt x="2372" y="542"/>
                    <a:pt x="2276" y="691"/>
                    <a:pt x="2163" y="830"/>
                  </a:cubicBezTo>
                  <a:cubicBezTo>
                    <a:pt x="1972" y="1064"/>
                    <a:pt x="1793" y="1299"/>
                    <a:pt x="1545" y="1464"/>
                  </a:cubicBezTo>
                  <a:cubicBezTo>
                    <a:pt x="1419" y="1560"/>
                    <a:pt x="1366" y="1683"/>
                    <a:pt x="1323" y="1822"/>
                  </a:cubicBezTo>
                  <a:cubicBezTo>
                    <a:pt x="1284" y="2000"/>
                    <a:pt x="1284" y="2179"/>
                    <a:pt x="1267" y="2361"/>
                  </a:cubicBezTo>
                  <a:cubicBezTo>
                    <a:pt x="1254" y="2526"/>
                    <a:pt x="1284" y="2691"/>
                    <a:pt x="1310" y="2857"/>
                  </a:cubicBezTo>
                  <a:cubicBezTo>
                    <a:pt x="1310" y="2896"/>
                    <a:pt x="1297" y="2939"/>
                    <a:pt x="1254" y="2953"/>
                  </a:cubicBezTo>
                  <a:cubicBezTo>
                    <a:pt x="1232" y="2961"/>
                    <a:pt x="1216" y="2965"/>
                    <a:pt x="1203" y="2965"/>
                  </a:cubicBezTo>
                  <a:cubicBezTo>
                    <a:pt x="1174" y="2965"/>
                    <a:pt x="1159" y="2944"/>
                    <a:pt x="1132" y="2896"/>
                  </a:cubicBezTo>
                  <a:cubicBezTo>
                    <a:pt x="1102" y="2840"/>
                    <a:pt x="1102" y="2757"/>
                    <a:pt x="1036" y="2718"/>
                  </a:cubicBezTo>
                  <a:cubicBezTo>
                    <a:pt x="980" y="2691"/>
                    <a:pt x="953" y="2635"/>
                    <a:pt x="923" y="2579"/>
                  </a:cubicBezTo>
                  <a:cubicBezTo>
                    <a:pt x="897" y="2526"/>
                    <a:pt x="854" y="2470"/>
                    <a:pt x="801" y="2427"/>
                  </a:cubicBezTo>
                  <a:cubicBezTo>
                    <a:pt x="737" y="2366"/>
                    <a:pt x="651" y="2303"/>
                    <a:pt x="551" y="2303"/>
                  </a:cubicBezTo>
                  <a:cubicBezTo>
                    <a:pt x="542" y="2303"/>
                    <a:pt x="533" y="2303"/>
                    <a:pt x="523" y="2304"/>
                  </a:cubicBezTo>
                  <a:cubicBezTo>
                    <a:pt x="249" y="2331"/>
                    <a:pt x="27" y="2552"/>
                    <a:pt x="14" y="2827"/>
                  </a:cubicBezTo>
                  <a:cubicBezTo>
                    <a:pt x="1" y="2953"/>
                    <a:pt x="44" y="3088"/>
                    <a:pt x="44" y="3214"/>
                  </a:cubicBezTo>
                  <a:cubicBezTo>
                    <a:pt x="57" y="3502"/>
                    <a:pt x="345" y="3736"/>
                    <a:pt x="566" y="3806"/>
                  </a:cubicBezTo>
                  <a:cubicBezTo>
                    <a:pt x="581" y="3811"/>
                    <a:pt x="594" y="3814"/>
                    <a:pt x="605" y="3814"/>
                  </a:cubicBezTo>
                  <a:cubicBezTo>
                    <a:pt x="624" y="3814"/>
                    <a:pt x="636" y="3804"/>
                    <a:pt x="636" y="3779"/>
                  </a:cubicBezTo>
                  <a:cubicBezTo>
                    <a:pt x="649" y="3736"/>
                    <a:pt x="675" y="3710"/>
                    <a:pt x="689" y="3667"/>
                  </a:cubicBezTo>
                  <a:cubicBezTo>
                    <a:pt x="703" y="3644"/>
                    <a:pt x="715" y="3611"/>
                    <a:pt x="752" y="3611"/>
                  </a:cubicBezTo>
                  <a:cubicBezTo>
                    <a:pt x="757" y="3611"/>
                    <a:pt x="764" y="3612"/>
                    <a:pt x="771" y="3614"/>
                  </a:cubicBezTo>
                  <a:cubicBezTo>
                    <a:pt x="814" y="3640"/>
                    <a:pt x="801" y="3683"/>
                    <a:pt x="801" y="3710"/>
                  </a:cubicBezTo>
                  <a:cubicBezTo>
                    <a:pt x="788" y="3750"/>
                    <a:pt x="745" y="3793"/>
                    <a:pt x="758" y="3849"/>
                  </a:cubicBezTo>
                  <a:cubicBezTo>
                    <a:pt x="841" y="3849"/>
                    <a:pt x="897" y="3819"/>
                    <a:pt x="953" y="3766"/>
                  </a:cubicBezTo>
                  <a:cubicBezTo>
                    <a:pt x="980" y="3750"/>
                    <a:pt x="993" y="3736"/>
                    <a:pt x="1019" y="3723"/>
                  </a:cubicBezTo>
                  <a:cubicBezTo>
                    <a:pt x="1036" y="3723"/>
                    <a:pt x="1056" y="3714"/>
                    <a:pt x="1076" y="3714"/>
                  </a:cubicBezTo>
                  <a:cubicBezTo>
                    <a:pt x="1091" y="3714"/>
                    <a:pt x="1106" y="3719"/>
                    <a:pt x="1118" y="3736"/>
                  </a:cubicBezTo>
                  <a:cubicBezTo>
                    <a:pt x="1132" y="3779"/>
                    <a:pt x="1132" y="3819"/>
                    <a:pt x="1102" y="3849"/>
                  </a:cubicBezTo>
                  <a:cubicBezTo>
                    <a:pt x="1062" y="3875"/>
                    <a:pt x="1019" y="3931"/>
                    <a:pt x="980" y="3958"/>
                  </a:cubicBezTo>
                  <a:cubicBezTo>
                    <a:pt x="953" y="3971"/>
                    <a:pt x="937" y="3971"/>
                    <a:pt x="953" y="3998"/>
                  </a:cubicBezTo>
                  <a:cubicBezTo>
                    <a:pt x="980" y="4054"/>
                    <a:pt x="980" y="4136"/>
                    <a:pt x="1006" y="4206"/>
                  </a:cubicBezTo>
                  <a:cubicBezTo>
                    <a:pt x="1062" y="4371"/>
                    <a:pt x="1171" y="4523"/>
                    <a:pt x="1267" y="4659"/>
                  </a:cubicBezTo>
                  <a:cubicBezTo>
                    <a:pt x="1350" y="4785"/>
                    <a:pt x="1449" y="4894"/>
                    <a:pt x="1558" y="4990"/>
                  </a:cubicBezTo>
                  <a:cubicBezTo>
                    <a:pt x="1724" y="5155"/>
                    <a:pt x="1889" y="5307"/>
                    <a:pt x="2094" y="5419"/>
                  </a:cubicBezTo>
                  <a:cubicBezTo>
                    <a:pt x="2302" y="5529"/>
                    <a:pt x="2507" y="5568"/>
                    <a:pt x="2729" y="5585"/>
                  </a:cubicBezTo>
                  <a:cubicBezTo>
                    <a:pt x="2762" y="5588"/>
                    <a:pt x="2795" y="5590"/>
                    <a:pt x="2827" y="5590"/>
                  </a:cubicBezTo>
                  <a:cubicBezTo>
                    <a:pt x="2918" y="5590"/>
                    <a:pt x="3006" y="5577"/>
                    <a:pt x="3086" y="5555"/>
                  </a:cubicBezTo>
                  <a:cubicBezTo>
                    <a:pt x="3225" y="5515"/>
                    <a:pt x="3377" y="5486"/>
                    <a:pt x="3499" y="5433"/>
                  </a:cubicBezTo>
                  <a:cubicBezTo>
                    <a:pt x="3747" y="5307"/>
                    <a:pt x="3982" y="5171"/>
                    <a:pt x="4177" y="4963"/>
                  </a:cubicBezTo>
                  <a:cubicBezTo>
                    <a:pt x="4260" y="4867"/>
                    <a:pt x="4369" y="4785"/>
                    <a:pt x="4452" y="4675"/>
                  </a:cubicBezTo>
                  <a:cubicBezTo>
                    <a:pt x="4508" y="4593"/>
                    <a:pt x="4548" y="4480"/>
                    <a:pt x="4591" y="4398"/>
                  </a:cubicBezTo>
                  <a:cubicBezTo>
                    <a:pt x="4700" y="4219"/>
                    <a:pt x="4739" y="4014"/>
                    <a:pt x="4796" y="3832"/>
                  </a:cubicBezTo>
                  <a:cubicBezTo>
                    <a:pt x="4852" y="3601"/>
                    <a:pt x="4892" y="3379"/>
                    <a:pt x="4921" y="3144"/>
                  </a:cubicBezTo>
                  <a:cubicBezTo>
                    <a:pt x="4935" y="2883"/>
                    <a:pt x="4974" y="2609"/>
                    <a:pt x="4974" y="2331"/>
                  </a:cubicBezTo>
                  <a:lnTo>
                    <a:pt x="4987" y="2331"/>
                  </a:lnTo>
                  <a:lnTo>
                    <a:pt x="4987" y="2318"/>
                  </a:lnTo>
                  <a:lnTo>
                    <a:pt x="4974" y="2318"/>
                  </a:lnTo>
                  <a:cubicBezTo>
                    <a:pt x="4987" y="2304"/>
                    <a:pt x="4987" y="2278"/>
                    <a:pt x="4987" y="2261"/>
                  </a:cubicBezTo>
                  <a:cubicBezTo>
                    <a:pt x="4987" y="2113"/>
                    <a:pt x="4974" y="1961"/>
                    <a:pt x="4974" y="1822"/>
                  </a:cubicBezTo>
                  <a:cubicBezTo>
                    <a:pt x="4974" y="1752"/>
                    <a:pt x="4948" y="1726"/>
                    <a:pt x="4892" y="1699"/>
                  </a:cubicBezTo>
                  <a:cubicBezTo>
                    <a:pt x="4690" y="1578"/>
                    <a:pt x="4472" y="1529"/>
                    <a:pt x="4245" y="1529"/>
                  </a:cubicBezTo>
                  <a:cubicBezTo>
                    <a:pt x="4163" y="1529"/>
                    <a:pt x="4080" y="1536"/>
                    <a:pt x="3995" y="1547"/>
                  </a:cubicBezTo>
                  <a:cubicBezTo>
                    <a:pt x="3942" y="1560"/>
                    <a:pt x="3886" y="1560"/>
                    <a:pt x="3830" y="1574"/>
                  </a:cubicBezTo>
                  <a:cubicBezTo>
                    <a:pt x="3804" y="1574"/>
                    <a:pt x="3777" y="1574"/>
                    <a:pt x="3764" y="1534"/>
                  </a:cubicBezTo>
                  <a:cubicBezTo>
                    <a:pt x="3747" y="1491"/>
                    <a:pt x="3777" y="1491"/>
                    <a:pt x="3790" y="1464"/>
                  </a:cubicBezTo>
                  <a:cubicBezTo>
                    <a:pt x="3942" y="1326"/>
                    <a:pt x="4134" y="1312"/>
                    <a:pt x="4313" y="1256"/>
                  </a:cubicBezTo>
                  <a:cubicBezTo>
                    <a:pt x="4369" y="1243"/>
                    <a:pt x="4425" y="1243"/>
                    <a:pt x="4465" y="1243"/>
                  </a:cubicBezTo>
                  <a:cubicBezTo>
                    <a:pt x="4630" y="1256"/>
                    <a:pt x="4782" y="1286"/>
                    <a:pt x="4905" y="1369"/>
                  </a:cubicBezTo>
                  <a:cubicBezTo>
                    <a:pt x="4892" y="1269"/>
                    <a:pt x="4865" y="1187"/>
                    <a:pt x="4839" y="1091"/>
                  </a:cubicBezTo>
                  <a:cubicBezTo>
                    <a:pt x="4782" y="886"/>
                    <a:pt x="4713" y="691"/>
                    <a:pt x="4617" y="512"/>
                  </a:cubicBezTo>
                  <a:cubicBezTo>
                    <a:pt x="4548" y="360"/>
                    <a:pt x="4452" y="238"/>
                    <a:pt x="4300" y="155"/>
                  </a:cubicBezTo>
                  <a:cubicBezTo>
                    <a:pt x="4108" y="59"/>
                    <a:pt x="3886" y="16"/>
                    <a:pt x="3665" y="3"/>
                  </a:cubicBezTo>
                  <a:cubicBezTo>
                    <a:pt x="3628" y="1"/>
                    <a:pt x="3591" y="0"/>
                    <a:pt x="3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2;p38">
              <a:extLst>
                <a:ext uri="{FF2B5EF4-FFF2-40B4-BE49-F238E27FC236}">
                  <a16:creationId xmlns:a16="http://schemas.microsoft.com/office/drawing/2014/main" id="{353AC68A-82A5-0867-7466-64CAF0A82562}"/>
                </a:ext>
              </a:extLst>
            </p:cNvPr>
            <p:cNvSpPr/>
            <p:nvPr/>
          </p:nvSpPr>
          <p:spPr>
            <a:xfrm>
              <a:off x="3130408" y="4540323"/>
              <a:ext cx="189055" cy="237993"/>
            </a:xfrm>
            <a:custGeom>
              <a:avLst/>
              <a:gdLst/>
              <a:ahLst/>
              <a:cxnLst/>
              <a:rect l="l" t="t" r="r" b="b"/>
              <a:pathLst>
                <a:path w="4601" h="5792" extrusionOk="0">
                  <a:moveTo>
                    <a:pt x="1897" y="1170"/>
                  </a:moveTo>
                  <a:cubicBezTo>
                    <a:pt x="2070" y="1170"/>
                    <a:pt x="2254" y="1261"/>
                    <a:pt x="2424" y="1396"/>
                  </a:cubicBezTo>
                  <a:cubicBezTo>
                    <a:pt x="2451" y="1409"/>
                    <a:pt x="2480" y="1439"/>
                    <a:pt x="2494" y="1452"/>
                  </a:cubicBezTo>
                  <a:cubicBezTo>
                    <a:pt x="2520" y="1478"/>
                    <a:pt x="2520" y="1505"/>
                    <a:pt x="2507" y="1535"/>
                  </a:cubicBezTo>
                  <a:cubicBezTo>
                    <a:pt x="2499" y="1558"/>
                    <a:pt x="2486" y="1563"/>
                    <a:pt x="2471" y="1563"/>
                  </a:cubicBezTo>
                  <a:cubicBezTo>
                    <a:pt x="2461" y="1563"/>
                    <a:pt x="2449" y="1561"/>
                    <a:pt x="2437" y="1561"/>
                  </a:cubicBezTo>
                  <a:cubicBezTo>
                    <a:pt x="2424" y="1561"/>
                    <a:pt x="2411" y="1548"/>
                    <a:pt x="2398" y="1548"/>
                  </a:cubicBezTo>
                  <a:cubicBezTo>
                    <a:pt x="2373" y="1577"/>
                    <a:pt x="2352" y="1587"/>
                    <a:pt x="2332" y="1587"/>
                  </a:cubicBezTo>
                  <a:cubicBezTo>
                    <a:pt x="2295" y="1587"/>
                    <a:pt x="2262" y="1552"/>
                    <a:pt x="2219" y="1535"/>
                  </a:cubicBezTo>
                  <a:cubicBezTo>
                    <a:pt x="2080" y="1452"/>
                    <a:pt x="1915" y="1422"/>
                    <a:pt x="1763" y="1396"/>
                  </a:cubicBezTo>
                  <a:cubicBezTo>
                    <a:pt x="1611" y="1369"/>
                    <a:pt x="1475" y="1356"/>
                    <a:pt x="1323" y="1356"/>
                  </a:cubicBezTo>
                  <a:cubicBezTo>
                    <a:pt x="1280" y="1356"/>
                    <a:pt x="1254" y="1340"/>
                    <a:pt x="1240" y="1300"/>
                  </a:cubicBezTo>
                  <a:cubicBezTo>
                    <a:pt x="1240" y="1257"/>
                    <a:pt x="1267" y="1244"/>
                    <a:pt x="1310" y="1230"/>
                  </a:cubicBezTo>
                  <a:cubicBezTo>
                    <a:pt x="1459" y="1191"/>
                    <a:pt x="1611" y="1174"/>
                    <a:pt x="1832" y="1174"/>
                  </a:cubicBezTo>
                  <a:cubicBezTo>
                    <a:pt x="1854" y="1171"/>
                    <a:pt x="1875" y="1170"/>
                    <a:pt x="1897" y="1170"/>
                  </a:cubicBezTo>
                  <a:close/>
                  <a:moveTo>
                    <a:pt x="1432" y="2279"/>
                  </a:moveTo>
                  <a:cubicBezTo>
                    <a:pt x="1502" y="2292"/>
                    <a:pt x="1584" y="2348"/>
                    <a:pt x="1667" y="2401"/>
                  </a:cubicBezTo>
                  <a:cubicBezTo>
                    <a:pt x="1680" y="2414"/>
                    <a:pt x="1693" y="2431"/>
                    <a:pt x="1680" y="2457"/>
                  </a:cubicBezTo>
                  <a:cubicBezTo>
                    <a:pt x="1661" y="2477"/>
                    <a:pt x="1640" y="2489"/>
                    <a:pt x="1625" y="2489"/>
                  </a:cubicBezTo>
                  <a:cubicBezTo>
                    <a:pt x="1619" y="2489"/>
                    <a:pt x="1614" y="2487"/>
                    <a:pt x="1611" y="2484"/>
                  </a:cubicBezTo>
                  <a:cubicBezTo>
                    <a:pt x="1528" y="2457"/>
                    <a:pt x="1445" y="2414"/>
                    <a:pt x="1363" y="2388"/>
                  </a:cubicBezTo>
                  <a:cubicBezTo>
                    <a:pt x="1336" y="2375"/>
                    <a:pt x="1336" y="2332"/>
                    <a:pt x="1336" y="2318"/>
                  </a:cubicBezTo>
                  <a:cubicBezTo>
                    <a:pt x="1350" y="2279"/>
                    <a:pt x="1376" y="2279"/>
                    <a:pt x="1432" y="2279"/>
                  </a:cubicBezTo>
                  <a:close/>
                  <a:moveTo>
                    <a:pt x="1091" y="1860"/>
                  </a:moveTo>
                  <a:cubicBezTo>
                    <a:pt x="1116" y="1860"/>
                    <a:pt x="1136" y="1872"/>
                    <a:pt x="1158" y="1892"/>
                  </a:cubicBezTo>
                  <a:cubicBezTo>
                    <a:pt x="1184" y="1918"/>
                    <a:pt x="1158" y="1948"/>
                    <a:pt x="1144" y="1961"/>
                  </a:cubicBezTo>
                  <a:cubicBezTo>
                    <a:pt x="1115" y="2001"/>
                    <a:pt x="1101" y="2031"/>
                    <a:pt x="1115" y="2070"/>
                  </a:cubicBezTo>
                  <a:cubicBezTo>
                    <a:pt x="1121" y="2084"/>
                    <a:pt x="1131" y="2088"/>
                    <a:pt x="1141" y="2088"/>
                  </a:cubicBezTo>
                  <a:cubicBezTo>
                    <a:pt x="1152" y="2088"/>
                    <a:pt x="1164" y="2084"/>
                    <a:pt x="1171" y="2084"/>
                  </a:cubicBezTo>
                  <a:cubicBezTo>
                    <a:pt x="1211" y="2070"/>
                    <a:pt x="1267" y="2084"/>
                    <a:pt x="1267" y="2017"/>
                  </a:cubicBezTo>
                  <a:cubicBezTo>
                    <a:pt x="1267" y="1974"/>
                    <a:pt x="1293" y="1961"/>
                    <a:pt x="1323" y="1935"/>
                  </a:cubicBezTo>
                  <a:cubicBezTo>
                    <a:pt x="1332" y="1923"/>
                    <a:pt x="1349" y="1913"/>
                    <a:pt x="1368" y="1913"/>
                  </a:cubicBezTo>
                  <a:cubicBezTo>
                    <a:pt x="1376" y="1913"/>
                    <a:pt x="1384" y="1914"/>
                    <a:pt x="1392" y="1918"/>
                  </a:cubicBezTo>
                  <a:cubicBezTo>
                    <a:pt x="1432" y="1948"/>
                    <a:pt x="1419" y="1974"/>
                    <a:pt x="1406" y="2001"/>
                  </a:cubicBezTo>
                  <a:cubicBezTo>
                    <a:pt x="1406" y="2017"/>
                    <a:pt x="1392" y="2031"/>
                    <a:pt x="1392" y="2057"/>
                  </a:cubicBezTo>
                  <a:cubicBezTo>
                    <a:pt x="1409" y="2055"/>
                    <a:pt x="1425" y="2055"/>
                    <a:pt x="1441" y="2055"/>
                  </a:cubicBezTo>
                  <a:cubicBezTo>
                    <a:pt x="1547" y="2055"/>
                    <a:pt x="1655" y="2091"/>
                    <a:pt x="1750" y="2140"/>
                  </a:cubicBezTo>
                  <a:cubicBezTo>
                    <a:pt x="1859" y="2196"/>
                    <a:pt x="1928" y="2292"/>
                    <a:pt x="1971" y="2414"/>
                  </a:cubicBezTo>
                  <a:cubicBezTo>
                    <a:pt x="1971" y="2457"/>
                    <a:pt x="1984" y="2497"/>
                    <a:pt x="1941" y="2514"/>
                  </a:cubicBezTo>
                  <a:cubicBezTo>
                    <a:pt x="1927" y="2521"/>
                    <a:pt x="1914" y="2524"/>
                    <a:pt x="1903" y="2524"/>
                  </a:cubicBezTo>
                  <a:cubicBezTo>
                    <a:pt x="1873" y="2524"/>
                    <a:pt x="1855" y="2502"/>
                    <a:pt x="1846" y="2471"/>
                  </a:cubicBezTo>
                  <a:cubicBezTo>
                    <a:pt x="1723" y="2249"/>
                    <a:pt x="1528" y="2209"/>
                    <a:pt x="1310" y="2196"/>
                  </a:cubicBezTo>
                  <a:cubicBezTo>
                    <a:pt x="1254" y="2196"/>
                    <a:pt x="1197" y="2209"/>
                    <a:pt x="1144" y="2209"/>
                  </a:cubicBezTo>
                  <a:cubicBezTo>
                    <a:pt x="1128" y="2214"/>
                    <a:pt x="1112" y="2216"/>
                    <a:pt x="1097" y="2216"/>
                  </a:cubicBezTo>
                  <a:cubicBezTo>
                    <a:pt x="1024" y="2216"/>
                    <a:pt x="976" y="2164"/>
                    <a:pt x="963" y="2070"/>
                  </a:cubicBezTo>
                  <a:cubicBezTo>
                    <a:pt x="936" y="2001"/>
                    <a:pt x="992" y="1892"/>
                    <a:pt x="1062" y="1865"/>
                  </a:cubicBezTo>
                  <a:cubicBezTo>
                    <a:pt x="1072" y="1862"/>
                    <a:pt x="1082" y="1860"/>
                    <a:pt x="1091" y="1860"/>
                  </a:cubicBezTo>
                  <a:close/>
                  <a:moveTo>
                    <a:pt x="3072" y="3132"/>
                  </a:moveTo>
                  <a:cubicBezTo>
                    <a:pt x="3182" y="3145"/>
                    <a:pt x="3264" y="3215"/>
                    <a:pt x="3347" y="3284"/>
                  </a:cubicBezTo>
                  <a:cubicBezTo>
                    <a:pt x="3377" y="3297"/>
                    <a:pt x="3377" y="3324"/>
                    <a:pt x="3347" y="3353"/>
                  </a:cubicBezTo>
                  <a:cubicBezTo>
                    <a:pt x="3339" y="3369"/>
                    <a:pt x="3327" y="3375"/>
                    <a:pt x="3312" y="3375"/>
                  </a:cubicBezTo>
                  <a:cubicBezTo>
                    <a:pt x="3301" y="3375"/>
                    <a:pt x="3290" y="3372"/>
                    <a:pt x="3277" y="3367"/>
                  </a:cubicBezTo>
                  <a:cubicBezTo>
                    <a:pt x="3195" y="3310"/>
                    <a:pt x="3129" y="3271"/>
                    <a:pt x="3029" y="3228"/>
                  </a:cubicBezTo>
                  <a:cubicBezTo>
                    <a:pt x="3003" y="3228"/>
                    <a:pt x="3003" y="3201"/>
                    <a:pt x="3003" y="3175"/>
                  </a:cubicBezTo>
                  <a:cubicBezTo>
                    <a:pt x="3016" y="3132"/>
                    <a:pt x="3046" y="3145"/>
                    <a:pt x="3072" y="3132"/>
                  </a:cubicBezTo>
                  <a:close/>
                  <a:moveTo>
                    <a:pt x="3099" y="2927"/>
                  </a:moveTo>
                  <a:cubicBezTo>
                    <a:pt x="3277" y="2927"/>
                    <a:pt x="3459" y="2980"/>
                    <a:pt x="3582" y="3105"/>
                  </a:cubicBezTo>
                  <a:cubicBezTo>
                    <a:pt x="3625" y="3145"/>
                    <a:pt x="3651" y="3175"/>
                    <a:pt x="3664" y="3215"/>
                  </a:cubicBezTo>
                  <a:cubicBezTo>
                    <a:pt x="3664" y="3284"/>
                    <a:pt x="3707" y="3297"/>
                    <a:pt x="3773" y="3310"/>
                  </a:cubicBezTo>
                  <a:cubicBezTo>
                    <a:pt x="3784" y="3310"/>
                    <a:pt x="3794" y="3305"/>
                    <a:pt x="3807" y="3305"/>
                  </a:cubicBezTo>
                  <a:cubicBezTo>
                    <a:pt x="3813" y="3305"/>
                    <a:pt x="3821" y="3306"/>
                    <a:pt x="3830" y="3310"/>
                  </a:cubicBezTo>
                  <a:cubicBezTo>
                    <a:pt x="3856" y="3310"/>
                    <a:pt x="3886" y="3324"/>
                    <a:pt x="3886" y="3353"/>
                  </a:cubicBezTo>
                  <a:cubicBezTo>
                    <a:pt x="3886" y="3393"/>
                    <a:pt x="3856" y="3406"/>
                    <a:pt x="3830" y="3406"/>
                  </a:cubicBezTo>
                  <a:cubicBezTo>
                    <a:pt x="3803" y="3423"/>
                    <a:pt x="3773" y="3423"/>
                    <a:pt x="3734" y="3423"/>
                  </a:cubicBezTo>
                  <a:cubicBezTo>
                    <a:pt x="3727" y="3423"/>
                    <a:pt x="3720" y="3418"/>
                    <a:pt x="3712" y="3418"/>
                  </a:cubicBezTo>
                  <a:cubicBezTo>
                    <a:pt x="3706" y="3418"/>
                    <a:pt x="3699" y="3422"/>
                    <a:pt x="3691" y="3436"/>
                  </a:cubicBezTo>
                  <a:cubicBezTo>
                    <a:pt x="3691" y="3463"/>
                    <a:pt x="3707" y="3463"/>
                    <a:pt x="3721" y="3476"/>
                  </a:cubicBezTo>
                  <a:cubicBezTo>
                    <a:pt x="3733" y="3485"/>
                    <a:pt x="3746" y="3489"/>
                    <a:pt x="3758" y="3489"/>
                  </a:cubicBezTo>
                  <a:cubicBezTo>
                    <a:pt x="3787" y="3489"/>
                    <a:pt x="3816" y="3472"/>
                    <a:pt x="3843" y="3463"/>
                  </a:cubicBezTo>
                  <a:cubicBezTo>
                    <a:pt x="3860" y="3463"/>
                    <a:pt x="3880" y="3454"/>
                    <a:pt x="3899" y="3454"/>
                  </a:cubicBezTo>
                  <a:cubicBezTo>
                    <a:pt x="3914" y="3454"/>
                    <a:pt x="3927" y="3459"/>
                    <a:pt x="3939" y="3476"/>
                  </a:cubicBezTo>
                  <a:cubicBezTo>
                    <a:pt x="3955" y="3519"/>
                    <a:pt x="3926" y="3572"/>
                    <a:pt x="3886" y="3588"/>
                  </a:cubicBezTo>
                  <a:cubicBezTo>
                    <a:pt x="3830" y="3615"/>
                    <a:pt x="3760" y="3615"/>
                    <a:pt x="3707" y="3615"/>
                  </a:cubicBezTo>
                  <a:cubicBezTo>
                    <a:pt x="3687" y="3615"/>
                    <a:pt x="3669" y="3609"/>
                    <a:pt x="3651" y="3609"/>
                  </a:cubicBezTo>
                  <a:cubicBezTo>
                    <a:pt x="3642" y="3609"/>
                    <a:pt x="3633" y="3610"/>
                    <a:pt x="3625" y="3615"/>
                  </a:cubicBezTo>
                  <a:cubicBezTo>
                    <a:pt x="3615" y="3617"/>
                    <a:pt x="3606" y="3618"/>
                    <a:pt x="3597" y="3618"/>
                  </a:cubicBezTo>
                  <a:cubicBezTo>
                    <a:pt x="3555" y="3618"/>
                    <a:pt x="3523" y="3592"/>
                    <a:pt x="3512" y="3545"/>
                  </a:cubicBezTo>
                  <a:lnTo>
                    <a:pt x="3512" y="3423"/>
                  </a:lnTo>
                  <a:cubicBezTo>
                    <a:pt x="3525" y="3228"/>
                    <a:pt x="3390" y="3145"/>
                    <a:pt x="3251" y="3105"/>
                  </a:cubicBezTo>
                  <a:cubicBezTo>
                    <a:pt x="3168" y="3092"/>
                    <a:pt x="3072" y="3062"/>
                    <a:pt x="2976" y="3062"/>
                  </a:cubicBezTo>
                  <a:cubicBezTo>
                    <a:pt x="2969" y="3064"/>
                    <a:pt x="2962" y="3065"/>
                    <a:pt x="2956" y="3065"/>
                  </a:cubicBezTo>
                  <a:cubicBezTo>
                    <a:pt x="2917" y="3065"/>
                    <a:pt x="2905" y="3032"/>
                    <a:pt x="2894" y="3010"/>
                  </a:cubicBezTo>
                  <a:cubicBezTo>
                    <a:pt x="2881" y="2953"/>
                    <a:pt x="2933" y="2953"/>
                    <a:pt x="2963" y="2940"/>
                  </a:cubicBezTo>
                  <a:cubicBezTo>
                    <a:pt x="3003" y="2927"/>
                    <a:pt x="3059" y="2927"/>
                    <a:pt x="3099" y="2927"/>
                  </a:cubicBezTo>
                  <a:close/>
                  <a:moveTo>
                    <a:pt x="2438" y="2244"/>
                  </a:moveTo>
                  <a:cubicBezTo>
                    <a:pt x="2447" y="2244"/>
                    <a:pt x="2457" y="2246"/>
                    <a:pt x="2467" y="2249"/>
                  </a:cubicBezTo>
                  <a:cubicBezTo>
                    <a:pt x="2494" y="2279"/>
                    <a:pt x="2507" y="2305"/>
                    <a:pt x="2494" y="2332"/>
                  </a:cubicBezTo>
                  <a:cubicBezTo>
                    <a:pt x="2467" y="2401"/>
                    <a:pt x="2451" y="2457"/>
                    <a:pt x="2424" y="2514"/>
                  </a:cubicBezTo>
                  <a:cubicBezTo>
                    <a:pt x="2328" y="2705"/>
                    <a:pt x="2203" y="2871"/>
                    <a:pt x="2067" y="3036"/>
                  </a:cubicBezTo>
                  <a:cubicBezTo>
                    <a:pt x="1955" y="3145"/>
                    <a:pt x="1872" y="3271"/>
                    <a:pt x="1776" y="3393"/>
                  </a:cubicBezTo>
                  <a:cubicBezTo>
                    <a:pt x="1693" y="3519"/>
                    <a:pt x="1707" y="3684"/>
                    <a:pt x="1832" y="3780"/>
                  </a:cubicBezTo>
                  <a:cubicBezTo>
                    <a:pt x="1872" y="3793"/>
                    <a:pt x="1889" y="3820"/>
                    <a:pt x="1872" y="3863"/>
                  </a:cubicBezTo>
                  <a:cubicBezTo>
                    <a:pt x="1859" y="3902"/>
                    <a:pt x="1832" y="3919"/>
                    <a:pt x="1806" y="3919"/>
                  </a:cubicBezTo>
                  <a:cubicBezTo>
                    <a:pt x="1796" y="3921"/>
                    <a:pt x="1786" y="3921"/>
                    <a:pt x="1777" y="3921"/>
                  </a:cubicBezTo>
                  <a:cubicBezTo>
                    <a:pt x="1707" y="3921"/>
                    <a:pt x="1649" y="3879"/>
                    <a:pt x="1611" y="3806"/>
                  </a:cubicBezTo>
                  <a:lnTo>
                    <a:pt x="1598" y="3806"/>
                  </a:lnTo>
                  <a:lnTo>
                    <a:pt x="1611" y="3793"/>
                  </a:lnTo>
                  <a:cubicBezTo>
                    <a:pt x="1571" y="3767"/>
                    <a:pt x="1558" y="3724"/>
                    <a:pt x="1541" y="3684"/>
                  </a:cubicBezTo>
                  <a:cubicBezTo>
                    <a:pt x="1515" y="3532"/>
                    <a:pt x="1541" y="3393"/>
                    <a:pt x="1654" y="3258"/>
                  </a:cubicBezTo>
                  <a:cubicBezTo>
                    <a:pt x="1819" y="3049"/>
                    <a:pt x="2011" y="2857"/>
                    <a:pt x="2176" y="2649"/>
                  </a:cubicBezTo>
                  <a:cubicBezTo>
                    <a:pt x="2246" y="2566"/>
                    <a:pt x="2285" y="2457"/>
                    <a:pt x="2342" y="2361"/>
                  </a:cubicBezTo>
                  <a:cubicBezTo>
                    <a:pt x="2355" y="2332"/>
                    <a:pt x="2368" y="2305"/>
                    <a:pt x="2385" y="2292"/>
                  </a:cubicBezTo>
                  <a:cubicBezTo>
                    <a:pt x="2395" y="2260"/>
                    <a:pt x="2412" y="2244"/>
                    <a:pt x="2438" y="2244"/>
                  </a:cubicBezTo>
                  <a:close/>
                  <a:moveTo>
                    <a:pt x="833" y="3623"/>
                  </a:moveTo>
                  <a:cubicBezTo>
                    <a:pt x="846" y="3623"/>
                    <a:pt x="862" y="3625"/>
                    <a:pt x="880" y="3628"/>
                  </a:cubicBezTo>
                  <a:cubicBezTo>
                    <a:pt x="979" y="3697"/>
                    <a:pt x="1045" y="3780"/>
                    <a:pt x="1128" y="3863"/>
                  </a:cubicBezTo>
                  <a:cubicBezTo>
                    <a:pt x="1310" y="4041"/>
                    <a:pt x="1528" y="4137"/>
                    <a:pt x="1776" y="4207"/>
                  </a:cubicBezTo>
                  <a:cubicBezTo>
                    <a:pt x="1941" y="4250"/>
                    <a:pt x="2107" y="4289"/>
                    <a:pt x="2285" y="4346"/>
                  </a:cubicBezTo>
                  <a:cubicBezTo>
                    <a:pt x="2328" y="4359"/>
                    <a:pt x="2368" y="4346"/>
                    <a:pt x="2411" y="4372"/>
                  </a:cubicBezTo>
                  <a:cubicBezTo>
                    <a:pt x="2451" y="4385"/>
                    <a:pt x="2507" y="4385"/>
                    <a:pt x="2520" y="4455"/>
                  </a:cubicBezTo>
                  <a:cubicBezTo>
                    <a:pt x="2533" y="4511"/>
                    <a:pt x="2507" y="4564"/>
                    <a:pt x="2451" y="4607"/>
                  </a:cubicBezTo>
                  <a:cubicBezTo>
                    <a:pt x="2368" y="4663"/>
                    <a:pt x="2315" y="4716"/>
                    <a:pt x="2232" y="4759"/>
                  </a:cubicBezTo>
                  <a:cubicBezTo>
                    <a:pt x="2080" y="4842"/>
                    <a:pt x="1955" y="4964"/>
                    <a:pt x="1776" y="4977"/>
                  </a:cubicBezTo>
                  <a:cubicBezTo>
                    <a:pt x="1654" y="4996"/>
                    <a:pt x="1531" y="5014"/>
                    <a:pt x="1408" y="5014"/>
                  </a:cubicBezTo>
                  <a:cubicBezTo>
                    <a:pt x="1338" y="5014"/>
                    <a:pt x="1268" y="5008"/>
                    <a:pt x="1197" y="4994"/>
                  </a:cubicBezTo>
                  <a:cubicBezTo>
                    <a:pt x="1062" y="4964"/>
                    <a:pt x="979" y="4868"/>
                    <a:pt x="923" y="4759"/>
                  </a:cubicBezTo>
                  <a:cubicBezTo>
                    <a:pt x="797" y="4551"/>
                    <a:pt x="758" y="4316"/>
                    <a:pt x="758" y="4084"/>
                  </a:cubicBezTo>
                  <a:cubicBezTo>
                    <a:pt x="758" y="4002"/>
                    <a:pt x="715" y="3932"/>
                    <a:pt x="715" y="3849"/>
                  </a:cubicBezTo>
                  <a:cubicBezTo>
                    <a:pt x="715" y="3793"/>
                    <a:pt x="731" y="3737"/>
                    <a:pt x="744" y="3697"/>
                  </a:cubicBezTo>
                  <a:cubicBezTo>
                    <a:pt x="765" y="3643"/>
                    <a:pt x="785" y="3623"/>
                    <a:pt x="833" y="3623"/>
                  </a:cubicBezTo>
                  <a:close/>
                  <a:moveTo>
                    <a:pt x="997" y="5028"/>
                  </a:moveTo>
                  <a:cubicBezTo>
                    <a:pt x="1004" y="5028"/>
                    <a:pt x="1012" y="5030"/>
                    <a:pt x="1019" y="5033"/>
                  </a:cubicBezTo>
                  <a:cubicBezTo>
                    <a:pt x="1045" y="5047"/>
                    <a:pt x="1075" y="5076"/>
                    <a:pt x="1101" y="5090"/>
                  </a:cubicBezTo>
                  <a:cubicBezTo>
                    <a:pt x="1158" y="5116"/>
                    <a:pt x="1184" y="5172"/>
                    <a:pt x="1240" y="5185"/>
                  </a:cubicBezTo>
                  <a:cubicBezTo>
                    <a:pt x="1254" y="5185"/>
                    <a:pt x="1267" y="5199"/>
                    <a:pt x="1267" y="5225"/>
                  </a:cubicBezTo>
                  <a:cubicBezTo>
                    <a:pt x="1267" y="5261"/>
                    <a:pt x="1240" y="5285"/>
                    <a:pt x="1199" y="5285"/>
                  </a:cubicBezTo>
                  <a:cubicBezTo>
                    <a:pt x="1190" y="5285"/>
                    <a:pt x="1181" y="5284"/>
                    <a:pt x="1171" y="5281"/>
                  </a:cubicBezTo>
                  <a:cubicBezTo>
                    <a:pt x="1088" y="5242"/>
                    <a:pt x="1006" y="5199"/>
                    <a:pt x="963" y="5116"/>
                  </a:cubicBezTo>
                  <a:cubicBezTo>
                    <a:pt x="949" y="5103"/>
                    <a:pt x="936" y="5076"/>
                    <a:pt x="949" y="5060"/>
                  </a:cubicBezTo>
                  <a:cubicBezTo>
                    <a:pt x="959" y="5040"/>
                    <a:pt x="978" y="5028"/>
                    <a:pt x="997" y="5028"/>
                  </a:cubicBezTo>
                  <a:close/>
                  <a:moveTo>
                    <a:pt x="2871" y="0"/>
                  </a:moveTo>
                  <a:cubicBezTo>
                    <a:pt x="2740" y="0"/>
                    <a:pt x="2615" y="20"/>
                    <a:pt x="2480" y="33"/>
                  </a:cubicBezTo>
                  <a:cubicBezTo>
                    <a:pt x="2189" y="73"/>
                    <a:pt x="1941" y="182"/>
                    <a:pt x="1707" y="321"/>
                  </a:cubicBezTo>
                  <a:cubicBezTo>
                    <a:pt x="1502" y="460"/>
                    <a:pt x="1350" y="625"/>
                    <a:pt x="1211" y="817"/>
                  </a:cubicBezTo>
                  <a:cubicBezTo>
                    <a:pt x="1115" y="943"/>
                    <a:pt x="1019" y="1065"/>
                    <a:pt x="936" y="1191"/>
                  </a:cubicBezTo>
                  <a:cubicBezTo>
                    <a:pt x="797" y="1383"/>
                    <a:pt x="675" y="1561"/>
                    <a:pt x="592" y="1769"/>
                  </a:cubicBezTo>
                  <a:cubicBezTo>
                    <a:pt x="496" y="1988"/>
                    <a:pt x="414" y="2196"/>
                    <a:pt x="344" y="2414"/>
                  </a:cubicBezTo>
                  <a:cubicBezTo>
                    <a:pt x="288" y="2596"/>
                    <a:pt x="205" y="2762"/>
                    <a:pt x="166" y="2953"/>
                  </a:cubicBezTo>
                  <a:cubicBezTo>
                    <a:pt x="96" y="3271"/>
                    <a:pt x="53" y="3601"/>
                    <a:pt x="14" y="3932"/>
                  </a:cubicBezTo>
                  <a:cubicBezTo>
                    <a:pt x="0" y="4098"/>
                    <a:pt x="0" y="4276"/>
                    <a:pt x="27" y="4441"/>
                  </a:cubicBezTo>
                  <a:cubicBezTo>
                    <a:pt x="53" y="4646"/>
                    <a:pt x="109" y="4868"/>
                    <a:pt x="219" y="5060"/>
                  </a:cubicBezTo>
                  <a:cubicBezTo>
                    <a:pt x="288" y="5199"/>
                    <a:pt x="384" y="5338"/>
                    <a:pt x="467" y="5460"/>
                  </a:cubicBezTo>
                  <a:cubicBezTo>
                    <a:pt x="605" y="5639"/>
                    <a:pt x="814" y="5708"/>
                    <a:pt x="1006" y="5764"/>
                  </a:cubicBezTo>
                  <a:cubicBezTo>
                    <a:pt x="1079" y="5784"/>
                    <a:pt x="1153" y="5792"/>
                    <a:pt x="1227" y="5792"/>
                  </a:cubicBezTo>
                  <a:cubicBezTo>
                    <a:pt x="1359" y="5792"/>
                    <a:pt x="1492" y="5768"/>
                    <a:pt x="1624" y="5751"/>
                  </a:cubicBezTo>
                  <a:cubicBezTo>
                    <a:pt x="1776" y="5738"/>
                    <a:pt x="1915" y="5681"/>
                    <a:pt x="2054" y="5625"/>
                  </a:cubicBezTo>
                  <a:cubicBezTo>
                    <a:pt x="2203" y="5556"/>
                    <a:pt x="2355" y="5490"/>
                    <a:pt x="2494" y="5377"/>
                  </a:cubicBezTo>
                  <a:cubicBezTo>
                    <a:pt x="2646" y="5268"/>
                    <a:pt x="2781" y="5142"/>
                    <a:pt x="2933" y="5033"/>
                  </a:cubicBezTo>
                  <a:cubicBezTo>
                    <a:pt x="3112" y="4881"/>
                    <a:pt x="3307" y="4729"/>
                    <a:pt x="3443" y="4537"/>
                  </a:cubicBezTo>
                  <a:cubicBezTo>
                    <a:pt x="3555" y="4415"/>
                    <a:pt x="3651" y="4289"/>
                    <a:pt x="3734" y="4150"/>
                  </a:cubicBezTo>
                  <a:cubicBezTo>
                    <a:pt x="3816" y="4028"/>
                    <a:pt x="3939" y="3919"/>
                    <a:pt x="3969" y="3754"/>
                  </a:cubicBezTo>
                  <a:lnTo>
                    <a:pt x="3969" y="3767"/>
                  </a:lnTo>
                  <a:cubicBezTo>
                    <a:pt x="4134" y="3558"/>
                    <a:pt x="4299" y="3353"/>
                    <a:pt x="4451" y="3145"/>
                  </a:cubicBezTo>
                  <a:cubicBezTo>
                    <a:pt x="4517" y="3062"/>
                    <a:pt x="4574" y="2980"/>
                    <a:pt x="4574" y="2871"/>
                  </a:cubicBezTo>
                  <a:cubicBezTo>
                    <a:pt x="4574" y="2828"/>
                    <a:pt x="4574" y="2788"/>
                    <a:pt x="4587" y="2762"/>
                  </a:cubicBezTo>
                  <a:cubicBezTo>
                    <a:pt x="4600" y="2705"/>
                    <a:pt x="4587" y="2679"/>
                    <a:pt x="4534" y="2662"/>
                  </a:cubicBezTo>
                  <a:cubicBezTo>
                    <a:pt x="4491" y="2662"/>
                    <a:pt x="4465" y="2636"/>
                    <a:pt x="4435" y="2609"/>
                  </a:cubicBezTo>
                  <a:cubicBezTo>
                    <a:pt x="4326" y="2471"/>
                    <a:pt x="4203" y="2348"/>
                    <a:pt x="4064" y="2236"/>
                  </a:cubicBezTo>
                  <a:lnTo>
                    <a:pt x="4064" y="2236"/>
                  </a:lnTo>
                  <a:cubicBezTo>
                    <a:pt x="4121" y="2318"/>
                    <a:pt x="4160" y="2414"/>
                    <a:pt x="4217" y="2497"/>
                  </a:cubicBezTo>
                  <a:cubicBezTo>
                    <a:pt x="4286" y="2609"/>
                    <a:pt x="4339" y="2732"/>
                    <a:pt x="4352" y="2871"/>
                  </a:cubicBezTo>
                  <a:lnTo>
                    <a:pt x="4352" y="2967"/>
                  </a:lnTo>
                  <a:cubicBezTo>
                    <a:pt x="4352" y="2993"/>
                    <a:pt x="4339" y="3010"/>
                    <a:pt x="4312" y="3010"/>
                  </a:cubicBezTo>
                  <a:cubicBezTo>
                    <a:pt x="4286" y="3010"/>
                    <a:pt x="4269" y="3010"/>
                    <a:pt x="4256" y="2980"/>
                  </a:cubicBezTo>
                  <a:cubicBezTo>
                    <a:pt x="4243" y="2967"/>
                    <a:pt x="4243" y="2940"/>
                    <a:pt x="4230" y="2927"/>
                  </a:cubicBezTo>
                  <a:cubicBezTo>
                    <a:pt x="4230" y="2871"/>
                    <a:pt x="4203" y="2844"/>
                    <a:pt x="4160" y="2814"/>
                  </a:cubicBezTo>
                  <a:cubicBezTo>
                    <a:pt x="4134" y="2801"/>
                    <a:pt x="4121" y="2788"/>
                    <a:pt x="4104" y="2762"/>
                  </a:cubicBezTo>
                  <a:cubicBezTo>
                    <a:pt x="4021" y="2623"/>
                    <a:pt x="3912" y="2497"/>
                    <a:pt x="3790" y="2401"/>
                  </a:cubicBezTo>
                  <a:cubicBezTo>
                    <a:pt x="3691" y="2318"/>
                    <a:pt x="3582" y="2223"/>
                    <a:pt x="3459" y="2183"/>
                  </a:cubicBezTo>
                  <a:cubicBezTo>
                    <a:pt x="3403" y="2153"/>
                    <a:pt x="3390" y="2100"/>
                    <a:pt x="3377" y="2057"/>
                  </a:cubicBezTo>
                  <a:cubicBezTo>
                    <a:pt x="3377" y="2017"/>
                    <a:pt x="3403" y="2017"/>
                    <a:pt x="3430" y="2001"/>
                  </a:cubicBezTo>
                  <a:cubicBezTo>
                    <a:pt x="3456" y="1991"/>
                    <a:pt x="3481" y="1987"/>
                    <a:pt x="3507" y="1987"/>
                  </a:cubicBezTo>
                  <a:cubicBezTo>
                    <a:pt x="3551" y="1987"/>
                    <a:pt x="3594" y="1999"/>
                    <a:pt x="3638" y="2017"/>
                  </a:cubicBezTo>
                  <a:cubicBezTo>
                    <a:pt x="3760" y="2044"/>
                    <a:pt x="3886" y="2084"/>
                    <a:pt x="3982" y="2183"/>
                  </a:cubicBezTo>
                  <a:cubicBezTo>
                    <a:pt x="3995" y="2196"/>
                    <a:pt x="4008" y="2196"/>
                    <a:pt x="4021" y="2196"/>
                  </a:cubicBezTo>
                  <a:cubicBezTo>
                    <a:pt x="4021" y="2196"/>
                    <a:pt x="4008" y="2183"/>
                    <a:pt x="4008" y="2166"/>
                  </a:cubicBezTo>
                  <a:cubicBezTo>
                    <a:pt x="3830" y="1948"/>
                    <a:pt x="3734" y="1670"/>
                    <a:pt x="3651" y="1396"/>
                  </a:cubicBezTo>
                  <a:cubicBezTo>
                    <a:pt x="3595" y="1191"/>
                    <a:pt x="3555" y="982"/>
                    <a:pt x="3555" y="761"/>
                  </a:cubicBezTo>
                  <a:cubicBezTo>
                    <a:pt x="3512" y="900"/>
                    <a:pt x="3486" y="1039"/>
                    <a:pt x="3473" y="1174"/>
                  </a:cubicBezTo>
                  <a:cubicBezTo>
                    <a:pt x="3473" y="1313"/>
                    <a:pt x="3443" y="1452"/>
                    <a:pt x="3542" y="1574"/>
                  </a:cubicBezTo>
                  <a:cubicBezTo>
                    <a:pt x="3568" y="1604"/>
                    <a:pt x="3555" y="1631"/>
                    <a:pt x="3542" y="1644"/>
                  </a:cubicBezTo>
                  <a:cubicBezTo>
                    <a:pt x="3532" y="1659"/>
                    <a:pt x="3519" y="1666"/>
                    <a:pt x="3502" y="1666"/>
                  </a:cubicBezTo>
                  <a:cubicBezTo>
                    <a:pt x="3490" y="1666"/>
                    <a:pt x="3476" y="1663"/>
                    <a:pt x="3459" y="1657"/>
                  </a:cubicBezTo>
                  <a:cubicBezTo>
                    <a:pt x="3446" y="1646"/>
                    <a:pt x="3426" y="1627"/>
                    <a:pt x="3405" y="1627"/>
                  </a:cubicBezTo>
                  <a:cubicBezTo>
                    <a:pt x="3400" y="1627"/>
                    <a:pt x="3395" y="1628"/>
                    <a:pt x="3390" y="1631"/>
                  </a:cubicBezTo>
                  <a:cubicBezTo>
                    <a:pt x="3372" y="1639"/>
                    <a:pt x="3357" y="1643"/>
                    <a:pt x="3342" y="1643"/>
                  </a:cubicBezTo>
                  <a:cubicBezTo>
                    <a:pt x="3289" y="1643"/>
                    <a:pt x="3256" y="1592"/>
                    <a:pt x="3224" y="1548"/>
                  </a:cubicBezTo>
                  <a:cubicBezTo>
                    <a:pt x="3046" y="1273"/>
                    <a:pt x="2990" y="956"/>
                    <a:pt x="2990" y="625"/>
                  </a:cubicBezTo>
                  <a:cubicBezTo>
                    <a:pt x="2976" y="447"/>
                    <a:pt x="2990" y="265"/>
                    <a:pt x="3029" y="99"/>
                  </a:cubicBezTo>
                  <a:cubicBezTo>
                    <a:pt x="3059" y="17"/>
                    <a:pt x="3046" y="4"/>
                    <a:pt x="2963" y="4"/>
                  </a:cubicBezTo>
                  <a:cubicBezTo>
                    <a:pt x="2932" y="1"/>
                    <a:pt x="2901" y="0"/>
                    <a:pt x="2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3;p38">
              <a:extLst>
                <a:ext uri="{FF2B5EF4-FFF2-40B4-BE49-F238E27FC236}">
                  <a16:creationId xmlns:a16="http://schemas.microsoft.com/office/drawing/2014/main" id="{B9601587-DA74-68BD-3857-8B6736739310}"/>
                </a:ext>
              </a:extLst>
            </p:cNvPr>
            <p:cNvSpPr/>
            <p:nvPr/>
          </p:nvSpPr>
          <p:spPr>
            <a:xfrm>
              <a:off x="3324561" y="4595015"/>
              <a:ext cx="232693" cy="129475"/>
            </a:xfrm>
            <a:custGeom>
              <a:avLst/>
              <a:gdLst/>
              <a:ahLst/>
              <a:cxnLst/>
              <a:rect l="l" t="t" r="r" b="b"/>
              <a:pathLst>
                <a:path w="5663" h="3151" extrusionOk="0">
                  <a:moveTo>
                    <a:pt x="3716" y="1"/>
                  </a:moveTo>
                  <a:cubicBezTo>
                    <a:pt x="3360" y="1"/>
                    <a:pt x="3002" y="46"/>
                    <a:pt x="2646" y="134"/>
                  </a:cubicBezTo>
                  <a:cubicBezTo>
                    <a:pt x="2507" y="161"/>
                    <a:pt x="2355" y="217"/>
                    <a:pt x="2220" y="243"/>
                  </a:cubicBezTo>
                  <a:cubicBezTo>
                    <a:pt x="2025" y="286"/>
                    <a:pt x="1846" y="326"/>
                    <a:pt x="1667" y="395"/>
                  </a:cubicBezTo>
                  <a:cubicBezTo>
                    <a:pt x="1476" y="465"/>
                    <a:pt x="1281" y="521"/>
                    <a:pt x="1102" y="617"/>
                  </a:cubicBezTo>
                  <a:cubicBezTo>
                    <a:pt x="1019" y="657"/>
                    <a:pt x="1006" y="643"/>
                    <a:pt x="1019" y="739"/>
                  </a:cubicBezTo>
                  <a:lnTo>
                    <a:pt x="1019" y="1070"/>
                  </a:lnTo>
                  <a:cubicBezTo>
                    <a:pt x="993" y="1318"/>
                    <a:pt x="897" y="1540"/>
                    <a:pt x="785" y="1761"/>
                  </a:cubicBezTo>
                  <a:cubicBezTo>
                    <a:pt x="636" y="2022"/>
                    <a:pt x="454" y="2270"/>
                    <a:pt x="222" y="2475"/>
                  </a:cubicBezTo>
                  <a:cubicBezTo>
                    <a:pt x="206" y="2475"/>
                    <a:pt x="206" y="2489"/>
                    <a:pt x="206" y="2518"/>
                  </a:cubicBezTo>
                  <a:cubicBezTo>
                    <a:pt x="166" y="2654"/>
                    <a:pt x="140" y="2793"/>
                    <a:pt x="57" y="2919"/>
                  </a:cubicBezTo>
                  <a:cubicBezTo>
                    <a:pt x="40" y="2972"/>
                    <a:pt x="1" y="3015"/>
                    <a:pt x="14" y="3067"/>
                  </a:cubicBezTo>
                  <a:cubicBezTo>
                    <a:pt x="70" y="3041"/>
                    <a:pt x="123" y="3028"/>
                    <a:pt x="193" y="3001"/>
                  </a:cubicBezTo>
                  <a:cubicBezTo>
                    <a:pt x="254" y="2984"/>
                    <a:pt x="315" y="2974"/>
                    <a:pt x="374" y="2974"/>
                  </a:cubicBezTo>
                  <a:cubicBezTo>
                    <a:pt x="462" y="2974"/>
                    <a:pt x="546" y="2997"/>
                    <a:pt x="619" y="3054"/>
                  </a:cubicBezTo>
                  <a:cubicBezTo>
                    <a:pt x="642" y="3071"/>
                    <a:pt x="660" y="3080"/>
                    <a:pt x="675" y="3080"/>
                  </a:cubicBezTo>
                  <a:cubicBezTo>
                    <a:pt x="697" y="3080"/>
                    <a:pt x="714" y="3061"/>
                    <a:pt x="732" y="3028"/>
                  </a:cubicBezTo>
                  <a:cubicBezTo>
                    <a:pt x="785" y="2972"/>
                    <a:pt x="785" y="2902"/>
                    <a:pt x="785" y="2819"/>
                  </a:cubicBezTo>
                  <a:cubicBezTo>
                    <a:pt x="814" y="2601"/>
                    <a:pt x="937" y="2436"/>
                    <a:pt x="1102" y="2284"/>
                  </a:cubicBezTo>
                  <a:cubicBezTo>
                    <a:pt x="1214" y="2201"/>
                    <a:pt x="1337" y="2118"/>
                    <a:pt x="1446" y="2022"/>
                  </a:cubicBezTo>
                  <a:cubicBezTo>
                    <a:pt x="1724" y="1745"/>
                    <a:pt x="1998" y="1470"/>
                    <a:pt x="2206" y="1113"/>
                  </a:cubicBezTo>
                  <a:cubicBezTo>
                    <a:pt x="2233" y="1057"/>
                    <a:pt x="2273" y="974"/>
                    <a:pt x="2329" y="934"/>
                  </a:cubicBezTo>
                  <a:cubicBezTo>
                    <a:pt x="2412" y="865"/>
                    <a:pt x="2494" y="822"/>
                    <a:pt x="2577" y="796"/>
                  </a:cubicBezTo>
                  <a:cubicBezTo>
                    <a:pt x="2812" y="713"/>
                    <a:pt x="3073" y="670"/>
                    <a:pt x="3321" y="657"/>
                  </a:cubicBezTo>
                  <a:cubicBezTo>
                    <a:pt x="3350" y="655"/>
                    <a:pt x="3379" y="654"/>
                    <a:pt x="3408" y="654"/>
                  </a:cubicBezTo>
                  <a:cubicBezTo>
                    <a:pt x="3614" y="654"/>
                    <a:pt x="3818" y="693"/>
                    <a:pt x="4009" y="739"/>
                  </a:cubicBezTo>
                  <a:cubicBezTo>
                    <a:pt x="4257" y="796"/>
                    <a:pt x="4452" y="918"/>
                    <a:pt x="4574" y="1140"/>
                  </a:cubicBezTo>
                  <a:cubicBezTo>
                    <a:pt x="4657" y="1249"/>
                    <a:pt x="4713" y="1388"/>
                    <a:pt x="4769" y="1526"/>
                  </a:cubicBezTo>
                  <a:cubicBezTo>
                    <a:pt x="4835" y="1718"/>
                    <a:pt x="4905" y="1897"/>
                    <a:pt x="4961" y="2105"/>
                  </a:cubicBezTo>
                  <a:cubicBezTo>
                    <a:pt x="5017" y="2380"/>
                    <a:pt x="5044" y="2671"/>
                    <a:pt x="5057" y="2958"/>
                  </a:cubicBezTo>
                  <a:cubicBezTo>
                    <a:pt x="5057" y="3015"/>
                    <a:pt x="5070" y="3084"/>
                    <a:pt x="5070" y="3150"/>
                  </a:cubicBezTo>
                  <a:cubicBezTo>
                    <a:pt x="5153" y="3137"/>
                    <a:pt x="5113" y="3067"/>
                    <a:pt x="5126" y="3041"/>
                  </a:cubicBezTo>
                  <a:cubicBezTo>
                    <a:pt x="5140" y="3001"/>
                    <a:pt x="5153" y="2972"/>
                    <a:pt x="5196" y="2958"/>
                  </a:cubicBezTo>
                  <a:cubicBezTo>
                    <a:pt x="5208" y="2955"/>
                    <a:pt x="5218" y="2954"/>
                    <a:pt x="5228" y="2954"/>
                  </a:cubicBezTo>
                  <a:cubicBezTo>
                    <a:pt x="5261" y="2954"/>
                    <a:pt x="5282" y="2974"/>
                    <a:pt x="5292" y="3028"/>
                  </a:cubicBezTo>
                  <a:cubicBezTo>
                    <a:pt x="5374" y="2806"/>
                    <a:pt x="5374" y="2614"/>
                    <a:pt x="5292" y="2423"/>
                  </a:cubicBezTo>
                  <a:cubicBezTo>
                    <a:pt x="5279" y="2393"/>
                    <a:pt x="5265" y="2353"/>
                    <a:pt x="5249" y="2323"/>
                  </a:cubicBezTo>
                  <a:cubicBezTo>
                    <a:pt x="5222" y="2270"/>
                    <a:pt x="5265" y="2257"/>
                    <a:pt x="5305" y="2241"/>
                  </a:cubicBezTo>
                  <a:cubicBezTo>
                    <a:pt x="5313" y="2237"/>
                    <a:pt x="5319" y="2235"/>
                    <a:pt x="5326" y="2235"/>
                  </a:cubicBezTo>
                  <a:cubicBezTo>
                    <a:pt x="5342" y="2235"/>
                    <a:pt x="5356" y="2245"/>
                    <a:pt x="5374" y="2257"/>
                  </a:cubicBezTo>
                  <a:cubicBezTo>
                    <a:pt x="5470" y="2323"/>
                    <a:pt x="5527" y="2423"/>
                    <a:pt x="5580" y="2518"/>
                  </a:cubicBezTo>
                  <a:cubicBezTo>
                    <a:pt x="5596" y="2558"/>
                    <a:pt x="5609" y="2601"/>
                    <a:pt x="5649" y="2614"/>
                  </a:cubicBezTo>
                  <a:cubicBezTo>
                    <a:pt x="5662" y="2545"/>
                    <a:pt x="5636" y="2489"/>
                    <a:pt x="5636" y="2423"/>
                  </a:cubicBezTo>
                  <a:cubicBezTo>
                    <a:pt x="5636" y="2158"/>
                    <a:pt x="5596" y="1897"/>
                    <a:pt x="5553" y="1622"/>
                  </a:cubicBezTo>
                  <a:cubicBezTo>
                    <a:pt x="5527" y="1401"/>
                    <a:pt x="5431" y="1196"/>
                    <a:pt x="5331" y="987"/>
                  </a:cubicBezTo>
                  <a:cubicBezTo>
                    <a:pt x="5236" y="796"/>
                    <a:pt x="5070" y="643"/>
                    <a:pt x="4905" y="478"/>
                  </a:cubicBezTo>
                  <a:cubicBezTo>
                    <a:pt x="4769" y="339"/>
                    <a:pt x="4604" y="243"/>
                    <a:pt x="4409" y="161"/>
                  </a:cubicBezTo>
                  <a:cubicBezTo>
                    <a:pt x="4273" y="91"/>
                    <a:pt x="4134" y="25"/>
                    <a:pt x="3969" y="9"/>
                  </a:cubicBezTo>
                  <a:cubicBezTo>
                    <a:pt x="3885" y="4"/>
                    <a:pt x="3801" y="1"/>
                    <a:pt x="37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4;p38">
              <a:extLst>
                <a:ext uri="{FF2B5EF4-FFF2-40B4-BE49-F238E27FC236}">
                  <a16:creationId xmlns:a16="http://schemas.microsoft.com/office/drawing/2014/main" id="{1F581A57-DEF9-6DDF-A688-53BB98DDAB36}"/>
                </a:ext>
              </a:extLst>
            </p:cNvPr>
            <p:cNvSpPr/>
            <p:nvPr/>
          </p:nvSpPr>
          <p:spPr>
            <a:xfrm>
              <a:off x="3141132" y="4525941"/>
              <a:ext cx="217448" cy="162922"/>
            </a:xfrm>
            <a:custGeom>
              <a:avLst/>
              <a:gdLst/>
              <a:ahLst/>
              <a:cxnLst/>
              <a:rect l="l" t="t" r="r" b="b"/>
              <a:pathLst>
                <a:path w="5292" h="3965" extrusionOk="0">
                  <a:moveTo>
                    <a:pt x="2386" y="1"/>
                  </a:moveTo>
                  <a:cubicBezTo>
                    <a:pt x="2335" y="1"/>
                    <a:pt x="2283" y="4"/>
                    <a:pt x="2233" y="10"/>
                  </a:cubicBezTo>
                  <a:cubicBezTo>
                    <a:pt x="1806" y="53"/>
                    <a:pt x="1419" y="201"/>
                    <a:pt x="1062" y="436"/>
                  </a:cubicBezTo>
                  <a:cubicBezTo>
                    <a:pt x="745" y="645"/>
                    <a:pt x="523" y="919"/>
                    <a:pt x="358" y="1250"/>
                  </a:cubicBezTo>
                  <a:cubicBezTo>
                    <a:pt x="305" y="1375"/>
                    <a:pt x="249" y="1498"/>
                    <a:pt x="166" y="1594"/>
                  </a:cubicBezTo>
                  <a:cubicBezTo>
                    <a:pt x="110" y="1663"/>
                    <a:pt x="70" y="1746"/>
                    <a:pt x="14" y="1802"/>
                  </a:cubicBezTo>
                  <a:cubicBezTo>
                    <a:pt x="1" y="1828"/>
                    <a:pt x="1" y="1842"/>
                    <a:pt x="27" y="1855"/>
                  </a:cubicBezTo>
                  <a:cubicBezTo>
                    <a:pt x="96" y="1885"/>
                    <a:pt x="139" y="1938"/>
                    <a:pt x="192" y="1981"/>
                  </a:cubicBezTo>
                  <a:cubicBezTo>
                    <a:pt x="318" y="1789"/>
                    <a:pt x="414" y="1607"/>
                    <a:pt x="553" y="1428"/>
                  </a:cubicBezTo>
                  <a:cubicBezTo>
                    <a:pt x="649" y="1306"/>
                    <a:pt x="745" y="1167"/>
                    <a:pt x="854" y="1045"/>
                  </a:cubicBezTo>
                  <a:cubicBezTo>
                    <a:pt x="993" y="879"/>
                    <a:pt x="1145" y="714"/>
                    <a:pt x="1323" y="602"/>
                  </a:cubicBezTo>
                  <a:cubicBezTo>
                    <a:pt x="1515" y="466"/>
                    <a:pt x="1737" y="383"/>
                    <a:pt x="1958" y="314"/>
                  </a:cubicBezTo>
                  <a:cubicBezTo>
                    <a:pt x="2107" y="271"/>
                    <a:pt x="2259" y="271"/>
                    <a:pt x="2411" y="244"/>
                  </a:cubicBezTo>
                  <a:cubicBezTo>
                    <a:pt x="2466" y="244"/>
                    <a:pt x="2521" y="239"/>
                    <a:pt x="2577" y="239"/>
                  </a:cubicBezTo>
                  <a:cubicBezTo>
                    <a:pt x="2604" y="239"/>
                    <a:pt x="2632" y="240"/>
                    <a:pt x="2659" y="244"/>
                  </a:cubicBezTo>
                  <a:cubicBezTo>
                    <a:pt x="2692" y="252"/>
                    <a:pt x="2723" y="260"/>
                    <a:pt x="2752" y="260"/>
                  </a:cubicBezTo>
                  <a:cubicBezTo>
                    <a:pt x="2773" y="260"/>
                    <a:pt x="2793" y="256"/>
                    <a:pt x="2811" y="244"/>
                  </a:cubicBezTo>
                  <a:cubicBezTo>
                    <a:pt x="2843" y="223"/>
                    <a:pt x="2869" y="211"/>
                    <a:pt x="2888" y="211"/>
                  </a:cubicBezTo>
                  <a:cubicBezTo>
                    <a:pt x="2919" y="211"/>
                    <a:pt x="2934" y="240"/>
                    <a:pt x="2934" y="301"/>
                  </a:cubicBezTo>
                  <a:lnTo>
                    <a:pt x="2934" y="383"/>
                  </a:lnTo>
                  <a:cubicBezTo>
                    <a:pt x="2825" y="780"/>
                    <a:pt x="2868" y="1180"/>
                    <a:pt x="2977" y="1567"/>
                  </a:cubicBezTo>
                  <a:cubicBezTo>
                    <a:pt x="3003" y="1623"/>
                    <a:pt x="3003" y="1676"/>
                    <a:pt x="3046" y="1733"/>
                  </a:cubicBezTo>
                  <a:cubicBezTo>
                    <a:pt x="3073" y="1719"/>
                    <a:pt x="3059" y="1690"/>
                    <a:pt x="3059" y="1663"/>
                  </a:cubicBezTo>
                  <a:cubicBezTo>
                    <a:pt x="3059" y="1524"/>
                    <a:pt x="3073" y="1375"/>
                    <a:pt x="3116" y="1237"/>
                  </a:cubicBezTo>
                  <a:cubicBezTo>
                    <a:pt x="3155" y="1058"/>
                    <a:pt x="3198" y="879"/>
                    <a:pt x="3294" y="727"/>
                  </a:cubicBezTo>
                  <a:cubicBezTo>
                    <a:pt x="3306" y="690"/>
                    <a:pt x="3337" y="655"/>
                    <a:pt x="3373" y="655"/>
                  </a:cubicBezTo>
                  <a:cubicBezTo>
                    <a:pt x="3379" y="655"/>
                    <a:pt x="3384" y="656"/>
                    <a:pt x="3390" y="658"/>
                  </a:cubicBezTo>
                  <a:cubicBezTo>
                    <a:pt x="3446" y="658"/>
                    <a:pt x="3446" y="714"/>
                    <a:pt x="3460" y="754"/>
                  </a:cubicBezTo>
                  <a:lnTo>
                    <a:pt x="3460" y="810"/>
                  </a:lnTo>
                  <a:cubicBezTo>
                    <a:pt x="3417" y="989"/>
                    <a:pt x="3430" y="1180"/>
                    <a:pt x="3460" y="1359"/>
                  </a:cubicBezTo>
                  <a:cubicBezTo>
                    <a:pt x="3499" y="1706"/>
                    <a:pt x="3625" y="2020"/>
                    <a:pt x="3790" y="2324"/>
                  </a:cubicBezTo>
                  <a:cubicBezTo>
                    <a:pt x="3803" y="2338"/>
                    <a:pt x="3817" y="2381"/>
                    <a:pt x="3860" y="2381"/>
                  </a:cubicBezTo>
                  <a:cubicBezTo>
                    <a:pt x="3860" y="2298"/>
                    <a:pt x="3843" y="2215"/>
                    <a:pt x="3830" y="2133"/>
                  </a:cubicBezTo>
                  <a:cubicBezTo>
                    <a:pt x="3803" y="1981"/>
                    <a:pt x="3803" y="1828"/>
                    <a:pt x="3817" y="1676"/>
                  </a:cubicBezTo>
                  <a:cubicBezTo>
                    <a:pt x="3830" y="1637"/>
                    <a:pt x="3843" y="1580"/>
                    <a:pt x="3873" y="1541"/>
                  </a:cubicBezTo>
                  <a:cubicBezTo>
                    <a:pt x="3894" y="1527"/>
                    <a:pt x="3907" y="1490"/>
                    <a:pt x="3934" y="1490"/>
                  </a:cubicBezTo>
                  <a:cubicBezTo>
                    <a:pt x="3940" y="1490"/>
                    <a:pt x="3947" y="1493"/>
                    <a:pt x="3956" y="1498"/>
                  </a:cubicBezTo>
                  <a:cubicBezTo>
                    <a:pt x="3982" y="1511"/>
                    <a:pt x="3995" y="1554"/>
                    <a:pt x="3982" y="1594"/>
                  </a:cubicBezTo>
                  <a:cubicBezTo>
                    <a:pt x="3969" y="1637"/>
                    <a:pt x="3956" y="1676"/>
                    <a:pt x="3956" y="1733"/>
                  </a:cubicBezTo>
                  <a:cubicBezTo>
                    <a:pt x="3942" y="1981"/>
                    <a:pt x="3982" y="2215"/>
                    <a:pt x="4065" y="2450"/>
                  </a:cubicBezTo>
                  <a:cubicBezTo>
                    <a:pt x="4078" y="2434"/>
                    <a:pt x="4078" y="2420"/>
                    <a:pt x="4065" y="2407"/>
                  </a:cubicBezTo>
                  <a:cubicBezTo>
                    <a:pt x="4051" y="2285"/>
                    <a:pt x="4025" y="2159"/>
                    <a:pt x="4025" y="2037"/>
                  </a:cubicBezTo>
                  <a:cubicBezTo>
                    <a:pt x="4025" y="1967"/>
                    <a:pt x="4051" y="1911"/>
                    <a:pt x="4078" y="1842"/>
                  </a:cubicBezTo>
                  <a:cubicBezTo>
                    <a:pt x="4086" y="1817"/>
                    <a:pt x="4107" y="1807"/>
                    <a:pt x="4131" y="1807"/>
                  </a:cubicBezTo>
                  <a:cubicBezTo>
                    <a:pt x="4144" y="1807"/>
                    <a:pt x="4159" y="1810"/>
                    <a:pt x="4174" y="1815"/>
                  </a:cubicBezTo>
                  <a:cubicBezTo>
                    <a:pt x="4204" y="1828"/>
                    <a:pt x="4217" y="1871"/>
                    <a:pt x="4190" y="1898"/>
                  </a:cubicBezTo>
                  <a:cubicBezTo>
                    <a:pt x="4147" y="1954"/>
                    <a:pt x="4161" y="2007"/>
                    <a:pt x="4161" y="2076"/>
                  </a:cubicBezTo>
                  <a:cubicBezTo>
                    <a:pt x="4161" y="2298"/>
                    <a:pt x="4273" y="2503"/>
                    <a:pt x="4356" y="2711"/>
                  </a:cubicBezTo>
                  <a:cubicBezTo>
                    <a:pt x="4395" y="2834"/>
                    <a:pt x="4465" y="2946"/>
                    <a:pt x="4521" y="3069"/>
                  </a:cubicBezTo>
                  <a:cubicBezTo>
                    <a:pt x="4547" y="3125"/>
                    <a:pt x="4561" y="3178"/>
                    <a:pt x="4491" y="3234"/>
                  </a:cubicBezTo>
                  <a:cubicBezTo>
                    <a:pt x="4465" y="3260"/>
                    <a:pt x="4452" y="3317"/>
                    <a:pt x="4438" y="3360"/>
                  </a:cubicBezTo>
                  <a:cubicBezTo>
                    <a:pt x="4369" y="3482"/>
                    <a:pt x="4313" y="3621"/>
                    <a:pt x="4217" y="3730"/>
                  </a:cubicBezTo>
                  <a:cubicBezTo>
                    <a:pt x="4161" y="3799"/>
                    <a:pt x="4091" y="3869"/>
                    <a:pt x="4038" y="3965"/>
                  </a:cubicBezTo>
                  <a:cubicBezTo>
                    <a:pt x="4121" y="3938"/>
                    <a:pt x="4174" y="3882"/>
                    <a:pt x="4230" y="3826"/>
                  </a:cubicBezTo>
                  <a:cubicBezTo>
                    <a:pt x="4356" y="3717"/>
                    <a:pt x="4491" y="3608"/>
                    <a:pt x="4604" y="3482"/>
                  </a:cubicBezTo>
                  <a:cubicBezTo>
                    <a:pt x="4630" y="3455"/>
                    <a:pt x="4657" y="3412"/>
                    <a:pt x="4686" y="3386"/>
                  </a:cubicBezTo>
                  <a:cubicBezTo>
                    <a:pt x="4713" y="3373"/>
                    <a:pt x="4726" y="3373"/>
                    <a:pt x="4769" y="3373"/>
                  </a:cubicBezTo>
                  <a:cubicBezTo>
                    <a:pt x="4796" y="3386"/>
                    <a:pt x="4782" y="3412"/>
                    <a:pt x="4782" y="3442"/>
                  </a:cubicBezTo>
                  <a:cubicBezTo>
                    <a:pt x="4796" y="3482"/>
                    <a:pt x="4769" y="3508"/>
                    <a:pt x="4753" y="3538"/>
                  </a:cubicBezTo>
                  <a:cubicBezTo>
                    <a:pt x="4726" y="3578"/>
                    <a:pt x="4686" y="3621"/>
                    <a:pt x="4643" y="3647"/>
                  </a:cubicBezTo>
                  <a:cubicBezTo>
                    <a:pt x="4604" y="3703"/>
                    <a:pt x="4587" y="3730"/>
                    <a:pt x="4643" y="3786"/>
                  </a:cubicBezTo>
                  <a:cubicBezTo>
                    <a:pt x="4657" y="3813"/>
                    <a:pt x="4670" y="3856"/>
                    <a:pt x="4686" y="3882"/>
                  </a:cubicBezTo>
                  <a:cubicBezTo>
                    <a:pt x="4700" y="3869"/>
                    <a:pt x="4713" y="3869"/>
                    <a:pt x="4726" y="3856"/>
                  </a:cubicBezTo>
                  <a:cubicBezTo>
                    <a:pt x="4809" y="3743"/>
                    <a:pt x="4878" y="3621"/>
                    <a:pt x="4961" y="3495"/>
                  </a:cubicBezTo>
                  <a:cubicBezTo>
                    <a:pt x="5017" y="3412"/>
                    <a:pt x="5044" y="3330"/>
                    <a:pt x="5113" y="3260"/>
                  </a:cubicBezTo>
                  <a:lnTo>
                    <a:pt x="5113" y="3247"/>
                  </a:lnTo>
                  <a:cubicBezTo>
                    <a:pt x="5182" y="3112"/>
                    <a:pt x="5235" y="2973"/>
                    <a:pt x="5265" y="2834"/>
                  </a:cubicBezTo>
                  <a:cubicBezTo>
                    <a:pt x="5292" y="2711"/>
                    <a:pt x="5278" y="2586"/>
                    <a:pt x="5278" y="2450"/>
                  </a:cubicBezTo>
                  <a:cubicBezTo>
                    <a:pt x="5292" y="2324"/>
                    <a:pt x="5278" y="2186"/>
                    <a:pt x="5249" y="2063"/>
                  </a:cubicBezTo>
                  <a:cubicBezTo>
                    <a:pt x="5209" y="1828"/>
                    <a:pt x="5083" y="1623"/>
                    <a:pt x="4961" y="1428"/>
                  </a:cubicBezTo>
                  <a:cubicBezTo>
                    <a:pt x="4726" y="1084"/>
                    <a:pt x="4409" y="797"/>
                    <a:pt x="4065" y="562"/>
                  </a:cubicBezTo>
                  <a:cubicBezTo>
                    <a:pt x="3760" y="354"/>
                    <a:pt x="3417" y="201"/>
                    <a:pt x="3059" y="106"/>
                  </a:cubicBezTo>
                  <a:cubicBezTo>
                    <a:pt x="2907" y="66"/>
                    <a:pt x="2755" y="66"/>
                    <a:pt x="2603" y="23"/>
                  </a:cubicBezTo>
                  <a:cubicBezTo>
                    <a:pt x="2531" y="7"/>
                    <a:pt x="2459" y="1"/>
                    <a:pt x="238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35;p38">
              <a:extLst>
                <a:ext uri="{FF2B5EF4-FFF2-40B4-BE49-F238E27FC236}">
                  <a16:creationId xmlns:a16="http://schemas.microsoft.com/office/drawing/2014/main" id="{B9D770B9-6ABF-019E-0B72-5950241574DE}"/>
                </a:ext>
              </a:extLst>
            </p:cNvPr>
            <p:cNvSpPr/>
            <p:nvPr/>
          </p:nvSpPr>
          <p:spPr>
            <a:xfrm>
              <a:off x="3043706" y="4470880"/>
              <a:ext cx="108765" cy="117148"/>
            </a:xfrm>
            <a:custGeom>
              <a:avLst/>
              <a:gdLst/>
              <a:ahLst/>
              <a:cxnLst/>
              <a:rect l="l" t="t" r="r" b="b"/>
              <a:pathLst>
                <a:path w="2647" h="2851" extrusionOk="0">
                  <a:moveTo>
                    <a:pt x="497" y="0"/>
                  </a:moveTo>
                  <a:cubicBezTo>
                    <a:pt x="470" y="14"/>
                    <a:pt x="483" y="53"/>
                    <a:pt x="483" y="83"/>
                  </a:cubicBezTo>
                  <a:cubicBezTo>
                    <a:pt x="483" y="235"/>
                    <a:pt x="457" y="401"/>
                    <a:pt x="427" y="549"/>
                  </a:cubicBezTo>
                  <a:cubicBezTo>
                    <a:pt x="374" y="897"/>
                    <a:pt x="235" y="1211"/>
                    <a:pt x="57" y="1515"/>
                  </a:cubicBezTo>
                  <a:cubicBezTo>
                    <a:pt x="14" y="1598"/>
                    <a:pt x="1" y="1611"/>
                    <a:pt x="70" y="1680"/>
                  </a:cubicBezTo>
                  <a:cubicBezTo>
                    <a:pt x="166" y="1776"/>
                    <a:pt x="249" y="1902"/>
                    <a:pt x="344" y="1998"/>
                  </a:cubicBezTo>
                  <a:cubicBezTo>
                    <a:pt x="526" y="2176"/>
                    <a:pt x="718" y="2342"/>
                    <a:pt x="923" y="2481"/>
                  </a:cubicBezTo>
                  <a:cubicBezTo>
                    <a:pt x="1022" y="2550"/>
                    <a:pt x="1131" y="2590"/>
                    <a:pt x="1241" y="2633"/>
                  </a:cubicBezTo>
                  <a:cubicBezTo>
                    <a:pt x="1475" y="2729"/>
                    <a:pt x="1710" y="2838"/>
                    <a:pt x="1971" y="2851"/>
                  </a:cubicBezTo>
                  <a:cubicBezTo>
                    <a:pt x="2097" y="2851"/>
                    <a:pt x="2193" y="2851"/>
                    <a:pt x="2276" y="2755"/>
                  </a:cubicBezTo>
                  <a:cubicBezTo>
                    <a:pt x="2299" y="2732"/>
                    <a:pt x="2319" y="2717"/>
                    <a:pt x="2339" y="2717"/>
                  </a:cubicBezTo>
                  <a:cubicBezTo>
                    <a:pt x="2354" y="2717"/>
                    <a:pt x="2368" y="2724"/>
                    <a:pt x="2385" y="2742"/>
                  </a:cubicBezTo>
                  <a:cubicBezTo>
                    <a:pt x="2391" y="2748"/>
                    <a:pt x="2398" y="2752"/>
                    <a:pt x="2405" y="2752"/>
                  </a:cubicBezTo>
                  <a:cubicBezTo>
                    <a:pt x="2412" y="2752"/>
                    <a:pt x="2419" y="2748"/>
                    <a:pt x="2428" y="2742"/>
                  </a:cubicBezTo>
                  <a:cubicBezTo>
                    <a:pt x="2454" y="2715"/>
                    <a:pt x="2441" y="2699"/>
                    <a:pt x="2428" y="2686"/>
                  </a:cubicBezTo>
                  <a:cubicBezTo>
                    <a:pt x="2372" y="2646"/>
                    <a:pt x="2372" y="2603"/>
                    <a:pt x="2372" y="2534"/>
                  </a:cubicBezTo>
                  <a:cubicBezTo>
                    <a:pt x="2372" y="2451"/>
                    <a:pt x="2385" y="2368"/>
                    <a:pt x="2385" y="2286"/>
                  </a:cubicBezTo>
                  <a:cubicBezTo>
                    <a:pt x="2411" y="2067"/>
                    <a:pt x="2467" y="1859"/>
                    <a:pt x="2524" y="1667"/>
                  </a:cubicBezTo>
                  <a:cubicBezTo>
                    <a:pt x="2550" y="1528"/>
                    <a:pt x="2606" y="1406"/>
                    <a:pt x="2646" y="1267"/>
                  </a:cubicBezTo>
                  <a:lnTo>
                    <a:pt x="2646" y="1267"/>
                  </a:lnTo>
                  <a:cubicBezTo>
                    <a:pt x="2634" y="1269"/>
                    <a:pt x="2622" y="1269"/>
                    <a:pt x="2611" y="1269"/>
                  </a:cubicBezTo>
                  <a:cubicBezTo>
                    <a:pt x="2572" y="1269"/>
                    <a:pt x="2533" y="1262"/>
                    <a:pt x="2497" y="1262"/>
                  </a:cubicBezTo>
                  <a:cubicBezTo>
                    <a:pt x="2455" y="1262"/>
                    <a:pt x="2417" y="1271"/>
                    <a:pt x="2385" y="1310"/>
                  </a:cubicBezTo>
                  <a:cubicBezTo>
                    <a:pt x="2378" y="1316"/>
                    <a:pt x="2362" y="1323"/>
                    <a:pt x="2343" y="1323"/>
                  </a:cubicBezTo>
                  <a:cubicBezTo>
                    <a:pt x="2324" y="1323"/>
                    <a:pt x="2302" y="1316"/>
                    <a:pt x="2289" y="1293"/>
                  </a:cubicBezTo>
                  <a:cubicBezTo>
                    <a:pt x="2276" y="1267"/>
                    <a:pt x="2262" y="1254"/>
                    <a:pt x="2219" y="1254"/>
                  </a:cubicBezTo>
                  <a:cubicBezTo>
                    <a:pt x="2028" y="1241"/>
                    <a:pt x="1862" y="1171"/>
                    <a:pt x="1667" y="1145"/>
                  </a:cubicBezTo>
                  <a:cubicBezTo>
                    <a:pt x="1614" y="1145"/>
                    <a:pt x="1558" y="1128"/>
                    <a:pt x="1502" y="1102"/>
                  </a:cubicBezTo>
                  <a:cubicBezTo>
                    <a:pt x="1310" y="1032"/>
                    <a:pt x="1105" y="963"/>
                    <a:pt x="923" y="867"/>
                  </a:cubicBezTo>
                  <a:cubicBezTo>
                    <a:pt x="814" y="814"/>
                    <a:pt x="718" y="731"/>
                    <a:pt x="649" y="619"/>
                  </a:cubicBezTo>
                  <a:cubicBezTo>
                    <a:pt x="622" y="566"/>
                    <a:pt x="649" y="497"/>
                    <a:pt x="635" y="440"/>
                  </a:cubicBezTo>
                  <a:cubicBezTo>
                    <a:pt x="592" y="288"/>
                    <a:pt x="540" y="136"/>
                    <a:pt x="4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36;p38">
              <a:extLst>
                <a:ext uri="{FF2B5EF4-FFF2-40B4-BE49-F238E27FC236}">
                  <a16:creationId xmlns:a16="http://schemas.microsoft.com/office/drawing/2014/main" id="{1212E56D-0B35-B9D5-BF4C-3B07FD576BFB}"/>
                </a:ext>
              </a:extLst>
            </p:cNvPr>
            <p:cNvSpPr/>
            <p:nvPr/>
          </p:nvSpPr>
          <p:spPr>
            <a:xfrm>
              <a:off x="3098603" y="4743187"/>
              <a:ext cx="117312" cy="93110"/>
            </a:xfrm>
            <a:custGeom>
              <a:avLst/>
              <a:gdLst/>
              <a:ahLst/>
              <a:cxnLst/>
              <a:rect l="l" t="t" r="r" b="b"/>
              <a:pathLst>
                <a:path w="2855" h="2266" extrusionOk="0">
                  <a:moveTo>
                    <a:pt x="705" y="0"/>
                  </a:moveTo>
                  <a:cubicBezTo>
                    <a:pt x="540" y="414"/>
                    <a:pt x="331" y="801"/>
                    <a:pt x="0" y="1088"/>
                  </a:cubicBezTo>
                  <a:cubicBezTo>
                    <a:pt x="43" y="1115"/>
                    <a:pt x="100" y="1158"/>
                    <a:pt x="139" y="1198"/>
                  </a:cubicBezTo>
                  <a:cubicBezTo>
                    <a:pt x="348" y="1363"/>
                    <a:pt x="579" y="1515"/>
                    <a:pt x="801" y="1667"/>
                  </a:cubicBezTo>
                  <a:cubicBezTo>
                    <a:pt x="910" y="1737"/>
                    <a:pt x="1022" y="1819"/>
                    <a:pt x="1131" y="1875"/>
                  </a:cubicBezTo>
                  <a:cubicBezTo>
                    <a:pt x="1353" y="1998"/>
                    <a:pt x="1571" y="2094"/>
                    <a:pt x="1806" y="2163"/>
                  </a:cubicBezTo>
                  <a:cubicBezTo>
                    <a:pt x="1918" y="2206"/>
                    <a:pt x="2028" y="2259"/>
                    <a:pt x="2150" y="2259"/>
                  </a:cubicBezTo>
                  <a:cubicBezTo>
                    <a:pt x="2163" y="2263"/>
                    <a:pt x="2176" y="2266"/>
                    <a:pt x="2188" y="2266"/>
                  </a:cubicBezTo>
                  <a:cubicBezTo>
                    <a:pt x="2214" y="2266"/>
                    <a:pt x="2233" y="2252"/>
                    <a:pt x="2233" y="2206"/>
                  </a:cubicBezTo>
                  <a:cubicBezTo>
                    <a:pt x="2249" y="2123"/>
                    <a:pt x="2276" y="2041"/>
                    <a:pt x="2315" y="1971"/>
                  </a:cubicBezTo>
                  <a:cubicBezTo>
                    <a:pt x="2372" y="1889"/>
                    <a:pt x="2398" y="1793"/>
                    <a:pt x="2441" y="1710"/>
                  </a:cubicBezTo>
                  <a:cubicBezTo>
                    <a:pt x="2510" y="1515"/>
                    <a:pt x="2593" y="1323"/>
                    <a:pt x="2702" y="1158"/>
                  </a:cubicBezTo>
                  <a:cubicBezTo>
                    <a:pt x="2758" y="1075"/>
                    <a:pt x="2798" y="993"/>
                    <a:pt x="2854" y="910"/>
                  </a:cubicBezTo>
                  <a:lnTo>
                    <a:pt x="2854" y="910"/>
                  </a:lnTo>
                  <a:cubicBezTo>
                    <a:pt x="2703" y="946"/>
                    <a:pt x="2563" y="1007"/>
                    <a:pt x="2413" y="1007"/>
                  </a:cubicBezTo>
                  <a:cubicBezTo>
                    <a:pt x="2399" y="1007"/>
                    <a:pt x="2386" y="1007"/>
                    <a:pt x="2372" y="1006"/>
                  </a:cubicBezTo>
                  <a:cubicBezTo>
                    <a:pt x="2358" y="1006"/>
                    <a:pt x="2358" y="1019"/>
                    <a:pt x="2345" y="1019"/>
                  </a:cubicBezTo>
                  <a:cubicBezTo>
                    <a:pt x="2233" y="1019"/>
                    <a:pt x="2137" y="1049"/>
                    <a:pt x="2028" y="1049"/>
                  </a:cubicBezTo>
                  <a:cubicBezTo>
                    <a:pt x="1889" y="1049"/>
                    <a:pt x="1753" y="1019"/>
                    <a:pt x="1614" y="979"/>
                  </a:cubicBezTo>
                  <a:cubicBezTo>
                    <a:pt x="1379" y="910"/>
                    <a:pt x="1188" y="784"/>
                    <a:pt x="1036" y="592"/>
                  </a:cubicBezTo>
                  <a:cubicBezTo>
                    <a:pt x="910" y="414"/>
                    <a:pt x="814" y="222"/>
                    <a:pt x="7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37;p38">
              <a:extLst>
                <a:ext uri="{FF2B5EF4-FFF2-40B4-BE49-F238E27FC236}">
                  <a16:creationId xmlns:a16="http://schemas.microsoft.com/office/drawing/2014/main" id="{2F41A262-0C04-D990-3D4F-C310A17A5F09}"/>
                </a:ext>
              </a:extLst>
            </p:cNvPr>
            <p:cNvSpPr/>
            <p:nvPr/>
          </p:nvSpPr>
          <p:spPr>
            <a:xfrm>
              <a:off x="3106616" y="4607219"/>
              <a:ext cx="40268" cy="72277"/>
            </a:xfrm>
            <a:custGeom>
              <a:avLst/>
              <a:gdLst/>
              <a:ahLst/>
              <a:cxnLst/>
              <a:rect l="l" t="t" r="r" b="b"/>
              <a:pathLst>
                <a:path w="980" h="1759" extrusionOk="0">
                  <a:moveTo>
                    <a:pt x="729" y="0"/>
                  </a:moveTo>
                  <a:cubicBezTo>
                    <a:pt x="716" y="0"/>
                    <a:pt x="702" y="1"/>
                    <a:pt x="688" y="3"/>
                  </a:cubicBezTo>
                  <a:cubicBezTo>
                    <a:pt x="649" y="16"/>
                    <a:pt x="593" y="29"/>
                    <a:pt x="550" y="29"/>
                  </a:cubicBezTo>
                  <a:cubicBezTo>
                    <a:pt x="384" y="72"/>
                    <a:pt x="288" y="168"/>
                    <a:pt x="219" y="307"/>
                  </a:cubicBezTo>
                  <a:cubicBezTo>
                    <a:pt x="179" y="389"/>
                    <a:pt x="153" y="485"/>
                    <a:pt x="123" y="568"/>
                  </a:cubicBezTo>
                  <a:cubicBezTo>
                    <a:pt x="70" y="720"/>
                    <a:pt x="14" y="856"/>
                    <a:pt x="14" y="1021"/>
                  </a:cubicBezTo>
                  <a:cubicBezTo>
                    <a:pt x="1" y="1186"/>
                    <a:pt x="27" y="1339"/>
                    <a:pt x="123" y="1477"/>
                  </a:cubicBezTo>
                  <a:cubicBezTo>
                    <a:pt x="148" y="1518"/>
                    <a:pt x="163" y="1539"/>
                    <a:pt x="184" y="1539"/>
                  </a:cubicBezTo>
                  <a:cubicBezTo>
                    <a:pt x="200" y="1539"/>
                    <a:pt x="219" y="1528"/>
                    <a:pt x="249" y="1504"/>
                  </a:cubicBezTo>
                  <a:cubicBezTo>
                    <a:pt x="288" y="1477"/>
                    <a:pt x="318" y="1448"/>
                    <a:pt x="371" y="1434"/>
                  </a:cubicBezTo>
                  <a:cubicBezTo>
                    <a:pt x="401" y="1434"/>
                    <a:pt x="440" y="1434"/>
                    <a:pt x="454" y="1491"/>
                  </a:cubicBezTo>
                  <a:cubicBezTo>
                    <a:pt x="467" y="1530"/>
                    <a:pt x="440" y="1547"/>
                    <a:pt x="414" y="1560"/>
                  </a:cubicBezTo>
                  <a:cubicBezTo>
                    <a:pt x="401" y="1560"/>
                    <a:pt x="384" y="1560"/>
                    <a:pt x="384" y="1573"/>
                  </a:cubicBezTo>
                  <a:cubicBezTo>
                    <a:pt x="345" y="1600"/>
                    <a:pt x="288" y="1630"/>
                    <a:pt x="288" y="1669"/>
                  </a:cubicBezTo>
                  <a:cubicBezTo>
                    <a:pt x="302" y="1712"/>
                    <a:pt x="358" y="1725"/>
                    <a:pt x="401" y="1752"/>
                  </a:cubicBezTo>
                  <a:cubicBezTo>
                    <a:pt x="421" y="1756"/>
                    <a:pt x="436" y="1759"/>
                    <a:pt x="448" y="1759"/>
                  </a:cubicBezTo>
                  <a:cubicBezTo>
                    <a:pt x="475" y="1759"/>
                    <a:pt x="483" y="1744"/>
                    <a:pt x="483" y="1696"/>
                  </a:cubicBezTo>
                  <a:cubicBezTo>
                    <a:pt x="497" y="1600"/>
                    <a:pt x="483" y="1504"/>
                    <a:pt x="523" y="1421"/>
                  </a:cubicBezTo>
                  <a:cubicBezTo>
                    <a:pt x="579" y="1282"/>
                    <a:pt x="536" y="1160"/>
                    <a:pt x="536" y="1008"/>
                  </a:cubicBezTo>
                  <a:lnTo>
                    <a:pt x="536" y="1008"/>
                  </a:lnTo>
                  <a:cubicBezTo>
                    <a:pt x="483" y="1051"/>
                    <a:pt x="427" y="1091"/>
                    <a:pt x="401" y="1147"/>
                  </a:cubicBezTo>
                  <a:cubicBezTo>
                    <a:pt x="387" y="1179"/>
                    <a:pt x="368" y="1204"/>
                    <a:pt x="340" y="1204"/>
                  </a:cubicBezTo>
                  <a:cubicBezTo>
                    <a:pt x="333" y="1204"/>
                    <a:pt x="326" y="1203"/>
                    <a:pt x="318" y="1200"/>
                  </a:cubicBezTo>
                  <a:cubicBezTo>
                    <a:pt x="275" y="1173"/>
                    <a:pt x="262" y="1147"/>
                    <a:pt x="275" y="1104"/>
                  </a:cubicBezTo>
                  <a:cubicBezTo>
                    <a:pt x="275" y="1064"/>
                    <a:pt x="288" y="1021"/>
                    <a:pt x="331" y="995"/>
                  </a:cubicBezTo>
                  <a:cubicBezTo>
                    <a:pt x="371" y="952"/>
                    <a:pt x="414" y="899"/>
                    <a:pt x="483" y="869"/>
                  </a:cubicBezTo>
                  <a:cubicBezTo>
                    <a:pt x="536" y="843"/>
                    <a:pt x="579" y="816"/>
                    <a:pt x="566" y="747"/>
                  </a:cubicBezTo>
                  <a:lnTo>
                    <a:pt x="566" y="525"/>
                  </a:lnTo>
                  <a:cubicBezTo>
                    <a:pt x="579" y="429"/>
                    <a:pt x="536" y="346"/>
                    <a:pt x="467" y="290"/>
                  </a:cubicBezTo>
                  <a:cubicBezTo>
                    <a:pt x="440" y="264"/>
                    <a:pt x="414" y="237"/>
                    <a:pt x="440" y="194"/>
                  </a:cubicBezTo>
                  <a:cubicBezTo>
                    <a:pt x="452" y="170"/>
                    <a:pt x="470" y="163"/>
                    <a:pt x="489" y="163"/>
                  </a:cubicBezTo>
                  <a:cubicBezTo>
                    <a:pt x="512" y="163"/>
                    <a:pt x="535" y="174"/>
                    <a:pt x="550" y="181"/>
                  </a:cubicBezTo>
                  <a:cubicBezTo>
                    <a:pt x="606" y="237"/>
                    <a:pt x="675" y="290"/>
                    <a:pt x="702" y="360"/>
                  </a:cubicBezTo>
                  <a:cubicBezTo>
                    <a:pt x="745" y="472"/>
                    <a:pt x="745" y="595"/>
                    <a:pt x="745" y="704"/>
                  </a:cubicBezTo>
                  <a:cubicBezTo>
                    <a:pt x="798" y="608"/>
                    <a:pt x="827" y="499"/>
                    <a:pt x="867" y="403"/>
                  </a:cubicBezTo>
                  <a:cubicBezTo>
                    <a:pt x="910" y="333"/>
                    <a:pt x="936" y="264"/>
                    <a:pt x="963" y="194"/>
                  </a:cubicBezTo>
                  <a:cubicBezTo>
                    <a:pt x="963" y="168"/>
                    <a:pt x="979" y="125"/>
                    <a:pt x="950" y="98"/>
                  </a:cubicBezTo>
                  <a:cubicBezTo>
                    <a:pt x="889" y="38"/>
                    <a:pt x="819"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38;p38">
              <a:extLst>
                <a:ext uri="{FF2B5EF4-FFF2-40B4-BE49-F238E27FC236}">
                  <a16:creationId xmlns:a16="http://schemas.microsoft.com/office/drawing/2014/main" id="{F20FF771-2629-6D4A-7B9C-3D775E70F5A0}"/>
                </a:ext>
              </a:extLst>
            </p:cNvPr>
            <p:cNvSpPr/>
            <p:nvPr/>
          </p:nvSpPr>
          <p:spPr>
            <a:xfrm>
              <a:off x="3263418" y="4684058"/>
              <a:ext cx="64059" cy="65580"/>
            </a:xfrm>
            <a:custGeom>
              <a:avLst/>
              <a:gdLst/>
              <a:ahLst/>
              <a:cxnLst/>
              <a:rect l="l" t="t" r="r" b="b"/>
              <a:pathLst>
                <a:path w="1559" h="1596" extrusionOk="0">
                  <a:moveTo>
                    <a:pt x="1496" y="1"/>
                  </a:moveTo>
                  <a:cubicBezTo>
                    <a:pt x="1481" y="1"/>
                    <a:pt x="1472" y="15"/>
                    <a:pt x="1462" y="34"/>
                  </a:cubicBezTo>
                  <a:cubicBezTo>
                    <a:pt x="1433" y="47"/>
                    <a:pt x="1419" y="74"/>
                    <a:pt x="1393" y="90"/>
                  </a:cubicBezTo>
                  <a:cubicBezTo>
                    <a:pt x="1310" y="156"/>
                    <a:pt x="1214" y="226"/>
                    <a:pt x="1132" y="295"/>
                  </a:cubicBezTo>
                  <a:cubicBezTo>
                    <a:pt x="1158" y="322"/>
                    <a:pt x="1185" y="308"/>
                    <a:pt x="1214" y="322"/>
                  </a:cubicBezTo>
                  <a:cubicBezTo>
                    <a:pt x="1297" y="338"/>
                    <a:pt x="1337" y="391"/>
                    <a:pt x="1380" y="474"/>
                  </a:cubicBezTo>
                  <a:cubicBezTo>
                    <a:pt x="1393" y="487"/>
                    <a:pt x="1393" y="517"/>
                    <a:pt x="1363" y="543"/>
                  </a:cubicBezTo>
                  <a:cubicBezTo>
                    <a:pt x="1352" y="554"/>
                    <a:pt x="1341" y="559"/>
                    <a:pt x="1329" y="559"/>
                  </a:cubicBezTo>
                  <a:cubicBezTo>
                    <a:pt x="1314" y="559"/>
                    <a:pt x="1298" y="551"/>
                    <a:pt x="1280" y="543"/>
                  </a:cubicBezTo>
                  <a:cubicBezTo>
                    <a:pt x="1267" y="543"/>
                    <a:pt x="1254" y="530"/>
                    <a:pt x="1254" y="517"/>
                  </a:cubicBezTo>
                  <a:cubicBezTo>
                    <a:pt x="1232" y="485"/>
                    <a:pt x="1200" y="476"/>
                    <a:pt x="1166" y="476"/>
                  </a:cubicBezTo>
                  <a:cubicBezTo>
                    <a:pt x="1140" y="476"/>
                    <a:pt x="1113" y="481"/>
                    <a:pt x="1089" y="487"/>
                  </a:cubicBezTo>
                  <a:cubicBezTo>
                    <a:pt x="980" y="517"/>
                    <a:pt x="897" y="600"/>
                    <a:pt x="814" y="652"/>
                  </a:cubicBezTo>
                  <a:cubicBezTo>
                    <a:pt x="784" y="669"/>
                    <a:pt x="784" y="682"/>
                    <a:pt x="814" y="722"/>
                  </a:cubicBezTo>
                  <a:cubicBezTo>
                    <a:pt x="841" y="752"/>
                    <a:pt x="884" y="805"/>
                    <a:pt x="867" y="848"/>
                  </a:cubicBezTo>
                  <a:cubicBezTo>
                    <a:pt x="854" y="943"/>
                    <a:pt x="827" y="1026"/>
                    <a:pt x="771" y="1109"/>
                  </a:cubicBezTo>
                  <a:cubicBezTo>
                    <a:pt x="752" y="1137"/>
                    <a:pt x="733" y="1161"/>
                    <a:pt x="703" y="1161"/>
                  </a:cubicBezTo>
                  <a:cubicBezTo>
                    <a:pt x="692" y="1161"/>
                    <a:pt x="678" y="1157"/>
                    <a:pt x="662" y="1148"/>
                  </a:cubicBezTo>
                  <a:cubicBezTo>
                    <a:pt x="593" y="1122"/>
                    <a:pt x="619" y="1066"/>
                    <a:pt x="649" y="1026"/>
                  </a:cubicBezTo>
                  <a:cubicBezTo>
                    <a:pt x="675" y="970"/>
                    <a:pt x="675" y="917"/>
                    <a:pt x="702" y="861"/>
                  </a:cubicBezTo>
                  <a:cubicBezTo>
                    <a:pt x="702" y="818"/>
                    <a:pt x="689" y="805"/>
                    <a:pt x="662" y="791"/>
                  </a:cubicBezTo>
                  <a:cubicBezTo>
                    <a:pt x="656" y="785"/>
                    <a:pt x="650" y="782"/>
                    <a:pt x="645" y="782"/>
                  </a:cubicBezTo>
                  <a:cubicBezTo>
                    <a:pt x="628" y="782"/>
                    <a:pt x="616" y="808"/>
                    <a:pt x="606" y="818"/>
                  </a:cubicBezTo>
                  <a:cubicBezTo>
                    <a:pt x="510" y="900"/>
                    <a:pt x="441" y="1013"/>
                    <a:pt x="358" y="1122"/>
                  </a:cubicBezTo>
                  <a:cubicBezTo>
                    <a:pt x="262" y="1261"/>
                    <a:pt x="153" y="1370"/>
                    <a:pt x="40" y="1479"/>
                  </a:cubicBezTo>
                  <a:cubicBezTo>
                    <a:pt x="1" y="1522"/>
                    <a:pt x="27" y="1535"/>
                    <a:pt x="57" y="1549"/>
                  </a:cubicBezTo>
                  <a:cubicBezTo>
                    <a:pt x="140" y="1592"/>
                    <a:pt x="236" y="1562"/>
                    <a:pt x="331" y="1592"/>
                  </a:cubicBezTo>
                  <a:cubicBezTo>
                    <a:pt x="336" y="1594"/>
                    <a:pt x="340" y="1595"/>
                    <a:pt x="343" y="1595"/>
                  </a:cubicBezTo>
                  <a:cubicBezTo>
                    <a:pt x="358" y="1595"/>
                    <a:pt x="360" y="1573"/>
                    <a:pt x="371" y="1549"/>
                  </a:cubicBezTo>
                  <a:cubicBezTo>
                    <a:pt x="388" y="1496"/>
                    <a:pt x="401" y="1439"/>
                    <a:pt x="414" y="1383"/>
                  </a:cubicBezTo>
                  <a:cubicBezTo>
                    <a:pt x="422" y="1358"/>
                    <a:pt x="436" y="1349"/>
                    <a:pt x="456" y="1349"/>
                  </a:cubicBezTo>
                  <a:cubicBezTo>
                    <a:pt x="468" y="1349"/>
                    <a:pt x="481" y="1352"/>
                    <a:pt x="497" y="1357"/>
                  </a:cubicBezTo>
                  <a:cubicBezTo>
                    <a:pt x="536" y="1383"/>
                    <a:pt x="553" y="1413"/>
                    <a:pt x="536" y="1453"/>
                  </a:cubicBezTo>
                  <a:cubicBezTo>
                    <a:pt x="536" y="1496"/>
                    <a:pt x="510" y="1535"/>
                    <a:pt x="523" y="1592"/>
                  </a:cubicBezTo>
                  <a:cubicBezTo>
                    <a:pt x="593" y="1592"/>
                    <a:pt x="662" y="1578"/>
                    <a:pt x="718" y="1535"/>
                  </a:cubicBezTo>
                  <a:cubicBezTo>
                    <a:pt x="841" y="1453"/>
                    <a:pt x="950" y="1344"/>
                    <a:pt x="1049" y="1205"/>
                  </a:cubicBezTo>
                  <a:cubicBezTo>
                    <a:pt x="1198" y="970"/>
                    <a:pt x="1350" y="735"/>
                    <a:pt x="1446" y="487"/>
                  </a:cubicBezTo>
                  <a:cubicBezTo>
                    <a:pt x="1502" y="351"/>
                    <a:pt x="1545" y="213"/>
                    <a:pt x="1545" y="60"/>
                  </a:cubicBezTo>
                  <a:cubicBezTo>
                    <a:pt x="1558" y="34"/>
                    <a:pt x="1528" y="21"/>
                    <a:pt x="1515" y="8"/>
                  </a:cubicBezTo>
                  <a:cubicBezTo>
                    <a:pt x="1508" y="3"/>
                    <a:pt x="1502" y="1"/>
                    <a:pt x="1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39;p38">
              <a:extLst>
                <a:ext uri="{FF2B5EF4-FFF2-40B4-BE49-F238E27FC236}">
                  <a16:creationId xmlns:a16="http://schemas.microsoft.com/office/drawing/2014/main" id="{5F171B16-C0C4-0640-427A-198688949327}"/>
                </a:ext>
              </a:extLst>
            </p:cNvPr>
            <p:cNvSpPr/>
            <p:nvPr/>
          </p:nvSpPr>
          <p:spPr>
            <a:xfrm>
              <a:off x="3035817" y="4538803"/>
              <a:ext cx="99643" cy="63361"/>
            </a:xfrm>
            <a:custGeom>
              <a:avLst/>
              <a:gdLst/>
              <a:ahLst/>
              <a:cxnLst/>
              <a:rect l="l" t="t" r="r" b="b"/>
              <a:pathLst>
                <a:path w="2425" h="1542" extrusionOk="0">
                  <a:moveTo>
                    <a:pt x="40" y="1"/>
                  </a:moveTo>
                  <a:cubicBezTo>
                    <a:pt x="14" y="123"/>
                    <a:pt x="1" y="236"/>
                    <a:pt x="1" y="358"/>
                  </a:cubicBezTo>
                  <a:cubicBezTo>
                    <a:pt x="1" y="385"/>
                    <a:pt x="14" y="401"/>
                    <a:pt x="27" y="428"/>
                  </a:cubicBezTo>
                  <a:cubicBezTo>
                    <a:pt x="153" y="550"/>
                    <a:pt x="262" y="702"/>
                    <a:pt x="427" y="785"/>
                  </a:cubicBezTo>
                  <a:cubicBezTo>
                    <a:pt x="636" y="910"/>
                    <a:pt x="841" y="1019"/>
                    <a:pt x="1062" y="1129"/>
                  </a:cubicBezTo>
                  <a:cubicBezTo>
                    <a:pt x="1280" y="1228"/>
                    <a:pt x="1489" y="1363"/>
                    <a:pt x="1724" y="1433"/>
                  </a:cubicBezTo>
                  <a:cubicBezTo>
                    <a:pt x="1833" y="1459"/>
                    <a:pt x="1958" y="1489"/>
                    <a:pt x="2068" y="1502"/>
                  </a:cubicBezTo>
                  <a:cubicBezTo>
                    <a:pt x="2112" y="1502"/>
                    <a:pt x="2157" y="1486"/>
                    <a:pt x="2197" y="1486"/>
                  </a:cubicBezTo>
                  <a:cubicBezTo>
                    <a:pt x="2232" y="1486"/>
                    <a:pt x="2263" y="1498"/>
                    <a:pt x="2289" y="1542"/>
                  </a:cubicBezTo>
                  <a:lnTo>
                    <a:pt x="2316" y="1542"/>
                  </a:lnTo>
                  <a:cubicBezTo>
                    <a:pt x="2398" y="1542"/>
                    <a:pt x="2425" y="1489"/>
                    <a:pt x="2425" y="1393"/>
                  </a:cubicBezTo>
                  <a:lnTo>
                    <a:pt x="2425" y="1393"/>
                  </a:lnTo>
                  <a:cubicBezTo>
                    <a:pt x="2357" y="1409"/>
                    <a:pt x="2286" y="1417"/>
                    <a:pt x="2214" y="1417"/>
                  </a:cubicBezTo>
                  <a:cubicBezTo>
                    <a:pt x="2112" y="1417"/>
                    <a:pt x="2007" y="1402"/>
                    <a:pt x="1902" y="1377"/>
                  </a:cubicBezTo>
                  <a:cubicBezTo>
                    <a:pt x="1763" y="1350"/>
                    <a:pt x="1654" y="1281"/>
                    <a:pt x="1515" y="1228"/>
                  </a:cubicBezTo>
                  <a:cubicBezTo>
                    <a:pt x="1310" y="1145"/>
                    <a:pt x="1089" y="1046"/>
                    <a:pt x="897" y="910"/>
                  </a:cubicBezTo>
                  <a:cubicBezTo>
                    <a:pt x="649" y="715"/>
                    <a:pt x="414" y="510"/>
                    <a:pt x="236" y="249"/>
                  </a:cubicBezTo>
                  <a:cubicBezTo>
                    <a:pt x="222" y="219"/>
                    <a:pt x="193" y="193"/>
                    <a:pt x="166" y="193"/>
                  </a:cubicBezTo>
                  <a:cubicBezTo>
                    <a:pt x="110" y="193"/>
                    <a:pt x="83" y="153"/>
                    <a:pt x="70" y="97"/>
                  </a:cubicBezTo>
                  <a:cubicBezTo>
                    <a:pt x="57" y="70"/>
                    <a:pt x="57" y="27"/>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0;p38">
              <a:extLst>
                <a:ext uri="{FF2B5EF4-FFF2-40B4-BE49-F238E27FC236}">
                  <a16:creationId xmlns:a16="http://schemas.microsoft.com/office/drawing/2014/main" id="{23F2B318-C2D9-061F-D712-53026B926BDE}"/>
                </a:ext>
              </a:extLst>
            </p:cNvPr>
            <p:cNvSpPr/>
            <p:nvPr/>
          </p:nvSpPr>
          <p:spPr>
            <a:xfrm>
              <a:off x="3346051" y="4794140"/>
              <a:ext cx="22189" cy="44213"/>
            </a:xfrm>
            <a:custGeom>
              <a:avLst/>
              <a:gdLst/>
              <a:ahLst/>
              <a:cxnLst/>
              <a:rect l="l" t="t" r="r" b="b"/>
              <a:pathLst>
                <a:path w="540" h="1076" extrusionOk="0">
                  <a:moveTo>
                    <a:pt x="0" y="1"/>
                  </a:moveTo>
                  <a:cubicBezTo>
                    <a:pt x="113" y="387"/>
                    <a:pt x="278" y="731"/>
                    <a:pt x="496" y="1075"/>
                  </a:cubicBezTo>
                  <a:cubicBezTo>
                    <a:pt x="510" y="1006"/>
                    <a:pt x="539" y="950"/>
                    <a:pt x="510" y="897"/>
                  </a:cubicBezTo>
                  <a:cubicBezTo>
                    <a:pt x="427" y="758"/>
                    <a:pt x="344" y="635"/>
                    <a:pt x="278" y="510"/>
                  </a:cubicBezTo>
                  <a:cubicBezTo>
                    <a:pt x="195" y="387"/>
                    <a:pt x="166" y="249"/>
                    <a:pt x="139" y="110"/>
                  </a:cubicBezTo>
                  <a:cubicBezTo>
                    <a:pt x="113" y="1"/>
                    <a:pt x="126" y="1"/>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1;p38">
              <a:extLst>
                <a:ext uri="{FF2B5EF4-FFF2-40B4-BE49-F238E27FC236}">
                  <a16:creationId xmlns:a16="http://schemas.microsoft.com/office/drawing/2014/main" id="{36FD2E71-EC11-6A96-1B89-5F71240B1410}"/>
                </a:ext>
              </a:extLst>
            </p:cNvPr>
            <p:cNvSpPr/>
            <p:nvPr/>
          </p:nvSpPr>
          <p:spPr>
            <a:xfrm>
              <a:off x="3255529" y="4752844"/>
              <a:ext cx="15820" cy="12820"/>
            </a:xfrm>
            <a:custGeom>
              <a:avLst/>
              <a:gdLst/>
              <a:ahLst/>
              <a:cxnLst/>
              <a:rect l="l" t="t" r="r" b="b"/>
              <a:pathLst>
                <a:path w="385" h="312" extrusionOk="0">
                  <a:moveTo>
                    <a:pt x="84" y="0"/>
                  </a:moveTo>
                  <a:lnTo>
                    <a:pt x="84" y="0"/>
                  </a:lnTo>
                  <a:cubicBezTo>
                    <a:pt x="1" y="166"/>
                    <a:pt x="1" y="218"/>
                    <a:pt x="110" y="288"/>
                  </a:cubicBezTo>
                  <a:cubicBezTo>
                    <a:pt x="140" y="303"/>
                    <a:pt x="167" y="311"/>
                    <a:pt x="192" y="311"/>
                  </a:cubicBezTo>
                  <a:cubicBezTo>
                    <a:pt x="259" y="311"/>
                    <a:pt x="315" y="256"/>
                    <a:pt x="385" y="136"/>
                  </a:cubicBezTo>
                  <a:cubicBezTo>
                    <a:pt x="289" y="109"/>
                    <a:pt x="179" y="96"/>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2;p38">
              <a:extLst>
                <a:ext uri="{FF2B5EF4-FFF2-40B4-BE49-F238E27FC236}">
                  <a16:creationId xmlns:a16="http://schemas.microsoft.com/office/drawing/2014/main" id="{ECBFF93E-160D-ABCB-6E85-1F530B3AEDAB}"/>
                </a:ext>
              </a:extLst>
            </p:cNvPr>
            <p:cNvSpPr/>
            <p:nvPr/>
          </p:nvSpPr>
          <p:spPr>
            <a:xfrm>
              <a:off x="3113396" y="4682579"/>
              <a:ext cx="12409" cy="8588"/>
            </a:xfrm>
            <a:custGeom>
              <a:avLst/>
              <a:gdLst/>
              <a:ahLst/>
              <a:cxnLst/>
              <a:rect l="l" t="t" r="r" b="b"/>
              <a:pathLst>
                <a:path w="302" h="209" extrusionOk="0">
                  <a:moveTo>
                    <a:pt x="27" y="1"/>
                  </a:moveTo>
                  <a:cubicBezTo>
                    <a:pt x="1" y="70"/>
                    <a:pt x="1" y="110"/>
                    <a:pt x="27" y="166"/>
                  </a:cubicBezTo>
                  <a:cubicBezTo>
                    <a:pt x="27" y="192"/>
                    <a:pt x="41" y="209"/>
                    <a:pt x="54" y="209"/>
                  </a:cubicBezTo>
                  <a:cubicBezTo>
                    <a:pt x="137" y="192"/>
                    <a:pt x="206" y="166"/>
                    <a:pt x="275" y="126"/>
                  </a:cubicBezTo>
                  <a:cubicBezTo>
                    <a:pt x="289" y="110"/>
                    <a:pt x="302" y="70"/>
                    <a:pt x="262" y="70"/>
                  </a:cubicBezTo>
                  <a:cubicBezTo>
                    <a:pt x="180" y="70"/>
                    <a:pt x="110" y="2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3;p38">
              <a:extLst>
                <a:ext uri="{FF2B5EF4-FFF2-40B4-BE49-F238E27FC236}">
                  <a16:creationId xmlns:a16="http://schemas.microsoft.com/office/drawing/2014/main" id="{7CFAD7FA-A045-097B-0BD6-6965903FBA17}"/>
                </a:ext>
              </a:extLst>
            </p:cNvPr>
            <p:cNvSpPr/>
            <p:nvPr/>
          </p:nvSpPr>
          <p:spPr>
            <a:xfrm>
              <a:off x="3298468" y="4623737"/>
              <a:ext cx="2917" cy="3452"/>
            </a:xfrm>
            <a:custGeom>
              <a:avLst/>
              <a:gdLst/>
              <a:ahLst/>
              <a:cxnLst/>
              <a:rect l="l" t="t" r="r" b="b"/>
              <a:pathLst>
                <a:path w="71" h="84" extrusionOk="0">
                  <a:moveTo>
                    <a:pt x="31" y="1"/>
                  </a:moveTo>
                  <a:cubicBezTo>
                    <a:pt x="1" y="40"/>
                    <a:pt x="44" y="40"/>
                    <a:pt x="57" y="83"/>
                  </a:cubicBezTo>
                  <a:cubicBezTo>
                    <a:pt x="70" y="40"/>
                    <a:pt x="57" y="14"/>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4;p38">
              <a:extLst>
                <a:ext uri="{FF2B5EF4-FFF2-40B4-BE49-F238E27FC236}">
                  <a16:creationId xmlns:a16="http://schemas.microsoft.com/office/drawing/2014/main" id="{9D718D1B-1334-A0B9-7390-8F9E972822B1}"/>
                </a:ext>
              </a:extLst>
            </p:cNvPr>
            <p:cNvSpPr/>
            <p:nvPr/>
          </p:nvSpPr>
          <p:spPr>
            <a:xfrm>
              <a:off x="3308125" y="4626613"/>
              <a:ext cx="1151" cy="2753"/>
            </a:xfrm>
            <a:custGeom>
              <a:avLst/>
              <a:gdLst/>
              <a:ahLst/>
              <a:cxnLst/>
              <a:rect l="l" t="t" r="r" b="b"/>
              <a:pathLst>
                <a:path w="28" h="67" extrusionOk="0">
                  <a:moveTo>
                    <a:pt x="1" y="0"/>
                  </a:moveTo>
                  <a:cubicBezTo>
                    <a:pt x="1" y="27"/>
                    <a:pt x="1" y="40"/>
                    <a:pt x="27" y="53"/>
                  </a:cubicBezTo>
                  <a:lnTo>
                    <a:pt x="27" y="53"/>
                  </a:lnTo>
                  <a:cubicBezTo>
                    <a:pt x="26" y="31"/>
                    <a:pt x="23" y="11"/>
                    <a:pt x="1" y="0"/>
                  </a:cubicBezTo>
                  <a:close/>
                  <a:moveTo>
                    <a:pt x="27" y="53"/>
                  </a:moveTo>
                  <a:cubicBezTo>
                    <a:pt x="27" y="57"/>
                    <a:pt x="27" y="62"/>
                    <a:pt x="27" y="66"/>
                  </a:cubicBezTo>
                  <a:lnTo>
                    <a:pt x="27" y="53"/>
                  </a:lnTo>
                  <a:cubicBezTo>
                    <a:pt x="27" y="53"/>
                    <a:pt x="27" y="53"/>
                    <a:pt x="27"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45;p38">
              <a:extLst>
                <a:ext uri="{FF2B5EF4-FFF2-40B4-BE49-F238E27FC236}">
                  <a16:creationId xmlns:a16="http://schemas.microsoft.com/office/drawing/2014/main" id="{81C21187-DBC7-9567-78DF-90D3672BB11A}"/>
                </a:ext>
              </a:extLst>
            </p:cNvPr>
            <p:cNvSpPr/>
            <p:nvPr/>
          </p:nvSpPr>
          <p:spPr>
            <a:xfrm>
              <a:off x="3309234" y="4628791"/>
              <a:ext cx="1233" cy="1808"/>
            </a:xfrm>
            <a:custGeom>
              <a:avLst/>
              <a:gdLst/>
              <a:ahLst/>
              <a:cxnLst/>
              <a:rect l="l" t="t" r="r" b="b"/>
              <a:pathLst>
                <a:path w="30" h="44" extrusionOk="0">
                  <a:moveTo>
                    <a:pt x="0" y="0"/>
                  </a:moveTo>
                  <a:lnTo>
                    <a:pt x="0" y="13"/>
                  </a:lnTo>
                  <a:cubicBezTo>
                    <a:pt x="0" y="13"/>
                    <a:pt x="0" y="13"/>
                    <a:pt x="1" y="13"/>
                  </a:cubicBezTo>
                  <a:lnTo>
                    <a:pt x="1" y="13"/>
                  </a:lnTo>
                  <a:cubicBezTo>
                    <a:pt x="2" y="23"/>
                    <a:pt x="5" y="34"/>
                    <a:pt x="17" y="43"/>
                  </a:cubicBezTo>
                  <a:cubicBezTo>
                    <a:pt x="17" y="43"/>
                    <a:pt x="30" y="30"/>
                    <a:pt x="17" y="30"/>
                  </a:cubicBezTo>
                  <a:cubicBezTo>
                    <a:pt x="17" y="18"/>
                    <a:pt x="17" y="8"/>
                    <a:pt x="11" y="8"/>
                  </a:cubicBezTo>
                  <a:cubicBezTo>
                    <a:pt x="8" y="8"/>
                    <a:pt x="5" y="9"/>
                    <a:pt x="1" y="13"/>
                  </a:cubicBezTo>
                  <a:lnTo>
                    <a:pt x="1" y="13"/>
                  </a:lnTo>
                  <a:cubicBezTo>
                    <a:pt x="0" y="8"/>
                    <a:pt x="0" y="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46;p38">
              <a:extLst>
                <a:ext uri="{FF2B5EF4-FFF2-40B4-BE49-F238E27FC236}">
                  <a16:creationId xmlns:a16="http://schemas.microsoft.com/office/drawing/2014/main" id="{8D38A6FC-E0E3-1916-BCB6-BDD0C19C92B5}"/>
                </a:ext>
              </a:extLst>
            </p:cNvPr>
            <p:cNvSpPr/>
            <p:nvPr/>
          </p:nvSpPr>
          <p:spPr>
            <a:xfrm>
              <a:off x="3295633" y="4630558"/>
              <a:ext cx="1808" cy="1644"/>
            </a:xfrm>
            <a:custGeom>
              <a:avLst/>
              <a:gdLst/>
              <a:ahLst/>
              <a:cxnLst/>
              <a:rect l="l" t="t" r="r" b="b"/>
              <a:pathLst>
                <a:path w="44" h="40" extrusionOk="0">
                  <a:moveTo>
                    <a:pt x="0" y="0"/>
                  </a:moveTo>
                  <a:cubicBezTo>
                    <a:pt x="0" y="27"/>
                    <a:pt x="17" y="40"/>
                    <a:pt x="43" y="40"/>
                  </a:cubicBezTo>
                  <a:cubicBezTo>
                    <a:pt x="30" y="27"/>
                    <a:pt x="17" y="1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47;p38">
              <a:extLst>
                <a:ext uri="{FF2B5EF4-FFF2-40B4-BE49-F238E27FC236}">
                  <a16:creationId xmlns:a16="http://schemas.microsoft.com/office/drawing/2014/main" id="{63672E1A-E22D-2BEA-CB1F-D2C7D3995405}"/>
                </a:ext>
              </a:extLst>
            </p:cNvPr>
            <p:cNvSpPr/>
            <p:nvPr/>
          </p:nvSpPr>
          <p:spPr>
            <a:xfrm>
              <a:off x="3310426" y="4633393"/>
              <a:ext cx="1685" cy="2219"/>
            </a:xfrm>
            <a:custGeom>
              <a:avLst/>
              <a:gdLst/>
              <a:ahLst/>
              <a:cxnLst/>
              <a:rect l="l" t="t" r="r" b="b"/>
              <a:pathLst>
                <a:path w="41" h="54" extrusionOk="0">
                  <a:moveTo>
                    <a:pt x="1" y="0"/>
                  </a:moveTo>
                  <a:cubicBezTo>
                    <a:pt x="14" y="14"/>
                    <a:pt x="1" y="40"/>
                    <a:pt x="27" y="53"/>
                  </a:cubicBezTo>
                  <a:cubicBezTo>
                    <a:pt x="14" y="27"/>
                    <a:pt x="4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48;p38">
              <a:extLst>
                <a:ext uri="{FF2B5EF4-FFF2-40B4-BE49-F238E27FC236}">
                  <a16:creationId xmlns:a16="http://schemas.microsoft.com/office/drawing/2014/main" id="{E456BF4F-C94B-CA6C-61C8-7D13D9C58B86}"/>
                </a:ext>
              </a:extLst>
            </p:cNvPr>
            <p:cNvSpPr/>
            <p:nvPr/>
          </p:nvSpPr>
          <p:spPr>
            <a:xfrm>
              <a:off x="3061252" y="4453910"/>
              <a:ext cx="1233" cy="575"/>
            </a:xfrm>
            <a:custGeom>
              <a:avLst/>
              <a:gdLst/>
              <a:ahLst/>
              <a:cxnLst/>
              <a:rect l="l" t="t" r="r" b="b"/>
              <a:pathLst>
                <a:path w="30" h="14" extrusionOk="0">
                  <a:moveTo>
                    <a:pt x="17" y="0"/>
                  </a:moveTo>
                  <a:cubicBezTo>
                    <a:pt x="17" y="13"/>
                    <a:pt x="17" y="13"/>
                    <a:pt x="0" y="13"/>
                  </a:cubicBezTo>
                  <a:lnTo>
                    <a:pt x="30" y="13"/>
                  </a:lnTo>
                  <a:cubicBezTo>
                    <a:pt x="30" y="0"/>
                    <a:pt x="17"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49;p38">
              <a:extLst>
                <a:ext uri="{FF2B5EF4-FFF2-40B4-BE49-F238E27FC236}">
                  <a16:creationId xmlns:a16="http://schemas.microsoft.com/office/drawing/2014/main" id="{E80DC1AE-19C3-DE87-C1E1-409BC90F8E28}"/>
                </a:ext>
              </a:extLst>
            </p:cNvPr>
            <p:cNvSpPr/>
            <p:nvPr/>
          </p:nvSpPr>
          <p:spPr>
            <a:xfrm>
              <a:off x="3063553" y="4465703"/>
              <a:ext cx="575" cy="1274"/>
            </a:xfrm>
            <a:custGeom>
              <a:avLst/>
              <a:gdLst/>
              <a:ahLst/>
              <a:cxnLst/>
              <a:rect l="l" t="t" r="r" b="b"/>
              <a:pathLst>
                <a:path w="14" h="31" extrusionOk="0">
                  <a:moveTo>
                    <a:pt x="14" y="1"/>
                  </a:moveTo>
                  <a:cubicBezTo>
                    <a:pt x="0" y="1"/>
                    <a:pt x="0" y="14"/>
                    <a:pt x="0" y="14"/>
                  </a:cubicBezTo>
                  <a:cubicBezTo>
                    <a:pt x="0" y="14"/>
                    <a:pt x="0" y="31"/>
                    <a:pt x="14" y="31"/>
                  </a:cubicBezTo>
                  <a:lnTo>
                    <a:pt x="14" y="14"/>
                  </a:ln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0;p38">
              <a:extLst>
                <a:ext uri="{FF2B5EF4-FFF2-40B4-BE49-F238E27FC236}">
                  <a16:creationId xmlns:a16="http://schemas.microsoft.com/office/drawing/2014/main" id="{3E322E69-7C8B-93DE-B534-7CE9708CE24D}"/>
                </a:ext>
              </a:extLst>
            </p:cNvPr>
            <p:cNvSpPr/>
            <p:nvPr/>
          </p:nvSpPr>
          <p:spPr>
            <a:xfrm>
              <a:off x="3063553" y="4469113"/>
              <a:ext cx="575" cy="575"/>
            </a:xfrm>
            <a:custGeom>
              <a:avLst/>
              <a:gdLst/>
              <a:ahLst/>
              <a:cxnLst/>
              <a:rect l="l" t="t" r="r" b="b"/>
              <a:pathLst>
                <a:path w="14" h="14" extrusionOk="0">
                  <a:moveTo>
                    <a:pt x="0" y="0"/>
                  </a:moveTo>
                  <a:cubicBezTo>
                    <a:pt x="0" y="14"/>
                    <a:pt x="14" y="14"/>
                    <a:pt x="14" y="14"/>
                  </a:cubicBez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1;p38">
              <a:extLst>
                <a:ext uri="{FF2B5EF4-FFF2-40B4-BE49-F238E27FC236}">
                  <a16:creationId xmlns:a16="http://schemas.microsoft.com/office/drawing/2014/main" id="{9A2396B9-0ADD-1131-5128-C4F4603DF19F}"/>
                </a:ext>
              </a:extLst>
            </p:cNvPr>
            <p:cNvSpPr/>
            <p:nvPr/>
          </p:nvSpPr>
          <p:spPr>
            <a:xfrm>
              <a:off x="3309891" y="4632161"/>
              <a:ext cx="1151" cy="1274"/>
            </a:xfrm>
            <a:custGeom>
              <a:avLst/>
              <a:gdLst/>
              <a:ahLst/>
              <a:cxnLst/>
              <a:rect l="l" t="t" r="r" b="b"/>
              <a:pathLst>
                <a:path w="28" h="31" extrusionOk="0">
                  <a:moveTo>
                    <a:pt x="14" y="1"/>
                  </a:moveTo>
                  <a:cubicBezTo>
                    <a:pt x="1" y="1"/>
                    <a:pt x="14" y="14"/>
                    <a:pt x="14" y="30"/>
                  </a:cubicBezTo>
                  <a:cubicBezTo>
                    <a:pt x="14" y="14"/>
                    <a:pt x="27" y="1"/>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2;p38">
              <a:extLst>
                <a:ext uri="{FF2B5EF4-FFF2-40B4-BE49-F238E27FC236}">
                  <a16:creationId xmlns:a16="http://schemas.microsoft.com/office/drawing/2014/main" id="{D05CCBE9-7E98-0DA4-8A78-54B0A0C211D0}"/>
                </a:ext>
              </a:extLst>
            </p:cNvPr>
            <p:cNvSpPr/>
            <p:nvPr/>
          </p:nvSpPr>
          <p:spPr>
            <a:xfrm>
              <a:off x="3312603" y="4637338"/>
              <a:ext cx="41" cy="575"/>
            </a:xfrm>
            <a:custGeom>
              <a:avLst/>
              <a:gdLst/>
              <a:ahLst/>
              <a:cxnLst/>
              <a:rect l="l" t="t" r="r" b="b"/>
              <a:pathLst>
                <a:path w="1" h="14" extrusionOk="0">
                  <a:moveTo>
                    <a:pt x="1" y="14"/>
                  </a:moveTo>
                  <a:lnTo>
                    <a:pt x="1" y="1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3;p38">
              <a:extLst>
                <a:ext uri="{FF2B5EF4-FFF2-40B4-BE49-F238E27FC236}">
                  <a16:creationId xmlns:a16="http://schemas.microsoft.com/office/drawing/2014/main" id="{EDCC0351-A1AB-AB55-A409-CB693F3C4A92}"/>
                </a:ext>
              </a:extLst>
            </p:cNvPr>
            <p:cNvSpPr/>
            <p:nvPr/>
          </p:nvSpPr>
          <p:spPr>
            <a:xfrm>
              <a:off x="3137188" y="4636105"/>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4;p38">
              <a:extLst>
                <a:ext uri="{FF2B5EF4-FFF2-40B4-BE49-F238E27FC236}">
                  <a16:creationId xmlns:a16="http://schemas.microsoft.com/office/drawing/2014/main" id="{BA4A163C-3751-F519-3191-CC1B6A79352C}"/>
                </a:ext>
              </a:extLst>
            </p:cNvPr>
            <p:cNvSpPr/>
            <p:nvPr/>
          </p:nvSpPr>
          <p:spPr>
            <a:xfrm>
              <a:off x="3311535" y="4635571"/>
              <a:ext cx="41" cy="41"/>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55;p38">
              <a:extLst>
                <a:ext uri="{FF2B5EF4-FFF2-40B4-BE49-F238E27FC236}">
                  <a16:creationId xmlns:a16="http://schemas.microsoft.com/office/drawing/2014/main" id="{62D4D226-2996-AD19-952D-7F1FF856BA08}"/>
                </a:ext>
              </a:extLst>
            </p:cNvPr>
            <p:cNvSpPr/>
            <p:nvPr/>
          </p:nvSpPr>
          <p:spPr>
            <a:xfrm>
              <a:off x="3293455" y="4694536"/>
              <a:ext cx="41" cy="575"/>
            </a:xfrm>
            <a:custGeom>
              <a:avLst/>
              <a:gdLst/>
              <a:ahLst/>
              <a:cxnLst/>
              <a:rect l="l" t="t" r="r" b="b"/>
              <a:pathLst>
                <a:path w="1" h="14" extrusionOk="0">
                  <a:moveTo>
                    <a:pt x="1" y="14"/>
                  </a:moveTo>
                  <a:lnTo>
                    <a:pt x="1" y="1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56;p38">
              <a:extLst>
                <a:ext uri="{FF2B5EF4-FFF2-40B4-BE49-F238E27FC236}">
                  <a16:creationId xmlns:a16="http://schemas.microsoft.com/office/drawing/2014/main" id="{4584D467-E38C-3908-9AE2-BB7637DE68BB}"/>
                </a:ext>
              </a:extLst>
            </p:cNvPr>
            <p:cNvSpPr/>
            <p:nvPr/>
          </p:nvSpPr>
          <p:spPr>
            <a:xfrm>
              <a:off x="3308659" y="4696714"/>
              <a:ext cx="41" cy="41"/>
            </a:xfrm>
            <a:custGeom>
              <a:avLst/>
              <a:gdLst/>
              <a:ahLst/>
              <a:cxnLst/>
              <a:rect l="l" t="t" r="r" b="b"/>
              <a:pathLst>
                <a:path w="1" h="1" extrusionOk="0">
                  <a:moveTo>
                    <a:pt x="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57;p38">
              <a:extLst>
                <a:ext uri="{FF2B5EF4-FFF2-40B4-BE49-F238E27FC236}">
                  <a16:creationId xmlns:a16="http://schemas.microsoft.com/office/drawing/2014/main" id="{F116A888-C03B-907C-7240-F4F860E89435}"/>
                </a:ext>
              </a:extLst>
            </p:cNvPr>
            <p:cNvSpPr/>
            <p:nvPr/>
          </p:nvSpPr>
          <p:spPr>
            <a:xfrm>
              <a:off x="3296290" y="4702426"/>
              <a:ext cx="616" cy="575"/>
            </a:xfrm>
            <a:custGeom>
              <a:avLst/>
              <a:gdLst/>
              <a:ahLst/>
              <a:cxnLst/>
              <a:rect l="l" t="t" r="r" b="b"/>
              <a:pathLst>
                <a:path w="15" h="14" extrusionOk="0">
                  <a:moveTo>
                    <a:pt x="1" y="0"/>
                  </a:moveTo>
                  <a:lnTo>
                    <a:pt x="1" y="14"/>
                  </a:lnTo>
                  <a:cubicBezTo>
                    <a:pt x="1" y="0"/>
                    <a:pt x="14" y="0"/>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58;p38">
              <a:extLst>
                <a:ext uri="{FF2B5EF4-FFF2-40B4-BE49-F238E27FC236}">
                  <a16:creationId xmlns:a16="http://schemas.microsoft.com/office/drawing/2014/main" id="{E86EA83A-D55F-A3E3-1969-75627696942B}"/>
                </a:ext>
              </a:extLst>
            </p:cNvPr>
            <p:cNvSpPr/>
            <p:nvPr/>
          </p:nvSpPr>
          <p:spPr>
            <a:xfrm>
              <a:off x="3296290" y="4702426"/>
              <a:ext cx="41" cy="575"/>
            </a:xfrm>
            <a:custGeom>
              <a:avLst/>
              <a:gdLst/>
              <a:ahLst/>
              <a:cxnLst/>
              <a:rect l="l" t="t" r="r" b="b"/>
              <a:pathLst>
                <a:path w="1" h="14" extrusionOk="0">
                  <a:moveTo>
                    <a:pt x="1" y="0"/>
                  </a:moveTo>
                  <a:lnTo>
                    <a:pt x="1" y="14"/>
                  </a:lnTo>
                  <a:lnTo>
                    <a:pt x="1"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59;p38">
              <a:extLst>
                <a:ext uri="{FF2B5EF4-FFF2-40B4-BE49-F238E27FC236}">
                  <a16:creationId xmlns:a16="http://schemas.microsoft.com/office/drawing/2014/main" id="{FE09C946-E4B4-4E90-8408-B38C9EA0136C}"/>
                </a:ext>
              </a:extLst>
            </p:cNvPr>
            <p:cNvSpPr/>
            <p:nvPr/>
          </p:nvSpPr>
          <p:spPr>
            <a:xfrm>
              <a:off x="3519289" y="4684346"/>
              <a:ext cx="575" cy="575"/>
            </a:xfrm>
            <a:custGeom>
              <a:avLst/>
              <a:gdLst/>
              <a:ahLst/>
              <a:cxnLst/>
              <a:rect l="l" t="t" r="r" b="b"/>
              <a:pathLst>
                <a:path w="14" h="14" extrusionOk="0">
                  <a:moveTo>
                    <a:pt x="14" y="1"/>
                  </a:moveTo>
                  <a:cubicBezTo>
                    <a:pt x="14" y="14"/>
                    <a:pt x="1" y="14"/>
                    <a:pt x="14" y="14"/>
                  </a:cubicBez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0;p38">
              <a:extLst>
                <a:ext uri="{FF2B5EF4-FFF2-40B4-BE49-F238E27FC236}">
                  <a16:creationId xmlns:a16="http://schemas.microsoft.com/office/drawing/2014/main" id="{98CF6B16-EB89-60FB-4AD0-088D2F6F28D5}"/>
                </a:ext>
              </a:extLst>
            </p:cNvPr>
            <p:cNvSpPr/>
            <p:nvPr/>
          </p:nvSpPr>
          <p:spPr>
            <a:xfrm>
              <a:off x="3324027" y="4721040"/>
              <a:ext cx="1151" cy="699"/>
            </a:xfrm>
            <a:custGeom>
              <a:avLst/>
              <a:gdLst/>
              <a:ahLst/>
              <a:cxnLst/>
              <a:rect l="l" t="t" r="r" b="b"/>
              <a:pathLst>
                <a:path w="28" h="17" extrusionOk="0">
                  <a:moveTo>
                    <a:pt x="27" y="0"/>
                  </a:moveTo>
                  <a:cubicBezTo>
                    <a:pt x="14" y="0"/>
                    <a:pt x="1" y="0"/>
                    <a:pt x="1" y="17"/>
                  </a:cubicBezTo>
                  <a:cubicBezTo>
                    <a:pt x="14" y="17"/>
                    <a:pt x="27" y="17"/>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1;p38">
              <a:extLst>
                <a:ext uri="{FF2B5EF4-FFF2-40B4-BE49-F238E27FC236}">
                  <a16:creationId xmlns:a16="http://schemas.microsoft.com/office/drawing/2014/main" id="{4FBFAA2D-C463-E884-47F3-9E0E8D425A14}"/>
                </a:ext>
              </a:extLst>
            </p:cNvPr>
            <p:cNvSpPr/>
            <p:nvPr/>
          </p:nvSpPr>
          <p:spPr>
            <a:xfrm>
              <a:off x="3323492" y="4721697"/>
              <a:ext cx="575" cy="1151"/>
            </a:xfrm>
            <a:custGeom>
              <a:avLst/>
              <a:gdLst/>
              <a:ahLst/>
              <a:cxnLst/>
              <a:rect l="l" t="t" r="r" b="b"/>
              <a:pathLst>
                <a:path w="14" h="28" extrusionOk="0">
                  <a:moveTo>
                    <a:pt x="14" y="1"/>
                  </a:moveTo>
                  <a:lnTo>
                    <a:pt x="0" y="27"/>
                  </a:lnTo>
                  <a:cubicBezTo>
                    <a:pt x="14" y="14"/>
                    <a:pt x="14" y="14"/>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2;p38">
              <a:extLst>
                <a:ext uri="{FF2B5EF4-FFF2-40B4-BE49-F238E27FC236}">
                  <a16:creationId xmlns:a16="http://schemas.microsoft.com/office/drawing/2014/main" id="{5ADDCC00-5C6C-685F-4632-A11481209FA3}"/>
                </a:ext>
              </a:extLst>
            </p:cNvPr>
            <p:cNvSpPr/>
            <p:nvPr/>
          </p:nvSpPr>
          <p:spPr>
            <a:xfrm>
              <a:off x="3322794" y="4722807"/>
              <a:ext cx="740" cy="41"/>
            </a:xfrm>
            <a:custGeom>
              <a:avLst/>
              <a:gdLst/>
              <a:ahLst/>
              <a:cxnLst/>
              <a:rect l="l" t="t" r="r" b="b"/>
              <a:pathLst>
                <a:path w="18" h="1" extrusionOk="0">
                  <a:moveTo>
                    <a:pt x="17"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3;p38">
              <a:extLst>
                <a:ext uri="{FF2B5EF4-FFF2-40B4-BE49-F238E27FC236}">
                  <a16:creationId xmlns:a16="http://schemas.microsoft.com/office/drawing/2014/main" id="{EF2E931F-0C35-7C51-D454-39B6320E1F31}"/>
                </a:ext>
              </a:extLst>
            </p:cNvPr>
            <p:cNvSpPr/>
            <p:nvPr/>
          </p:nvSpPr>
          <p:spPr>
            <a:xfrm>
              <a:off x="3522700" y="4723341"/>
              <a:ext cx="575" cy="575"/>
            </a:xfrm>
            <a:custGeom>
              <a:avLst/>
              <a:gdLst/>
              <a:ahLst/>
              <a:cxnLst/>
              <a:rect l="l" t="t" r="r" b="b"/>
              <a:pathLst>
                <a:path w="14" h="14" extrusionOk="0">
                  <a:moveTo>
                    <a:pt x="0" y="1"/>
                  </a:moveTo>
                  <a:lnTo>
                    <a:pt x="0" y="14"/>
                  </a:lnTo>
                  <a:lnTo>
                    <a:pt x="13" y="14"/>
                  </a:lnTo>
                  <a:lnTo>
                    <a:pt x="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4;p38">
              <a:extLst>
                <a:ext uri="{FF2B5EF4-FFF2-40B4-BE49-F238E27FC236}">
                  <a16:creationId xmlns:a16="http://schemas.microsoft.com/office/drawing/2014/main" id="{4D810C62-BC71-B539-21D1-EED0DABA7572}"/>
                </a:ext>
              </a:extLst>
            </p:cNvPr>
            <p:cNvSpPr/>
            <p:nvPr/>
          </p:nvSpPr>
          <p:spPr>
            <a:xfrm>
              <a:off x="3312603" y="4603356"/>
              <a:ext cx="740" cy="575"/>
            </a:xfrm>
            <a:custGeom>
              <a:avLst/>
              <a:gdLst/>
              <a:ahLst/>
              <a:cxnLst/>
              <a:rect l="l" t="t" r="r" b="b"/>
              <a:pathLst>
                <a:path w="18" h="14" extrusionOk="0">
                  <a:moveTo>
                    <a:pt x="1" y="1"/>
                  </a:moveTo>
                  <a:cubicBezTo>
                    <a:pt x="1" y="14"/>
                    <a:pt x="1" y="14"/>
                    <a:pt x="17" y="14"/>
                  </a:cubicBezTo>
                  <a:cubicBezTo>
                    <a:pt x="17" y="1"/>
                    <a:pt x="17"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65;p38">
              <a:extLst>
                <a:ext uri="{FF2B5EF4-FFF2-40B4-BE49-F238E27FC236}">
                  <a16:creationId xmlns:a16="http://schemas.microsoft.com/office/drawing/2014/main" id="{5147384C-6186-6712-346E-4E141C105D00}"/>
                </a:ext>
              </a:extLst>
            </p:cNvPr>
            <p:cNvSpPr/>
            <p:nvPr/>
          </p:nvSpPr>
          <p:spPr>
            <a:xfrm>
              <a:off x="3135421" y="4595344"/>
              <a:ext cx="575" cy="740"/>
            </a:xfrm>
            <a:custGeom>
              <a:avLst/>
              <a:gdLst/>
              <a:ahLst/>
              <a:cxnLst/>
              <a:rect l="l" t="t" r="r" b="b"/>
              <a:pathLst>
                <a:path w="14" h="18" extrusionOk="0">
                  <a:moveTo>
                    <a:pt x="1" y="1"/>
                  </a:moveTo>
                  <a:lnTo>
                    <a:pt x="1" y="17"/>
                  </a:lnTo>
                  <a:cubicBezTo>
                    <a:pt x="14" y="17"/>
                    <a:pt x="14" y="17"/>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66;p38">
              <a:extLst>
                <a:ext uri="{FF2B5EF4-FFF2-40B4-BE49-F238E27FC236}">
                  <a16:creationId xmlns:a16="http://schemas.microsoft.com/office/drawing/2014/main" id="{A1C7605A-9DB4-ABCA-A960-8DA3BFA708A0}"/>
                </a:ext>
              </a:extLst>
            </p:cNvPr>
            <p:cNvSpPr/>
            <p:nvPr/>
          </p:nvSpPr>
          <p:spPr>
            <a:xfrm>
              <a:off x="3250392" y="4757323"/>
              <a:ext cx="411" cy="288"/>
            </a:xfrm>
            <a:custGeom>
              <a:avLst/>
              <a:gdLst/>
              <a:ahLst/>
              <a:cxnLst/>
              <a:rect l="l" t="t" r="r" b="b"/>
              <a:pathLst>
                <a:path w="10" h="7" extrusionOk="0">
                  <a:moveTo>
                    <a:pt x="0" y="0"/>
                  </a:moveTo>
                  <a:cubicBezTo>
                    <a:pt x="0" y="5"/>
                    <a:pt x="2" y="6"/>
                    <a:pt x="3" y="6"/>
                  </a:cubicBezTo>
                  <a:cubicBezTo>
                    <a:pt x="6" y="6"/>
                    <a:pt x="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67;p38">
              <a:extLst>
                <a:ext uri="{FF2B5EF4-FFF2-40B4-BE49-F238E27FC236}">
                  <a16:creationId xmlns:a16="http://schemas.microsoft.com/office/drawing/2014/main" id="{48F61996-A1F4-D90A-A714-EA2535C9466A}"/>
                </a:ext>
              </a:extLst>
            </p:cNvPr>
            <p:cNvSpPr/>
            <p:nvPr/>
          </p:nvSpPr>
          <p:spPr>
            <a:xfrm>
              <a:off x="3351188" y="4659363"/>
              <a:ext cx="1151" cy="575"/>
            </a:xfrm>
            <a:custGeom>
              <a:avLst/>
              <a:gdLst/>
              <a:ahLst/>
              <a:cxnLst/>
              <a:rect l="l" t="t" r="r" b="b"/>
              <a:pathLst>
                <a:path w="28" h="14" extrusionOk="0">
                  <a:moveTo>
                    <a:pt x="1" y="0"/>
                  </a:moveTo>
                  <a:lnTo>
                    <a:pt x="1" y="13"/>
                  </a:lnTo>
                  <a:cubicBezTo>
                    <a:pt x="1" y="13"/>
                    <a:pt x="27"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68;p38">
              <a:extLst>
                <a:ext uri="{FF2B5EF4-FFF2-40B4-BE49-F238E27FC236}">
                  <a16:creationId xmlns:a16="http://schemas.microsoft.com/office/drawing/2014/main" id="{25A80693-F39F-76FC-CA5A-6FF606829789}"/>
                </a:ext>
              </a:extLst>
            </p:cNvPr>
            <p:cNvSpPr/>
            <p:nvPr/>
          </p:nvSpPr>
          <p:spPr>
            <a:xfrm>
              <a:off x="3052829" y="4571018"/>
              <a:ext cx="575" cy="575"/>
            </a:xfrm>
            <a:custGeom>
              <a:avLst/>
              <a:gdLst/>
              <a:ahLst/>
              <a:cxnLst/>
              <a:rect l="l" t="t" r="r" b="b"/>
              <a:pathLst>
                <a:path w="14" h="14" extrusionOk="0">
                  <a:moveTo>
                    <a:pt x="13" y="1"/>
                  </a:moveTo>
                  <a:lnTo>
                    <a:pt x="0" y="14"/>
                  </a:lnTo>
                  <a:cubicBezTo>
                    <a:pt x="13" y="14"/>
                    <a:pt x="13"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69;p38">
              <a:extLst>
                <a:ext uri="{FF2B5EF4-FFF2-40B4-BE49-F238E27FC236}">
                  <a16:creationId xmlns:a16="http://schemas.microsoft.com/office/drawing/2014/main" id="{8AFD6286-F0C4-9B56-2893-A0AC47B9BBC5}"/>
                </a:ext>
              </a:extLst>
            </p:cNvPr>
            <p:cNvSpPr/>
            <p:nvPr/>
          </p:nvSpPr>
          <p:spPr>
            <a:xfrm>
              <a:off x="3090180" y="4826355"/>
              <a:ext cx="575" cy="329"/>
            </a:xfrm>
            <a:custGeom>
              <a:avLst/>
              <a:gdLst/>
              <a:ahLst/>
              <a:cxnLst/>
              <a:rect l="l" t="t" r="r" b="b"/>
              <a:pathLst>
                <a:path w="14" h="8" extrusionOk="0">
                  <a:moveTo>
                    <a:pt x="0" y="0"/>
                  </a:moveTo>
                  <a:cubicBezTo>
                    <a:pt x="9" y="0"/>
                    <a:pt x="12" y="8"/>
                    <a:pt x="13" y="8"/>
                  </a:cubicBezTo>
                  <a:cubicBezTo>
                    <a:pt x="14" y="8"/>
                    <a:pt x="14" y="6"/>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0;p38">
              <a:extLst>
                <a:ext uri="{FF2B5EF4-FFF2-40B4-BE49-F238E27FC236}">
                  <a16:creationId xmlns:a16="http://schemas.microsoft.com/office/drawing/2014/main" id="{35A24C6F-4415-C10F-040A-2F7682BCBEED}"/>
                </a:ext>
              </a:extLst>
            </p:cNvPr>
            <p:cNvSpPr/>
            <p:nvPr/>
          </p:nvSpPr>
          <p:spPr>
            <a:xfrm>
              <a:off x="3463324" y="4860994"/>
              <a:ext cx="575" cy="288"/>
            </a:xfrm>
            <a:custGeom>
              <a:avLst/>
              <a:gdLst/>
              <a:ahLst/>
              <a:cxnLst/>
              <a:rect l="l" t="t" r="r" b="b"/>
              <a:pathLst>
                <a:path w="14" h="7" extrusionOk="0">
                  <a:moveTo>
                    <a:pt x="0" y="1"/>
                  </a:moveTo>
                  <a:cubicBezTo>
                    <a:pt x="9" y="1"/>
                    <a:pt x="12" y="6"/>
                    <a:pt x="13" y="6"/>
                  </a:cubicBezTo>
                  <a:cubicBezTo>
                    <a:pt x="13" y="6"/>
                    <a:pt x="13" y="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1;p38">
              <a:extLst>
                <a:ext uri="{FF2B5EF4-FFF2-40B4-BE49-F238E27FC236}">
                  <a16:creationId xmlns:a16="http://schemas.microsoft.com/office/drawing/2014/main" id="{B10C5C97-CAD0-F99C-85D4-CA2D79B897B5}"/>
                </a:ext>
              </a:extLst>
            </p:cNvPr>
            <p:cNvSpPr/>
            <p:nvPr/>
          </p:nvSpPr>
          <p:spPr>
            <a:xfrm>
              <a:off x="3152966" y="4506465"/>
              <a:ext cx="699" cy="616"/>
            </a:xfrm>
            <a:custGeom>
              <a:avLst/>
              <a:gdLst/>
              <a:ahLst/>
              <a:cxnLst/>
              <a:rect l="l" t="t" r="r" b="b"/>
              <a:pathLst>
                <a:path w="17" h="15" extrusionOk="0">
                  <a:moveTo>
                    <a:pt x="17" y="1"/>
                  </a:moveTo>
                  <a:cubicBezTo>
                    <a:pt x="0" y="1"/>
                    <a:pt x="17" y="14"/>
                    <a:pt x="17" y="14"/>
                  </a:cubicBezTo>
                  <a:lnTo>
                    <a:pt x="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2;p38">
              <a:extLst>
                <a:ext uri="{FF2B5EF4-FFF2-40B4-BE49-F238E27FC236}">
                  <a16:creationId xmlns:a16="http://schemas.microsoft.com/office/drawing/2014/main" id="{9799CFAE-7C2A-4993-10AF-232983411DF9}"/>
                </a:ext>
              </a:extLst>
            </p:cNvPr>
            <p:cNvSpPr/>
            <p:nvPr/>
          </p:nvSpPr>
          <p:spPr>
            <a:xfrm>
              <a:off x="3494429" y="4880677"/>
              <a:ext cx="41" cy="1274"/>
            </a:xfrm>
            <a:custGeom>
              <a:avLst/>
              <a:gdLst/>
              <a:ahLst/>
              <a:cxnLst/>
              <a:rect l="l" t="t" r="r" b="b"/>
              <a:pathLst>
                <a:path w="1" h="31" extrusionOk="0">
                  <a:moveTo>
                    <a:pt x="0" y="1"/>
                  </a:moveTo>
                  <a:lnTo>
                    <a:pt x="0" y="31"/>
                  </a:lnTo>
                  <a:lnTo>
                    <a:pt x="0" y="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3;p38">
              <a:extLst>
                <a:ext uri="{FF2B5EF4-FFF2-40B4-BE49-F238E27FC236}">
                  <a16:creationId xmlns:a16="http://schemas.microsoft.com/office/drawing/2014/main" id="{B321DC90-88D6-D77E-C473-64FE5883FF32}"/>
                </a:ext>
              </a:extLst>
            </p:cNvPr>
            <p:cNvSpPr/>
            <p:nvPr/>
          </p:nvSpPr>
          <p:spPr>
            <a:xfrm>
              <a:off x="3064087" y="4469647"/>
              <a:ext cx="1274" cy="1274"/>
            </a:xfrm>
            <a:custGeom>
              <a:avLst/>
              <a:gdLst/>
              <a:ahLst/>
              <a:cxnLst/>
              <a:rect l="l" t="t" r="r" b="b"/>
              <a:pathLst>
                <a:path w="31" h="31" extrusionOk="0">
                  <a:moveTo>
                    <a:pt x="1" y="1"/>
                  </a:moveTo>
                  <a:lnTo>
                    <a:pt x="1" y="30"/>
                  </a:lnTo>
                  <a:cubicBezTo>
                    <a:pt x="14" y="17"/>
                    <a:pt x="30" y="1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4;p38">
              <a:extLst>
                <a:ext uri="{FF2B5EF4-FFF2-40B4-BE49-F238E27FC236}">
                  <a16:creationId xmlns:a16="http://schemas.microsoft.com/office/drawing/2014/main" id="{49972C9E-2C76-56FB-B51D-8BB35F7BB887}"/>
                </a:ext>
              </a:extLst>
            </p:cNvPr>
            <p:cNvSpPr/>
            <p:nvPr/>
          </p:nvSpPr>
          <p:spPr>
            <a:xfrm>
              <a:off x="3046007" y="4263660"/>
              <a:ext cx="575" cy="575"/>
            </a:xfrm>
            <a:custGeom>
              <a:avLst/>
              <a:gdLst/>
              <a:ahLst/>
              <a:cxnLst/>
              <a:rect l="l" t="t" r="r" b="b"/>
              <a:pathLst>
                <a:path w="14" h="14" extrusionOk="0">
                  <a:moveTo>
                    <a:pt x="1" y="1"/>
                  </a:moveTo>
                  <a:lnTo>
                    <a:pt x="1" y="14"/>
                  </a:lnTo>
                  <a:lnTo>
                    <a:pt x="14" y="14"/>
                  </a:lnTo>
                  <a:cubicBezTo>
                    <a:pt x="14" y="14"/>
                    <a:pt x="1" y="1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675;p38">
              <a:extLst>
                <a:ext uri="{FF2B5EF4-FFF2-40B4-BE49-F238E27FC236}">
                  <a16:creationId xmlns:a16="http://schemas.microsoft.com/office/drawing/2014/main" id="{B6766594-409A-04E4-DE93-17DE732E3E7C}"/>
                </a:ext>
              </a:extLst>
            </p:cNvPr>
            <p:cNvSpPr/>
            <p:nvPr/>
          </p:nvSpPr>
          <p:spPr>
            <a:xfrm>
              <a:off x="3081633" y="4316667"/>
              <a:ext cx="67963" cy="29955"/>
            </a:xfrm>
            <a:custGeom>
              <a:avLst/>
              <a:gdLst/>
              <a:ahLst/>
              <a:cxnLst/>
              <a:rect l="l" t="t" r="r" b="b"/>
              <a:pathLst>
                <a:path w="1654" h="729" extrusionOk="0">
                  <a:moveTo>
                    <a:pt x="1054" y="1"/>
                  </a:moveTo>
                  <a:cubicBezTo>
                    <a:pt x="1039" y="1"/>
                    <a:pt x="1024" y="2"/>
                    <a:pt x="1009" y="3"/>
                  </a:cubicBezTo>
                  <a:cubicBezTo>
                    <a:pt x="979" y="3"/>
                    <a:pt x="953" y="3"/>
                    <a:pt x="926" y="20"/>
                  </a:cubicBezTo>
                  <a:cubicBezTo>
                    <a:pt x="691" y="86"/>
                    <a:pt x="470" y="169"/>
                    <a:pt x="265" y="308"/>
                  </a:cubicBezTo>
                  <a:cubicBezTo>
                    <a:pt x="195" y="334"/>
                    <a:pt x="152" y="390"/>
                    <a:pt x="99" y="433"/>
                  </a:cubicBezTo>
                  <a:cubicBezTo>
                    <a:pt x="56" y="486"/>
                    <a:pt x="70" y="543"/>
                    <a:pt x="43" y="599"/>
                  </a:cubicBezTo>
                  <a:cubicBezTo>
                    <a:pt x="30" y="638"/>
                    <a:pt x="0" y="665"/>
                    <a:pt x="43" y="708"/>
                  </a:cubicBezTo>
                  <a:cubicBezTo>
                    <a:pt x="58" y="722"/>
                    <a:pt x="73" y="728"/>
                    <a:pt x="87" y="728"/>
                  </a:cubicBezTo>
                  <a:cubicBezTo>
                    <a:pt x="112" y="728"/>
                    <a:pt x="136" y="711"/>
                    <a:pt x="152" y="695"/>
                  </a:cubicBezTo>
                  <a:cubicBezTo>
                    <a:pt x="430" y="556"/>
                    <a:pt x="718" y="447"/>
                    <a:pt x="1022" y="390"/>
                  </a:cubicBezTo>
                  <a:cubicBezTo>
                    <a:pt x="1062" y="377"/>
                    <a:pt x="1118" y="377"/>
                    <a:pt x="1158" y="377"/>
                  </a:cubicBezTo>
                  <a:cubicBezTo>
                    <a:pt x="1240" y="404"/>
                    <a:pt x="1339" y="417"/>
                    <a:pt x="1406" y="460"/>
                  </a:cubicBezTo>
                  <a:cubicBezTo>
                    <a:pt x="1423" y="467"/>
                    <a:pt x="1439" y="475"/>
                    <a:pt x="1454" y="475"/>
                  </a:cubicBezTo>
                  <a:cubicBezTo>
                    <a:pt x="1466" y="475"/>
                    <a:pt x="1477" y="471"/>
                    <a:pt x="1488" y="460"/>
                  </a:cubicBezTo>
                  <a:cubicBezTo>
                    <a:pt x="1531" y="417"/>
                    <a:pt x="1488" y="390"/>
                    <a:pt x="1475" y="364"/>
                  </a:cubicBezTo>
                  <a:cubicBezTo>
                    <a:pt x="1544" y="364"/>
                    <a:pt x="1571" y="321"/>
                    <a:pt x="1558" y="268"/>
                  </a:cubicBezTo>
                  <a:cubicBezTo>
                    <a:pt x="1558" y="252"/>
                    <a:pt x="1544" y="252"/>
                    <a:pt x="1544" y="238"/>
                  </a:cubicBezTo>
                  <a:lnTo>
                    <a:pt x="1558" y="238"/>
                  </a:lnTo>
                  <a:lnTo>
                    <a:pt x="1571" y="252"/>
                  </a:lnTo>
                  <a:cubicBezTo>
                    <a:pt x="1582" y="252"/>
                    <a:pt x="1594" y="254"/>
                    <a:pt x="1606" y="254"/>
                  </a:cubicBezTo>
                  <a:cubicBezTo>
                    <a:pt x="1626" y="254"/>
                    <a:pt x="1645" y="247"/>
                    <a:pt x="1654" y="212"/>
                  </a:cubicBezTo>
                  <a:cubicBezTo>
                    <a:pt x="1654" y="185"/>
                    <a:pt x="1640" y="142"/>
                    <a:pt x="1614" y="129"/>
                  </a:cubicBezTo>
                  <a:cubicBezTo>
                    <a:pt x="1540" y="79"/>
                    <a:pt x="1476" y="18"/>
                    <a:pt x="1394" y="18"/>
                  </a:cubicBezTo>
                  <a:cubicBezTo>
                    <a:pt x="1385" y="18"/>
                    <a:pt x="1376" y="18"/>
                    <a:pt x="1366" y="20"/>
                  </a:cubicBezTo>
                  <a:cubicBezTo>
                    <a:pt x="1349" y="22"/>
                    <a:pt x="1332" y="23"/>
                    <a:pt x="1315" y="23"/>
                  </a:cubicBezTo>
                  <a:cubicBezTo>
                    <a:pt x="1224" y="23"/>
                    <a:pt x="1136" y="1"/>
                    <a:pt x="1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676;p38">
              <a:extLst>
                <a:ext uri="{FF2B5EF4-FFF2-40B4-BE49-F238E27FC236}">
                  <a16:creationId xmlns:a16="http://schemas.microsoft.com/office/drawing/2014/main" id="{31FAAA69-D815-E592-E397-4C80477D7DE3}"/>
                </a:ext>
              </a:extLst>
            </p:cNvPr>
            <p:cNvSpPr/>
            <p:nvPr/>
          </p:nvSpPr>
          <p:spPr>
            <a:xfrm>
              <a:off x="3144543" y="4331049"/>
              <a:ext cx="40268" cy="104656"/>
            </a:xfrm>
            <a:custGeom>
              <a:avLst/>
              <a:gdLst/>
              <a:ahLst/>
              <a:cxnLst/>
              <a:rect l="l" t="t" r="r" b="b"/>
              <a:pathLst>
                <a:path w="980" h="2547" extrusionOk="0">
                  <a:moveTo>
                    <a:pt x="635" y="1"/>
                  </a:moveTo>
                  <a:cubicBezTo>
                    <a:pt x="605" y="1"/>
                    <a:pt x="592" y="14"/>
                    <a:pt x="579" y="27"/>
                  </a:cubicBezTo>
                  <a:cubicBezTo>
                    <a:pt x="566" y="54"/>
                    <a:pt x="566" y="67"/>
                    <a:pt x="566" y="97"/>
                  </a:cubicBezTo>
                  <a:cubicBezTo>
                    <a:pt x="566" y="193"/>
                    <a:pt x="592" y="302"/>
                    <a:pt x="592" y="398"/>
                  </a:cubicBezTo>
                  <a:cubicBezTo>
                    <a:pt x="605" y="619"/>
                    <a:pt x="619" y="854"/>
                    <a:pt x="662" y="1075"/>
                  </a:cubicBezTo>
                  <a:cubicBezTo>
                    <a:pt x="701" y="1294"/>
                    <a:pt x="757" y="1515"/>
                    <a:pt x="771" y="1737"/>
                  </a:cubicBezTo>
                  <a:lnTo>
                    <a:pt x="771" y="1833"/>
                  </a:lnTo>
                  <a:cubicBezTo>
                    <a:pt x="744" y="2011"/>
                    <a:pt x="701" y="2190"/>
                    <a:pt x="675" y="2355"/>
                  </a:cubicBezTo>
                  <a:cubicBezTo>
                    <a:pt x="662" y="2425"/>
                    <a:pt x="635" y="2425"/>
                    <a:pt x="579" y="2425"/>
                  </a:cubicBezTo>
                  <a:cubicBezTo>
                    <a:pt x="414" y="2398"/>
                    <a:pt x="248" y="2382"/>
                    <a:pt x="109" y="2299"/>
                  </a:cubicBezTo>
                  <a:cubicBezTo>
                    <a:pt x="97" y="2291"/>
                    <a:pt x="88" y="2288"/>
                    <a:pt x="79" y="2288"/>
                  </a:cubicBezTo>
                  <a:cubicBezTo>
                    <a:pt x="60" y="2288"/>
                    <a:pt x="47" y="2304"/>
                    <a:pt x="27" y="2316"/>
                  </a:cubicBezTo>
                  <a:cubicBezTo>
                    <a:pt x="0" y="2368"/>
                    <a:pt x="27" y="2398"/>
                    <a:pt x="70" y="2425"/>
                  </a:cubicBezTo>
                  <a:cubicBezTo>
                    <a:pt x="152" y="2464"/>
                    <a:pt x="235" y="2494"/>
                    <a:pt x="331" y="2521"/>
                  </a:cubicBezTo>
                  <a:cubicBezTo>
                    <a:pt x="397" y="2541"/>
                    <a:pt x="462" y="2545"/>
                    <a:pt x="529" y="2545"/>
                  </a:cubicBezTo>
                  <a:cubicBezTo>
                    <a:pt x="572" y="2545"/>
                    <a:pt x="615" y="2543"/>
                    <a:pt x="660" y="2543"/>
                  </a:cubicBezTo>
                  <a:cubicBezTo>
                    <a:pt x="692" y="2543"/>
                    <a:pt x="724" y="2544"/>
                    <a:pt x="757" y="2547"/>
                  </a:cubicBezTo>
                  <a:cubicBezTo>
                    <a:pt x="800" y="2547"/>
                    <a:pt x="814" y="2521"/>
                    <a:pt x="827" y="2494"/>
                  </a:cubicBezTo>
                  <a:cubicBezTo>
                    <a:pt x="853" y="2368"/>
                    <a:pt x="896" y="2259"/>
                    <a:pt x="910" y="2150"/>
                  </a:cubicBezTo>
                  <a:cubicBezTo>
                    <a:pt x="949" y="2011"/>
                    <a:pt x="979" y="1872"/>
                    <a:pt x="949" y="1720"/>
                  </a:cubicBezTo>
                  <a:cubicBezTo>
                    <a:pt x="923" y="1555"/>
                    <a:pt x="910" y="1376"/>
                    <a:pt x="853" y="1198"/>
                  </a:cubicBezTo>
                  <a:cubicBezTo>
                    <a:pt x="784" y="963"/>
                    <a:pt x="757" y="715"/>
                    <a:pt x="731" y="467"/>
                  </a:cubicBezTo>
                  <a:cubicBezTo>
                    <a:pt x="718" y="331"/>
                    <a:pt x="688" y="179"/>
                    <a:pt x="675" y="40"/>
                  </a:cubicBezTo>
                  <a:cubicBezTo>
                    <a:pt x="662" y="14"/>
                    <a:pt x="662"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677;p38">
              <a:extLst>
                <a:ext uri="{FF2B5EF4-FFF2-40B4-BE49-F238E27FC236}">
                  <a16:creationId xmlns:a16="http://schemas.microsoft.com/office/drawing/2014/main" id="{EE18515F-239E-1506-D1C9-651C589AA82F}"/>
                </a:ext>
              </a:extLst>
            </p:cNvPr>
            <p:cNvSpPr/>
            <p:nvPr/>
          </p:nvSpPr>
          <p:spPr>
            <a:xfrm>
              <a:off x="3108260" y="4441582"/>
              <a:ext cx="74209" cy="23627"/>
            </a:xfrm>
            <a:custGeom>
              <a:avLst/>
              <a:gdLst/>
              <a:ahLst/>
              <a:cxnLst/>
              <a:rect l="l" t="t" r="r" b="b"/>
              <a:pathLst>
                <a:path w="1806" h="575" extrusionOk="0">
                  <a:moveTo>
                    <a:pt x="197" y="0"/>
                  </a:moveTo>
                  <a:cubicBezTo>
                    <a:pt x="178" y="0"/>
                    <a:pt x="160" y="7"/>
                    <a:pt x="152" y="22"/>
                  </a:cubicBezTo>
                  <a:cubicBezTo>
                    <a:pt x="96" y="65"/>
                    <a:pt x="56" y="122"/>
                    <a:pt x="14" y="188"/>
                  </a:cubicBezTo>
                  <a:cubicBezTo>
                    <a:pt x="0" y="217"/>
                    <a:pt x="14" y="244"/>
                    <a:pt x="43" y="270"/>
                  </a:cubicBezTo>
                  <a:cubicBezTo>
                    <a:pt x="54" y="282"/>
                    <a:pt x="64" y="287"/>
                    <a:pt x="74" y="287"/>
                  </a:cubicBezTo>
                  <a:cubicBezTo>
                    <a:pt x="89" y="287"/>
                    <a:pt x="103" y="275"/>
                    <a:pt x="113" y="257"/>
                  </a:cubicBezTo>
                  <a:cubicBezTo>
                    <a:pt x="129" y="241"/>
                    <a:pt x="140" y="229"/>
                    <a:pt x="153" y="229"/>
                  </a:cubicBezTo>
                  <a:cubicBezTo>
                    <a:pt x="161" y="229"/>
                    <a:pt x="169" y="234"/>
                    <a:pt x="179" y="244"/>
                  </a:cubicBezTo>
                  <a:cubicBezTo>
                    <a:pt x="262" y="327"/>
                    <a:pt x="361" y="383"/>
                    <a:pt x="457" y="436"/>
                  </a:cubicBezTo>
                  <a:cubicBezTo>
                    <a:pt x="592" y="505"/>
                    <a:pt x="731" y="561"/>
                    <a:pt x="883" y="575"/>
                  </a:cubicBezTo>
                  <a:cubicBezTo>
                    <a:pt x="971" y="575"/>
                    <a:pt x="1049" y="558"/>
                    <a:pt x="1135" y="558"/>
                  </a:cubicBezTo>
                  <a:cubicBezTo>
                    <a:pt x="1156" y="558"/>
                    <a:pt x="1178" y="559"/>
                    <a:pt x="1201" y="561"/>
                  </a:cubicBezTo>
                  <a:cubicBezTo>
                    <a:pt x="1214" y="562"/>
                    <a:pt x="1226" y="563"/>
                    <a:pt x="1239" y="563"/>
                  </a:cubicBezTo>
                  <a:cubicBezTo>
                    <a:pt x="1399" y="563"/>
                    <a:pt x="1529" y="488"/>
                    <a:pt x="1667" y="436"/>
                  </a:cubicBezTo>
                  <a:cubicBezTo>
                    <a:pt x="1710" y="409"/>
                    <a:pt x="1736" y="383"/>
                    <a:pt x="1779" y="353"/>
                  </a:cubicBezTo>
                  <a:cubicBezTo>
                    <a:pt x="1806" y="327"/>
                    <a:pt x="1793" y="300"/>
                    <a:pt x="1793" y="257"/>
                  </a:cubicBezTo>
                  <a:lnTo>
                    <a:pt x="1793" y="257"/>
                  </a:lnTo>
                  <a:cubicBezTo>
                    <a:pt x="1789" y="258"/>
                    <a:pt x="1785" y="259"/>
                    <a:pt x="1781" y="259"/>
                  </a:cubicBezTo>
                  <a:cubicBezTo>
                    <a:pt x="1753" y="259"/>
                    <a:pt x="1738" y="224"/>
                    <a:pt x="1707" y="224"/>
                  </a:cubicBezTo>
                  <a:cubicBezTo>
                    <a:pt x="1700" y="224"/>
                    <a:pt x="1692" y="226"/>
                    <a:pt x="1683" y="231"/>
                  </a:cubicBezTo>
                  <a:cubicBezTo>
                    <a:pt x="1545" y="327"/>
                    <a:pt x="1392" y="370"/>
                    <a:pt x="1214" y="383"/>
                  </a:cubicBezTo>
                  <a:cubicBezTo>
                    <a:pt x="1104" y="390"/>
                    <a:pt x="992" y="409"/>
                    <a:pt x="882" y="409"/>
                  </a:cubicBezTo>
                  <a:cubicBezTo>
                    <a:pt x="783" y="409"/>
                    <a:pt x="685" y="393"/>
                    <a:pt x="592" y="340"/>
                  </a:cubicBezTo>
                  <a:cubicBezTo>
                    <a:pt x="483" y="287"/>
                    <a:pt x="361" y="231"/>
                    <a:pt x="262" y="161"/>
                  </a:cubicBezTo>
                  <a:cubicBezTo>
                    <a:pt x="235" y="148"/>
                    <a:pt x="209" y="122"/>
                    <a:pt x="235" y="92"/>
                  </a:cubicBezTo>
                  <a:cubicBezTo>
                    <a:pt x="262" y="65"/>
                    <a:pt x="262" y="39"/>
                    <a:pt x="235" y="9"/>
                  </a:cubicBezTo>
                  <a:cubicBezTo>
                    <a:pt x="224" y="4"/>
                    <a:pt x="210"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678;p38">
              <a:extLst>
                <a:ext uri="{FF2B5EF4-FFF2-40B4-BE49-F238E27FC236}">
                  <a16:creationId xmlns:a16="http://schemas.microsoft.com/office/drawing/2014/main" id="{46938DDC-C854-0C8D-64B1-418EDCCF3351}"/>
                </a:ext>
              </a:extLst>
            </p:cNvPr>
            <p:cNvSpPr/>
            <p:nvPr/>
          </p:nvSpPr>
          <p:spPr>
            <a:xfrm>
              <a:off x="3091824" y="4348594"/>
              <a:ext cx="48815" cy="23421"/>
            </a:xfrm>
            <a:custGeom>
              <a:avLst/>
              <a:gdLst/>
              <a:ahLst/>
              <a:cxnLst/>
              <a:rect l="l" t="t" r="r" b="b"/>
              <a:pathLst>
                <a:path w="1188" h="570" extrusionOk="0">
                  <a:moveTo>
                    <a:pt x="1062" y="0"/>
                  </a:moveTo>
                  <a:cubicBezTo>
                    <a:pt x="926" y="0"/>
                    <a:pt x="787" y="0"/>
                    <a:pt x="648" y="27"/>
                  </a:cubicBezTo>
                  <a:cubicBezTo>
                    <a:pt x="526" y="53"/>
                    <a:pt x="414" y="123"/>
                    <a:pt x="291" y="179"/>
                  </a:cubicBezTo>
                  <a:cubicBezTo>
                    <a:pt x="208" y="219"/>
                    <a:pt x="126" y="288"/>
                    <a:pt x="56" y="344"/>
                  </a:cubicBezTo>
                  <a:cubicBezTo>
                    <a:pt x="17" y="371"/>
                    <a:pt x="0" y="400"/>
                    <a:pt x="30" y="427"/>
                  </a:cubicBezTo>
                  <a:cubicBezTo>
                    <a:pt x="45" y="442"/>
                    <a:pt x="61" y="449"/>
                    <a:pt x="77" y="449"/>
                  </a:cubicBezTo>
                  <a:cubicBezTo>
                    <a:pt x="88" y="449"/>
                    <a:pt x="100" y="446"/>
                    <a:pt x="113" y="440"/>
                  </a:cubicBezTo>
                  <a:cubicBezTo>
                    <a:pt x="165" y="414"/>
                    <a:pt x="208" y="400"/>
                    <a:pt x="248" y="371"/>
                  </a:cubicBezTo>
                  <a:cubicBezTo>
                    <a:pt x="414" y="275"/>
                    <a:pt x="579" y="219"/>
                    <a:pt x="774" y="166"/>
                  </a:cubicBezTo>
                  <a:lnTo>
                    <a:pt x="774" y="166"/>
                  </a:lnTo>
                  <a:cubicBezTo>
                    <a:pt x="761" y="205"/>
                    <a:pt x="744" y="235"/>
                    <a:pt x="731" y="262"/>
                  </a:cubicBezTo>
                  <a:cubicBezTo>
                    <a:pt x="718" y="331"/>
                    <a:pt x="691" y="400"/>
                    <a:pt x="718" y="483"/>
                  </a:cubicBezTo>
                  <a:cubicBezTo>
                    <a:pt x="734" y="542"/>
                    <a:pt x="761" y="569"/>
                    <a:pt x="799" y="569"/>
                  </a:cubicBezTo>
                  <a:cubicBezTo>
                    <a:pt x="823" y="569"/>
                    <a:pt x="851" y="558"/>
                    <a:pt x="883" y="536"/>
                  </a:cubicBezTo>
                  <a:cubicBezTo>
                    <a:pt x="992" y="453"/>
                    <a:pt x="1035" y="344"/>
                    <a:pt x="1062" y="205"/>
                  </a:cubicBezTo>
                  <a:cubicBezTo>
                    <a:pt x="1075" y="179"/>
                    <a:pt x="1075" y="152"/>
                    <a:pt x="1118" y="136"/>
                  </a:cubicBezTo>
                  <a:cubicBezTo>
                    <a:pt x="1158" y="136"/>
                    <a:pt x="1187" y="123"/>
                    <a:pt x="1187" y="83"/>
                  </a:cubicBezTo>
                  <a:cubicBezTo>
                    <a:pt x="1187" y="53"/>
                    <a:pt x="1158" y="27"/>
                    <a:pt x="1131" y="14"/>
                  </a:cubicBezTo>
                  <a:cubicBezTo>
                    <a:pt x="1105" y="14"/>
                    <a:pt x="1075" y="0"/>
                    <a:pt x="1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679;p38">
              <a:extLst>
                <a:ext uri="{FF2B5EF4-FFF2-40B4-BE49-F238E27FC236}">
                  <a16:creationId xmlns:a16="http://schemas.microsoft.com/office/drawing/2014/main" id="{5E9755FB-87FB-8001-7D16-FAC241CECDD9}"/>
                </a:ext>
              </a:extLst>
            </p:cNvPr>
            <p:cNvSpPr/>
            <p:nvPr/>
          </p:nvSpPr>
          <p:spPr>
            <a:xfrm>
              <a:off x="3179059" y="4348512"/>
              <a:ext cx="40227" cy="25065"/>
            </a:xfrm>
            <a:custGeom>
              <a:avLst/>
              <a:gdLst/>
              <a:ahLst/>
              <a:cxnLst/>
              <a:rect l="l" t="t" r="r" b="b"/>
              <a:pathLst>
                <a:path w="979" h="610" extrusionOk="0">
                  <a:moveTo>
                    <a:pt x="635" y="1"/>
                  </a:moveTo>
                  <a:cubicBezTo>
                    <a:pt x="450" y="1"/>
                    <a:pt x="274" y="62"/>
                    <a:pt x="96" y="138"/>
                  </a:cubicBezTo>
                  <a:cubicBezTo>
                    <a:pt x="70" y="138"/>
                    <a:pt x="56" y="154"/>
                    <a:pt x="43" y="168"/>
                  </a:cubicBezTo>
                  <a:cubicBezTo>
                    <a:pt x="13" y="194"/>
                    <a:pt x="0" y="221"/>
                    <a:pt x="13" y="250"/>
                  </a:cubicBezTo>
                  <a:cubicBezTo>
                    <a:pt x="35" y="270"/>
                    <a:pt x="55" y="282"/>
                    <a:pt x="75" y="282"/>
                  </a:cubicBezTo>
                  <a:cubicBezTo>
                    <a:pt x="82" y="282"/>
                    <a:pt x="89" y="280"/>
                    <a:pt x="96" y="277"/>
                  </a:cubicBezTo>
                  <a:cubicBezTo>
                    <a:pt x="139" y="264"/>
                    <a:pt x="166" y="250"/>
                    <a:pt x="208" y="237"/>
                  </a:cubicBezTo>
                  <a:cubicBezTo>
                    <a:pt x="310" y="212"/>
                    <a:pt x="423" y="160"/>
                    <a:pt x="545" y="160"/>
                  </a:cubicBezTo>
                  <a:cubicBezTo>
                    <a:pt x="570" y="160"/>
                    <a:pt x="596" y="163"/>
                    <a:pt x="622" y="168"/>
                  </a:cubicBezTo>
                  <a:cubicBezTo>
                    <a:pt x="552" y="264"/>
                    <a:pt x="539" y="373"/>
                    <a:pt x="539" y="469"/>
                  </a:cubicBezTo>
                  <a:cubicBezTo>
                    <a:pt x="539" y="544"/>
                    <a:pt x="595" y="609"/>
                    <a:pt x="658" y="609"/>
                  </a:cubicBezTo>
                  <a:cubicBezTo>
                    <a:pt x="663" y="609"/>
                    <a:pt x="669" y="609"/>
                    <a:pt x="675" y="607"/>
                  </a:cubicBezTo>
                  <a:cubicBezTo>
                    <a:pt x="771" y="581"/>
                    <a:pt x="840" y="525"/>
                    <a:pt x="883" y="416"/>
                  </a:cubicBezTo>
                  <a:cubicBezTo>
                    <a:pt x="910" y="333"/>
                    <a:pt x="896" y="237"/>
                    <a:pt x="953" y="168"/>
                  </a:cubicBezTo>
                  <a:cubicBezTo>
                    <a:pt x="979" y="125"/>
                    <a:pt x="936" y="85"/>
                    <a:pt x="896" y="55"/>
                  </a:cubicBezTo>
                  <a:cubicBezTo>
                    <a:pt x="827" y="29"/>
                    <a:pt x="757" y="16"/>
                    <a:pt x="688" y="2"/>
                  </a:cubicBezTo>
                  <a:cubicBezTo>
                    <a:pt x="670" y="1"/>
                    <a:pt x="653"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680;p38">
              <a:extLst>
                <a:ext uri="{FF2B5EF4-FFF2-40B4-BE49-F238E27FC236}">
                  <a16:creationId xmlns:a16="http://schemas.microsoft.com/office/drawing/2014/main" id="{4BC53644-71F1-28DD-7923-05FEB28DDB75}"/>
                </a:ext>
              </a:extLst>
            </p:cNvPr>
            <p:cNvSpPr/>
            <p:nvPr/>
          </p:nvSpPr>
          <p:spPr>
            <a:xfrm>
              <a:off x="3034050" y="4390795"/>
              <a:ext cx="23832" cy="34721"/>
            </a:xfrm>
            <a:custGeom>
              <a:avLst/>
              <a:gdLst/>
              <a:ahLst/>
              <a:cxnLst/>
              <a:rect l="l" t="t" r="r" b="b"/>
              <a:pathLst>
                <a:path w="580" h="845" extrusionOk="0">
                  <a:moveTo>
                    <a:pt x="72" y="0"/>
                  </a:moveTo>
                  <a:cubicBezTo>
                    <a:pt x="52" y="0"/>
                    <a:pt x="37" y="9"/>
                    <a:pt x="30" y="35"/>
                  </a:cubicBezTo>
                  <a:cubicBezTo>
                    <a:pt x="1" y="101"/>
                    <a:pt x="57" y="117"/>
                    <a:pt x="100" y="144"/>
                  </a:cubicBezTo>
                  <a:lnTo>
                    <a:pt x="113" y="157"/>
                  </a:lnTo>
                  <a:cubicBezTo>
                    <a:pt x="209" y="184"/>
                    <a:pt x="279" y="253"/>
                    <a:pt x="318" y="349"/>
                  </a:cubicBezTo>
                  <a:cubicBezTo>
                    <a:pt x="348" y="392"/>
                    <a:pt x="361" y="432"/>
                    <a:pt x="331" y="475"/>
                  </a:cubicBezTo>
                  <a:cubicBezTo>
                    <a:pt x="292" y="557"/>
                    <a:pt x="236" y="640"/>
                    <a:pt x="209" y="736"/>
                  </a:cubicBezTo>
                  <a:cubicBezTo>
                    <a:pt x="196" y="792"/>
                    <a:pt x="196" y="832"/>
                    <a:pt x="249" y="845"/>
                  </a:cubicBezTo>
                  <a:cubicBezTo>
                    <a:pt x="257" y="838"/>
                    <a:pt x="261" y="835"/>
                    <a:pt x="265" y="835"/>
                  </a:cubicBezTo>
                  <a:cubicBezTo>
                    <a:pt x="269" y="835"/>
                    <a:pt x="272" y="838"/>
                    <a:pt x="279" y="845"/>
                  </a:cubicBezTo>
                  <a:cubicBezTo>
                    <a:pt x="361" y="805"/>
                    <a:pt x="361" y="709"/>
                    <a:pt x="431" y="653"/>
                  </a:cubicBezTo>
                  <a:cubicBezTo>
                    <a:pt x="431" y="696"/>
                    <a:pt x="444" y="723"/>
                    <a:pt x="444" y="762"/>
                  </a:cubicBezTo>
                  <a:cubicBezTo>
                    <a:pt x="444" y="792"/>
                    <a:pt x="457" y="792"/>
                    <a:pt x="484" y="805"/>
                  </a:cubicBezTo>
                  <a:cubicBezTo>
                    <a:pt x="495" y="811"/>
                    <a:pt x="507" y="814"/>
                    <a:pt x="517" y="814"/>
                  </a:cubicBezTo>
                  <a:cubicBezTo>
                    <a:pt x="555" y="814"/>
                    <a:pt x="579" y="777"/>
                    <a:pt x="579" y="723"/>
                  </a:cubicBezTo>
                  <a:cubicBezTo>
                    <a:pt x="579" y="627"/>
                    <a:pt x="566" y="531"/>
                    <a:pt x="540" y="432"/>
                  </a:cubicBezTo>
                  <a:cubicBezTo>
                    <a:pt x="484" y="227"/>
                    <a:pt x="361" y="74"/>
                    <a:pt x="153" y="18"/>
                  </a:cubicBezTo>
                  <a:cubicBezTo>
                    <a:pt x="125" y="11"/>
                    <a:pt x="95"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681;p38">
              <a:extLst>
                <a:ext uri="{FF2B5EF4-FFF2-40B4-BE49-F238E27FC236}">
                  <a16:creationId xmlns:a16="http://schemas.microsoft.com/office/drawing/2014/main" id="{F42F9840-E99A-1D04-762E-DC1709A2B0D4}"/>
                </a:ext>
              </a:extLst>
            </p:cNvPr>
            <p:cNvSpPr/>
            <p:nvPr/>
          </p:nvSpPr>
          <p:spPr>
            <a:xfrm>
              <a:off x="3106616" y="4373454"/>
              <a:ext cx="13642" cy="5342"/>
            </a:xfrm>
            <a:custGeom>
              <a:avLst/>
              <a:gdLst/>
              <a:ahLst/>
              <a:cxnLst/>
              <a:rect l="l" t="t" r="r" b="b"/>
              <a:pathLst>
                <a:path w="332" h="130" extrusionOk="0">
                  <a:moveTo>
                    <a:pt x="249" y="0"/>
                  </a:moveTo>
                  <a:cubicBezTo>
                    <a:pt x="179" y="14"/>
                    <a:pt x="123" y="14"/>
                    <a:pt x="54" y="14"/>
                  </a:cubicBezTo>
                  <a:cubicBezTo>
                    <a:pt x="27" y="14"/>
                    <a:pt x="1" y="27"/>
                    <a:pt x="1" y="70"/>
                  </a:cubicBezTo>
                  <a:cubicBezTo>
                    <a:pt x="1" y="103"/>
                    <a:pt x="19" y="129"/>
                    <a:pt x="41" y="129"/>
                  </a:cubicBezTo>
                  <a:cubicBezTo>
                    <a:pt x="45" y="129"/>
                    <a:pt x="49" y="128"/>
                    <a:pt x="54" y="126"/>
                  </a:cubicBezTo>
                  <a:cubicBezTo>
                    <a:pt x="88" y="118"/>
                    <a:pt x="123" y="118"/>
                    <a:pt x="158" y="118"/>
                  </a:cubicBezTo>
                  <a:cubicBezTo>
                    <a:pt x="192" y="118"/>
                    <a:pt x="227" y="118"/>
                    <a:pt x="262" y="110"/>
                  </a:cubicBezTo>
                  <a:cubicBezTo>
                    <a:pt x="302" y="96"/>
                    <a:pt x="331" y="83"/>
                    <a:pt x="318" y="43"/>
                  </a:cubicBezTo>
                  <a:cubicBezTo>
                    <a:pt x="318" y="0"/>
                    <a:pt x="275"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682;p38">
              <a:extLst>
                <a:ext uri="{FF2B5EF4-FFF2-40B4-BE49-F238E27FC236}">
                  <a16:creationId xmlns:a16="http://schemas.microsoft.com/office/drawing/2014/main" id="{DD68C54A-B5A3-D0BB-028F-4BC80D973051}"/>
                </a:ext>
              </a:extLst>
            </p:cNvPr>
            <p:cNvSpPr/>
            <p:nvPr/>
          </p:nvSpPr>
          <p:spPr>
            <a:xfrm>
              <a:off x="3044241" y="4425475"/>
              <a:ext cx="1274" cy="41"/>
            </a:xfrm>
            <a:custGeom>
              <a:avLst/>
              <a:gdLst/>
              <a:ahLst/>
              <a:cxnLst/>
              <a:rect l="l" t="t" r="r" b="b"/>
              <a:pathLst>
                <a:path w="31" h="1" extrusionOk="0">
                  <a:moveTo>
                    <a:pt x="31" y="1"/>
                  </a:move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683;p38">
              <a:extLst>
                <a:ext uri="{FF2B5EF4-FFF2-40B4-BE49-F238E27FC236}">
                  <a16:creationId xmlns:a16="http://schemas.microsoft.com/office/drawing/2014/main" id="{09FE4EB3-78B7-EA63-189C-A9ABE4E24786}"/>
                </a:ext>
              </a:extLst>
            </p:cNvPr>
            <p:cNvSpPr/>
            <p:nvPr/>
          </p:nvSpPr>
          <p:spPr>
            <a:xfrm>
              <a:off x="3145611" y="4426174"/>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684;p38">
              <a:extLst>
                <a:ext uri="{FF2B5EF4-FFF2-40B4-BE49-F238E27FC236}">
                  <a16:creationId xmlns:a16="http://schemas.microsoft.com/office/drawing/2014/main" id="{D5D08D15-2AA5-A869-954B-952BA2DD6757}"/>
                </a:ext>
              </a:extLst>
            </p:cNvPr>
            <p:cNvSpPr/>
            <p:nvPr/>
          </p:nvSpPr>
          <p:spPr>
            <a:xfrm>
              <a:off x="3153624" y="4506465"/>
              <a:ext cx="575" cy="616"/>
            </a:xfrm>
            <a:custGeom>
              <a:avLst/>
              <a:gdLst/>
              <a:ahLst/>
              <a:cxnLst/>
              <a:rect l="l" t="t" r="r" b="b"/>
              <a:pathLst>
                <a:path w="14" h="15" extrusionOk="0">
                  <a:moveTo>
                    <a:pt x="1" y="1"/>
                  </a:moveTo>
                  <a:lnTo>
                    <a:pt x="1" y="14"/>
                  </a:lnTo>
                  <a:lnTo>
                    <a:pt x="14" y="14"/>
                  </a:lnTo>
                  <a:cubicBezTo>
                    <a:pt x="14" y="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685;p38">
              <a:extLst>
                <a:ext uri="{FF2B5EF4-FFF2-40B4-BE49-F238E27FC236}">
                  <a16:creationId xmlns:a16="http://schemas.microsoft.com/office/drawing/2014/main" id="{9A916AFF-3D9C-A869-5FB9-17EE24A1CFB0}"/>
                </a:ext>
              </a:extLst>
            </p:cNvPr>
            <p:cNvSpPr/>
            <p:nvPr/>
          </p:nvSpPr>
          <p:spPr>
            <a:xfrm>
              <a:off x="3270773" y="4852447"/>
              <a:ext cx="575" cy="41"/>
            </a:xfrm>
            <a:custGeom>
              <a:avLst/>
              <a:gdLst/>
              <a:ahLst/>
              <a:cxnLst/>
              <a:rect l="l" t="t" r="r" b="b"/>
              <a:pathLst>
                <a:path w="14" h="1" extrusionOk="0">
                  <a:moveTo>
                    <a:pt x="14"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686;p38">
              <a:extLst>
                <a:ext uri="{FF2B5EF4-FFF2-40B4-BE49-F238E27FC236}">
                  <a16:creationId xmlns:a16="http://schemas.microsoft.com/office/drawing/2014/main" id="{09E1A0F6-1AB4-0B55-2425-FDB092C09DF7}"/>
                </a:ext>
              </a:extLst>
            </p:cNvPr>
            <p:cNvSpPr/>
            <p:nvPr/>
          </p:nvSpPr>
          <p:spPr>
            <a:xfrm>
              <a:off x="3228368" y="4890333"/>
              <a:ext cx="41" cy="41"/>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687;p38">
              <a:extLst>
                <a:ext uri="{FF2B5EF4-FFF2-40B4-BE49-F238E27FC236}">
                  <a16:creationId xmlns:a16="http://schemas.microsoft.com/office/drawing/2014/main" id="{22034078-E0FE-AFF2-49DC-89207A5097BA}"/>
                </a:ext>
              </a:extLst>
            </p:cNvPr>
            <p:cNvSpPr/>
            <p:nvPr/>
          </p:nvSpPr>
          <p:spPr>
            <a:xfrm>
              <a:off x="3270773" y="4902290"/>
              <a:ext cx="575" cy="452"/>
            </a:xfrm>
            <a:custGeom>
              <a:avLst/>
              <a:gdLst/>
              <a:ahLst/>
              <a:cxnLst/>
              <a:rect l="l" t="t" r="r" b="b"/>
              <a:pathLst>
                <a:path w="14" h="11" extrusionOk="0">
                  <a:moveTo>
                    <a:pt x="0" y="1"/>
                  </a:moveTo>
                  <a:cubicBezTo>
                    <a:pt x="7" y="7"/>
                    <a:pt x="10" y="11"/>
                    <a:pt x="12" y="11"/>
                  </a:cubicBezTo>
                  <a:cubicBezTo>
                    <a:pt x="14" y="11"/>
                    <a:pt x="14" y="7"/>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688;p38">
              <a:extLst>
                <a:ext uri="{FF2B5EF4-FFF2-40B4-BE49-F238E27FC236}">
                  <a16:creationId xmlns:a16="http://schemas.microsoft.com/office/drawing/2014/main" id="{464BC313-554A-522F-746D-3EF4DE599490}"/>
                </a:ext>
              </a:extLst>
            </p:cNvPr>
            <p:cNvSpPr/>
            <p:nvPr/>
          </p:nvSpPr>
          <p:spPr>
            <a:xfrm>
              <a:off x="3356776" y="4877965"/>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689;p38">
              <a:extLst>
                <a:ext uri="{FF2B5EF4-FFF2-40B4-BE49-F238E27FC236}">
                  <a16:creationId xmlns:a16="http://schemas.microsoft.com/office/drawing/2014/main" id="{2B8D3D87-2D8E-FBE4-3A56-2F2C1D9440A6}"/>
                </a:ext>
              </a:extLst>
            </p:cNvPr>
            <p:cNvSpPr/>
            <p:nvPr/>
          </p:nvSpPr>
          <p:spPr>
            <a:xfrm>
              <a:off x="3398236" y="4777580"/>
              <a:ext cx="82632" cy="45281"/>
            </a:xfrm>
            <a:custGeom>
              <a:avLst/>
              <a:gdLst/>
              <a:ahLst/>
              <a:cxnLst/>
              <a:rect l="l" t="t" r="r" b="b"/>
              <a:pathLst>
                <a:path w="2011" h="1102" extrusionOk="0">
                  <a:moveTo>
                    <a:pt x="838" y="207"/>
                  </a:moveTo>
                  <a:cubicBezTo>
                    <a:pt x="934" y="207"/>
                    <a:pt x="1032" y="225"/>
                    <a:pt x="1128" y="225"/>
                  </a:cubicBezTo>
                  <a:cubicBezTo>
                    <a:pt x="1253" y="225"/>
                    <a:pt x="1376" y="238"/>
                    <a:pt x="1501" y="238"/>
                  </a:cubicBezTo>
                  <a:cubicBezTo>
                    <a:pt x="1381" y="358"/>
                    <a:pt x="1261" y="412"/>
                    <a:pt x="1135" y="412"/>
                  </a:cubicBezTo>
                  <a:cubicBezTo>
                    <a:pt x="1089" y="412"/>
                    <a:pt x="1041" y="405"/>
                    <a:pt x="992" y="390"/>
                  </a:cubicBezTo>
                  <a:cubicBezTo>
                    <a:pt x="898" y="362"/>
                    <a:pt x="806" y="313"/>
                    <a:pt x="763" y="211"/>
                  </a:cubicBezTo>
                  <a:lnTo>
                    <a:pt x="763" y="211"/>
                  </a:lnTo>
                  <a:cubicBezTo>
                    <a:pt x="788" y="208"/>
                    <a:pt x="813" y="207"/>
                    <a:pt x="838" y="207"/>
                  </a:cubicBezTo>
                  <a:close/>
                  <a:moveTo>
                    <a:pt x="617" y="470"/>
                  </a:moveTo>
                  <a:cubicBezTo>
                    <a:pt x="714" y="470"/>
                    <a:pt x="810" y="489"/>
                    <a:pt x="910" y="542"/>
                  </a:cubicBezTo>
                  <a:cubicBezTo>
                    <a:pt x="974" y="574"/>
                    <a:pt x="1041" y="587"/>
                    <a:pt x="1110" y="587"/>
                  </a:cubicBezTo>
                  <a:cubicBezTo>
                    <a:pt x="1186" y="587"/>
                    <a:pt x="1263" y="570"/>
                    <a:pt x="1336" y="542"/>
                  </a:cubicBezTo>
                  <a:cubicBezTo>
                    <a:pt x="1375" y="527"/>
                    <a:pt x="1413" y="521"/>
                    <a:pt x="1449" y="521"/>
                  </a:cubicBezTo>
                  <a:cubicBezTo>
                    <a:pt x="1514" y="521"/>
                    <a:pt x="1576" y="541"/>
                    <a:pt x="1637" y="569"/>
                  </a:cubicBezTo>
                  <a:cubicBezTo>
                    <a:pt x="1667" y="595"/>
                    <a:pt x="1667" y="625"/>
                    <a:pt x="1637" y="638"/>
                  </a:cubicBezTo>
                  <a:cubicBezTo>
                    <a:pt x="1541" y="721"/>
                    <a:pt x="1419" y="804"/>
                    <a:pt x="1293" y="857"/>
                  </a:cubicBezTo>
                  <a:cubicBezTo>
                    <a:pt x="1218" y="891"/>
                    <a:pt x="1142" y="907"/>
                    <a:pt x="1067" y="907"/>
                  </a:cubicBezTo>
                  <a:cubicBezTo>
                    <a:pt x="964" y="907"/>
                    <a:pt x="861" y="878"/>
                    <a:pt x="757" y="830"/>
                  </a:cubicBezTo>
                  <a:cubicBezTo>
                    <a:pt x="632" y="774"/>
                    <a:pt x="509" y="721"/>
                    <a:pt x="413" y="638"/>
                  </a:cubicBezTo>
                  <a:cubicBezTo>
                    <a:pt x="371" y="609"/>
                    <a:pt x="331" y="569"/>
                    <a:pt x="288" y="513"/>
                  </a:cubicBezTo>
                  <a:cubicBezTo>
                    <a:pt x="403" y="492"/>
                    <a:pt x="511" y="470"/>
                    <a:pt x="617" y="470"/>
                  </a:cubicBezTo>
                  <a:close/>
                  <a:moveTo>
                    <a:pt x="285" y="1"/>
                  </a:moveTo>
                  <a:cubicBezTo>
                    <a:pt x="267" y="1"/>
                    <a:pt x="250" y="2"/>
                    <a:pt x="232" y="3"/>
                  </a:cubicBezTo>
                  <a:cubicBezTo>
                    <a:pt x="109" y="30"/>
                    <a:pt x="0" y="169"/>
                    <a:pt x="13" y="294"/>
                  </a:cubicBezTo>
                  <a:cubicBezTo>
                    <a:pt x="27" y="390"/>
                    <a:pt x="66" y="486"/>
                    <a:pt x="109" y="569"/>
                  </a:cubicBezTo>
                  <a:cubicBezTo>
                    <a:pt x="205" y="721"/>
                    <a:pt x="331" y="817"/>
                    <a:pt x="480" y="900"/>
                  </a:cubicBezTo>
                  <a:cubicBezTo>
                    <a:pt x="536" y="926"/>
                    <a:pt x="592" y="956"/>
                    <a:pt x="645" y="982"/>
                  </a:cubicBezTo>
                  <a:cubicBezTo>
                    <a:pt x="771" y="1052"/>
                    <a:pt x="910" y="1091"/>
                    <a:pt x="1045" y="1091"/>
                  </a:cubicBezTo>
                  <a:cubicBezTo>
                    <a:pt x="1067" y="1098"/>
                    <a:pt x="1087" y="1101"/>
                    <a:pt x="1108" y="1101"/>
                  </a:cubicBezTo>
                  <a:cubicBezTo>
                    <a:pt x="1129" y="1101"/>
                    <a:pt x="1149" y="1098"/>
                    <a:pt x="1171" y="1091"/>
                  </a:cubicBezTo>
                  <a:cubicBezTo>
                    <a:pt x="1293" y="1052"/>
                    <a:pt x="1432" y="995"/>
                    <a:pt x="1541" y="939"/>
                  </a:cubicBezTo>
                  <a:cubicBezTo>
                    <a:pt x="1763" y="817"/>
                    <a:pt x="1902" y="625"/>
                    <a:pt x="1984" y="390"/>
                  </a:cubicBezTo>
                  <a:cubicBezTo>
                    <a:pt x="2011" y="347"/>
                    <a:pt x="2011" y="278"/>
                    <a:pt x="1955" y="251"/>
                  </a:cubicBezTo>
                  <a:cubicBezTo>
                    <a:pt x="1902" y="225"/>
                    <a:pt x="1859" y="182"/>
                    <a:pt x="1802" y="156"/>
                  </a:cubicBezTo>
                  <a:cubicBezTo>
                    <a:pt x="1763" y="123"/>
                    <a:pt x="1721" y="108"/>
                    <a:pt x="1686" y="108"/>
                  </a:cubicBezTo>
                  <a:cubicBezTo>
                    <a:pt x="1674" y="108"/>
                    <a:pt x="1663" y="109"/>
                    <a:pt x="1654" y="113"/>
                  </a:cubicBezTo>
                  <a:cubicBezTo>
                    <a:pt x="1614" y="122"/>
                    <a:pt x="1575" y="125"/>
                    <a:pt x="1537" y="125"/>
                  </a:cubicBezTo>
                  <a:cubicBezTo>
                    <a:pt x="1451" y="125"/>
                    <a:pt x="1366" y="108"/>
                    <a:pt x="1280" y="99"/>
                  </a:cubicBezTo>
                  <a:cubicBezTo>
                    <a:pt x="1045" y="86"/>
                    <a:pt x="810" y="60"/>
                    <a:pt x="579" y="30"/>
                  </a:cubicBezTo>
                  <a:cubicBezTo>
                    <a:pt x="482" y="30"/>
                    <a:pt x="389"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90;p38">
              <a:extLst>
                <a:ext uri="{FF2B5EF4-FFF2-40B4-BE49-F238E27FC236}">
                  <a16:creationId xmlns:a16="http://schemas.microsoft.com/office/drawing/2014/main" id="{C9C4B39C-F486-FA20-5A2C-C2E49E219B34}"/>
                </a:ext>
              </a:extLst>
            </p:cNvPr>
            <p:cNvSpPr/>
            <p:nvPr/>
          </p:nvSpPr>
          <p:spPr>
            <a:xfrm>
              <a:off x="3451366" y="4703864"/>
              <a:ext cx="29503" cy="62580"/>
            </a:xfrm>
            <a:custGeom>
              <a:avLst/>
              <a:gdLst/>
              <a:ahLst/>
              <a:cxnLst/>
              <a:rect l="l" t="t" r="r" b="b"/>
              <a:pathLst>
                <a:path w="718" h="1523" extrusionOk="0">
                  <a:moveTo>
                    <a:pt x="159" y="0"/>
                  </a:moveTo>
                  <a:cubicBezTo>
                    <a:pt x="139" y="0"/>
                    <a:pt x="118" y="16"/>
                    <a:pt x="96" y="48"/>
                  </a:cubicBezTo>
                  <a:cubicBezTo>
                    <a:pt x="70" y="104"/>
                    <a:pt x="56" y="157"/>
                    <a:pt x="83" y="227"/>
                  </a:cubicBezTo>
                  <a:cubicBezTo>
                    <a:pt x="165" y="379"/>
                    <a:pt x="235" y="531"/>
                    <a:pt x="331" y="683"/>
                  </a:cubicBezTo>
                  <a:cubicBezTo>
                    <a:pt x="400" y="766"/>
                    <a:pt x="456" y="862"/>
                    <a:pt x="470" y="971"/>
                  </a:cubicBezTo>
                  <a:cubicBezTo>
                    <a:pt x="496" y="1053"/>
                    <a:pt x="470" y="1123"/>
                    <a:pt x="400" y="1162"/>
                  </a:cubicBezTo>
                  <a:cubicBezTo>
                    <a:pt x="361" y="1192"/>
                    <a:pt x="318" y="1219"/>
                    <a:pt x="278" y="1245"/>
                  </a:cubicBezTo>
                  <a:cubicBezTo>
                    <a:pt x="195" y="1275"/>
                    <a:pt x="139" y="1315"/>
                    <a:pt x="70" y="1358"/>
                  </a:cubicBezTo>
                  <a:cubicBezTo>
                    <a:pt x="30" y="1384"/>
                    <a:pt x="0" y="1427"/>
                    <a:pt x="13" y="1467"/>
                  </a:cubicBezTo>
                  <a:cubicBezTo>
                    <a:pt x="30" y="1510"/>
                    <a:pt x="56" y="1510"/>
                    <a:pt x="83" y="1523"/>
                  </a:cubicBezTo>
                  <a:cubicBezTo>
                    <a:pt x="195" y="1493"/>
                    <a:pt x="291" y="1467"/>
                    <a:pt x="387" y="1427"/>
                  </a:cubicBezTo>
                  <a:cubicBezTo>
                    <a:pt x="509" y="1371"/>
                    <a:pt x="609" y="1275"/>
                    <a:pt x="648" y="1136"/>
                  </a:cubicBezTo>
                  <a:cubicBezTo>
                    <a:pt x="718" y="944"/>
                    <a:pt x="635" y="779"/>
                    <a:pt x="539" y="640"/>
                  </a:cubicBezTo>
                  <a:cubicBezTo>
                    <a:pt x="427" y="501"/>
                    <a:pt x="331" y="379"/>
                    <a:pt x="248" y="227"/>
                  </a:cubicBezTo>
                  <a:cubicBezTo>
                    <a:pt x="222" y="187"/>
                    <a:pt x="195" y="131"/>
                    <a:pt x="208" y="75"/>
                  </a:cubicBezTo>
                  <a:cubicBezTo>
                    <a:pt x="222" y="48"/>
                    <a:pt x="208" y="22"/>
                    <a:pt x="179" y="5"/>
                  </a:cubicBezTo>
                  <a:cubicBezTo>
                    <a:pt x="172" y="2"/>
                    <a:pt x="16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91;p38">
              <a:extLst>
                <a:ext uri="{FF2B5EF4-FFF2-40B4-BE49-F238E27FC236}">
                  <a16:creationId xmlns:a16="http://schemas.microsoft.com/office/drawing/2014/main" id="{B833CD5C-7156-AEDF-2B5F-B1DAC705B468}"/>
                </a:ext>
              </a:extLst>
            </p:cNvPr>
            <p:cNvSpPr/>
            <p:nvPr/>
          </p:nvSpPr>
          <p:spPr>
            <a:xfrm>
              <a:off x="3467269" y="4708795"/>
              <a:ext cx="50417" cy="25969"/>
            </a:xfrm>
            <a:custGeom>
              <a:avLst/>
              <a:gdLst/>
              <a:ahLst/>
              <a:cxnLst/>
              <a:rect l="l" t="t" r="r" b="b"/>
              <a:pathLst>
                <a:path w="1227" h="632" extrusionOk="0">
                  <a:moveTo>
                    <a:pt x="627" y="1"/>
                  </a:moveTo>
                  <a:cubicBezTo>
                    <a:pt x="512" y="1"/>
                    <a:pt x="398" y="18"/>
                    <a:pt x="288" y="50"/>
                  </a:cubicBezTo>
                  <a:cubicBezTo>
                    <a:pt x="192" y="80"/>
                    <a:pt x="109" y="120"/>
                    <a:pt x="40" y="176"/>
                  </a:cubicBezTo>
                  <a:cubicBezTo>
                    <a:pt x="13" y="203"/>
                    <a:pt x="0" y="232"/>
                    <a:pt x="13" y="259"/>
                  </a:cubicBezTo>
                  <a:cubicBezTo>
                    <a:pt x="26" y="279"/>
                    <a:pt x="41" y="285"/>
                    <a:pt x="55" y="285"/>
                  </a:cubicBezTo>
                  <a:cubicBezTo>
                    <a:pt x="69" y="285"/>
                    <a:pt x="83" y="279"/>
                    <a:pt x="96" y="272"/>
                  </a:cubicBezTo>
                  <a:cubicBezTo>
                    <a:pt x="152" y="246"/>
                    <a:pt x="205" y="232"/>
                    <a:pt x="261" y="203"/>
                  </a:cubicBezTo>
                  <a:cubicBezTo>
                    <a:pt x="372" y="167"/>
                    <a:pt x="482" y="148"/>
                    <a:pt x="592" y="148"/>
                  </a:cubicBezTo>
                  <a:cubicBezTo>
                    <a:pt x="647" y="148"/>
                    <a:pt x="702" y="153"/>
                    <a:pt x="757" y="163"/>
                  </a:cubicBezTo>
                  <a:cubicBezTo>
                    <a:pt x="744" y="203"/>
                    <a:pt x="731" y="232"/>
                    <a:pt x="718" y="246"/>
                  </a:cubicBezTo>
                  <a:cubicBezTo>
                    <a:pt x="661" y="315"/>
                    <a:pt x="635" y="381"/>
                    <a:pt x="648" y="464"/>
                  </a:cubicBezTo>
                  <a:cubicBezTo>
                    <a:pt x="648" y="533"/>
                    <a:pt x="675" y="589"/>
                    <a:pt x="731" y="616"/>
                  </a:cubicBezTo>
                  <a:cubicBezTo>
                    <a:pt x="749" y="626"/>
                    <a:pt x="770" y="631"/>
                    <a:pt x="791" y="631"/>
                  </a:cubicBezTo>
                  <a:cubicBezTo>
                    <a:pt x="829" y="631"/>
                    <a:pt x="868" y="615"/>
                    <a:pt x="896" y="589"/>
                  </a:cubicBezTo>
                  <a:cubicBezTo>
                    <a:pt x="1005" y="507"/>
                    <a:pt x="1032" y="411"/>
                    <a:pt x="1032" y="272"/>
                  </a:cubicBezTo>
                  <a:cubicBezTo>
                    <a:pt x="1075" y="298"/>
                    <a:pt x="1101" y="315"/>
                    <a:pt x="1131" y="328"/>
                  </a:cubicBezTo>
                  <a:cubicBezTo>
                    <a:pt x="1142" y="334"/>
                    <a:pt x="1155" y="337"/>
                    <a:pt x="1168" y="337"/>
                  </a:cubicBezTo>
                  <a:cubicBezTo>
                    <a:pt x="1186" y="337"/>
                    <a:pt x="1204" y="330"/>
                    <a:pt x="1214" y="315"/>
                  </a:cubicBezTo>
                  <a:cubicBezTo>
                    <a:pt x="1227" y="298"/>
                    <a:pt x="1227" y="259"/>
                    <a:pt x="1214" y="232"/>
                  </a:cubicBezTo>
                  <a:cubicBezTo>
                    <a:pt x="1197" y="216"/>
                    <a:pt x="1197" y="203"/>
                    <a:pt x="1184" y="189"/>
                  </a:cubicBezTo>
                  <a:cubicBezTo>
                    <a:pt x="1088" y="120"/>
                    <a:pt x="979" y="50"/>
                    <a:pt x="853" y="24"/>
                  </a:cubicBezTo>
                  <a:cubicBezTo>
                    <a:pt x="778" y="8"/>
                    <a:pt x="702"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92;p38">
              <a:extLst>
                <a:ext uri="{FF2B5EF4-FFF2-40B4-BE49-F238E27FC236}">
                  <a16:creationId xmlns:a16="http://schemas.microsoft.com/office/drawing/2014/main" id="{2336C91E-7AA5-3A39-C0CA-0259E7A53B4F}"/>
                </a:ext>
              </a:extLst>
            </p:cNvPr>
            <p:cNvSpPr/>
            <p:nvPr/>
          </p:nvSpPr>
          <p:spPr>
            <a:xfrm>
              <a:off x="3391990" y="4711219"/>
              <a:ext cx="49226" cy="24859"/>
            </a:xfrm>
            <a:custGeom>
              <a:avLst/>
              <a:gdLst/>
              <a:ahLst/>
              <a:cxnLst/>
              <a:rect l="l" t="t" r="r" b="b"/>
              <a:pathLst>
                <a:path w="1198" h="605" extrusionOk="0">
                  <a:moveTo>
                    <a:pt x="672" y="0"/>
                  </a:moveTo>
                  <a:cubicBezTo>
                    <a:pt x="606" y="0"/>
                    <a:pt x="542" y="11"/>
                    <a:pt x="483" y="34"/>
                  </a:cubicBezTo>
                  <a:cubicBezTo>
                    <a:pt x="344" y="91"/>
                    <a:pt x="218" y="157"/>
                    <a:pt x="109" y="256"/>
                  </a:cubicBezTo>
                  <a:lnTo>
                    <a:pt x="26" y="339"/>
                  </a:lnTo>
                  <a:cubicBezTo>
                    <a:pt x="0" y="365"/>
                    <a:pt x="0" y="392"/>
                    <a:pt x="26" y="421"/>
                  </a:cubicBezTo>
                  <a:cubicBezTo>
                    <a:pt x="40" y="441"/>
                    <a:pt x="54" y="448"/>
                    <a:pt x="68" y="448"/>
                  </a:cubicBezTo>
                  <a:cubicBezTo>
                    <a:pt x="82" y="448"/>
                    <a:pt x="96" y="441"/>
                    <a:pt x="109" y="435"/>
                  </a:cubicBezTo>
                  <a:cubicBezTo>
                    <a:pt x="136" y="405"/>
                    <a:pt x="165" y="378"/>
                    <a:pt x="192" y="365"/>
                  </a:cubicBezTo>
                  <a:cubicBezTo>
                    <a:pt x="331" y="269"/>
                    <a:pt x="466" y="173"/>
                    <a:pt x="632" y="173"/>
                  </a:cubicBezTo>
                  <a:cubicBezTo>
                    <a:pt x="644" y="170"/>
                    <a:pt x="655" y="168"/>
                    <a:pt x="667" y="168"/>
                  </a:cubicBezTo>
                  <a:cubicBezTo>
                    <a:pt x="706" y="168"/>
                    <a:pt x="739" y="187"/>
                    <a:pt x="771" y="187"/>
                  </a:cubicBezTo>
                  <a:cubicBezTo>
                    <a:pt x="827" y="187"/>
                    <a:pt x="853" y="200"/>
                    <a:pt x="814" y="256"/>
                  </a:cubicBezTo>
                  <a:cubicBezTo>
                    <a:pt x="784" y="309"/>
                    <a:pt x="771" y="378"/>
                    <a:pt x="771" y="448"/>
                  </a:cubicBezTo>
                  <a:cubicBezTo>
                    <a:pt x="782" y="531"/>
                    <a:pt x="856" y="605"/>
                    <a:pt x="930" y="605"/>
                  </a:cubicBezTo>
                  <a:cubicBezTo>
                    <a:pt x="941" y="605"/>
                    <a:pt x="952" y="603"/>
                    <a:pt x="962" y="600"/>
                  </a:cubicBezTo>
                  <a:cubicBezTo>
                    <a:pt x="1088" y="557"/>
                    <a:pt x="1157" y="461"/>
                    <a:pt x="1184" y="322"/>
                  </a:cubicBezTo>
                  <a:cubicBezTo>
                    <a:pt x="1197" y="187"/>
                    <a:pt x="1144" y="104"/>
                    <a:pt x="1005" y="61"/>
                  </a:cubicBezTo>
                  <a:cubicBezTo>
                    <a:pt x="949" y="48"/>
                    <a:pt x="896" y="34"/>
                    <a:pt x="840" y="21"/>
                  </a:cubicBezTo>
                  <a:cubicBezTo>
                    <a:pt x="783" y="8"/>
                    <a:pt x="727"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93;p38">
              <a:extLst>
                <a:ext uri="{FF2B5EF4-FFF2-40B4-BE49-F238E27FC236}">
                  <a16:creationId xmlns:a16="http://schemas.microsoft.com/office/drawing/2014/main" id="{3387BD90-7C08-B516-1217-478A19E80F71}"/>
                </a:ext>
              </a:extLst>
            </p:cNvPr>
            <p:cNvSpPr/>
            <p:nvPr/>
          </p:nvSpPr>
          <p:spPr>
            <a:xfrm>
              <a:off x="3383937" y="4686400"/>
              <a:ext cx="59581" cy="18737"/>
            </a:xfrm>
            <a:custGeom>
              <a:avLst/>
              <a:gdLst/>
              <a:ahLst/>
              <a:cxnLst/>
              <a:rect l="l" t="t" r="r" b="b"/>
              <a:pathLst>
                <a:path w="1450" h="456" extrusionOk="0">
                  <a:moveTo>
                    <a:pt x="970" y="0"/>
                  </a:moveTo>
                  <a:cubicBezTo>
                    <a:pt x="941" y="0"/>
                    <a:pt x="913" y="1"/>
                    <a:pt x="884" y="3"/>
                  </a:cubicBezTo>
                  <a:cubicBezTo>
                    <a:pt x="745" y="17"/>
                    <a:pt x="609" y="60"/>
                    <a:pt x="470" y="116"/>
                  </a:cubicBezTo>
                  <a:cubicBezTo>
                    <a:pt x="318" y="169"/>
                    <a:pt x="196" y="265"/>
                    <a:pt x="57" y="347"/>
                  </a:cubicBezTo>
                  <a:cubicBezTo>
                    <a:pt x="31" y="364"/>
                    <a:pt x="1" y="390"/>
                    <a:pt x="31" y="430"/>
                  </a:cubicBezTo>
                  <a:cubicBezTo>
                    <a:pt x="39" y="448"/>
                    <a:pt x="56" y="455"/>
                    <a:pt x="78" y="455"/>
                  </a:cubicBezTo>
                  <a:cubicBezTo>
                    <a:pt x="93" y="455"/>
                    <a:pt x="109" y="452"/>
                    <a:pt x="127" y="447"/>
                  </a:cubicBezTo>
                  <a:cubicBezTo>
                    <a:pt x="153" y="417"/>
                    <a:pt x="196" y="404"/>
                    <a:pt x="236" y="390"/>
                  </a:cubicBezTo>
                  <a:cubicBezTo>
                    <a:pt x="553" y="265"/>
                    <a:pt x="897" y="251"/>
                    <a:pt x="1228" y="225"/>
                  </a:cubicBezTo>
                  <a:lnTo>
                    <a:pt x="1367" y="225"/>
                  </a:lnTo>
                  <a:cubicBezTo>
                    <a:pt x="1393" y="225"/>
                    <a:pt x="1436" y="225"/>
                    <a:pt x="1436" y="182"/>
                  </a:cubicBezTo>
                  <a:cubicBezTo>
                    <a:pt x="1449" y="156"/>
                    <a:pt x="1423" y="129"/>
                    <a:pt x="1393" y="99"/>
                  </a:cubicBezTo>
                  <a:cubicBezTo>
                    <a:pt x="1266" y="30"/>
                    <a:pt x="1119"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94;p38">
              <a:extLst>
                <a:ext uri="{FF2B5EF4-FFF2-40B4-BE49-F238E27FC236}">
                  <a16:creationId xmlns:a16="http://schemas.microsoft.com/office/drawing/2014/main" id="{22DF4F7E-3699-2887-F2CB-F8BD6BF3C005}"/>
                </a:ext>
              </a:extLst>
            </p:cNvPr>
            <p:cNvSpPr/>
            <p:nvPr/>
          </p:nvSpPr>
          <p:spPr>
            <a:xfrm>
              <a:off x="3330807" y="4735175"/>
              <a:ext cx="30078" cy="29667"/>
            </a:xfrm>
            <a:custGeom>
              <a:avLst/>
              <a:gdLst/>
              <a:ahLst/>
              <a:cxnLst/>
              <a:rect l="l" t="t" r="r" b="b"/>
              <a:pathLst>
                <a:path w="732" h="722" extrusionOk="0">
                  <a:moveTo>
                    <a:pt x="117" y="1"/>
                  </a:moveTo>
                  <a:cubicBezTo>
                    <a:pt x="102" y="1"/>
                    <a:pt x="86" y="2"/>
                    <a:pt x="70" y="4"/>
                  </a:cubicBezTo>
                  <a:cubicBezTo>
                    <a:pt x="27" y="4"/>
                    <a:pt x="1" y="17"/>
                    <a:pt x="1" y="57"/>
                  </a:cubicBezTo>
                  <a:cubicBezTo>
                    <a:pt x="1" y="100"/>
                    <a:pt x="27" y="113"/>
                    <a:pt x="54" y="113"/>
                  </a:cubicBezTo>
                  <a:cubicBezTo>
                    <a:pt x="180" y="139"/>
                    <a:pt x="289" y="195"/>
                    <a:pt x="371" y="278"/>
                  </a:cubicBezTo>
                  <a:cubicBezTo>
                    <a:pt x="428" y="334"/>
                    <a:pt x="414" y="361"/>
                    <a:pt x="385" y="400"/>
                  </a:cubicBezTo>
                  <a:cubicBezTo>
                    <a:pt x="318" y="470"/>
                    <a:pt x="275" y="539"/>
                    <a:pt x="249" y="622"/>
                  </a:cubicBezTo>
                  <a:cubicBezTo>
                    <a:pt x="236" y="665"/>
                    <a:pt x="262" y="691"/>
                    <a:pt x="289" y="718"/>
                  </a:cubicBezTo>
                  <a:cubicBezTo>
                    <a:pt x="297" y="720"/>
                    <a:pt x="304" y="721"/>
                    <a:pt x="311" y="721"/>
                  </a:cubicBezTo>
                  <a:cubicBezTo>
                    <a:pt x="341" y="721"/>
                    <a:pt x="361" y="700"/>
                    <a:pt x="371" y="678"/>
                  </a:cubicBezTo>
                  <a:cubicBezTo>
                    <a:pt x="414" y="609"/>
                    <a:pt x="454" y="539"/>
                    <a:pt x="510" y="470"/>
                  </a:cubicBezTo>
                  <a:cubicBezTo>
                    <a:pt x="550" y="500"/>
                    <a:pt x="537" y="553"/>
                    <a:pt x="566" y="582"/>
                  </a:cubicBezTo>
                  <a:cubicBezTo>
                    <a:pt x="589" y="617"/>
                    <a:pt x="592" y="683"/>
                    <a:pt x="647" y="683"/>
                  </a:cubicBezTo>
                  <a:cubicBezTo>
                    <a:pt x="655" y="683"/>
                    <a:pt x="664" y="682"/>
                    <a:pt x="676" y="678"/>
                  </a:cubicBezTo>
                  <a:cubicBezTo>
                    <a:pt x="715" y="678"/>
                    <a:pt x="732" y="622"/>
                    <a:pt x="702" y="539"/>
                  </a:cubicBezTo>
                  <a:cubicBezTo>
                    <a:pt x="649" y="374"/>
                    <a:pt x="580" y="222"/>
                    <a:pt x="428" y="126"/>
                  </a:cubicBezTo>
                  <a:cubicBezTo>
                    <a:pt x="331" y="53"/>
                    <a:pt x="232"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95;p38">
              <a:extLst>
                <a:ext uri="{FF2B5EF4-FFF2-40B4-BE49-F238E27FC236}">
                  <a16:creationId xmlns:a16="http://schemas.microsoft.com/office/drawing/2014/main" id="{5F1A335A-80DB-62E4-D3ED-CD8F3DEFA758}"/>
                </a:ext>
              </a:extLst>
            </p:cNvPr>
            <p:cNvSpPr/>
            <p:nvPr/>
          </p:nvSpPr>
          <p:spPr>
            <a:xfrm>
              <a:off x="3487074" y="4782676"/>
              <a:ext cx="6862" cy="10971"/>
            </a:xfrm>
            <a:custGeom>
              <a:avLst/>
              <a:gdLst/>
              <a:ahLst/>
              <a:cxnLst/>
              <a:rect l="l" t="t" r="r" b="b"/>
              <a:pathLst>
                <a:path w="167" h="267" extrusionOk="0">
                  <a:moveTo>
                    <a:pt x="63" y="0"/>
                  </a:moveTo>
                  <a:cubicBezTo>
                    <a:pt x="57" y="0"/>
                    <a:pt x="49" y="2"/>
                    <a:pt x="41" y="5"/>
                  </a:cubicBezTo>
                  <a:cubicBezTo>
                    <a:pt x="14" y="32"/>
                    <a:pt x="1" y="58"/>
                    <a:pt x="14" y="88"/>
                  </a:cubicBezTo>
                  <a:cubicBezTo>
                    <a:pt x="27" y="114"/>
                    <a:pt x="27" y="154"/>
                    <a:pt x="27" y="197"/>
                  </a:cubicBezTo>
                  <a:cubicBezTo>
                    <a:pt x="27" y="223"/>
                    <a:pt x="41" y="266"/>
                    <a:pt x="70" y="266"/>
                  </a:cubicBezTo>
                  <a:cubicBezTo>
                    <a:pt x="110" y="266"/>
                    <a:pt x="136" y="253"/>
                    <a:pt x="153" y="210"/>
                  </a:cubicBezTo>
                  <a:cubicBezTo>
                    <a:pt x="166" y="197"/>
                    <a:pt x="153" y="170"/>
                    <a:pt x="166" y="141"/>
                  </a:cubicBezTo>
                  <a:cubicBezTo>
                    <a:pt x="166" y="101"/>
                    <a:pt x="136" y="71"/>
                    <a:pt x="123" y="45"/>
                  </a:cubicBezTo>
                  <a:cubicBezTo>
                    <a:pt x="102" y="24"/>
                    <a:pt x="8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96;p38">
              <a:extLst>
                <a:ext uri="{FF2B5EF4-FFF2-40B4-BE49-F238E27FC236}">
                  <a16:creationId xmlns:a16="http://schemas.microsoft.com/office/drawing/2014/main" id="{15D931CF-F589-E706-4325-67C7C3D9E3A5}"/>
                </a:ext>
              </a:extLst>
            </p:cNvPr>
            <p:cNvSpPr/>
            <p:nvPr/>
          </p:nvSpPr>
          <p:spPr>
            <a:xfrm>
              <a:off x="3390224" y="4774827"/>
              <a:ext cx="8054" cy="9163"/>
            </a:xfrm>
            <a:custGeom>
              <a:avLst/>
              <a:gdLst/>
              <a:ahLst/>
              <a:cxnLst/>
              <a:rect l="l" t="t" r="r" b="b"/>
              <a:pathLst>
                <a:path w="196" h="223" extrusionOk="0">
                  <a:moveTo>
                    <a:pt x="112" y="1"/>
                  </a:moveTo>
                  <a:cubicBezTo>
                    <a:pt x="56" y="31"/>
                    <a:pt x="0" y="84"/>
                    <a:pt x="0" y="153"/>
                  </a:cubicBezTo>
                  <a:cubicBezTo>
                    <a:pt x="13" y="180"/>
                    <a:pt x="0" y="209"/>
                    <a:pt x="43" y="223"/>
                  </a:cubicBezTo>
                  <a:cubicBezTo>
                    <a:pt x="83" y="223"/>
                    <a:pt x="112" y="223"/>
                    <a:pt x="126" y="180"/>
                  </a:cubicBezTo>
                  <a:cubicBezTo>
                    <a:pt x="139" y="153"/>
                    <a:pt x="152" y="113"/>
                    <a:pt x="179" y="70"/>
                  </a:cubicBezTo>
                  <a:cubicBezTo>
                    <a:pt x="195" y="57"/>
                    <a:pt x="195" y="31"/>
                    <a:pt x="165" y="14"/>
                  </a:cubicBezTo>
                  <a:cubicBezTo>
                    <a:pt x="152" y="1"/>
                    <a:pt x="139"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97;p38">
              <a:extLst>
                <a:ext uri="{FF2B5EF4-FFF2-40B4-BE49-F238E27FC236}">
                  <a16:creationId xmlns:a16="http://schemas.microsoft.com/office/drawing/2014/main" id="{267990E2-3035-8156-0A4D-739CBA01CFC5}"/>
                </a:ext>
              </a:extLst>
            </p:cNvPr>
            <p:cNvSpPr/>
            <p:nvPr/>
          </p:nvSpPr>
          <p:spPr>
            <a:xfrm>
              <a:off x="3523234" y="4723341"/>
              <a:ext cx="41" cy="575"/>
            </a:xfrm>
            <a:custGeom>
              <a:avLst/>
              <a:gdLst/>
              <a:ahLst/>
              <a:cxnLst/>
              <a:rect l="l" t="t" r="r" b="b"/>
              <a:pathLst>
                <a:path w="1" h="14" extrusionOk="0">
                  <a:moveTo>
                    <a:pt x="0" y="1"/>
                  </a:moveTo>
                  <a:lnTo>
                    <a:pt x="0"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98;p38">
              <a:extLst>
                <a:ext uri="{FF2B5EF4-FFF2-40B4-BE49-F238E27FC236}">
                  <a16:creationId xmlns:a16="http://schemas.microsoft.com/office/drawing/2014/main" id="{6ED634C9-DBB9-760B-5548-696C9DA12EEC}"/>
                </a:ext>
              </a:extLst>
            </p:cNvPr>
            <p:cNvSpPr/>
            <p:nvPr/>
          </p:nvSpPr>
          <p:spPr>
            <a:xfrm>
              <a:off x="3159746" y="4689194"/>
              <a:ext cx="74784" cy="57156"/>
            </a:xfrm>
            <a:custGeom>
              <a:avLst/>
              <a:gdLst/>
              <a:ahLst/>
              <a:cxnLst/>
              <a:rect l="l" t="t" r="r" b="b"/>
              <a:pathLst>
                <a:path w="1820" h="1391" extrusionOk="0">
                  <a:moveTo>
                    <a:pt x="540" y="544"/>
                  </a:moveTo>
                  <a:cubicBezTo>
                    <a:pt x="548" y="544"/>
                    <a:pt x="551" y="550"/>
                    <a:pt x="552" y="557"/>
                  </a:cubicBezTo>
                  <a:lnTo>
                    <a:pt x="552" y="557"/>
                  </a:lnTo>
                  <a:cubicBezTo>
                    <a:pt x="540" y="557"/>
                    <a:pt x="540" y="557"/>
                    <a:pt x="540" y="544"/>
                  </a:cubicBezTo>
                  <a:close/>
                  <a:moveTo>
                    <a:pt x="563" y="571"/>
                  </a:moveTo>
                  <a:lnTo>
                    <a:pt x="563" y="571"/>
                  </a:lnTo>
                  <a:cubicBezTo>
                    <a:pt x="628" y="576"/>
                    <a:pt x="682" y="628"/>
                    <a:pt x="745" y="653"/>
                  </a:cubicBezTo>
                  <a:cubicBezTo>
                    <a:pt x="870" y="709"/>
                    <a:pt x="1022" y="736"/>
                    <a:pt x="1158" y="792"/>
                  </a:cubicBezTo>
                  <a:cubicBezTo>
                    <a:pt x="1106" y="814"/>
                    <a:pt x="1054" y="823"/>
                    <a:pt x="1003" y="823"/>
                  </a:cubicBezTo>
                  <a:cubicBezTo>
                    <a:pt x="932" y="823"/>
                    <a:pt x="864" y="807"/>
                    <a:pt x="801" y="792"/>
                  </a:cubicBezTo>
                  <a:cubicBezTo>
                    <a:pt x="684" y="764"/>
                    <a:pt x="628" y="663"/>
                    <a:pt x="563" y="571"/>
                  </a:cubicBezTo>
                  <a:close/>
                  <a:moveTo>
                    <a:pt x="318" y="858"/>
                  </a:moveTo>
                  <a:cubicBezTo>
                    <a:pt x="497" y="901"/>
                    <a:pt x="692" y="928"/>
                    <a:pt x="844" y="1053"/>
                  </a:cubicBezTo>
                  <a:cubicBezTo>
                    <a:pt x="910" y="1106"/>
                    <a:pt x="979" y="1136"/>
                    <a:pt x="1062" y="1189"/>
                  </a:cubicBezTo>
                  <a:cubicBezTo>
                    <a:pt x="927" y="1205"/>
                    <a:pt x="827" y="1219"/>
                    <a:pt x="718" y="1232"/>
                  </a:cubicBezTo>
                  <a:cubicBezTo>
                    <a:pt x="702" y="1234"/>
                    <a:pt x="687" y="1235"/>
                    <a:pt x="671" y="1235"/>
                  </a:cubicBezTo>
                  <a:cubicBezTo>
                    <a:pt x="604" y="1235"/>
                    <a:pt x="540" y="1216"/>
                    <a:pt x="483" y="1205"/>
                  </a:cubicBezTo>
                  <a:cubicBezTo>
                    <a:pt x="457" y="1189"/>
                    <a:pt x="457" y="1189"/>
                    <a:pt x="444" y="1176"/>
                  </a:cubicBezTo>
                  <a:cubicBezTo>
                    <a:pt x="374" y="1093"/>
                    <a:pt x="318" y="1010"/>
                    <a:pt x="278" y="914"/>
                  </a:cubicBezTo>
                  <a:cubicBezTo>
                    <a:pt x="265" y="875"/>
                    <a:pt x="278" y="858"/>
                    <a:pt x="318" y="858"/>
                  </a:cubicBezTo>
                  <a:close/>
                  <a:moveTo>
                    <a:pt x="119" y="0"/>
                  </a:moveTo>
                  <a:cubicBezTo>
                    <a:pt x="71" y="0"/>
                    <a:pt x="51" y="20"/>
                    <a:pt x="30" y="74"/>
                  </a:cubicBezTo>
                  <a:cubicBezTo>
                    <a:pt x="17" y="114"/>
                    <a:pt x="1" y="170"/>
                    <a:pt x="1" y="226"/>
                  </a:cubicBezTo>
                  <a:cubicBezTo>
                    <a:pt x="1" y="309"/>
                    <a:pt x="44" y="379"/>
                    <a:pt x="44" y="461"/>
                  </a:cubicBezTo>
                  <a:cubicBezTo>
                    <a:pt x="44" y="693"/>
                    <a:pt x="83" y="928"/>
                    <a:pt x="209" y="1136"/>
                  </a:cubicBezTo>
                  <a:cubicBezTo>
                    <a:pt x="265" y="1245"/>
                    <a:pt x="348" y="1341"/>
                    <a:pt x="483" y="1371"/>
                  </a:cubicBezTo>
                  <a:cubicBezTo>
                    <a:pt x="554" y="1385"/>
                    <a:pt x="624" y="1391"/>
                    <a:pt x="694" y="1391"/>
                  </a:cubicBezTo>
                  <a:cubicBezTo>
                    <a:pt x="817" y="1391"/>
                    <a:pt x="940" y="1373"/>
                    <a:pt x="1062" y="1354"/>
                  </a:cubicBezTo>
                  <a:cubicBezTo>
                    <a:pt x="1241" y="1341"/>
                    <a:pt x="1366" y="1219"/>
                    <a:pt x="1518" y="1136"/>
                  </a:cubicBezTo>
                  <a:cubicBezTo>
                    <a:pt x="1601" y="1093"/>
                    <a:pt x="1654" y="1040"/>
                    <a:pt x="1737" y="984"/>
                  </a:cubicBezTo>
                  <a:cubicBezTo>
                    <a:pt x="1793" y="941"/>
                    <a:pt x="1819" y="888"/>
                    <a:pt x="1806" y="832"/>
                  </a:cubicBezTo>
                  <a:cubicBezTo>
                    <a:pt x="1793" y="762"/>
                    <a:pt x="1737" y="762"/>
                    <a:pt x="1697" y="749"/>
                  </a:cubicBezTo>
                  <a:cubicBezTo>
                    <a:pt x="1654" y="723"/>
                    <a:pt x="1614" y="736"/>
                    <a:pt x="1571" y="723"/>
                  </a:cubicBezTo>
                  <a:cubicBezTo>
                    <a:pt x="1393" y="666"/>
                    <a:pt x="1227" y="627"/>
                    <a:pt x="1062" y="584"/>
                  </a:cubicBezTo>
                  <a:cubicBezTo>
                    <a:pt x="814" y="514"/>
                    <a:pt x="596" y="418"/>
                    <a:pt x="414" y="240"/>
                  </a:cubicBezTo>
                  <a:cubicBezTo>
                    <a:pt x="331" y="157"/>
                    <a:pt x="265" y="74"/>
                    <a:pt x="166" y="5"/>
                  </a:cubicBezTo>
                  <a:cubicBezTo>
                    <a:pt x="148" y="2"/>
                    <a:pt x="132"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99;p38">
              <a:extLst>
                <a:ext uri="{FF2B5EF4-FFF2-40B4-BE49-F238E27FC236}">
                  <a16:creationId xmlns:a16="http://schemas.microsoft.com/office/drawing/2014/main" id="{84E96BFB-A113-912E-C2D6-432C92BF4E02}"/>
                </a:ext>
              </a:extLst>
            </p:cNvPr>
            <p:cNvSpPr/>
            <p:nvPr/>
          </p:nvSpPr>
          <p:spPr>
            <a:xfrm>
              <a:off x="3192619" y="4632531"/>
              <a:ext cx="40802" cy="68949"/>
            </a:xfrm>
            <a:custGeom>
              <a:avLst/>
              <a:gdLst/>
              <a:ahLst/>
              <a:cxnLst/>
              <a:rect l="l" t="t" r="r" b="b"/>
              <a:pathLst>
                <a:path w="993" h="1678" extrusionOk="0">
                  <a:moveTo>
                    <a:pt x="924" y="0"/>
                  </a:moveTo>
                  <a:cubicBezTo>
                    <a:pt x="898" y="0"/>
                    <a:pt x="881" y="16"/>
                    <a:pt x="871" y="48"/>
                  </a:cubicBezTo>
                  <a:cubicBezTo>
                    <a:pt x="854" y="61"/>
                    <a:pt x="841" y="88"/>
                    <a:pt x="828" y="117"/>
                  </a:cubicBezTo>
                  <a:cubicBezTo>
                    <a:pt x="771" y="213"/>
                    <a:pt x="732" y="322"/>
                    <a:pt x="662" y="405"/>
                  </a:cubicBezTo>
                  <a:cubicBezTo>
                    <a:pt x="497" y="613"/>
                    <a:pt x="305" y="805"/>
                    <a:pt x="140" y="1014"/>
                  </a:cubicBezTo>
                  <a:cubicBezTo>
                    <a:pt x="27" y="1149"/>
                    <a:pt x="1" y="1288"/>
                    <a:pt x="27" y="1440"/>
                  </a:cubicBezTo>
                  <a:cubicBezTo>
                    <a:pt x="44" y="1480"/>
                    <a:pt x="57" y="1523"/>
                    <a:pt x="97" y="1549"/>
                  </a:cubicBezTo>
                  <a:lnTo>
                    <a:pt x="97" y="1562"/>
                  </a:lnTo>
                  <a:cubicBezTo>
                    <a:pt x="135" y="1635"/>
                    <a:pt x="193" y="1677"/>
                    <a:pt x="263" y="1677"/>
                  </a:cubicBezTo>
                  <a:cubicBezTo>
                    <a:pt x="272" y="1677"/>
                    <a:pt x="282" y="1677"/>
                    <a:pt x="292" y="1675"/>
                  </a:cubicBezTo>
                  <a:cubicBezTo>
                    <a:pt x="318" y="1675"/>
                    <a:pt x="345" y="1658"/>
                    <a:pt x="358" y="1619"/>
                  </a:cubicBezTo>
                  <a:cubicBezTo>
                    <a:pt x="375" y="1576"/>
                    <a:pt x="358" y="1549"/>
                    <a:pt x="318" y="1536"/>
                  </a:cubicBezTo>
                  <a:cubicBezTo>
                    <a:pt x="193" y="1440"/>
                    <a:pt x="179" y="1275"/>
                    <a:pt x="262" y="1149"/>
                  </a:cubicBezTo>
                  <a:cubicBezTo>
                    <a:pt x="358" y="1027"/>
                    <a:pt x="441" y="901"/>
                    <a:pt x="553" y="792"/>
                  </a:cubicBezTo>
                  <a:cubicBezTo>
                    <a:pt x="689" y="627"/>
                    <a:pt x="814" y="461"/>
                    <a:pt x="910" y="270"/>
                  </a:cubicBezTo>
                  <a:cubicBezTo>
                    <a:pt x="937" y="213"/>
                    <a:pt x="953" y="157"/>
                    <a:pt x="980" y="88"/>
                  </a:cubicBezTo>
                  <a:cubicBezTo>
                    <a:pt x="993" y="61"/>
                    <a:pt x="980" y="35"/>
                    <a:pt x="953" y="5"/>
                  </a:cubicBezTo>
                  <a:cubicBezTo>
                    <a:pt x="943" y="2"/>
                    <a:pt x="933" y="0"/>
                    <a:pt x="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700;p38">
              <a:extLst>
                <a:ext uri="{FF2B5EF4-FFF2-40B4-BE49-F238E27FC236}">
                  <a16:creationId xmlns:a16="http://schemas.microsoft.com/office/drawing/2014/main" id="{0264EE86-09D4-F26D-81F8-7DF4ACE1D21E}"/>
                </a:ext>
              </a:extLst>
            </p:cNvPr>
            <p:cNvSpPr/>
            <p:nvPr/>
          </p:nvSpPr>
          <p:spPr>
            <a:xfrm>
              <a:off x="3269130" y="4621929"/>
              <a:ext cx="40145" cy="42076"/>
            </a:xfrm>
            <a:custGeom>
              <a:avLst/>
              <a:gdLst/>
              <a:ahLst/>
              <a:cxnLst/>
              <a:rect l="l" t="t" r="r" b="b"/>
              <a:pathLst>
                <a:path w="977" h="1024" extrusionOk="0">
                  <a:moveTo>
                    <a:pt x="131" y="1"/>
                  </a:moveTo>
                  <a:cubicBezTo>
                    <a:pt x="105" y="1"/>
                    <a:pt x="80" y="5"/>
                    <a:pt x="54" y="15"/>
                  </a:cubicBezTo>
                  <a:cubicBezTo>
                    <a:pt x="27" y="31"/>
                    <a:pt x="1" y="31"/>
                    <a:pt x="1" y="71"/>
                  </a:cubicBezTo>
                  <a:cubicBezTo>
                    <a:pt x="14" y="114"/>
                    <a:pt x="27" y="167"/>
                    <a:pt x="83" y="197"/>
                  </a:cubicBezTo>
                  <a:cubicBezTo>
                    <a:pt x="206" y="237"/>
                    <a:pt x="315" y="332"/>
                    <a:pt x="414" y="415"/>
                  </a:cubicBezTo>
                  <a:cubicBezTo>
                    <a:pt x="536" y="511"/>
                    <a:pt x="645" y="637"/>
                    <a:pt x="728" y="776"/>
                  </a:cubicBezTo>
                  <a:cubicBezTo>
                    <a:pt x="745" y="802"/>
                    <a:pt x="758" y="815"/>
                    <a:pt x="784" y="828"/>
                  </a:cubicBezTo>
                  <a:cubicBezTo>
                    <a:pt x="827" y="858"/>
                    <a:pt x="854" y="885"/>
                    <a:pt x="854" y="941"/>
                  </a:cubicBezTo>
                  <a:cubicBezTo>
                    <a:pt x="867" y="954"/>
                    <a:pt x="867" y="981"/>
                    <a:pt x="880" y="994"/>
                  </a:cubicBezTo>
                  <a:cubicBezTo>
                    <a:pt x="893" y="1024"/>
                    <a:pt x="910" y="1024"/>
                    <a:pt x="936" y="1024"/>
                  </a:cubicBezTo>
                  <a:cubicBezTo>
                    <a:pt x="963" y="1024"/>
                    <a:pt x="976" y="1007"/>
                    <a:pt x="976" y="981"/>
                  </a:cubicBezTo>
                  <a:lnTo>
                    <a:pt x="976" y="885"/>
                  </a:lnTo>
                  <a:cubicBezTo>
                    <a:pt x="963" y="746"/>
                    <a:pt x="910" y="623"/>
                    <a:pt x="841" y="511"/>
                  </a:cubicBezTo>
                  <a:cubicBezTo>
                    <a:pt x="784" y="428"/>
                    <a:pt x="745" y="332"/>
                    <a:pt x="688" y="250"/>
                  </a:cubicBezTo>
                  <a:cubicBezTo>
                    <a:pt x="662" y="250"/>
                    <a:pt x="645" y="237"/>
                    <a:pt x="645" y="210"/>
                  </a:cubicBezTo>
                  <a:cubicBezTo>
                    <a:pt x="632" y="210"/>
                    <a:pt x="619" y="210"/>
                    <a:pt x="606" y="197"/>
                  </a:cubicBezTo>
                  <a:cubicBezTo>
                    <a:pt x="510" y="98"/>
                    <a:pt x="384" y="58"/>
                    <a:pt x="262" y="31"/>
                  </a:cubicBezTo>
                  <a:cubicBezTo>
                    <a:pt x="218" y="13"/>
                    <a:pt x="175"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701;p38">
              <a:extLst>
                <a:ext uri="{FF2B5EF4-FFF2-40B4-BE49-F238E27FC236}">
                  <a16:creationId xmlns:a16="http://schemas.microsoft.com/office/drawing/2014/main" id="{D15036A9-327A-AC7E-E670-74B3AFC48D1A}"/>
                </a:ext>
              </a:extLst>
            </p:cNvPr>
            <p:cNvSpPr/>
            <p:nvPr/>
          </p:nvSpPr>
          <p:spPr>
            <a:xfrm>
              <a:off x="3181360" y="4588358"/>
              <a:ext cx="52636" cy="17217"/>
            </a:xfrm>
            <a:custGeom>
              <a:avLst/>
              <a:gdLst/>
              <a:ahLst/>
              <a:cxnLst/>
              <a:rect l="l" t="t" r="r" b="b"/>
              <a:pathLst>
                <a:path w="1281" h="419" extrusionOk="0">
                  <a:moveTo>
                    <a:pt x="657" y="1"/>
                  </a:moveTo>
                  <a:cubicBezTo>
                    <a:pt x="635" y="1"/>
                    <a:pt x="614" y="2"/>
                    <a:pt x="592" y="5"/>
                  </a:cubicBezTo>
                  <a:cubicBezTo>
                    <a:pt x="371" y="5"/>
                    <a:pt x="219" y="22"/>
                    <a:pt x="70" y="61"/>
                  </a:cubicBezTo>
                  <a:cubicBezTo>
                    <a:pt x="27" y="75"/>
                    <a:pt x="0" y="88"/>
                    <a:pt x="0" y="131"/>
                  </a:cubicBezTo>
                  <a:cubicBezTo>
                    <a:pt x="14" y="171"/>
                    <a:pt x="40" y="187"/>
                    <a:pt x="83" y="187"/>
                  </a:cubicBezTo>
                  <a:cubicBezTo>
                    <a:pt x="235" y="187"/>
                    <a:pt x="371" y="200"/>
                    <a:pt x="523" y="227"/>
                  </a:cubicBezTo>
                  <a:cubicBezTo>
                    <a:pt x="675" y="253"/>
                    <a:pt x="840" y="283"/>
                    <a:pt x="979" y="366"/>
                  </a:cubicBezTo>
                  <a:cubicBezTo>
                    <a:pt x="1014" y="383"/>
                    <a:pt x="1049" y="418"/>
                    <a:pt x="1089" y="418"/>
                  </a:cubicBezTo>
                  <a:cubicBezTo>
                    <a:pt x="1111" y="418"/>
                    <a:pt x="1133" y="408"/>
                    <a:pt x="1158" y="379"/>
                  </a:cubicBezTo>
                  <a:cubicBezTo>
                    <a:pt x="1171" y="379"/>
                    <a:pt x="1184" y="392"/>
                    <a:pt x="1197" y="392"/>
                  </a:cubicBezTo>
                  <a:cubicBezTo>
                    <a:pt x="1209" y="392"/>
                    <a:pt x="1221" y="394"/>
                    <a:pt x="1231" y="394"/>
                  </a:cubicBezTo>
                  <a:cubicBezTo>
                    <a:pt x="1246" y="394"/>
                    <a:pt x="1259" y="389"/>
                    <a:pt x="1267" y="366"/>
                  </a:cubicBezTo>
                  <a:cubicBezTo>
                    <a:pt x="1280" y="336"/>
                    <a:pt x="1280" y="309"/>
                    <a:pt x="1254" y="283"/>
                  </a:cubicBezTo>
                  <a:cubicBezTo>
                    <a:pt x="1240" y="270"/>
                    <a:pt x="1211" y="240"/>
                    <a:pt x="1184" y="227"/>
                  </a:cubicBezTo>
                  <a:cubicBezTo>
                    <a:pt x="1014" y="92"/>
                    <a:pt x="830" y="1"/>
                    <a:pt x="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702;p38">
              <a:extLst>
                <a:ext uri="{FF2B5EF4-FFF2-40B4-BE49-F238E27FC236}">
                  <a16:creationId xmlns:a16="http://schemas.microsoft.com/office/drawing/2014/main" id="{F7FEABD3-6C55-7396-B81A-95AE9F3E9AB3}"/>
                </a:ext>
              </a:extLst>
            </p:cNvPr>
            <p:cNvSpPr/>
            <p:nvPr/>
          </p:nvSpPr>
          <p:spPr>
            <a:xfrm>
              <a:off x="3248749" y="4660554"/>
              <a:ext cx="44213" cy="28475"/>
            </a:xfrm>
            <a:custGeom>
              <a:avLst/>
              <a:gdLst/>
              <a:ahLst/>
              <a:cxnLst/>
              <a:rect l="l" t="t" r="r" b="b"/>
              <a:pathLst>
                <a:path w="1076" h="693" extrusionOk="0">
                  <a:moveTo>
                    <a:pt x="219" y="1"/>
                  </a:moveTo>
                  <a:cubicBezTo>
                    <a:pt x="179" y="1"/>
                    <a:pt x="123" y="1"/>
                    <a:pt x="83" y="14"/>
                  </a:cubicBezTo>
                  <a:cubicBezTo>
                    <a:pt x="53" y="27"/>
                    <a:pt x="1" y="27"/>
                    <a:pt x="14" y="84"/>
                  </a:cubicBezTo>
                  <a:cubicBezTo>
                    <a:pt x="25" y="106"/>
                    <a:pt x="37" y="139"/>
                    <a:pt x="76" y="139"/>
                  </a:cubicBezTo>
                  <a:cubicBezTo>
                    <a:pt x="82" y="139"/>
                    <a:pt x="89" y="138"/>
                    <a:pt x="96" y="136"/>
                  </a:cubicBezTo>
                  <a:cubicBezTo>
                    <a:pt x="192" y="136"/>
                    <a:pt x="288" y="166"/>
                    <a:pt x="371" y="179"/>
                  </a:cubicBezTo>
                  <a:cubicBezTo>
                    <a:pt x="510" y="219"/>
                    <a:pt x="645" y="302"/>
                    <a:pt x="632" y="497"/>
                  </a:cubicBezTo>
                  <a:lnTo>
                    <a:pt x="632" y="619"/>
                  </a:lnTo>
                  <a:cubicBezTo>
                    <a:pt x="643" y="666"/>
                    <a:pt x="675" y="692"/>
                    <a:pt x="717" y="692"/>
                  </a:cubicBezTo>
                  <a:cubicBezTo>
                    <a:pt x="726" y="692"/>
                    <a:pt x="735" y="691"/>
                    <a:pt x="745" y="689"/>
                  </a:cubicBezTo>
                  <a:cubicBezTo>
                    <a:pt x="753" y="684"/>
                    <a:pt x="762" y="683"/>
                    <a:pt x="771" y="683"/>
                  </a:cubicBezTo>
                  <a:cubicBezTo>
                    <a:pt x="789" y="683"/>
                    <a:pt x="807" y="689"/>
                    <a:pt x="827" y="689"/>
                  </a:cubicBezTo>
                  <a:cubicBezTo>
                    <a:pt x="880" y="689"/>
                    <a:pt x="950" y="689"/>
                    <a:pt x="1006" y="662"/>
                  </a:cubicBezTo>
                  <a:cubicBezTo>
                    <a:pt x="1046" y="646"/>
                    <a:pt x="1075" y="593"/>
                    <a:pt x="1059" y="550"/>
                  </a:cubicBezTo>
                  <a:cubicBezTo>
                    <a:pt x="1047" y="533"/>
                    <a:pt x="1034" y="528"/>
                    <a:pt x="1019" y="528"/>
                  </a:cubicBezTo>
                  <a:cubicBezTo>
                    <a:pt x="1000" y="528"/>
                    <a:pt x="980" y="537"/>
                    <a:pt x="963" y="537"/>
                  </a:cubicBezTo>
                  <a:cubicBezTo>
                    <a:pt x="936" y="546"/>
                    <a:pt x="907" y="563"/>
                    <a:pt x="878" y="563"/>
                  </a:cubicBezTo>
                  <a:cubicBezTo>
                    <a:pt x="866" y="563"/>
                    <a:pt x="853" y="559"/>
                    <a:pt x="841" y="550"/>
                  </a:cubicBezTo>
                  <a:cubicBezTo>
                    <a:pt x="827" y="537"/>
                    <a:pt x="811" y="537"/>
                    <a:pt x="811" y="510"/>
                  </a:cubicBezTo>
                  <a:cubicBezTo>
                    <a:pt x="819" y="496"/>
                    <a:pt x="826" y="492"/>
                    <a:pt x="832" y="492"/>
                  </a:cubicBezTo>
                  <a:cubicBezTo>
                    <a:pt x="840" y="492"/>
                    <a:pt x="847" y="497"/>
                    <a:pt x="854" y="497"/>
                  </a:cubicBezTo>
                  <a:cubicBezTo>
                    <a:pt x="893" y="497"/>
                    <a:pt x="923" y="497"/>
                    <a:pt x="950" y="480"/>
                  </a:cubicBezTo>
                  <a:cubicBezTo>
                    <a:pt x="976" y="480"/>
                    <a:pt x="1006" y="467"/>
                    <a:pt x="1006" y="427"/>
                  </a:cubicBezTo>
                  <a:cubicBezTo>
                    <a:pt x="1006" y="398"/>
                    <a:pt x="976" y="384"/>
                    <a:pt x="950" y="384"/>
                  </a:cubicBezTo>
                  <a:cubicBezTo>
                    <a:pt x="941" y="380"/>
                    <a:pt x="933" y="379"/>
                    <a:pt x="927" y="379"/>
                  </a:cubicBezTo>
                  <a:cubicBezTo>
                    <a:pt x="914" y="379"/>
                    <a:pt x="904" y="384"/>
                    <a:pt x="893" y="384"/>
                  </a:cubicBezTo>
                  <a:cubicBezTo>
                    <a:pt x="827" y="371"/>
                    <a:pt x="784" y="358"/>
                    <a:pt x="784" y="289"/>
                  </a:cubicBezTo>
                  <a:cubicBezTo>
                    <a:pt x="771" y="249"/>
                    <a:pt x="745" y="219"/>
                    <a:pt x="702" y="179"/>
                  </a:cubicBezTo>
                  <a:cubicBezTo>
                    <a:pt x="579" y="54"/>
                    <a:pt x="397"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703;p38">
              <a:extLst>
                <a:ext uri="{FF2B5EF4-FFF2-40B4-BE49-F238E27FC236}">
                  <a16:creationId xmlns:a16="http://schemas.microsoft.com/office/drawing/2014/main" id="{6125FD7B-F9AD-5D82-09EF-7D75C81E384F}"/>
                </a:ext>
              </a:extLst>
            </p:cNvPr>
            <p:cNvSpPr/>
            <p:nvPr/>
          </p:nvSpPr>
          <p:spPr>
            <a:xfrm>
              <a:off x="3168868" y="4616752"/>
              <a:ext cx="43103" cy="27325"/>
            </a:xfrm>
            <a:custGeom>
              <a:avLst/>
              <a:gdLst/>
              <a:ahLst/>
              <a:cxnLst/>
              <a:rect l="l" t="t" r="r" b="b"/>
              <a:pathLst>
                <a:path w="1049" h="665" extrusionOk="0">
                  <a:moveTo>
                    <a:pt x="155" y="0"/>
                  </a:moveTo>
                  <a:cubicBezTo>
                    <a:pt x="146" y="0"/>
                    <a:pt x="136" y="2"/>
                    <a:pt x="126" y="5"/>
                  </a:cubicBezTo>
                  <a:cubicBezTo>
                    <a:pt x="56" y="32"/>
                    <a:pt x="0" y="141"/>
                    <a:pt x="27" y="210"/>
                  </a:cubicBezTo>
                  <a:cubicBezTo>
                    <a:pt x="40" y="304"/>
                    <a:pt x="88" y="356"/>
                    <a:pt x="161" y="356"/>
                  </a:cubicBezTo>
                  <a:cubicBezTo>
                    <a:pt x="176" y="356"/>
                    <a:pt x="192" y="354"/>
                    <a:pt x="208" y="349"/>
                  </a:cubicBezTo>
                  <a:cubicBezTo>
                    <a:pt x="261" y="349"/>
                    <a:pt x="318" y="336"/>
                    <a:pt x="374" y="336"/>
                  </a:cubicBezTo>
                  <a:cubicBezTo>
                    <a:pt x="592" y="349"/>
                    <a:pt x="787" y="389"/>
                    <a:pt x="910" y="611"/>
                  </a:cubicBezTo>
                  <a:cubicBezTo>
                    <a:pt x="919" y="642"/>
                    <a:pt x="937" y="664"/>
                    <a:pt x="967" y="664"/>
                  </a:cubicBezTo>
                  <a:cubicBezTo>
                    <a:pt x="978" y="664"/>
                    <a:pt x="991" y="661"/>
                    <a:pt x="1005" y="654"/>
                  </a:cubicBezTo>
                  <a:cubicBezTo>
                    <a:pt x="1048" y="637"/>
                    <a:pt x="1035" y="597"/>
                    <a:pt x="1035" y="554"/>
                  </a:cubicBezTo>
                  <a:cubicBezTo>
                    <a:pt x="992" y="432"/>
                    <a:pt x="923" y="336"/>
                    <a:pt x="814" y="280"/>
                  </a:cubicBezTo>
                  <a:cubicBezTo>
                    <a:pt x="719" y="231"/>
                    <a:pt x="611" y="195"/>
                    <a:pt x="505" y="195"/>
                  </a:cubicBezTo>
                  <a:cubicBezTo>
                    <a:pt x="489" y="195"/>
                    <a:pt x="473" y="195"/>
                    <a:pt x="456" y="197"/>
                  </a:cubicBezTo>
                  <a:cubicBezTo>
                    <a:pt x="456" y="171"/>
                    <a:pt x="470" y="157"/>
                    <a:pt x="470" y="141"/>
                  </a:cubicBezTo>
                  <a:cubicBezTo>
                    <a:pt x="483" y="114"/>
                    <a:pt x="496" y="88"/>
                    <a:pt x="456" y="58"/>
                  </a:cubicBezTo>
                  <a:cubicBezTo>
                    <a:pt x="448" y="54"/>
                    <a:pt x="440" y="53"/>
                    <a:pt x="432" y="53"/>
                  </a:cubicBezTo>
                  <a:cubicBezTo>
                    <a:pt x="413" y="53"/>
                    <a:pt x="396" y="63"/>
                    <a:pt x="387" y="75"/>
                  </a:cubicBezTo>
                  <a:cubicBezTo>
                    <a:pt x="357" y="101"/>
                    <a:pt x="331" y="114"/>
                    <a:pt x="331" y="157"/>
                  </a:cubicBezTo>
                  <a:cubicBezTo>
                    <a:pt x="331" y="224"/>
                    <a:pt x="275" y="210"/>
                    <a:pt x="235" y="224"/>
                  </a:cubicBezTo>
                  <a:cubicBezTo>
                    <a:pt x="228" y="224"/>
                    <a:pt x="216" y="228"/>
                    <a:pt x="205" y="228"/>
                  </a:cubicBezTo>
                  <a:cubicBezTo>
                    <a:pt x="195" y="228"/>
                    <a:pt x="185" y="224"/>
                    <a:pt x="179" y="210"/>
                  </a:cubicBezTo>
                  <a:cubicBezTo>
                    <a:pt x="165" y="171"/>
                    <a:pt x="165" y="141"/>
                    <a:pt x="208" y="101"/>
                  </a:cubicBezTo>
                  <a:cubicBezTo>
                    <a:pt x="222" y="88"/>
                    <a:pt x="248" y="58"/>
                    <a:pt x="222" y="32"/>
                  </a:cubicBezTo>
                  <a:cubicBezTo>
                    <a:pt x="200" y="12"/>
                    <a:pt x="180"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704;p38">
              <a:extLst>
                <a:ext uri="{FF2B5EF4-FFF2-40B4-BE49-F238E27FC236}">
                  <a16:creationId xmlns:a16="http://schemas.microsoft.com/office/drawing/2014/main" id="{98621052-BF87-2D73-1DB0-EF9B7CB9A18C}"/>
                </a:ext>
              </a:extLst>
            </p:cNvPr>
            <p:cNvSpPr/>
            <p:nvPr/>
          </p:nvSpPr>
          <p:spPr>
            <a:xfrm>
              <a:off x="3253762" y="4668978"/>
              <a:ext cx="15409" cy="10067"/>
            </a:xfrm>
            <a:custGeom>
              <a:avLst/>
              <a:gdLst/>
              <a:ahLst/>
              <a:cxnLst/>
              <a:rect l="l" t="t" r="r" b="b"/>
              <a:pathLst>
                <a:path w="375" h="245" extrusionOk="0">
                  <a:moveTo>
                    <a:pt x="70" y="1"/>
                  </a:moveTo>
                  <a:cubicBezTo>
                    <a:pt x="44" y="14"/>
                    <a:pt x="14" y="1"/>
                    <a:pt x="1" y="44"/>
                  </a:cubicBezTo>
                  <a:cubicBezTo>
                    <a:pt x="1" y="70"/>
                    <a:pt x="1" y="97"/>
                    <a:pt x="27" y="97"/>
                  </a:cubicBezTo>
                  <a:cubicBezTo>
                    <a:pt x="127" y="140"/>
                    <a:pt x="193" y="179"/>
                    <a:pt x="275" y="236"/>
                  </a:cubicBezTo>
                  <a:cubicBezTo>
                    <a:pt x="288" y="241"/>
                    <a:pt x="299" y="244"/>
                    <a:pt x="310" y="244"/>
                  </a:cubicBezTo>
                  <a:cubicBezTo>
                    <a:pt x="325" y="244"/>
                    <a:pt x="337" y="238"/>
                    <a:pt x="345" y="222"/>
                  </a:cubicBezTo>
                  <a:cubicBezTo>
                    <a:pt x="375" y="193"/>
                    <a:pt x="375" y="166"/>
                    <a:pt x="345" y="153"/>
                  </a:cubicBezTo>
                  <a:cubicBezTo>
                    <a:pt x="262" y="84"/>
                    <a:pt x="180" y="14"/>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705;p38">
              <a:extLst>
                <a:ext uri="{FF2B5EF4-FFF2-40B4-BE49-F238E27FC236}">
                  <a16:creationId xmlns:a16="http://schemas.microsoft.com/office/drawing/2014/main" id="{746455FE-28CB-BB31-634E-3F7986297C70}"/>
                </a:ext>
              </a:extLst>
            </p:cNvPr>
            <p:cNvSpPr/>
            <p:nvPr/>
          </p:nvSpPr>
          <p:spPr>
            <a:xfrm>
              <a:off x="3168868" y="4746927"/>
              <a:ext cx="13601" cy="10560"/>
            </a:xfrm>
            <a:custGeom>
              <a:avLst/>
              <a:gdLst/>
              <a:ahLst/>
              <a:cxnLst/>
              <a:rect l="l" t="t" r="r" b="b"/>
              <a:pathLst>
                <a:path w="331" h="257" extrusionOk="0">
                  <a:moveTo>
                    <a:pt x="61" y="0"/>
                  </a:moveTo>
                  <a:cubicBezTo>
                    <a:pt x="42" y="0"/>
                    <a:pt x="23" y="12"/>
                    <a:pt x="13" y="32"/>
                  </a:cubicBezTo>
                  <a:cubicBezTo>
                    <a:pt x="0" y="48"/>
                    <a:pt x="13" y="75"/>
                    <a:pt x="27" y="88"/>
                  </a:cubicBezTo>
                  <a:cubicBezTo>
                    <a:pt x="70" y="171"/>
                    <a:pt x="152" y="214"/>
                    <a:pt x="235" y="253"/>
                  </a:cubicBezTo>
                  <a:cubicBezTo>
                    <a:pt x="245" y="256"/>
                    <a:pt x="254" y="257"/>
                    <a:pt x="263" y="257"/>
                  </a:cubicBezTo>
                  <a:cubicBezTo>
                    <a:pt x="304" y="257"/>
                    <a:pt x="331" y="233"/>
                    <a:pt x="331" y="197"/>
                  </a:cubicBezTo>
                  <a:cubicBezTo>
                    <a:pt x="331" y="171"/>
                    <a:pt x="318" y="157"/>
                    <a:pt x="304" y="157"/>
                  </a:cubicBezTo>
                  <a:cubicBezTo>
                    <a:pt x="248" y="144"/>
                    <a:pt x="222" y="88"/>
                    <a:pt x="165" y="62"/>
                  </a:cubicBezTo>
                  <a:cubicBezTo>
                    <a:pt x="139" y="48"/>
                    <a:pt x="109" y="19"/>
                    <a:pt x="83" y="5"/>
                  </a:cubicBezTo>
                  <a:cubicBezTo>
                    <a:pt x="76" y="2"/>
                    <a:pt x="6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706;p38">
              <a:extLst>
                <a:ext uri="{FF2B5EF4-FFF2-40B4-BE49-F238E27FC236}">
                  <a16:creationId xmlns:a16="http://schemas.microsoft.com/office/drawing/2014/main" id="{F7C2D156-7F57-8928-F85A-756BE7AED13B}"/>
                </a:ext>
              </a:extLst>
            </p:cNvPr>
            <p:cNvSpPr/>
            <p:nvPr/>
          </p:nvSpPr>
          <p:spPr>
            <a:xfrm>
              <a:off x="3185305" y="4633928"/>
              <a:ext cx="14710" cy="8670"/>
            </a:xfrm>
            <a:custGeom>
              <a:avLst/>
              <a:gdLst/>
              <a:ahLst/>
              <a:cxnLst/>
              <a:rect l="l" t="t" r="r" b="b"/>
              <a:pathLst>
                <a:path w="358" h="211" extrusionOk="0">
                  <a:moveTo>
                    <a:pt x="96" y="1"/>
                  </a:moveTo>
                  <a:cubicBezTo>
                    <a:pt x="40" y="1"/>
                    <a:pt x="14" y="1"/>
                    <a:pt x="0" y="40"/>
                  </a:cubicBezTo>
                  <a:cubicBezTo>
                    <a:pt x="0" y="54"/>
                    <a:pt x="0" y="97"/>
                    <a:pt x="27" y="110"/>
                  </a:cubicBezTo>
                  <a:cubicBezTo>
                    <a:pt x="109" y="136"/>
                    <a:pt x="192" y="179"/>
                    <a:pt x="275" y="206"/>
                  </a:cubicBezTo>
                  <a:cubicBezTo>
                    <a:pt x="278" y="209"/>
                    <a:pt x="283" y="211"/>
                    <a:pt x="289" y="211"/>
                  </a:cubicBezTo>
                  <a:cubicBezTo>
                    <a:pt x="304" y="211"/>
                    <a:pt x="325" y="199"/>
                    <a:pt x="344" y="179"/>
                  </a:cubicBezTo>
                  <a:cubicBezTo>
                    <a:pt x="357" y="153"/>
                    <a:pt x="344" y="136"/>
                    <a:pt x="331" y="123"/>
                  </a:cubicBezTo>
                  <a:cubicBezTo>
                    <a:pt x="248" y="70"/>
                    <a:pt x="166" y="14"/>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707;p38">
              <a:extLst>
                <a:ext uri="{FF2B5EF4-FFF2-40B4-BE49-F238E27FC236}">
                  <a16:creationId xmlns:a16="http://schemas.microsoft.com/office/drawing/2014/main" id="{E1C836C4-74DF-D132-7497-2611B831ABB0}"/>
                </a:ext>
              </a:extLst>
            </p:cNvPr>
            <p:cNvSpPr/>
            <p:nvPr/>
          </p:nvSpPr>
          <p:spPr>
            <a:xfrm>
              <a:off x="3166526" y="4689359"/>
              <a:ext cx="41" cy="41"/>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708;p38">
              <a:extLst>
                <a:ext uri="{FF2B5EF4-FFF2-40B4-BE49-F238E27FC236}">
                  <a16:creationId xmlns:a16="http://schemas.microsoft.com/office/drawing/2014/main" id="{3B7A5C67-850E-EA29-D5C6-E72E8B3EE689}"/>
                </a:ext>
              </a:extLst>
            </p:cNvPr>
            <p:cNvSpPr/>
            <p:nvPr/>
          </p:nvSpPr>
          <p:spPr>
            <a:xfrm>
              <a:off x="3196029" y="4696180"/>
              <a:ext cx="575" cy="575"/>
            </a:xfrm>
            <a:custGeom>
              <a:avLst/>
              <a:gdLst/>
              <a:ahLst/>
              <a:cxnLst/>
              <a:rect l="l" t="t" r="r" b="b"/>
              <a:pathLst>
                <a:path w="14" h="14" extrusionOk="0">
                  <a:moveTo>
                    <a:pt x="14" y="0"/>
                  </a:moveTo>
                  <a:lnTo>
                    <a:pt x="1" y="13"/>
                  </a:lnTo>
                  <a:lnTo>
                    <a:pt x="14" y="13"/>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709;p38">
              <a:extLst>
                <a:ext uri="{FF2B5EF4-FFF2-40B4-BE49-F238E27FC236}">
                  <a16:creationId xmlns:a16="http://schemas.microsoft.com/office/drawing/2014/main" id="{CD5484E4-EB75-337D-5E55-E578C2657827}"/>
                </a:ext>
              </a:extLst>
            </p:cNvPr>
            <p:cNvSpPr/>
            <p:nvPr/>
          </p:nvSpPr>
          <p:spPr>
            <a:xfrm>
              <a:off x="3351188" y="4659363"/>
              <a:ext cx="41" cy="575"/>
            </a:xfrm>
            <a:custGeom>
              <a:avLst/>
              <a:gdLst/>
              <a:ahLst/>
              <a:cxnLst/>
              <a:rect l="l" t="t" r="r" b="b"/>
              <a:pathLst>
                <a:path w="1" h="14" extrusionOk="0">
                  <a:moveTo>
                    <a:pt x="1" y="0"/>
                  </a:moveTo>
                  <a:lnTo>
                    <a:pt x="1" y="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710;p38">
              <a:extLst>
                <a:ext uri="{FF2B5EF4-FFF2-40B4-BE49-F238E27FC236}">
                  <a16:creationId xmlns:a16="http://schemas.microsoft.com/office/drawing/2014/main" id="{77370901-7193-10EB-D1AF-D49A64E23EAD}"/>
                </a:ext>
              </a:extLst>
            </p:cNvPr>
            <p:cNvSpPr/>
            <p:nvPr/>
          </p:nvSpPr>
          <p:spPr>
            <a:xfrm>
              <a:off x="3145077" y="4326447"/>
              <a:ext cx="1109" cy="1274"/>
            </a:xfrm>
            <a:custGeom>
              <a:avLst/>
              <a:gdLst/>
              <a:ahLst/>
              <a:cxnLst/>
              <a:rect l="l" t="t" r="r" b="b"/>
              <a:pathLst>
                <a:path w="27" h="31" extrusionOk="0">
                  <a:moveTo>
                    <a:pt x="0" y="0"/>
                  </a:moveTo>
                  <a:cubicBezTo>
                    <a:pt x="0" y="14"/>
                    <a:pt x="14" y="14"/>
                    <a:pt x="14" y="30"/>
                  </a:cubicBezTo>
                  <a:lnTo>
                    <a:pt x="27" y="14"/>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711;p38">
              <a:extLst>
                <a:ext uri="{FF2B5EF4-FFF2-40B4-BE49-F238E27FC236}">
                  <a16:creationId xmlns:a16="http://schemas.microsoft.com/office/drawing/2014/main" id="{130A6091-8D05-4D6D-B4C2-D09C72958E32}"/>
                </a:ext>
              </a:extLst>
            </p:cNvPr>
            <p:cNvSpPr/>
            <p:nvPr/>
          </p:nvSpPr>
          <p:spPr>
            <a:xfrm>
              <a:off x="3044241" y="4425105"/>
              <a:ext cx="1274" cy="411"/>
            </a:xfrm>
            <a:custGeom>
              <a:avLst/>
              <a:gdLst/>
              <a:ahLst/>
              <a:cxnLst/>
              <a:rect l="l" t="t" r="r" b="b"/>
              <a:pathLst>
                <a:path w="31" h="10" extrusionOk="0">
                  <a:moveTo>
                    <a:pt x="17" y="0"/>
                  </a:moveTo>
                  <a:cubicBezTo>
                    <a:pt x="13" y="0"/>
                    <a:pt x="9" y="3"/>
                    <a:pt x="1" y="10"/>
                  </a:cubicBezTo>
                  <a:lnTo>
                    <a:pt x="31" y="10"/>
                  </a:lnTo>
                  <a:cubicBezTo>
                    <a:pt x="24" y="3"/>
                    <a:pt x="21"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712;p38">
              <a:extLst>
                <a:ext uri="{FF2B5EF4-FFF2-40B4-BE49-F238E27FC236}">
                  <a16:creationId xmlns:a16="http://schemas.microsoft.com/office/drawing/2014/main" id="{19C20D76-40C9-6E86-7CF6-69AA37DB57CA}"/>
                </a:ext>
              </a:extLst>
            </p:cNvPr>
            <p:cNvSpPr/>
            <p:nvPr/>
          </p:nvSpPr>
          <p:spPr>
            <a:xfrm>
              <a:off x="3410029" y="4796893"/>
              <a:ext cx="56704" cy="17956"/>
            </a:xfrm>
            <a:custGeom>
              <a:avLst/>
              <a:gdLst/>
              <a:ahLst/>
              <a:cxnLst/>
              <a:rect l="l" t="t" r="r" b="b"/>
              <a:pathLst>
                <a:path w="1380" h="437" extrusionOk="0">
                  <a:moveTo>
                    <a:pt x="330" y="0"/>
                  </a:moveTo>
                  <a:cubicBezTo>
                    <a:pt x="224" y="0"/>
                    <a:pt x="116" y="22"/>
                    <a:pt x="1" y="43"/>
                  </a:cubicBezTo>
                  <a:cubicBezTo>
                    <a:pt x="44" y="99"/>
                    <a:pt x="84" y="139"/>
                    <a:pt x="126" y="168"/>
                  </a:cubicBezTo>
                  <a:cubicBezTo>
                    <a:pt x="222" y="251"/>
                    <a:pt x="345" y="304"/>
                    <a:pt x="470" y="360"/>
                  </a:cubicBezTo>
                  <a:cubicBezTo>
                    <a:pt x="574" y="408"/>
                    <a:pt x="677" y="437"/>
                    <a:pt x="780" y="437"/>
                  </a:cubicBezTo>
                  <a:cubicBezTo>
                    <a:pt x="855" y="437"/>
                    <a:pt x="931" y="421"/>
                    <a:pt x="1006" y="387"/>
                  </a:cubicBezTo>
                  <a:cubicBezTo>
                    <a:pt x="1132" y="334"/>
                    <a:pt x="1254" y="251"/>
                    <a:pt x="1350" y="168"/>
                  </a:cubicBezTo>
                  <a:cubicBezTo>
                    <a:pt x="1380" y="155"/>
                    <a:pt x="1380" y="125"/>
                    <a:pt x="1350" y="99"/>
                  </a:cubicBezTo>
                  <a:cubicBezTo>
                    <a:pt x="1289" y="71"/>
                    <a:pt x="1227" y="51"/>
                    <a:pt x="1162" y="51"/>
                  </a:cubicBezTo>
                  <a:cubicBezTo>
                    <a:pt x="1126" y="51"/>
                    <a:pt x="1088" y="57"/>
                    <a:pt x="1049" y="72"/>
                  </a:cubicBezTo>
                  <a:cubicBezTo>
                    <a:pt x="976" y="100"/>
                    <a:pt x="899" y="117"/>
                    <a:pt x="823" y="117"/>
                  </a:cubicBezTo>
                  <a:cubicBezTo>
                    <a:pt x="754" y="117"/>
                    <a:pt x="687" y="104"/>
                    <a:pt x="623" y="72"/>
                  </a:cubicBezTo>
                  <a:cubicBezTo>
                    <a:pt x="523" y="19"/>
                    <a:pt x="427"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713;p38">
              <a:extLst>
                <a:ext uri="{FF2B5EF4-FFF2-40B4-BE49-F238E27FC236}">
                  <a16:creationId xmlns:a16="http://schemas.microsoft.com/office/drawing/2014/main" id="{4C3697E0-66D9-1A58-9EAC-0E50175FBDE1}"/>
                </a:ext>
              </a:extLst>
            </p:cNvPr>
            <p:cNvSpPr/>
            <p:nvPr/>
          </p:nvSpPr>
          <p:spPr>
            <a:xfrm>
              <a:off x="3429342" y="4785593"/>
              <a:ext cx="30612" cy="8958"/>
            </a:xfrm>
            <a:custGeom>
              <a:avLst/>
              <a:gdLst/>
              <a:ahLst/>
              <a:cxnLst/>
              <a:rect l="l" t="t" r="r" b="b"/>
              <a:pathLst>
                <a:path w="745" h="218" extrusionOk="0">
                  <a:moveTo>
                    <a:pt x="0" y="0"/>
                  </a:moveTo>
                  <a:lnTo>
                    <a:pt x="0" y="17"/>
                  </a:lnTo>
                  <a:cubicBezTo>
                    <a:pt x="2" y="16"/>
                    <a:pt x="4" y="16"/>
                    <a:pt x="6" y="16"/>
                  </a:cubicBezTo>
                  <a:lnTo>
                    <a:pt x="6" y="16"/>
                  </a:lnTo>
                  <a:cubicBezTo>
                    <a:pt x="4" y="11"/>
                    <a:pt x="2" y="6"/>
                    <a:pt x="0" y="0"/>
                  </a:cubicBezTo>
                  <a:close/>
                  <a:moveTo>
                    <a:pt x="81" y="12"/>
                  </a:moveTo>
                  <a:cubicBezTo>
                    <a:pt x="56" y="12"/>
                    <a:pt x="31" y="13"/>
                    <a:pt x="6" y="16"/>
                  </a:cubicBezTo>
                  <a:lnTo>
                    <a:pt x="6" y="16"/>
                  </a:lnTo>
                  <a:cubicBezTo>
                    <a:pt x="49" y="118"/>
                    <a:pt x="141" y="167"/>
                    <a:pt x="235" y="195"/>
                  </a:cubicBezTo>
                  <a:cubicBezTo>
                    <a:pt x="284" y="210"/>
                    <a:pt x="332" y="217"/>
                    <a:pt x="378" y="217"/>
                  </a:cubicBezTo>
                  <a:cubicBezTo>
                    <a:pt x="504" y="217"/>
                    <a:pt x="624" y="163"/>
                    <a:pt x="744" y="43"/>
                  </a:cubicBezTo>
                  <a:cubicBezTo>
                    <a:pt x="619" y="43"/>
                    <a:pt x="496" y="30"/>
                    <a:pt x="371" y="30"/>
                  </a:cubicBezTo>
                  <a:cubicBezTo>
                    <a:pt x="275" y="30"/>
                    <a:pt x="177" y="12"/>
                    <a:pt x="81" y="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714;p38">
              <a:extLst>
                <a:ext uri="{FF2B5EF4-FFF2-40B4-BE49-F238E27FC236}">
                  <a16:creationId xmlns:a16="http://schemas.microsoft.com/office/drawing/2014/main" id="{5F8B0E3B-92C8-EED9-7926-35EA74948673}"/>
                </a:ext>
              </a:extLst>
            </p:cNvPr>
            <p:cNvSpPr/>
            <p:nvPr/>
          </p:nvSpPr>
          <p:spPr>
            <a:xfrm>
              <a:off x="3429342" y="4785593"/>
              <a:ext cx="41" cy="699"/>
            </a:xfrm>
            <a:custGeom>
              <a:avLst/>
              <a:gdLst/>
              <a:ahLst/>
              <a:cxnLst/>
              <a:rect l="l" t="t" r="r" b="b"/>
              <a:pathLst>
                <a:path w="1" h="17" extrusionOk="0">
                  <a:moveTo>
                    <a:pt x="0" y="0"/>
                  </a:moveTo>
                  <a:lnTo>
                    <a:pt x="0" y="0"/>
                  </a:lnTo>
                  <a:lnTo>
                    <a:pt x="0" y="0"/>
                  </a:lnTo>
                  <a:lnTo>
                    <a:pt x="0" y="1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715;p38">
              <a:extLst>
                <a:ext uri="{FF2B5EF4-FFF2-40B4-BE49-F238E27FC236}">
                  <a16:creationId xmlns:a16="http://schemas.microsoft.com/office/drawing/2014/main" id="{FA86302E-DCED-DACD-DAA8-C5F6A52FF201}"/>
                </a:ext>
              </a:extLst>
            </p:cNvPr>
            <p:cNvSpPr/>
            <p:nvPr/>
          </p:nvSpPr>
          <p:spPr>
            <a:xfrm>
              <a:off x="3170635" y="4724450"/>
              <a:ext cx="32790" cy="15532"/>
            </a:xfrm>
            <a:custGeom>
              <a:avLst/>
              <a:gdLst/>
              <a:ahLst/>
              <a:cxnLst/>
              <a:rect l="l" t="t" r="r" b="b"/>
              <a:pathLst>
                <a:path w="798" h="378" extrusionOk="0">
                  <a:moveTo>
                    <a:pt x="53" y="0"/>
                  </a:moveTo>
                  <a:cubicBezTo>
                    <a:pt x="13" y="0"/>
                    <a:pt x="0" y="17"/>
                    <a:pt x="13" y="56"/>
                  </a:cubicBezTo>
                  <a:cubicBezTo>
                    <a:pt x="53" y="152"/>
                    <a:pt x="109" y="235"/>
                    <a:pt x="179" y="318"/>
                  </a:cubicBezTo>
                  <a:cubicBezTo>
                    <a:pt x="192" y="331"/>
                    <a:pt x="192" y="331"/>
                    <a:pt x="218" y="347"/>
                  </a:cubicBezTo>
                  <a:cubicBezTo>
                    <a:pt x="275" y="358"/>
                    <a:pt x="339" y="377"/>
                    <a:pt x="406" y="377"/>
                  </a:cubicBezTo>
                  <a:cubicBezTo>
                    <a:pt x="422" y="377"/>
                    <a:pt x="437" y="376"/>
                    <a:pt x="453" y="374"/>
                  </a:cubicBezTo>
                  <a:cubicBezTo>
                    <a:pt x="562" y="361"/>
                    <a:pt x="662" y="347"/>
                    <a:pt x="797" y="331"/>
                  </a:cubicBezTo>
                  <a:cubicBezTo>
                    <a:pt x="714" y="278"/>
                    <a:pt x="645" y="248"/>
                    <a:pt x="579" y="195"/>
                  </a:cubicBezTo>
                  <a:cubicBezTo>
                    <a:pt x="427" y="70"/>
                    <a:pt x="232" y="43"/>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716;p38">
              <a:extLst>
                <a:ext uri="{FF2B5EF4-FFF2-40B4-BE49-F238E27FC236}">
                  <a16:creationId xmlns:a16="http://schemas.microsoft.com/office/drawing/2014/main" id="{6D323B38-154F-06A8-ED01-D19672833BCE}"/>
                </a:ext>
              </a:extLst>
            </p:cNvPr>
            <p:cNvSpPr/>
            <p:nvPr/>
          </p:nvSpPr>
          <p:spPr>
            <a:xfrm>
              <a:off x="3182428" y="4712082"/>
              <a:ext cx="24901" cy="10930"/>
            </a:xfrm>
            <a:custGeom>
              <a:avLst/>
              <a:gdLst/>
              <a:ahLst/>
              <a:cxnLst/>
              <a:rect l="l" t="t" r="r" b="b"/>
              <a:pathLst>
                <a:path w="606" h="266" extrusionOk="0">
                  <a:moveTo>
                    <a:pt x="1" y="0"/>
                  </a:moveTo>
                  <a:lnTo>
                    <a:pt x="1" y="13"/>
                  </a:lnTo>
                  <a:cubicBezTo>
                    <a:pt x="4" y="13"/>
                    <a:pt x="7" y="14"/>
                    <a:pt x="11" y="14"/>
                  </a:cubicBezTo>
                  <a:lnTo>
                    <a:pt x="11" y="14"/>
                  </a:lnTo>
                  <a:cubicBezTo>
                    <a:pt x="7" y="9"/>
                    <a:pt x="4" y="5"/>
                    <a:pt x="1" y="0"/>
                  </a:cubicBezTo>
                  <a:close/>
                  <a:moveTo>
                    <a:pt x="11" y="14"/>
                  </a:moveTo>
                  <a:cubicBezTo>
                    <a:pt x="76" y="106"/>
                    <a:pt x="132" y="207"/>
                    <a:pt x="249" y="235"/>
                  </a:cubicBezTo>
                  <a:cubicBezTo>
                    <a:pt x="312" y="250"/>
                    <a:pt x="380" y="266"/>
                    <a:pt x="451" y="266"/>
                  </a:cubicBezTo>
                  <a:cubicBezTo>
                    <a:pt x="502" y="266"/>
                    <a:pt x="554" y="257"/>
                    <a:pt x="606" y="235"/>
                  </a:cubicBezTo>
                  <a:cubicBezTo>
                    <a:pt x="470" y="179"/>
                    <a:pt x="318" y="152"/>
                    <a:pt x="193" y="96"/>
                  </a:cubicBezTo>
                  <a:cubicBezTo>
                    <a:pt x="130" y="71"/>
                    <a:pt x="76" y="19"/>
                    <a:pt x="11"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717;p38">
              <a:extLst>
                <a:ext uri="{FF2B5EF4-FFF2-40B4-BE49-F238E27FC236}">
                  <a16:creationId xmlns:a16="http://schemas.microsoft.com/office/drawing/2014/main" id="{8170921C-00B2-B005-3E6C-1E9C0C175E4D}"/>
                </a:ext>
              </a:extLst>
            </p:cNvPr>
            <p:cNvSpPr/>
            <p:nvPr/>
          </p:nvSpPr>
          <p:spPr>
            <a:xfrm>
              <a:off x="3181894" y="4711507"/>
              <a:ext cx="575" cy="1151"/>
            </a:xfrm>
            <a:custGeom>
              <a:avLst/>
              <a:gdLst/>
              <a:ahLst/>
              <a:cxnLst/>
              <a:rect l="l" t="t" r="r" b="b"/>
              <a:pathLst>
                <a:path w="14" h="28" extrusionOk="0">
                  <a:moveTo>
                    <a:pt x="1" y="1"/>
                  </a:moveTo>
                  <a:cubicBezTo>
                    <a:pt x="1" y="14"/>
                    <a:pt x="1" y="14"/>
                    <a:pt x="13" y="14"/>
                  </a:cubicBezTo>
                  <a:lnTo>
                    <a:pt x="13" y="14"/>
                  </a:lnTo>
                  <a:cubicBezTo>
                    <a:pt x="12" y="7"/>
                    <a:pt x="9" y="1"/>
                    <a:pt x="1" y="1"/>
                  </a:cubicBezTo>
                  <a:close/>
                  <a:moveTo>
                    <a:pt x="13" y="14"/>
                  </a:moveTo>
                  <a:cubicBezTo>
                    <a:pt x="14" y="18"/>
                    <a:pt x="14" y="23"/>
                    <a:pt x="14" y="27"/>
                  </a:cubicBezTo>
                  <a:lnTo>
                    <a:pt x="14" y="14"/>
                  </a:lnTo>
                  <a:cubicBezTo>
                    <a:pt x="14" y="14"/>
                    <a:pt x="13" y="14"/>
                    <a:pt x="13"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TextBox 590">
            <a:extLst>
              <a:ext uri="{FF2B5EF4-FFF2-40B4-BE49-F238E27FC236}">
                <a16:creationId xmlns:a16="http://schemas.microsoft.com/office/drawing/2014/main" id="{8CF4528B-2F14-DAAF-A3AF-D89AE50F0307}"/>
              </a:ext>
            </a:extLst>
          </p:cNvPr>
          <p:cNvSpPr txBox="1"/>
          <p:nvPr/>
        </p:nvSpPr>
        <p:spPr>
          <a:xfrm>
            <a:off x="914530" y="1276931"/>
            <a:ext cx="7574793" cy="880369"/>
          </a:xfrm>
          <a:prstGeom prst="rect">
            <a:avLst/>
          </a:prstGeom>
          <a:noFill/>
        </p:spPr>
        <p:txBody>
          <a:bodyPr wrap="square">
            <a:spAutoFit/>
          </a:bodyPr>
          <a:lstStyle/>
          <a:p>
            <a:pPr algn="just">
              <a:lnSpc>
                <a:spcPct val="150000"/>
              </a:lnSpc>
            </a:pPr>
            <a:r>
              <a:rPr lang="en-US" sz="1800" kern="0">
                <a:effectLst/>
                <a:latin typeface="Calibri" panose="020F0502020204030204" pitchFamily="34" charset="0"/>
                <a:ea typeface="Calibri" panose="020F0502020204030204" pitchFamily="34" charset="0"/>
                <a:cs typeface="Calibri" panose="020F0502020204030204" pitchFamily="34" charset="0"/>
              </a:rPr>
              <a:t>Câu ngạn ngữ ở cuối văn bản: </a:t>
            </a:r>
            <a:r>
              <a:rPr lang="en-US" sz="1800" i="1" kern="0">
                <a:effectLst/>
                <a:latin typeface="Calibri" panose="020F0502020204030204" pitchFamily="34" charset="0"/>
                <a:ea typeface="Calibri" panose="020F0502020204030204" pitchFamily="34" charset="0"/>
                <a:cs typeface="Calibri" panose="020F0502020204030204" pitchFamily="34" charset="0"/>
              </a:rPr>
              <a:t>“Nếu bạn hỏi đến số năm sống trên đời thì tôi hai mươi lăm tuổi, nhưng tính bằng niềm vui, thì hẳn tôi phải trăm tuổi rưỡi”</a:t>
            </a:r>
            <a:r>
              <a:rPr lang="en-US" sz="1800" kern="0">
                <a:effectLst/>
                <a:latin typeface="Calibri" panose="020F0502020204030204" pitchFamily="34" charset="0"/>
                <a:ea typeface="Calibri" panose="020F0502020204030204" pitchFamily="34" charset="0"/>
                <a:cs typeface="Calibri" panose="020F0502020204030204" pitchFamily="34" charset="0"/>
              </a:rPr>
              <a:t>. </a:t>
            </a:r>
            <a:endParaRPr lang="en-US" sz="1800">
              <a:latin typeface="Calibri" panose="020F0502020204030204" pitchFamily="34" charset="0"/>
              <a:ea typeface="Calibri" panose="020F0502020204030204" pitchFamily="34" charset="0"/>
              <a:cs typeface="Calibri" panose="020F0502020204030204" pitchFamily="34" charset="0"/>
            </a:endParaRPr>
          </a:p>
        </p:txBody>
      </p:sp>
      <p:sp>
        <p:nvSpPr>
          <p:cNvPr id="592" name="Rectangle: Rounded Corners 591">
            <a:extLst>
              <a:ext uri="{FF2B5EF4-FFF2-40B4-BE49-F238E27FC236}">
                <a16:creationId xmlns:a16="http://schemas.microsoft.com/office/drawing/2014/main" id="{E7558DC6-4FFA-C11C-D127-BA2A8C6D7344}"/>
              </a:ext>
            </a:extLst>
          </p:cNvPr>
          <p:cNvSpPr/>
          <p:nvPr/>
        </p:nvSpPr>
        <p:spPr>
          <a:xfrm>
            <a:off x="3160986" y="2325413"/>
            <a:ext cx="5226210" cy="2604001"/>
          </a:xfrm>
          <a:prstGeom prst="roundRect">
            <a:avLst/>
          </a:prstGeom>
          <a:ln>
            <a:solidFill>
              <a:schemeClr val="tx2">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Câu ngạn ngữ này đang nói đến </a:t>
            </a:r>
            <a:r>
              <a:rPr lang="vi-VN" sz="2000" b="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niềm vui, sự vui vẻ làm con người hạnh phúc, lạc quan, điều này giúp gia tăng tuổi thọ của con người, </a:t>
            </a:r>
            <a:r>
              <a:rPr lang="vi-VN" sz="200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nếu tính tuổi bằng niềm vui thì còn sống lâu hơn nữa.</a:t>
            </a:r>
            <a:endParaRPr lang="en-US" sz="200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3831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1"/>
                                        </p:tgtEl>
                                        <p:attrNameLst>
                                          <p:attrName>style.visibility</p:attrName>
                                        </p:attrNameLst>
                                      </p:cBhvr>
                                      <p:to>
                                        <p:strVal val="visible"/>
                                      </p:to>
                                    </p:set>
                                    <p:anim calcmode="lin" valueType="num">
                                      <p:cBhvr additive="base">
                                        <p:cTn id="12" dur="500" fill="hold"/>
                                        <p:tgtEl>
                                          <p:spTgt spid="591"/>
                                        </p:tgtEl>
                                        <p:attrNameLst>
                                          <p:attrName>ppt_x</p:attrName>
                                        </p:attrNameLst>
                                      </p:cBhvr>
                                      <p:tavLst>
                                        <p:tav tm="0">
                                          <p:val>
                                            <p:strVal val="#ppt_x"/>
                                          </p:val>
                                        </p:tav>
                                        <p:tav tm="100000">
                                          <p:val>
                                            <p:strVal val="#ppt_x"/>
                                          </p:val>
                                        </p:tav>
                                      </p:tavLst>
                                    </p:anim>
                                    <p:anim calcmode="lin" valueType="num">
                                      <p:cBhvr additive="base">
                                        <p:cTn id="13" dur="500" fill="hold"/>
                                        <p:tgtEl>
                                          <p:spTgt spid="59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92"/>
                                        </p:tgtEl>
                                        <p:attrNameLst>
                                          <p:attrName>style.visibility</p:attrName>
                                        </p:attrNameLst>
                                      </p:cBhvr>
                                      <p:to>
                                        <p:strVal val="visible"/>
                                      </p:to>
                                    </p:set>
                                    <p:animEffect transition="in" filter="barn(inVertical)">
                                      <p:cBhvr>
                                        <p:cTn id="18" dur="500"/>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91" grpId="0"/>
      <p:bldP spid="5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3" name="Title 2">
            <a:extLst>
              <a:ext uri="{FF2B5EF4-FFF2-40B4-BE49-F238E27FC236}">
                <a16:creationId xmlns:a16="http://schemas.microsoft.com/office/drawing/2014/main" id="{DB9B5DA9-FF78-0010-460E-833F7B565FE0}"/>
              </a:ext>
            </a:extLst>
          </p:cNvPr>
          <p:cNvSpPr>
            <a:spLocks noGrp="1"/>
          </p:cNvSpPr>
          <p:nvPr>
            <p:ph type="title"/>
          </p:nvPr>
        </p:nvSpPr>
        <p:spPr>
          <a:xfrm>
            <a:off x="720000" y="0"/>
            <a:ext cx="7704000" cy="572700"/>
          </a:xfrm>
        </p:spPr>
        <p:txBody>
          <a:bodyPr/>
          <a:lstStyle/>
          <a:p>
            <a:r>
              <a:rPr lang="en-US">
                <a:solidFill>
                  <a:srgbClr val="FF0000"/>
                </a:solidFill>
                <a:latin typeface="#9Slide03 SFU Futura_01" panose="00000700000000000000" pitchFamily="2" charset="0"/>
              </a:rPr>
              <a:t>II/ KHÁM PHÁ VĂN BẢN</a:t>
            </a:r>
          </a:p>
        </p:txBody>
      </p:sp>
      <p:sp>
        <p:nvSpPr>
          <p:cNvPr id="4" name="Rectangle: Rounded Corners 3">
            <a:extLst>
              <a:ext uri="{FF2B5EF4-FFF2-40B4-BE49-F238E27FC236}">
                <a16:creationId xmlns:a16="http://schemas.microsoft.com/office/drawing/2014/main" id="{F1DB478B-C7AA-7239-E77D-494014137DD4}"/>
              </a:ext>
            </a:extLst>
          </p:cNvPr>
          <p:cNvSpPr/>
          <p:nvPr/>
        </p:nvSpPr>
        <p:spPr>
          <a:xfrm>
            <a:off x="662150" y="635332"/>
            <a:ext cx="4235853" cy="572700"/>
          </a:xfrm>
          <a:prstGeom prst="roundRect">
            <a:avLst/>
          </a:prstGeom>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2/ Câu ngạn ngữ ở cuối bài</a:t>
            </a:r>
          </a:p>
        </p:txBody>
      </p:sp>
      <p:grpSp>
        <p:nvGrpSpPr>
          <p:cNvPr id="5" name="Google Shape;616;p38">
            <a:extLst>
              <a:ext uri="{FF2B5EF4-FFF2-40B4-BE49-F238E27FC236}">
                <a16:creationId xmlns:a16="http://schemas.microsoft.com/office/drawing/2014/main" id="{CA62936F-DD12-7DC4-455C-06CBC8E08D8C}"/>
              </a:ext>
            </a:extLst>
          </p:cNvPr>
          <p:cNvGrpSpPr/>
          <p:nvPr/>
        </p:nvGrpSpPr>
        <p:grpSpPr>
          <a:xfrm>
            <a:off x="0" y="2061099"/>
            <a:ext cx="2520409" cy="3082516"/>
            <a:chOff x="3022257" y="4239869"/>
            <a:chExt cx="543004" cy="664106"/>
          </a:xfrm>
        </p:grpSpPr>
        <p:sp>
          <p:nvSpPr>
            <p:cNvPr id="6" name="Google Shape;617;p38">
              <a:extLst>
                <a:ext uri="{FF2B5EF4-FFF2-40B4-BE49-F238E27FC236}">
                  <a16:creationId xmlns:a16="http://schemas.microsoft.com/office/drawing/2014/main" id="{8EC29261-F415-0381-385B-E6389726B672}"/>
                </a:ext>
              </a:extLst>
            </p:cNvPr>
            <p:cNvSpPr/>
            <p:nvPr/>
          </p:nvSpPr>
          <p:spPr>
            <a:xfrm>
              <a:off x="3022257" y="4782881"/>
              <a:ext cx="225872" cy="121092"/>
            </a:xfrm>
            <a:custGeom>
              <a:avLst/>
              <a:gdLst/>
              <a:ahLst/>
              <a:cxnLst/>
              <a:rect l="l" t="t" r="r" b="b"/>
              <a:pathLst>
                <a:path w="5497" h="2947" extrusionOk="0">
                  <a:moveTo>
                    <a:pt x="1610" y="0"/>
                  </a:moveTo>
                  <a:lnTo>
                    <a:pt x="1019" y="523"/>
                  </a:lnTo>
                  <a:lnTo>
                    <a:pt x="0" y="205"/>
                  </a:lnTo>
                  <a:lnTo>
                    <a:pt x="0" y="2933"/>
                  </a:lnTo>
                  <a:lnTo>
                    <a:pt x="5496" y="2946"/>
                  </a:lnTo>
                  <a:lnTo>
                    <a:pt x="4091" y="2133"/>
                  </a:lnTo>
                  <a:lnTo>
                    <a:pt x="4395" y="1472"/>
                  </a:lnTo>
                  <a:cubicBezTo>
                    <a:pt x="4395" y="1472"/>
                    <a:pt x="2136" y="413"/>
                    <a:pt x="1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18;p38">
              <a:extLst>
                <a:ext uri="{FF2B5EF4-FFF2-40B4-BE49-F238E27FC236}">
                  <a16:creationId xmlns:a16="http://schemas.microsoft.com/office/drawing/2014/main" id="{8B6D25DB-7B27-E719-7C9B-E13065058BE5}"/>
                </a:ext>
              </a:extLst>
            </p:cNvPr>
            <p:cNvSpPr/>
            <p:nvPr/>
          </p:nvSpPr>
          <p:spPr>
            <a:xfrm>
              <a:off x="3022257" y="4239869"/>
              <a:ext cx="543004" cy="664097"/>
            </a:xfrm>
            <a:custGeom>
              <a:avLst/>
              <a:gdLst/>
              <a:ahLst/>
              <a:cxnLst/>
              <a:rect l="l" t="t" r="r" b="b"/>
              <a:pathLst>
                <a:path w="13215" h="16162" extrusionOk="0">
                  <a:moveTo>
                    <a:pt x="966" y="5209"/>
                  </a:moveTo>
                  <a:cubicBezTo>
                    <a:pt x="966" y="5209"/>
                    <a:pt x="979" y="5209"/>
                    <a:pt x="979" y="5222"/>
                  </a:cubicBezTo>
                  <a:lnTo>
                    <a:pt x="949" y="5222"/>
                  </a:lnTo>
                  <a:cubicBezTo>
                    <a:pt x="966" y="5222"/>
                    <a:pt x="966" y="5222"/>
                    <a:pt x="966" y="5209"/>
                  </a:cubicBezTo>
                  <a:close/>
                  <a:moveTo>
                    <a:pt x="1019" y="5497"/>
                  </a:moveTo>
                  <a:lnTo>
                    <a:pt x="1019" y="5510"/>
                  </a:lnTo>
                  <a:lnTo>
                    <a:pt x="1019" y="5527"/>
                  </a:lnTo>
                  <a:cubicBezTo>
                    <a:pt x="1005" y="5527"/>
                    <a:pt x="1005" y="5510"/>
                    <a:pt x="1005" y="5510"/>
                  </a:cubicBezTo>
                  <a:cubicBezTo>
                    <a:pt x="1005" y="5510"/>
                    <a:pt x="1005" y="5497"/>
                    <a:pt x="1019" y="5497"/>
                  </a:cubicBezTo>
                  <a:close/>
                  <a:moveTo>
                    <a:pt x="757" y="8060"/>
                  </a:moveTo>
                  <a:cubicBezTo>
                    <a:pt x="757" y="8060"/>
                    <a:pt x="757" y="8073"/>
                    <a:pt x="744" y="8073"/>
                  </a:cubicBezTo>
                  <a:lnTo>
                    <a:pt x="757" y="8060"/>
                  </a:lnTo>
                  <a:close/>
                  <a:moveTo>
                    <a:pt x="1019" y="5579"/>
                  </a:moveTo>
                  <a:lnTo>
                    <a:pt x="1019" y="5593"/>
                  </a:lnTo>
                  <a:cubicBezTo>
                    <a:pt x="1048" y="5609"/>
                    <a:pt x="1032" y="5609"/>
                    <a:pt x="1019" y="5622"/>
                  </a:cubicBezTo>
                  <a:cubicBezTo>
                    <a:pt x="1062" y="5758"/>
                    <a:pt x="1114" y="5910"/>
                    <a:pt x="1157" y="6062"/>
                  </a:cubicBezTo>
                  <a:cubicBezTo>
                    <a:pt x="1171" y="6119"/>
                    <a:pt x="1144" y="6188"/>
                    <a:pt x="1171" y="6241"/>
                  </a:cubicBezTo>
                  <a:cubicBezTo>
                    <a:pt x="1240" y="6353"/>
                    <a:pt x="1336" y="6436"/>
                    <a:pt x="1445" y="6489"/>
                  </a:cubicBezTo>
                  <a:cubicBezTo>
                    <a:pt x="1627" y="6585"/>
                    <a:pt x="1832" y="6654"/>
                    <a:pt x="2024" y="6724"/>
                  </a:cubicBezTo>
                  <a:cubicBezTo>
                    <a:pt x="2080" y="6750"/>
                    <a:pt x="2136" y="6767"/>
                    <a:pt x="2189" y="6767"/>
                  </a:cubicBezTo>
                  <a:cubicBezTo>
                    <a:pt x="2384" y="6793"/>
                    <a:pt x="2550" y="6863"/>
                    <a:pt x="2741" y="6876"/>
                  </a:cubicBezTo>
                  <a:cubicBezTo>
                    <a:pt x="2784" y="6876"/>
                    <a:pt x="2798" y="6889"/>
                    <a:pt x="2811" y="6915"/>
                  </a:cubicBezTo>
                  <a:cubicBezTo>
                    <a:pt x="2824" y="6938"/>
                    <a:pt x="2846" y="6945"/>
                    <a:pt x="2865" y="6945"/>
                  </a:cubicBezTo>
                  <a:cubicBezTo>
                    <a:pt x="2884" y="6945"/>
                    <a:pt x="2900" y="6938"/>
                    <a:pt x="2907" y="6932"/>
                  </a:cubicBezTo>
                  <a:cubicBezTo>
                    <a:pt x="2939" y="6893"/>
                    <a:pt x="2977" y="6884"/>
                    <a:pt x="3019" y="6884"/>
                  </a:cubicBezTo>
                  <a:cubicBezTo>
                    <a:pt x="3055" y="6884"/>
                    <a:pt x="3094" y="6891"/>
                    <a:pt x="3133" y="6891"/>
                  </a:cubicBezTo>
                  <a:cubicBezTo>
                    <a:pt x="3144" y="6891"/>
                    <a:pt x="3156" y="6891"/>
                    <a:pt x="3168" y="6889"/>
                  </a:cubicBezTo>
                  <a:lnTo>
                    <a:pt x="3168" y="6889"/>
                  </a:lnTo>
                  <a:cubicBezTo>
                    <a:pt x="3128" y="7028"/>
                    <a:pt x="3072" y="7150"/>
                    <a:pt x="3046" y="7289"/>
                  </a:cubicBezTo>
                  <a:cubicBezTo>
                    <a:pt x="2989" y="7481"/>
                    <a:pt x="2933" y="7689"/>
                    <a:pt x="2907" y="7908"/>
                  </a:cubicBezTo>
                  <a:cubicBezTo>
                    <a:pt x="2907" y="7990"/>
                    <a:pt x="2894" y="8073"/>
                    <a:pt x="2894" y="8156"/>
                  </a:cubicBezTo>
                  <a:cubicBezTo>
                    <a:pt x="2894" y="8212"/>
                    <a:pt x="2894" y="8268"/>
                    <a:pt x="2950" y="8308"/>
                  </a:cubicBezTo>
                  <a:cubicBezTo>
                    <a:pt x="2963" y="8321"/>
                    <a:pt x="2976" y="8337"/>
                    <a:pt x="2950" y="8364"/>
                  </a:cubicBezTo>
                  <a:cubicBezTo>
                    <a:pt x="2941" y="8370"/>
                    <a:pt x="2934" y="8374"/>
                    <a:pt x="2927" y="8374"/>
                  </a:cubicBezTo>
                  <a:cubicBezTo>
                    <a:pt x="2920" y="8374"/>
                    <a:pt x="2913" y="8370"/>
                    <a:pt x="2907" y="8364"/>
                  </a:cubicBezTo>
                  <a:cubicBezTo>
                    <a:pt x="2890" y="8346"/>
                    <a:pt x="2876" y="8339"/>
                    <a:pt x="2861" y="8339"/>
                  </a:cubicBezTo>
                  <a:cubicBezTo>
                    <a:pt x="2841" y="8339"/>
                    <a:pt x="2821" y="8354"/>
                    <a:pt x="2798" y="8377"/>
                  </a:cubicBezTo>
                  <a:cubicBezTo>
                    <a:pt x="2715" y="8473"/>
                    <a:pt x="2619" y="8473"/>
                    <a:pt x="2493" y="8473"/>
                  </a:cubicBezTo>
                  <a:cubicBezTo>
                    <a:pt x="2232" y="8460"/>
                    <a:pt x="1997" y="8351"/>
                    <a:pt x="1763" y="8255"/>
                  </a:cubicBezTo>
                  <a:cubicBezTo>
                    <a:pt x="1653" y="8212"/>
                    <a:pt x="1544" y="8172"/>
                    <a:pt x="1445" y="8103"/>
                  </a:cubicBezTo>
                  <a:cubicBezTo>
                    <a:pt x="1240" y="7964"/>
                    <a:pt x="1048" y="7798"/>
                    <a:pt x="866" y="7620"/>
                  </a:cubicBezTo>
                  <a:cubicBezTo>
                    <a:pt x="771" y="7524"/>
                    <a:pt x="688" y="7398"/>
                    <a:pt x="592" y="7302"/>
                  </a:cubicBezTo>
                  <a:cubicBezTo>
                    <a:pt x="523" y="7233"/>
                    <a:pt x="536" y="7220"/>
                    <a:pt x="579" y="7137"/>
                  </a:cubicBezTo>
                  <a:cubicBezTo>
                    <a:pt x="757" y="6833"/>
                    <a:pt x="896" y="6519"/>
                    <a:pt x="949" y="6171"/>
                  </a:cubicBezTo>
                  <a:cubicBezTo>
                    <a:pt x="979" y="6023"/>
                    <a:pt x="1005" y="5857"/>
                    <a:pt x="1005" y="5705"/>
                  </a:cubicBezTo>
                  <a:cubicBezTo>
                    <a:pt x="1005" y="5675"/>
                    <a:pt x="992" y="5636"/>
                    <a:pt x="1019" y="5622"/>
                  </a:cubicBezTo>
                  <a:lnTo>
                    <a:pt x="1019" y="5593"/>
                  </a:lnTo>
                  <a:cubicBezTo>
                    <a:pt x="1019" y="5593"/>
                    <a:pt x="1005" y="5593"/>
                    <a:pt x="1005" y="5579"/>
                  </a:cubicBezTo>
                  <a:close/>
                  <a:moveTo>
                    <a:pt x="2768" y="8652"/>
                  </a:moveTo>
                  <a:cubicBezTo>
                    <a:pt x="2768" y="8668"/>
                    <a:pt x="2768" y="8668"/>
                    <a:pt x="2755" y="8668"/>
                  </a:cubicBezTo>
                  <a:lnTo>
                    <a:pt x="2755" y="8652"/>
                  </a:lnTo>
                  <a:close/>
                  <a:moveTo>
                    <a:pt x="370" y="7276"/>
                  </a:moveTo>
                  <a:cubicBezTo>
                    <a:pt x="387" y="7302"/>
                    <a:pt x="387" y="7345"/>
                    <a:pt x="400" y="7372"/>
                  </a:cubicBezTo>
                  <a:cubicBezTo>
                    <a:pt x="413" y="7428"/>
                    <a:pt x="440" y="7468"/>
                    <a:pt x="496" y="7468"/>
                  </a:cubicBezTo>
                  <a:cubicBezTo>
                    <a:pt x="523" y="7468"/>
                    <a:pt x="552" y="7494"/>
                    <a:pt x="566" y="7524"/>
                  </a:cubicBezTo>
                  <a:cubicBezTo>
                    <a:pt x="744" y="7785"/>
                    <a:pt x="979" y="7990"/>
                    <a:pt x="1227" y="8185"/>
                  </a:cubicBezTo>
                  <a:cubicBezTo>
                    <a:pt x="1419" y="8321"/>
                    <a:pt x="1640" y="8420"/>
                    <a:pt x="1845" y="8503"/>
                  </a:cubicBezTo>
                  <a:cubicBezTo>
                    <a:pt x="1984" y="8556"/>
                    <a:pt x="2093" y="8625"/>
                    <a:pt x="2232" y="8652"/>
                  </a:cubicBezTo>
                  <a:cubicBezTo>
                    <a:pt x="2337" y="8677"/>
                    <a:pt x="2442" y="8692"/>
                    <a:pt x="2544" y="8692"/>
                  </a:cubicBezTo>
                  <a:cubicBezTo>
                    <a:pt x="2616" y="8692"/>
                    <a:pt x="2687" y="8684"/>
                    <a:pt x="2755" y="8668"/>
                  </a:cubicBezTo>
                  <a:lnTo>
                    <a:pt x="2755" y="8668"/>
                  </a:lnTo>
                  <a:cubicBezTo>
                    <a:pt x="2755" y="8764"/>
                    <a:pt x="2728" y="8817"/>
                    <a:pt x="2646" y="8817"/>
                  </a:cubicBezTo>
                  <a:lnTo>
                    <a:pt x="2619" y="8817"/>
                  </a:lnTo>
                  <a:cubicBezTo>
                    <a:pt x="2593" y="8773"/>
                    <a:pt x="2562" y="8761"/>
                    <a:pt x="2527" y="8761"/>
                  </a:cubicBezTo>
                  <a:cubicBezTo>
                    <a:pt x="2487" y="8761"/>
                    <a:pt x="2442" y="8777"/>
                    <a:pt x="2398" y="8777"/>
                  </a:cubicBezTo>
                  <a:cubicBezTo>
                    <a:pt x="2288" y="8764"/>
                    <a:pt x="2163" y="8734"/>
                    <a:pt x="2054" y="8708"/>
                  </a:cubicBezTo>
                  <a:cubicBezTo>
                    <a:pt x="1819" y="8638"/>
                    <a:pt x="1610" y="8503"/>
                    <a:pt x="1392" y="8404"/>
                  </a:cubicBezTo>
                  <a:cubicBezTo>
                    <a:pt x="1171" y="8294"/>
                    <a:pt x="966" y="8185"/>
                    <a:pt x="757" y="8060"/>
                  </a:cubicBezTo>
                  <a:cubicBezTo>
                    <a:pt x="592" y="7977"/>
                    <a:pt x="483" y="7825"/>
                    <a:pt x="357" y="7703"/>
                  </a:cubicBezTo>
                  <a:cubicBezTo>
                    <a:pt x="344" y="7676"/>
                    <a:pt x="331" y="7660"/>
                    <a:pt x="331" y="7633"/>
                  </a:cubicBezTo>
                  <a:cubicBezTo>
                    <a:pt x="331" y="7511"/>
                    <a:pt x="344" y="7398"/>
                    <a:pt x="370" y="7276"/>
                  </a:cubicBezTo>
                  <a:close/>
                  <a:moveTo>
                    <a:pt x="6753" y="9343"/>
                  </a:moveTo>
                  <a:lnTo>
                    <a:pt x="6753" y="9343"/>
                  </a:lnTo>
                  <a:cubicBezTo>
                    <a:pt x="6779" y="9356"/>
                    <a:pt x="6792" y="9382"/>
                    <a:pt x="6779" y="9425"/>
                  </a:cubicBezTo>
                  <a:cubicBezTo>
                    <a:pt x="6766" y="9382"/>
                    <a:pt x="6723" y="9382"/>
                    <a:pt x="6753" y="9343"/>
                  </a:cubicBezTo>
                  <a:close/>
                  <a:moveTo>
                    <a:pt x="6958" y="9412"/>
                  </a:moveTo>
                  <a:lnTo>
                    <a:pt x="6958" y="9412"/>
                  </a:lnTo>
                  <a:cubicBezTo>
                    <a:pt x="6980" y="9423"/>
                    <a:pt x="6983" y="9443"/>
                    <a:pt x="6984" y="9465"/>
                  </a:cubicBezTo>
                  <a:lnTo>
                    <a:pt x="6984" y="9465"/>
                  </a:lnTo>
                  <a:cubicBezTo>
                    <a:pt x="6958" y="9452"/>
                    <a:pt x="6958" y="9439"/>
                    <a:pt x="6958" y="9412"/>
                  </a:cubicBezTo>
                  <a:close/>
                  <a:moveTo>
                    <a:pt x="6995" y="9473"/>
                  </a:moveTo>
                  <a:cubicBezTo>
                    <a:pt x="7001" y="9473"/>
                    <a:pt x="7001" y="9483"/>
                    <a:pt x="7001" y="9495"/>
                  </a:cubicBezTo>
                  <a:cubicBezTo>
                    <a:pt x="7014" y="9495"/>
                    <a:pt x="7001" y="9508"/>
                    <a:pt x="7001" y="9508"/>
                  </a:cubicBezTo>
                  <a:cubicBezTo>
                    <a:pt x="6989" y="9499"/>
                    <a:pt x="6986" y="9488"/>
                    <a:pt x="6985" y="9478"/>
                  </a:cubicBezTo>
                  <a:lnTo>
                    <a:pt x="6985" y="9478"/>
                  </a:lnTo>
                  <a:cubicBezTo>
                    <a:pt x="6989" y="9474"/>
                    <a:pt x="6992" y="9473"/>
                    <a:pt x="6995" y="9473"/>
                  </a:cubicBezTo>
                  <a:close/>
                  <a:moveTo>
                    <a:pt x="7014" y="9548"/>
                  </a:moveTo>
                  <a:cubicBezTo>
                    <a:pt x="7027" y="9548"/>
                    <a:pt x="7014" y="9561"/>
                    <a:pt x="7014" y="9577"/>
                  </a:cubicBezTo>
                  <a:cubicBezTo>
                    <a:pt x="7054" y="9577"/>
                    <a:pt x="7027" y="9604"/>
                    <a:pt x="7040" y="9630"/>
                  </a:cubicBezTo>
                  <a:cubicBezTo>
                    <a:pt x="7014" y="9617"/>
                    <a:pt x="7027" y="9591"/>
                    <a:pt x="7014" y="9577"/>
                  </a:cubicBezTo>
                  <a:cubicBezTo>
                    <a:pt x="7014" y="9561"/>
                    <a:pt x="7001" y="9548"/>
                    <a:pt x="7014" y="9548"/>
                  </a:cubicBezTo>
                  <a:close/>
                  <a:moveTo>
                    <a:pt x="2782" y="8940"/>
                  </a:moveTo>
                  <a:cubicBezTo>
                    <a:pt x="2872" y="8940"/>
                    <a:pt x="2942" y="8978"/>
                    <a:pt x="3003" y="9038"/>
                  </a:cubicBezTo>
                  <a:cubicBezTo>
                    <a:pt x="3032" y="9065"/>
                    <a:pt x="3016" y="9108"/>
                    <a:pt x="3016" y="9134"/>
                  </a:cubicBezTo>
                  <a:cubicBezTo>
                    <a:pt x="2989" y="9204"/>
                    <a:pt x="2963" y="9273"/>
                    <a:pt x="2920" y="9343"/>
                  </a:cubicBezTo>
                  <a:cubicBezTo>
                    <a:pt x="2880" y="9439"/>
                    <a:pt x="2851" y="9548"/>
                    <a:pt x="2798" y="9644"/>
                  </a:cubicBezTo>
                  <a:cubicBezTo>
                    <a:pt x="2798" y="9535"/>
                    <a:pt x="2798" y="9412"/>
                    <a:pt x="2755" y="9300"/>
                  </a:cubicBezTo>
                  <a:cubicBezTo>
                    <a:pt x="2728" y="9230"/>
                    <a:pt x="2659" y="9177"/>
                    <a:pt x="2603" y="9121"/>
                  </a:cubicBezTo>
                  <a:cubicBezTo>
                    <a:pt x="2588" y="9114"/>
                    <a:pt x="2565" y="9103"/>
                    <a:pt x="2542" y="9103"/>
                  </a:cubicBezTo>
                  <a:cubicBezTo>
                    <a:pt x="2523" y="9103"/>
                    <a:pt x="2505" y="9110"/>
                    <a:pt x="2493" y="9134"/>
                  </a:cubicBezTo>
                  <a:cubicBezTo>
                    <a:pt x="2467" y="9177"/>
                    <a:pt x="2493" y="9204"/>
                    <a:pt x="2520" y="9230"/>
                  </a:cubicBezTo>
                  <a:cubicBezTo>
                    <a:pt x="2589" y="9286"/>
                    <a:pt x="2632" y="9369"/>
                    <a:pt x="2619" y="9465"/>
                  </a:cubicBezTo>
                  <a:lnTo>
                    <a:pt x="2619" y="9687"/>
                  </a:lnTo>
                  <a:cubicBezTo>
                    <a:pt x="2632" y="9756"/>
                    <a:pt x="2589" y="9783"/>
                    <a:pt x="2536" y="9809"/>
                  </a:cubicBezTo>
                  <a:cubicBezTo>
                    <a:pt x="2467" y="9839"/>
                    <a:pt x="2424" y="9892"/>
                    <a:pt x="2384" y="9935"/>
                  </a:cubicBezTo>
                  <a:cubicBezTo>
                    <a:pt x="2341" y="9961"/>
                    <a:pt x="2328" y="10004"/>
                    <a:pt x="2328" y="10044"/>
                  </a:cubicBezTo>
                  <a:cubicBezTo>
                    <a:pt x="2315" y="10087"/>
                    <a:pt x="2328" y="10113"/>
                    <a:pt x="2371" y="10140"/>
                  </a:cubicBezTo>
                  <a:cubicBezTo>
                    <a:pt x="2379" y="10143"/>
                    <a:pt x="2386" y="10144"/>
                    <a:pt x="2393" y="10144"/>
                  </a:cubicBezTo>
                  <a:cubicBezTo>
                    <a:pt x="2421" y="10144"/>
                    <a:pt x="2440" y="10119"/>
                    <a:pt x="2454" y="10087"/>
                  </a:cubicBezTo>
                  <a:cubicBezTo>
                    <a:pt x="2480" y="10031"/>
                    <a:pt x="2536" y="9991"/>
                    <a:pt x="2589" y="9948"/>
                  </a:cubicBezTo>
                  <a:lnTo>
                    <a:pt x="2589" y="9948"/>
                  </a:lnTo>
                  <a:cubicBezTo>
                    <a:pt x="2589" y="10100"/>
                    <a:pt x="2632" y="10222"/>
                    <a:pt x="2576" y="10361"/>
                  </a:cubicBezTo>
                  <a:cubicBezTo>
                    <a:pt x="2536" y="10444"/>
                    <a:pt x="2550" y="10540"/>
                    <a:pt x="2536" y="10636"/>
                  </a:cubicBezTo>
                  <a:cubicBezTo>
                    <a:pt x="2536" y="10679"/>
                    <a:pt x="2530" y="10695"/>
                    <a:pt x="2510" y="10695"/>
                  </a:cubicBezTo>
                  <a:cubicBezTo>
                    <a:pt x="2497" y="10695"/>
                    <a:pt x="2479" y="10689"/>
                    <a:pt x="2454" y="10679"/>
                  </a:cubicBezTo>
                  <a:cubicBezTo>
                    <a:pt x="2411" y="10665"/>
                    <a:pt x="2355" y="10652"/>
                    <a:pt x="2341" y="10609"/>
                  </a:cubicBezTo>
                  <a:cubicBezTo>
                    <a:pt x="2341" y="10570"/>
                    <a:pt x="2398" y="10540"/>
                    <a:pt x="2437" y="10513"/>
                  </a:cubicBezTo>
                  <a:cubicBezTo>
                    <a:pt x="2437" y="10500"/>
                    <a:pt x="2454" y="10500"/>
                    <a:pt x="2467" y="10500"/>
                  </a:cubicBezTo>
                  <a:cubicBezTo>
                    <a:pt x="2493" y="10487"/>
                    <a:pt x="2520" y="10470"/>
                    <a:pt x="2507" y="10431"/>
                  </a:cubicBezTo>
                  <a:cubicBezTo>
                    <a:pt x="2493" y="10374"/>
                    <a:pt x="2454" y="10374"/>
                    <a:pt x="2424" y="10374"/>
                  </a:cubicBezTo>
                  <a:cubicBezTo>
                    <a:pt x="2371" y="10388"/>
                    <a:pt x="2341" y="10417"/>
                    <a:pt x="2302" y="10444"/>
                  </a:cubicBezTo>
                  <a:cubicBezTo>
                    <a:pt x="2272" y="10468"/>
                    <a:pt x="2253" y="10479"/>
                    <a:pt x="2237" y="10479"/>
                  </a:cubicBezTo>
                  <a:cubicBezTo>
                    <a:pt x="2216" y="10479"/>
                    <a:pt x="2201" y="10458"/>
                    <a:pt x="2176" y="10417"/>
                  </a:cubicBezTo>
                  <a:cubicBezTo>
                    <a:pt x="2080" y="10279"/>
                    <a:pt x="2054" y="10126"/>
                    <a:pt x="2067" y="9961"/>
                  </a:cubicBezTo>
                  <a:cubicBezTo>
                    <a:pt x="2067" y="9796"/>
                    <a:pt x="2123" y="9660"/>
                    <a:pt x="2176" y="9508"/>
                  </a:cubicBezTo>
                  <a:cubicBezTo>
                    <a:pt x="2206" y="9425"/>
                    <a:pt x="2232" y="9329"/>
                    <a:pt x="2272" y="9247"/>
                  </a:cubicBezTo>
                  <a:cubicBezTo>
                    <a:pt x="2341" y="9108"/>
                    <a:pt x="2437" y="9012"/>
                    <a:pt x="2603" y="8969"/>
                  </a:cubicBezTo>
                  <a:cubicBezTo>
                    <a:pt x="2646" y="8969"/>
                    <a:pt x="2702" y="8956"/>
                    <a:pt x="2741" y="8943"/>
                  </a:cubicBezTo>
                  <a:cubicBezTo>
                    <a:pt x="2755" y="8941"/>
                    <a:pt x="2769" y="8940"/>
                    <a:pt x="2782" y="8940"/>
                  </a:cubicBezTo>
                  <a:close/>
                  <a:moveTo>
                    <a:pt x="5279" y="6963"/>
                  </a:moveTo>
                  <a:cubicBezTo>
                    <a:pt x="5352" y="6963"/>
                    <a:pt x="5424" y="6969"/>
                    <a:pt x="5496" y="6985"/>
                  </a:cubicBezTo>
                  <a:cubicBezTo>
                    <a:pt x="5648" y="7028"/>
                    <a:pt x="5800" y="7028"/>
                    <a:pt x="5952" y="7068"/>
                  </a:cubicBezTo>
                  <a:cubicBezTo>
                    <a:pt x="6310" y="7163"/>
                    <a:pt x="6653" y="7316"/>
                    <a:pt x="6958" y="7524"/>
                  </a:cubicBezTo>
                  <a:cubicBezTo>
                    <a:pt x="7302" y="7759"/>
                    <a:pt x="7619" y="8046"/>
                    <a:pt x="7854" y="8390"/>
                  </a:cubicBezTo>
                  <a:cubicBezTo>
                    <a:pt x="7976" y="8585"/>
                    <a:pt x="8102" y="8790"/>
                    <a:pt x="8142" y="9025"/>
                  </a:cubicBezTo>
                  <a:cubicBezTo>
                    <a:pt x="8171" y="9148"/>
                    <a:pt x="8185" y="9286"/>
                    <a:pt x="8171" y="9412"/>
                  </a:cubicBezTo>
                  <a:cubicBezTo>
                    <a:pt x="8171" y="9548"/>
                    <a:pt x="8185" y="9673"/>
                    <a:pt x="8158" y="9796"/>
                  </a:cubicBezTo>
                  <a:cubicBezTo>
                    <a:pt x="8128" y="9935"/>
                    <a:pt x="8075" y="10074"/>
                    <a:pt x="8006" y="10209"/>
                  </a:cubicBezTo>
                  <a:cubicBezTo>
                    <a:pt x="8032" y="10209"/>
                    <a:pt x="8006" y="10222"/>
                    <a:pt x="8006" y="10222"/>
                  </a:cubicBezTo>
                  <a:cubicBezTo>
                    <a:pt x="7937" y="10292"/>
                    <a:pt x="7910" y="10374"/>
                    <a:pt x="7854" y="10457"/>
                  </a:cubicBezTo>
                  <a:cubicBezTo>
                    <a:pt x="7771" y="10583"/>
                    <a:pt x="7702" y="10705"/>
                    <a:pt x="7619" y="10818"/>
                  </a:cubicBezTo>
                  <a:cubicBezTo>
                    <a:pt x="7606" y="10831"/>
                    <a:pt x="7593" y="10831"/>
                    <a:pt x="7579" y="10844"/>
                  </a:cubicBezTo>
                  <a:cubicBezTo>
                    <a:pt x="7563" y="10818"/>
                    <a:pt x="7550" y="10775"/>
                    <a:pt x="7536" y="10748"/>
                  </a:cubicBezTo>
                  <a:cubicBezTo>
                    <a:pt x="7480" y="10692"/>
                    <a:pt x="7497" y="10665"/>
                    <a:pt x="7536" y="10609"/>
                  </a:cubicBezTo>
                  <a:cubicBezTo>
                    <a:pt x="7579" y="10583"/>
                    <a:pt x="7619" y="10540"/>
                    <a:pt x="7646" y="10500"/>
                  </a:cubicBezTo>
                  <a:cubicBezTo>
                    <a:pt x="7662" y="10470"/>
                    <a:pt x="7689" y="10444"/>
                    <a:pt x="7675" y="10404"/>
                  </a:cubicBezTo>
                  <a:cubicBezTo>
                    <a:pt x="7675" y="10374"/>
                    <a:pt x="7689" y="10348"/>
                    <a:pt x="7662" y="10335"/>
                  </a:cubicBezTo>
                  <a:cubicBezTo>
                    <a:pt x="7619" y="10335"/>
                    <a:pt x="7606" y="10335"/>
                    <a:pt x="7579" y="10348"/>
                  </a:cubicBezTo>
                  <a:cubicBezTo>
                    <a:pt x="7550" y="10374"/>
                    <a:pt x="7523" y="10417"/>
                    <a:pt x="7497" y="10444"/>
                  </a:cubicBezTo>
                  <a:cubicBezTo>
                    <a:pt x="7384" y="10570"/>
                    <a:pt x="7249" y="10679"/>
                    <a:pt x="7123" y="10788"/>
                  </a:cubicBezTo>
                  <a:cubicBezTo>
                    <a:pt x="7067" y="10844"/>
                    <a:pt x="7014" y="10900"/>
                    <a:pt x="6931" y="10927"/>
                  </a:cubicBezTo>
                  <a:cubicBezTo>
                    <a:pt x="6984" y="10831"/>
                    <a:pt x="7054" y="10761"/>
                    <a:pt x="7110" y="10692"/>
                  </a:cubicBezTo>
                  <a:cubicBezTo>
                    <a:pt x="7206" y="10583"/>
                    <a:pt x="7262" y="10444"/>
                    <a:pt x="7331" y="10322"/>
                  </a:cubicBezTo>
                  <a:cubicBezTo>
                    <a:pt x="7345" y="10279"/>
                    <a:pt x="7358" y="10222"/>
                    <a:pt x="7384" y="10196"/>
                  </a:cubicBezTo>
                  <a:cubicBezTo>
                    <a:pt x="7454" y="10140"/>
                    <a:pt x="7440" y="10087"/>
                    <a:pt x="7414" y="10031"/>
                  </a:cubicBezTo>
                  <a:cubicBezTo>
                    <a:pt x="7358" y="9908"/>
                    <a:pt x="7288" y="9796"/>
                    <a:pt x="7249" y="9673"/>
                  </a:cubicBezTo>
                  <a:cubicBezTo>
                    <a:pt x="7166" y="9465"/>
                    <a:pt x="7054" y="9260"/>
                    <a:pt x="7054" y="9038"/>
                  </a:cubicBezTo>
                  <a:cubicBezTo>
                    <a:pt x="7054" y="8969"/>
                    <a:pt x="7040" y="8916"/>
                    <a:pt x="7083" y="8860"/>
                  </a:cubicBezTo>
                  <a:cubicBezTo>
                    <a:pt x="7083" y="8860"/>
                    <a:pt x="7067" y="8860"/>
                    <a:pt x="7067" y="8847"/>
                  </a:cubicBezTo>
                  <a:cubicBezTo>
                    <a:pt x="7083" y="8847"/>
                    <a:pt x="7083" y="8847"/>
                    <a:pt x="7083" y="8860"/>
                  </a:cubicBezTo>
                  <a:cubicBezTo>
                    <a:pt x="7110" y="8833"/>
                    <a:pt x="7097" y="8790"/>
                    <a:pt x="7067" y="8777"/>
                  </a:cubicBezTo>
                  <a:cubicBezTo>
                    <a:pt x="7052" y="8772"/>
                    <a:pt x="7037" y="8769"/>
                    <a:pt x="7024" y="8769"/>
                  </a:cubicBezTo>
                  <a:cubicBezTo>
                    <a:pt x="7000" y="8769"/>
                    <a:pt x="6979" y="8779"/>
                    <a:pt x="6971" y="8804"/>
                  </a:cubicBezTo>
                  <a:cubicBezTo>
                    <a:pt x="6944" y="8873"/>
                    <a:pt x="6918" y="8929"/>
                    <a:pt x="6918" y="8999"/>
                  </a:cubicBezTo>
                  <a:cubicBezTo>
                    <a:pt x="6918" y="9121"/>
                    <a:pt x="6944" y="9247"/>
                    <a:pt x="6958" y="9369"/>
                  </a:cubicBezTo>
                  <a:cubicBezTo>
                    <a:pt x="6971" y="9382"/>
                    <a:pt x="6971" y="9396"/>
                    <a:pt x="6958" y="9412"/>
                  </a:cubicBezTo>
                  <a:cubicBezTo>
                    <a:pt x="6875" y="9177"/>
                    <a:pt x="6835" y="8943"/>
                    <a:pt x="6849" y="8695"/>
                  </a:cubicBezTo>
                  <a:cubicBezTo>
                    <a:pt x="6849" y="8638"/>
                    <a:pt x="6862" y="8599"/>
                    <a:pt x="6875" y="8556"/>
                  </a:cubicBezTo>
                  <a:cubicBezTo>
                    <a:pt x="6888" y="8516"/>
                    <a:pt x="6875" y="8473"/>
                    <a:pt x="6849" y="8460"/>
                  </a:cubicBezTo>
                  <a:cubicBezTo>
                    <a:pt x="6840" y="8455"/>
                    <a:pt x="6833" y="8452"/>
                    <a:pt x="6827" y="8452"/>
                  </a:cubicBezTo>
                  <a:cubicBezTo>
                    <a:pt x="6800" y="8452"/>
                    <a:pt x="6787" y="8489"/>
                    <a:pt x="6766" y="8503"/>
                  </a:cubicBezTo>
                  <a:cubicBezTo>
                    <a:pt x="6736" y="8542"/>
                    <a:pt x="6723" y="8599"/>
                    <a:pt x="6710" y="8638"/>
                  </a:cubicBezTo>
                  <a:cubicBezTo>
                    <a:pt x="6696" y="8790"/>
                    <a:pt x="6696" y="8943"/>
                    <a:pt x="6723" y="9095"/>
                  </a:cubicBezTo>
                  <a:cubicBezTo>
                    <a:pt x="6736" y="9177"/>
                    <a:pt x="6753" y="9260"/>
                    <a:pt x="6753" y="9343"/>
                  </a:cubicBezTo>
                  <a:cubicBezTo>
                    <a:pt x="6710" y="9343"/>
                    <a:pt x="6696" y="9300"/>
                    <a:pt x="6683" y="9286"/>
                  </a:cubicBezTo>
                  <a:cubicBezTo>
                    <a:pt x="6518" y="8982"/>
                    <a:pt x="6392" y="8668"/>
                    <a:pt x="6353" y="8321"/>
                  </a:cubicBezTo>
                  <a:cubicBezTo>
                    <a:pt x="6323" y="8142"/>
                    <a:pt x="6310" y="7951"/>
                    <a:pt x="6353" y="7772"/>
                  </a:cubicBezTo>
                  <a:lnTo>
                    <a:pt x="6353" y="7716"/>
                  </a:lnTo>
                  <a:cubicBezTo>
                    <a:pt x="6339" y="7676"/>
                    <a:pt x="6339" y="7620"/>
                    <a:pt x="6283" y="7620"/>
                  </a:cubicBezTo>
                  <a:cubicBezTo>
                    <a:pt x="6277" y="7618"/>
                    <a:pt x="6272" y="7617"/>
                    <a:pt x="6266" y="7617"/>
                  </a:cubicBezTo>
                  <a:cubicBezTo>
                    <a:pt x="6230" y="7617"/>
                    <a:pt x="6199" y="7652"/>
                    <a:pt x="6187" y="7689"/>
                  </a:cubicBezTo>
                  <a:cubicBezTo>
                    <a:pt x="6091" y="7841"/>
                    <a:pt x="6048" y="8020"/>
                    <a:pt x="6009" y="8199"/>
                  </a:cubicBezTo>
                  <a:cubicBezTo>
                    <a:pt x="5966" y="8337"/>
                    <a:pt x="5952" y="8486"/>
                    <a:pt x="5952" y="8625"/>
                  </a:cubicBezTo>
                  <a:cubicBezTo>
                    <a:pt x="5952" y="8652"/>
                    <a:pt x="5966" y="8681"/>
                    <a:pt x="5939" y="8695"/>
                  </a:cubicBezTo>
                  <a:cubicBezTo>
                    <a:pt x="5896" y="8638"/>
                    <a:pt x="5896" y="8585"/>
                    <a:pt x="5870" y="8529"/>
                  </a:cubicBezTo>
                  <a:cubicBezTo>
                    <a:pt x="5761" y="8142"/>
                    <a:pt x="5718" y="7742"/>
                    <a:pt x="5827" y="7345"/>
                  </a:cubicBezTo>
                  <a:lnTo>
                    <a:pt x="5827" y="7263"/>
                  </a:lnTo>
                  <a:cubicBezTo>
                    <a:pt x="5827" y="7202"/>
                    <a:pt x="5812" y="7173"/>
                    <a:pt x="5781" y="7173"/>
                  </a:cubicBezTo>
                  <a:cubicBezTo>
                    <a:pt x="5762" y="7173"/>
                    <a:pt x="5736" y="7185"/>
                    <a:pt x="5704" y="7206"/>
                  </a:cubicBezTo>
                  <a:cubicBezTo>
                    <a:pt x="5686" y="7218"/>
                    <a:pt x="5666" y="7222"/>
                    <a:pt x="5645" y="7222"/>
                  </a:cubicBezTo>
                  <a:cubicBezTo>
                    <a:pt x="5616" y="7222"/>
                    <a:pt x="5585" y="7214"/>
                    <a:pt x="5552" y="7206"/>
                  </a:cubicBezTo>
                  <a:cubicBezTo>
                    <a:pt x="5525" y="7202"/>
                    <a:pt x="5497" y="7201"/>
                    <a:pt x="5470" y="7201"/>
                  </a:cubicBezTo>
                  <a:cubicBezTo>
                    <a:pt x="5414" y="7201"/>
                    <a:pt x="5359" y="7206"/>
                    <a:pt x="5304" y="7206"/>
                  </a:cubicBezTo>
                  <a:cubicBezTo>
                    <a:pt x="5152" y="7233"/>
                    <a:pt x="5000" y="7233"/>
                    <a:pt x="4851" y="7276"/>
                  </a:cubicBezTo>
                  <a:cubicBezTo>
                    <a:pt x="4630" y="7345"/>
                    <a:pt x="4408" y="7428"/>
                    <a:pt x="4216" y="7564"/>
                  </a:cubicBezTo>
                  <a:cubicBezTo>
                    <a:pt x="4038" y="7676"/>
                    <a:pt x="3886" y="7841"/>
                    <a:pt x="3747" y="8007"/>
                  </a:cubicBezTo>
                  <a:cubicBezTo>
                    <a:pt x="3638" y="8129"/>
                    <a:pt x="3542" y="8268"/>
                    <a:pt x="3446" y="8390"/>
                  </a:cubicBezTo>
                  <a:cubicBezTo>
                    <a:pt x="3307" y="8569"/>
                    <a:pt x="3211" y="8751"/>
                    <a:pt x="3085" y="8943"/>
                  </a:cubicBezTo>
                  <a:cubicBezTo>
                    <a:pt x="3032" y="8900"/>
                    <a:pt x="2989" y="8847"/>
                    <a:pt x="2920" y="8817"/>
                  </a:cubicBezTo>
                  <a:cubicBezTo>
                    <a:pt x="2894" y="8804"/>
                    <a:pt x="2894" y="8790"/>
                    <a:pt x="2907" y="8764"/>
                  </a:cubicBezTo>
                  <a:cubicBezTo>
                    <a:pt x="2963" y="8708"/>
                    <a:pt x="3003" y="8625"/>
                    <a:pt x="3059" y="8556"/>
                  </a:cubicBezTo>
                  <a:cubicBezTo>
                    <a:pt x="3142" y="8460"/>
                    <a:pt x="3198" y="8337"/>
                    <a:pt x="3251" y="8212"/>
                  </a:cubicBezTo>
                  <a:cubicBezTo>
                    <a:pt x="3416" y="7881"/>
                    <a:pt x="3638" y="7607"/>
                    <a:pt x="3955" y="7398"/>
                  </a:cubicBezTo>
                  <a:cubicBezTo>
                    <a:pt x="4312" y="7163"/>
                    <a:pt x="4699" y="7015"/>
                    <a:pt x="5126" y="6972"/>
                  </a:cubicBezTo>
                  <a:cubicBezTo>
                    <a:pt x="5176" y="6966"/>
                    <a:pt x="5228" y="6963"/>
                    <a:pt x="5279" y="6963"/>
                  </a:cubicBezTo>
                  <a:close/>
                  <a:moveTo>
                    <a:pt x="2245" y="10775"/>
                  </a:moveTo>
                  <a:cubicBezTo>
                    <a:pt x="2328" y="10801"/>
                    <a:pt x="2398" y="10844"/>
                    <a:pt x="2480" y="10844"/>
                  </a:cubicBezTo>
                  <a:cubicBezTo>
                    <a:pt x="2520" y="10844"/>
                    <a:pt x="2507" y="10884"/>
                    <a:pt x="2493" y="10900"/>
                  </a:cubicBezTo>
                  <a:cubicBezTo>
                    <a:pt x="2424" y="10940"/>
                    <a:pt x="2355" y="10966"/>
                    <a:pt x="2272" y="10983"/>
                  </a:cubicBezTo>
                  <a:cubicBezTo>
                    <a:pt x="2259" y="10983"/>
                    <a:pt x="2245" y="10966"/>
                    <a:pt x="2245" y="10940"/>
                  </a:cubicBezTo>
                  <a:cubicBezTo>
                    <a:pt x="2219" y="10884"/>
                    <a:pt x="2219" y="10844"/>
                    <a:pt x="2245" y="10775"/>
                  </a:cubicBezTo>
                  <a:close/>
                  <a:moveTo>
                    <a:pt x="7345" y="11727"/>
                  </a:moveTo>
                  <a:cubicBezTo>
                    <a:pt x="7345" y="11740"/>
                    <a:pt x="7345" y="11740"/>
                    <a:pt x="7331" y="11753"/>
                  </a:cubicBezTo>
                  <a:lnTo>
                    <a:pt x="7345" y="11727"/>
                  </a:lnTo>
                  <a:close/>
                  <a:moveTo>
                    <a:pt x="11073" y="8644"/>
                  </a:moveTo>
                  <a:cubicBezTo>
                    <a:pt x="11158" y="8644"/>
                    <a:pt x="11242" y="8647"/>
                    <a:pt x="11326" y="8652"/>
                  </a:cubicBezTo>
                  <a:cubicBezTo>
                    <a:pt x="11491" y="8668"/>
                    <a:pt x="11630" y="8734"/>
                    <a:pt x="11766" y="8804"/>
                  </a:cubicBezTo>
                  <a:cubicBezTo>
                    <a:pt x="11961" y="8886"/>
                    <a:pt x="12126" y="8982"/>
                    <a:pt x="12262" y="9121"/>
                  </a:cubicBezTo>
                  <a:cubicBezTo>
                    <a:pt x="12427" y="9286"/>
                    <a:pt x="12593" y="9439"/>
                    <a:pt x="12688" y="9630"/>
                  </a:cubicBezTo>
                  <a:cubicBezTo>
                    <a:pt x="12788" y="9839"/>
                    <a:pt x="12884" y="10044"/>
                    <a:pt x="12910" y="10265"/>
                  </a:cubicBezTo>
                  <a:cubicBezTo>
                    <a:pt x="12953" y="10540"/>
                    <a:pt x="12993" y="10801"/>
                    <a:pt x="12993" y="11066"/>
                  </a:cubicBezTo>
                  <a:cubicBezTo>
                    <a:pt x="12993" y="11132"/>
                    <a:pt x="13019" y="11188"/>
                    <a:pt x="13006" y="11257"/>
                  </a:cubicBezTo>
                  <a:cubicBezTo>
                    <a:pt x="12966" y="11244"/>
                    <a:pt x="12953" y="11201"/>
                    <a:pt x="12937" y="11161"/>
                  </a:cubicBezTo>
                  <a:cubicBezTo>
                    <a:pt x="12884" y="11066"/>
                    <a:pt x="12827" y="10966"/>
                    <a:pt x="12731" y="10900"/>
                  </a:cubicBezTo>
                  <a:cubicBezTo>
                    <a:pt x="12713" y="10888"/>
                    <a:pt x="12699" y="10878"/>
                    <a:pt x="12683" y="10878"/>
                  </a:cubicBezTo>
                  <a:cubicBezTo>
                    <a:pt x="12676" y="10878"/>
                    <a:pt x="12670" y="10880"/>
                    <a:pt x="12662" y="10884"/>
                  </a:cubicBezTo>
                  <a:cubicBezTo>
                    <a:pt x="12622" y="10900"/>
                    <a:pt x="12579" y="10913"/>
                    <a:pt x="12606" y="10966"/>
                  </a:cubicBezTo>
                  <a:cubicBezTo>
                    <a:pt x="12622" y="10996"/>
                    <a:pt x="12636" y="11036"/>
                    <a:pt x="12649" y="11066"/>
                  </a:cubicBezTo>
                  <a:cubicBezTo>
                    <a:pt x="12731" y="11257"/>
                    <a:pt x="12731" y="11449"/>
                    <a:pt x="12649" y="11671"/>
                  </a:cubicBezTo>
                  <a:cubicBezTo>
                    <a:pt x="12639" y="11617"/>
                    <a:pt x="12618" y="11597"/>
                    <a:pt x="12585" y="11597"/>
                  </a:cubicBezTo>
                  <a:cubicBezTo>
                    <a:pt x="12575" y="11597"/>
                    <a:pt x="12565" y="11598"/>
                    <a:pt x="12553" y="11601"/>
                  </a:cubicBezTo>
                  <a:cubicBezTo>
                    <a:pt x="12510" y="11615"/>
                    <a:pt x="12497" y="11644"/>
                    <a:pt x="12483" y="11684"/>
                  </a:cubicBezTo>
                  <a:cubicBezTo>
                    <a:pt x="12470" y="11710"/>
                    <a:pt x="12510" y="11780"/>
                    <a:pt x="12427" y="11793"/>
                  </a:cubicBezTo>
                  <a:cubicBezTo>
                    <a:pt x="12427" y="11727"/>
                    <a:pt x="12414" y="11658"/>
                    <a:pt x="12414" y="11601"/>
                  </a:cubicBezTo>
                  <a:cubicBezTo>
                    <a:pt x="12401" y="11314"/>
                    <a:pt x="12374" y="11023"/>
                    <a:pt x="12318" y="10748"/>
                  </a:cubicBezTo>
                  <a:cubicBezTo>
                    <a:pt x="12262" y="10540"/>
                    <a:pt x="12192" y="10361"/>
                    <a:pt x="12126" y="10169"/>
                  </a:cubicBezTo>
                  <a:cubicBezTo>
                    <a:pt x="12070" y="10031"/>
                    <a:pt x="12014" y="9892"/>
                    <a:pt x="11931" y="9783"/>
                  </a:cubicBezTo>
                  <a:cubicBezTo>
                    <a:pt x="11809" y="9561"/>
                    <a:pt x="11614" y="9439"/>
                    <a:pt x="11366" y="9382"/>
                  </a:cubicBezTo>
                  <a:cubicBezTo>
                    <a:pt x="11175" y="9336"/>
                    <a:pt x="10971" y="9297"/>
                    <a:pt x="10765" y="9297"/>
                  </a:cubicBezTo>
                  <a:cubicBezTo>
                    <a:pt x="10736" y="9297"/>
                    <a:pt x="10707" y="9298"/>
                    <a:pt x="10678" y="9300"/>
                  </a:cubicBezTo>
                  <a:cubicBezTo>
                    <a:pt x="10430" y="9313"/>
                    <a:pt x="10169" y="9356"/>
                    <a:pt x="9934" y="9439"/>
                  </a:cubicBezTo>
                  <a:cubicBezTo>
                    <a:pt x="9851" y="9465"/>
                    <a:pt x="9769" y="9508"/>
                    <a:pt x="9686" y="9577"/>
                  </a:cubicBezTo>
                  <a:cubicBezTo>
                    <a:pt x="9630" y="9617"/>
                    <a:pt x="9590" y="9700"/>
                    <a:pt x="9563" y="9756"/>
                  </a:cubicBezTo>
                  <a:cubicBezTo>
                    <a:pt x="9355" y="10113"/>
                    <a:pt x="9081" y="10388"/>
                    <a:pt x="8803" y="10665"/>
                  </a:cubicBezTo>
                  <a:cubicBezTo>
                    <a:pt x="8694" y="10761"/>
                    <a:pt x="8571" y="10844"/>
                    <a:pt x="8459" y="10927"/>
                  </a:cubicBezTo>
                  <a:cubicBezTo>
                    <a:pt x="8294" y="11079"/>
                    <a:pt x="8171" y="11244"/>
                    <a:pt x="8142" y="11462"/>
                  </a:cubicBezTo>
                  <a:cubicBezTo>
                    <a:pt x="8142" y="11545"/>
                    <a:pt x="8142" y="11615"/>
                    <a:pt x="8089" y="11671"/>
                  </a:cubicBezTo>
                  <a:cubicBezTo>
                    <a:pt x="8071" y="11704"/>
                    <a:pt x="8054" y="11723"/>
                    <a:pt x="8032" y="11723"/>
                  </a:cubicBezTo>
                  <a:cubicBezTo>
                    <a:pt x="8017" y="11723"/>
                    <a:pt x="7999" y="11714"/>
                    <a:pt x="7976" y="11697"/>
                  </a:cubicBezTo>
                  <a:cubicBezTo>
                    <a:pt x="7903" y="11640"/>
                    <a:pt x="7819" y="11617"/>
                    <a:pt x="7731" y="11617"/>
                  </a:cubicBezTo>
                  <a:cubicBezTo>
                    <a:pt x="7672" y="11617"/>
                    <a:pt x="7611" y="11627"/>
                    <a:pt x="7550" y="11644"/>
                  </a:cubicBezTo>
                  <a:cubicBezTo>
                    <a:pt x="7480" y="11671"/>
                    <a:pt x="7427" y="11684"/>
                    <a:pt x="7371" y="11710"/>
                  </a:cubicBezTo>
                  <a:cubicBezTo>
                    <a:pt x="7371" y="11727"/>
                    <a:pt x="7358" y="11727"/>
                    <a:pt x="7345" y="11727"/>
                  </a:cubicBezTo>
                  <a:cubicBezTo>
                    <a:pt x="7345" y="11710"/>
                    <a:pt x="7358" y="11710"/>
                    <a:pt x="7371" y="11710"/>
                  </a:cubicBezTo>
                  <a:cubicBezTo>
                    <a:pt x="7358" y="11658"/>
                    <a:pt x="7397" y="11601"/>
                    <a:pt x="7414" y="11562"/>
                  </a:cubicBezTo>
                  <a:cubicBezTo>
                    <a:pt x="7497" y="11436"/>
                    <a:pt x="7523" y="11297"/>
                    <a:pt x="7563" y="11161"/>
                  </a:cubicBezTo>
                  <a:cubicBezTo>
                    <a:pt x="7563" y="11132"/>
                    <a:pt x="7563" y="11118"/>
                    <a:pt x="7579" y="11118"/>
                  </a:cubicBezTo>
                  <a:cubicBezTo>
                    <a:pt x="7811" y="10913"/>
                    <a:pt x="7993" y="10665"/>
                    <a:pt x="8142" y="10404"/>
                  </a:cubicBezTo>
                  <a:cubicBezTo>
                    <a:pt x="8254" y="10183"/>
                    <a:pt x="8350" y="9961"/>
                    <a:pt x="8376" y="9713"/>
                  </a:cubicBezTo>
                  <a:lnTo>
                    <a:pt x="8376" y="9382"/>
                  </a:lnTo>
                  <a:cubicBezTo>
                    <a:pt x="8363" y="9286"/>
                    <a:pt x="8376" y="9300"/>
                    <a:pt x="8459" y="9260"/>
                  </a:cubicBezTo>
                  <a:cubicBezTo>
                    <a:pt x="8638" y="9164"/>
                    <a:pt x="8833" y="9108"/>
                    <a:pt x="9024" y="9038"/>
                  </a:cubicBezTo>
                  <a:cubicBezTo>
                    <a:pt x="9203" y="8969"/>
                    <a:pt x="9382" y="8929"/>
                    <a:pt x="9577" y="8886"/>
                  </a:cubicBezTo>
                  <a:cubicBezTo>
                    <a:pt x="9712" y="8860"/>
                    <a:pt x="9864" y="8804"/>
                    <a:pt x="10003" y="8777"/>
                  </a:cubicBezTo>
                  <a:cubicBezTo>
                    <a:pt x="10359" y="8689"/>
                    <a:pt x="10717" y="8644"/>
                    <a:pt x="11073" y="8644"/>
                  </a:cubicBezTo>
                  <a:close/>
                  <a:moveTo>
                    <a:pt x="7365" y="10811"/>
                  </a:moveTo>
                  <a:cubicBezTo>
                    <a:pt x="7371" y="10811"/>
                    <a:pt x="7377" y="10813"/>
                    <a:pt x="7384" y="10818"/>
                  </a:cubicBezTo>
                  <a:cubicBezTo>
                    <a:pt x="7397" y="10831"/>
                    <a:pt x="7427" y="10844"/>
                    <a:pt x="7414" y="10870"/>
                  </a:cubicBezTo>
                  <a:cubicBezTo>
                    <a:pt x="7414" y="11023"/>
                    <a:pt x="7371" y="11161"/>
                    <a:pt x="7315" y="11297"/>
                  </a:cubicBezTo>
                  <a:cubicBezTo>
                    <a:pt x="7219" y="11545"/>
                    <a:pt x="7067" y="11780"/>
                    <a:pt x="6918" y="12015"/>
                  </a:cubicBezTo>
                  <a:cubicBezTo>
                    <a:pt x="6819" y="12154"/>
                    <a:pt x="6710" y="12263"/>
                    <a:pt x="6587" y="12345"/>
                  </a:cubicBezTo>
                  <a:cubicBezTo>
                    <a:pt x="6531" y="12388"/>
                    <a:pt x="6462" y="12402"/>
                    <a:pt x="6392" y="12402"/>
                  </a:cubicBezTo>
                  <a:cubicBezTo>
                    <a:pt x="6379" y="12345"/>
                    <a:pt x="6405" y="12306"/>
                    <a:pt x="6405" y="12263"/>
                  </a:cubicBezTo>
                  <a:cubicBezTo>
                    <a:pt x="6422" y="12223"/>
                    <a:pt x="6405" y="12193"/>
                    <a:pt x="6366" y="12167"/>
                  </a:cubicBezTo>
                  <a:cubicBezTo>
                    <a:pt x="6350" y="12162"/>
                    <a:pt x="6337" y="12159"/>
                    <a:pt x="6325" y="12159"/>
                  </a:cubicBezTo>
                  <a:cubicBezTo>
                    <a:pt x="6305" y="12159"/>
                    <a:pt x="6291" y="12168"/>
                    <a:pt x="6283" y="12193"/>
                  </a:cubicBezTo>
                  <a:cubicBezTo>
                    <a:pt x="6270" y="12249"/>
                    <a:pt x="6257" y="12306"/>
                    <a:pt x="6240" y="12359"/>
                  </a:cubicBezTo>
                  <a:cubicBezTo>
                    <a:pt x="6229" y="12383"/>
                    <a:pt x="6227" y="12405"/>
                    <a:pt x="6212" y="12405"/>
                  </a:cubicBezTo>
                  <a:cubicBezTo>
                    <a:pt x="6209" y="12405"/>
                    <a:pt x="6205" y="12404"/>
                    <a:pt x="6200" y="12402"/>
                  </a:cubicBezTo>
                  <a:cubicBezTo>
                    <a:pt x="6105" y="12372"/>
                    <a:pt x="6009" y="12402"/>
                    <a:pt x="5926" y="12359"/>
                  </a:cubicBezTo>
                  <a:cubicBezTo>
                    <a:pt x="5896" y="12345"/>
                    <a:pt x="5870" y="12332"/>
                    <a:pt x="5909" y="12289"/>
                  </a:cubicBezTo>
                  <a:cubicBezTo>
                    <a:pt x="6022" y="12180"/>
                    <a:pt x="6131" y="12071"/>
                    <a:pt x="6227" y="11932"/>
                  </a:cubicBezTo>
                  <a:cubicBezTo>
                    <a:pt x="6310" y="11823"/>
                    <a:pt x="6379" y="11710"/>
                    <a:pt x="6475" y="11628"/>
                  </a:cubicBezTo>
                  <a:cubicBezTo>
                    <a:pt x="6485" y="11618"/>
                    <a:pt x="6497" y="11592"/>
                    <a:pt x="6514" y="11592"/>
                  </a:cubicBezTo>
                  <a:cubicBezTo>
                    <a:pt x="6519" y="11592"/>
                    <a:pt x="6525" y="11595"/>
                    <a:pt x="6531" y="11601"/>
                  </a:cubicBezTo>
                  <a:cubicBezTo>
                    <a:pt x="6558" y="11615"/>
                    <a:pt x="6571" y="11628"/>
                    <a:pt x="6571" y="11671"/>
                  </a:cubicBezTo>
                  <a:cubicBezTo>
                    <a:pt x="6544" y="11727"/>
                    <a:pt x="6544" y="11780"/>
                    <a:pt x="6518" y="11836"/>
                  </a:cubicBezTo>
                  <a:cubicBezTo>
                    <a:pt x="6488" y="11876"/>
                    <a:pt x="6462" y="11932"/>
                    <a:pt x="6531" y="11958"/>
                  </a:cubicBezTo>
                  <a:cubicBezTo>
                    <a:pt x="6547" y="11967"/>
                    <a:pt x="6561" y="11971"/>
                    <a:pt x="6572" y="11971"/>
                  </a:cubicBezTo>
                  <a:cubicBezTo>
                    <a:pt x="6602" y="11971"/>
                    <a:pt x="6621" y="11947"/>
                    <a:pt x="6640" y="11919"/>
                  </a:cubicBezTo>
                  <a:cubicBezTo>
                    <a:pt x="6696" y="11836"/>
                    <a:pt x="6723" y="11753"/>
                    <a:pt x="6736" y="11658"/>
                  </a:cubicBezTo>
                  <a:cubicBezTo>
                    <a:pt x="6753" y="11615"/>
                    <a:pt x="6710" y="11562"/>
                    <a:pt x="6683" y="11532"/>
                  </a:cubicBezTo>
                  <a:cubicBezTo>
                    <a:pt x="6653" y="11492"/>
                    <a:pt x="6653" y="11479"/>
                    <a:pt x="6683" y="11462"/>
                  </a:cubicBezTo>
                  <a:cubicBezTo>
                    <a:pt x="6766" y="11410"/>
                    <a:pt x="6849" y="11327"/>
                    <a:pt x="6958" y="11297"/>
                  </a:cubicBezTo>
                  <a:cubicBezTo>
                    <a:pt x="6982" y="11291"/>
                    <a:pt x="7009" y="11286"/>
                    <a:pt x="7035" y="11286"/>
                  </a:cubicBezTo>
                  <a:cubicBezTo>
                    <a:pt x="7069" y="11286"/>
                    <a:pt x="7101" y="11295"/>
                    <a:pt x="7123" y="11327"/>
                  </a:cubicBezTo>
                  <a:cubicBezTo>
                    <a:pt x="7123" y="11340"/>
                    <a:pt x="7136" y="11353"/>
                    <a:pt x="7149" y="11353"/>
                  </a:cubicBezTo>
                  <a:cubicBezTo>
                    <a:pt x="7167" y="11361"/>
                    <a:pt x="7183" y="11369"/>
                    <a:pt x="7198" y="11369"/>
                  </a:cubicBezTo>
                  <a:cubicBezTo>
                    <a:pt x="7210" y="11369"/>
                    <a:pt x="7221" y="11364"/>
                    <a:pt x="7232" y="11353"/>
                  </a:cubicBezTo>
                  <a:cubicBezTo>
                    <a:pt x="7262" y="11327"/>
                    <a:pt x="7262" y="11297"/>
                    <a:pt x="7249" y="11284"/>
                  </a:cubicBezTo>
                  <a:cubicBezTo>
                    <a:pt x="7206" y="11201"/>
                    <a:pt x="7166" y="11148"/>
                    <a:pt x="7083" y="11132"/>
                  </a:cubicBezTo>
                  <a:cubicBezTo>
                    <a:pt x="7054" y="11118"/>
                    <a:pt x="7027" y="11132"/>
                    <a:pt x="7001" y="11105"/>
                  </a:cubicBezTo>
                  <a:cubicBezTo>
                    <a:pt x="7083" y="11036"/>
                    <a:pt x="7179" y="10966"/>
                    <a:pt x="7262" y="10900"/>
                  </a:cubicBezTo>
                  <a:cubicBezTo>
                    <a:pt x="7288" y="10884"/>
                    <a:pt x="7302" y="10857"/>
                    <a:pt x="7331" y="10844"/>
                  </a:cubicBezTo>
                  <a:cubicBezTo>
                    <a:pt x="7341" y="10825"/>
                    <a:pt x="7350" y="10811"/>
                    <a:pt x="7365" y="10811"/>
                  </a:cubicBezTo>
                  <a:close/>
                  <a:moveTo>
                    <a:pt x="5761" y="12484"/>
                  </a:moveTo>
                  <a:lnTo>
                    <a:pt x="5761" y="12484"/>
                  </a:lnTo>
                  <a:cubicBezTo>
                    <a:pt x="5856" y="12580"/>
                    <a:pt x="5966" y="12593"/>
                    <a:pt x="6062" y="12620"/>
                  </a:cubicBezTo>
                  <a:cubicBezTo>
                    <a:pt x="5992" y="12740"/>
                    <a:pt x="5936" y="12795"/>
                    <a:pt x="5869" y="12795"/>
                  </a:cubicBezTo>
                  <a:cubicBezTo>
                    <a:pt x="5844" y="12795"/>
                    <a:pt x="5817" y="12787"/>
                    <a:pt x="5787" y="12772"/>
                  </a:cubicBezTo>
                  <a:cubicBezTo>
                    <a:pt x="5678" y="12702"/>
                    <a:pt x="5678" y="12650"/>
                    <a:pt x="5761" y="12484"/>
                  </a:cubicBezTo>
                  <a:close/>
                  <a:moveTo>
                    <a:pt x="5503" y="7312"/>
                  </a:moveTo>
                  <a:cubicBezTo>
                    <a:pt x="5533" y="7312"/>
                    <a:pt x="5564" y="7313"/>
                    <a:pt x="5595" y="7316"/>
                  </a:cubicBezTo>
                  <a:cubicBezTo>
                    <a:pt x="5678" y="7316"/>
                    <a:pt x="5691" y="7329"/>
                    <a:pt x="5661" y="7411"/>
                  </a:cubicBezTo>
                  <a:cubicBezTo>
                    <a:pt x="5622" y="7577"/>
                    <a:pt x="5608" y="7759"/>
                    <a:pt x="5622" y="7937"/>
                  </a:cubicBezTo>
                  <a:cubicBezTo>
                    <a:pt x="5622" y="8268"/>
                    <a:pt x="5678" y="8585"/>
                    <a:pt x="5856" y="8860"/>
                  </a:cubicBezTo>
                  <a:cubicBezTo>
                    <a:pt x="5888" y="8904"/>
                    <a:pt x="5921" y="8955"/>
                    <a:pt x="5974" y="8955"/>
                  </a:cubicBezTo>
                  <a:cubicBezTo>
                    <a:pt x="5989" y="8955"/>
                    <a:pt x="6004" y="8951"/>
                    <a:pt x="6022" y="8943"/>
                  </a:cubicBezTo>
                  <a:cubicBezTo>
                    <a:pt x="6027" y="8940"/>
                    <a:pt x="6032" y="8939"/>
                    <a:pt x="6037" y="8939"/>
                  </a:cubicBezTo>
                  <a:cubicBezTo>
                    <a:pt x="6058" y="8939"/>
                    <a:pt x="6078" y="8958"/>
                    <a:pt x="6091" y="8969"/>
                  </a:cubicBezTo>
                  <a:cubicBezTo>
                    <a:pt x="6108" y="8975"/>
                    <a:pt x="6122" y="8978"/>
                    <a:pt x="6134" y="8978"/>
                  </a:cubicBezTo>
                  <a:cubicBezTo>
                    <a:pt x="6151" y="8978"/>
                    <a:pt x="6164" y="8971"/>
                    <a:pt x="6174" y="8956"/>
                  </a:cubicBezTo>
                  <a:cubicBezTo>
                    <a:pt x="6187" y="8943"/>
                    <a:pt x="6200" y="8916"/>
                    <a:pt x="6174" y="8886"/>
                  </a:cubicBezTo>
                  <a:cubicBezTo>
                    <a:pt x="6075" y="8764"/>
                    <a:pt x="6105" y="8625"/>
                    <a:pt x="6105" y="8486"/>
                  </a:cubicBezTo>
                  <a:cubicBezTo>
                    <a:pt x="6118" y="8351"/>
                    <a:pt x="6144" y="8212"/>
                    <a:pt x="6187" y="8073"/>
                  </a:cubicBezTo>
                  <a:cubicBezTo>
                    <a:pt x="6187" y="8294"/>
                    <a:pt x="6227" y="8503"/>
                    <a:pt x="6283" y="8708"/>
                  </a:cubicBezTo>
                  <a:cubicBezTo>
                    <a:pt x="6366" y="8982"/>
                    <a:pt x="6462" y="9260"/>
                    <a:pt x="6640" y="9478"/>
                  </a:cubicBezTo>
                  <a:cubicBezTo>
                    <a:pt x="6640" y="9495"/>
                    <a:pt x="6653" y="9508"/>
                    <a:pt x="6653" y="9508"/>
                  </a:cubicBezTo>
                  <a:cubicBezTo>
                    <a:pt x="6670" y="9521"/>
                    <a:pt x="6683" y="9535"/>
                    <a:pt x="6696" y="9548"/>
                  </a:cubicBezTo>
                  <a:cubicBezTo>
                    <a:pt x="6835" y="9660"/>
                    <a:pt x="6958" y="9783"/>
                    <a:pt x="7067" y="9921"/>
                  </a:cubicBezTo>
                  <a:cubicBezTo>
                    <a:pt x="7097" y="9948"/>
                    <a:pt x="7123" y="9974"/>
                    <a:pt x="7166" y="9974"/>
                  </a:cubicBezTo>
                  <a:cubicBezTo>
                    <a:pt x="7219" y="9991"/>
                    <a:pt x="7232" y="10017"/>
                    <a:pt x="7219" y="10074"/>
                  </a:cubicBezTo>
                  <a:cubicBezTo>
                    <a:pt x="7206" y="10100"/>
                    <a:pt x="7206" y="10140"/>
                    <a:pt x="7206" y="10183"/>
                  </a:cubicBezTo>
                  <a:cubicBezTo>
                    <a:pt x="7206" y="10292"/>
                    <a:pt x="7149" y="10374"/>
                    <a:pt x="7083" y="10457"/>
                  </a:cubicBezTo>
                  <a:cubicBezTo>
                    <a:pt x="6931" y="10665"/>
                    <a:pt x="6766" y="10870"/>
                    <a:pt x="6601" y="11079"/>
                  </a:cubicBezTo>
                  <a:lnTo>
                    <a:pt x="6601" y="11066"/>
                  </a:lnTo>
                  <a:cubicBezTo>
                    <a:pt x="6571" y="11231"/>
                    <a:pt x="6448" y="11340"/>
                    <a:pt x="6366" y="11462"/>
                  </a:cubicBezTo>
                  <a:cubicBezTo>
                    <a:pt x="6283" y="11601"/>
                    <a:pt x="6187" y="11727"/>
                    <a:pt x="6075" y="11849"/>
                  </a:cubicBezTo>
                  <a:cubicBezTo>
                    <a:pt x="5939" y="12041"/>
                    <a:pt x="5744" y="12193"/>
                    <a:pt x="5565" y="12345"/>
                  </a:cubicBezTo>
                  <a:cubicBezTo>
                    <a:pt x="5413" y="12454"/>
                    <a:pt x="5278" y="12580"/>
                    <a:pt x="5126" y="12689"/>
                  </a:cubicBezTo>
                  <a:cubicBezTo>
                    <a:pt x="4987" y="12802"/>
                    <a:pt x="4835" y="12868"/>
                    <a:pt x="4686" y="12937"/>
                  </a:cubicBezTo>
                  <a:cubicBezTo>
                    <a:pt x="4547" y="12993"/>
                    <a:pt x="4408" y="13050"/>
                    <a:pt x="4256" y="13063"/>
                  </a:cubicBezTo>
                  <a:cubicBezTo>
                    <a:pt x="4124" y="13080"/>
                    <a:pt x="3991" y="13104"/>
                    <a:pt x="3859" y="13104"/>
                  </a:cubicBezTo>
                  <a:cubicBezTo>
                    <a:pt x="3785" y="13104"/>
                    <a:pt x="3711" y="13096"/>
                    <a:pt x="3638" y="13076"/>
                  </a:cubicBezTo>
                  <a:cubicBezTo>
                    <a:pt x="3446" y="13020"/>
                    <a:pt x="3237" y="12951"/>
                    <a:pt x="3099" y="12772"/>
                  </a:cubicBezTo>
                  <a:cubicBezTo>
                    <a:pt x="3016" y="12650"/>
                    <a:pt x="2920" y="12511"/>
                    <a:pt x="2851" y="12372"/>
                  </a:cubicBezTo>
                  <a:cubicBezTo>
                    <a:pt x="2741" y="12180"/>
                    <a:pt x="2685" y="11958"/>
                    <a:pt x="2659" y="11753"/>
                  </a:cubicBezTo>
                  <a:cubicBezTo>
                    <a:pt x="2632" y="11588"/>
                    <a:pt x="2632" y="11410"/>
                    <a:pt x="2646" y="11244"/>
                  </a:cubicBezTo>
                  <a:cubicBezTo>
                    <a:pt x="2685" y="10913"/>
                    <a:pt x="2728" y="10583"/>
                    <a:pt x="2798" y="10265"/>
                  </a:cubicBezTo>
                  <a:cubicBezTo>
                    <a:pt x="2837" y="10074"/>
                    <a:pt x="2920" y="9908"/>
                    <a:pt x="2976" y="9726"/>
                  </a:cubicBezTo>
                  <a:cubicBezTo>
                    <a:pt x="3046" y="9508"/>
                    <a:pt x="3128" y="9300"/>
                    <a:pt x="3224" y="9081"/>
                  </a:cubicBezTo>
                  <a:cubicBezTo>
                    <a:pt x="3307" y="8873"/>
                    <a:pt x="3429" y="8695"/>
                    <a:pt x="3568" y="8503"/>
                  </a:cubicBezTo>
                  <a:cubicBezTo>
                    <a:pt x="3651" y="8377"/>
                    <a:pt x="3747" y="8255"/>
                    <a:pt x="3843" y="8129"/>
                  </a:cubicBezTo>
                  <a:cubicBezTo>
                    <a:pt x="3982" y="7937"/>
                    <a:pt x="4134" y="7759"/>
                    <a:pt x="4339" y="7633"/>
                  </a:cubicBezTo>
                  <a:cubicBezTo>
                    <a:pt x="4573" y="7494"/>
                    <a:pt x="4821" y="7385"/>
                    <a:pt x="5112" y="7345"/>
                  </a:cubicBezTo>
                  <a:cubicBezTo>
                    <a:pt x="5247" y="7332"/>
                    <a:pt x="5372" y="7312"/>
                    <a:pt x="5503" y="7312"/>
                  </a:cubicBezTo>
                  <a:close/>
                  <a:moveTo>
                    <a:pt x="2563" y="12249"/>
                  </a:moveTo>
                  <a:cubicBezTo>
                    <a:pt x="2672" y="12471"/>
                    <a:pt x="2768" y="12663"/>
                    <a:pt x="2894" y="12841"/>
                  </a:cubicBezTo>
                  <a:cubicBezTo>
                    <a:pt x="3046" y="13033"/>
                    <a:pt x="3237" y="13159"/>
                    <a:pt x="3472" y="13228"/>
                  </a:cubicBezTo>
                  <a:cubicBezTo>
                    <a:pt x="3611" y="13268"/>
                    <a:pt x="3747" y="13298"/>
                    <a:pt x="3886" y="13298"/>
                  </a:cubicBezTo>
                  <a:cubicBezTo>
                    <a:pt x="3995" y="13298"/>
                    <a:pt x="4091" y="13268"/>
                    <a:pt x="4203" y="13268"/>
                  </a:cubicBezTo>
                  <a:cubicBezTo>
                    <a:pt x="4216" y="13268"/>
                    <a:pt x="4216" y="13255"/>
                    <a:pt x="4230" y="13255"/>
                  </a:cubicBezTo>
                  <a:cubicBezTo>
                    <a:pt x="4244" y="13256"/>
                    <a:pt x="4257" y="13256"/>
                    <a:pt x="4271" y="13256"/>
                  </a:cubicBezTo>
                  <a:cubicBezTo>
                    <a:pt x="4421" y="13256"/>
                    <a:pt x="4561" y="13195"/>
                    <a:pt x="4712" y="13159"/>
                  </a:cubicBezTo>
                  <a:lnTo>
                    <a:pt x="4712" y="13159"/>
                  </a:lnTo>
                  <a:cubicBezTo>
                    <a:pt x="4656" y="13242"/>
                    <a:pt x="4616" y="13324"/>
                    <a:pt x="4560" y="13407"/>
                  </a:cubicBezTo>
                  <a:cubicBezTo>
                    <a:pt x="4451" y="13572"/>
                    <a:pt x="4368" y="13764"/>
                    <a:pt x="4299" y="13959"/>
                  </a:cubicBezTo>
                  <a:cubicBezTo>
                    <a:pt x="4256" y="14042"/>
                    <a:pt x="4230" y="14138"/>
                    <a:pt x="4173" y="14220"/>
                  </a:cubicBezTo>
                  <a:cubicBezTo>
                    <a:pt x="4134" y="14290"/>
                    <a:pt x="4107" y="14372"/>
                    <a:pt x="4091" y="14455"/>
                  </a:cubicBezTo>
                  <a:cubicBezTo>
                    <a:pt x="4091" y="14501"/>
                    <a:pt x="4072" y="14515"/>
                    <a:pt x="4046" y="14515"/>
                  </a:cubicBezTo>
                  <a:cubicBezTo>
                    <a:pt x="4034" y="14515"/>
                    <a:pt x="4021" y="14512"/>
                    <a:pt x="4008" y="14508"/>
                  </a:cubicBezTo>
                  <a:cubicBezTo>
                    <a:pt x="3886" y="14508"/>
                    <a:pt x="3776" y="14455"/>
                    <a:pt x="3664" y="14412"/>
                  </a:cubicBezTo>
                  <a:cubicBezTo>
                    <a:pt x="3429" y="14343"/>
                    <a:pt x="3211" y="14247"/>
                    <a:pt x="2989" y="14124"/>
                  </a:cubicBezTo>
                  <a:cubicBezTo>
                    <a:pt x="2880" y="14068"/>
                    <a:pt x="2768" y="13986"/>
                    <a:pt x="2659" y="13916"/>
                  </a:cubicBezTo>
                  <a:cubicBezTo>
                    <a:pt x="2437" y="13764"/>
                    <a:pt x="2206" y="13612"/>
                    <a:pt x="1997" y="13447"/>
                  </a:cubicBezTo>
                  <a:cubicBezTo>
                    <a:pt x="1958" y="13407"/>
                    <a:pt x="1901" y="13364"/>
                    <a:pt x="1858" y="13337"/>
                  </a:cubicBezTo>
                  <a:cubicBezTo>
                    <a:pt x="2189" y="13050"/>
                    <a:pt x="2398" y="12663"/>
                    <a:pt x="2563" y="12249"/>
                  </a:cubicBezTo>
                  <a:close/>
                  <a:moveTo>
                    <a:pt x="7880" y="13490"/>
                  </a:moveTo>
                  <a:cubicBezTo>
                    <a:pt x="8006" y="13490"/>
                    <a:pt x="7993" y="13490"/>
                    <a:pt x="8019" y="13599"/>
                  </a:cubicBezTo>
                  <a:cubicBezTo>
                    <a:pt x="8046" y="13738"/>
                    <a:pt x="8075" y="13876"/>
                    <a:pt x="8158" y="13999"/>
                  </a:cubicBezTo>
                  <a:cubicBezTo>
                    <a:pt x="8224" y="14124"/>
                    <a:pt x="8307" y="14247"/>
                    <a:pt x="8390" y="14386"/>
                  </a:cubicBezTo>
                  <a:cubicBezTo>
                    <a:pt x="8419" y="14439"/>
                    <a:pt x="8390" y="14495"/>
                    <a:pt x="8376" y="14564"/>
                  </a:cubicBezTo>
                  <a:cubicBezTo>
                    <a:pt x="8158" y="14220"/>
                    <a:pt x="7993" y="13876"/>
                    <a:pt x="7880" y="13490"/>
                  </a:cubicBezTo>
                  <a:close/>
                  <a:moveTo>
                    <a:pt x="10759" y="9449"/>
                  </a:moveTo>
                  <a:cubicBezTo>
                    <a:pt x="10796" y="9449"/>
                    <a:pt x="10833" y="9450"/>
                    <a:pt x="10870" y="9452"/>
                  </a:cubicBezTo>
                  <a:cubicBezTo>
                    <a:pt x="11091" y="9465"/>
                    <a:pt x="11313" y="9508"/>
                    <a:pt x="11505" y="9604"/>
                  </a:cubicBezTo>
                  <a:cubicBezTo>
                    <a:pt x="11657" y="9687"/>
                    <a:pt x="11753" y="9809"/>
                    <a:pt x="11822" y="9961"/>
                  </a:cubicBezTo>
                  <a:cubicBezTo>
                    <a:pt x="11918" y="10140"/>
                    <a:pt x="11987" y="10335"/>
                    <a:pt x="12044" y="10540"/>
                  </a:cubicBezTo>
                  <a:cubicBezTo>
                    <a:pt x="12070" y="10636"/>
                    <a:pt x="12097" y="10718"/>
                    <a:pt x="12110" y="10818"/>
                  </a:cubicBezTo>
                  <a:cubicBezTo>
                    <a:pt x="11987" y="10735"/>
                    <a:pt x="11835" y="10705"/>
                    <a:pt x="11670" y="10692"/>
                  </a:cubicBezTo>
                  <a:cubicBezTo>
                    <a:pt x="11630" y="10692"/>
                    <a:pt x="11574" y="10692"/>
                    <a:pt x="11518" y="10705"/>
                  </a:cubicBezTo>
                  <a:cubicBezTo>
                    <a:pt x="11339" y="10761"/>
                    <a:pt x="11147" y="10775"/>
                    <a:pt x="10995" y="10913"/>
                  </a:cubicBezTo>
                  <a:cubicBezTo>
                    <a:pt x="10982" y="10940"/>
                    <a:pt x="10952" y="10940"/>
                    <a:pt x="10969" y="10983"/>
                  </a:cubicBezTo>
                  <a:cubicBezTo>
                    <a:pt x="10982" y="11023"/>
                    <a:pt x="11009" y="11023"/>
                    <a:pt x="11035" y="11023"/>
                  </a:cubicBezTo>
                  <a:cubicBezTo>
                    <a:pt x="11091" y="11009"/>
                    <a:pt x="11147" y="11009"/>
                    <a:pt x="11200" y="10996"/>
                  </a:cubicBezTo>
                  <a:cubicBezTo>
                    <a:pt x="11285" y="10985"/>
                    <a:pt x="11368" y="10978"/>
                    <a:pt x="11450" y="10978"/>
                  </a:cubicBezTo>
                  <a:cubicBezTo>
                    <a:pt x="11677" y="10978"/>
                    <a:pt x="11895" y="11027"/>
                    <a:pt x="12097" y="11148"/>
                  </a:cubicBezTo>
                  <a:cubicBezTo>
                    <a:pt x="12153" y="11175"/>
                    <a:pt x="12179" y="11201"/>
                    <a:pt x="12179" y="11271"/>
                  </a:cubicBezTo>
                  <a:cubicBezTo>
                    <a:pt x="12179" y="11410"/>
                    <a:pt x="12192" y="11562"/>
                    <a:pt x="12192" y="11710"/>
                  </a:cubicBezTo>
                  <a:cubicBezTo>
                    <a:pt x="12192" y="11727"/>
                    <a:pt x="12192" y="11753"/>
                    <a:pt x="12179" y="11767"/>
                  </a:cubicBezTo>
                  <a:lnTo>
                    <a:pt x="12179" y="11780"/>
                  </a:lnTo>
                  <a:cubicBezTo>
                    <a:pt x="12179" y="12058"/>
                    <a:pt x="12140" y="12332"/>
                    <a:pt x="12126" y="12593"/>
                  </a:cubicBezTo>
                  <a:cubicBezTo>
                    <a:pt x="12097" y="12828"/>
                    <a:pt x="12057" y="13050"/>
                    <a:pt x="12001" y="13281"/>
                  </a:cubicBezTo>
                  <a:cubicBezTo>
                    <a:pt x="11944" y="13463"/>
                    <a:pt x="11905" y="13668"/>
                    <a:pt x="11796" y="13847"/>
                  </a:cubicBezTo>
                  <a:cubicBezTo>
                    <a:pt x="11753" y="13929"/>
                    <a:pt x="11713" y="14042"/>
                    <a:pt x="11657" y="14124"/>
                  </a:cubicBezTo>
                  <a:cubicBezTo>
                    <a:pt x="11574" y="14234"/>
                    <a:pt x="11465" y="14316"/>
                    <a:pt x="11382" y="14412"/>
                  </a:cubicBezTo>
                  <a:cubicBezTo>
                    <a:pt x="11187" y="14620"/>
                    <a:pt x="10952" y="14756"/>
                    <a:pt x="10704" y="14882"/>
                  </a:cubicBezTo>
                  <a:cubicBezTo>
                    <a:pt x="10582" y="14935"/>
                    <a:pt x="10430" y="14964"/>
                    <a:pt x="10291" y="15004"/>
                  </a:cubicBezTo>
                  <a:cubicBezTo>
                    <a:pt x="10211" y="15026"/>
                    <a:pt x="10123" y="15039"/>
                    <a:pt x="10032" y="15039"/>
                  </a:cubicBezTo>
                  <a:cubicBezTo>
                    <a:pt x="10000" y="15039"/>
                    <a:pt x="9967" y="15037"/>
                    <a:pt x="9934" y="15034"/>
                  </a:cubicBezTo>
                  <a:cubicBezTo>
                    <a:pt x="9712" y="15017"/>
                    <a:pt x="9507" y="14978"/>
                    <a:pt x="9299" y="14868"/>
                  </a:cubicBezTo>
                  <a:cubicBezTo>
                    <a:pt x="9094" y="14756"/>
                    <a:pt x="8929" y="14604"/>
                    <a:pt x="8763" y="14439"/>
                  </a:cubicBezTo>
                  <a:cubicBezTo>
                    <a:pt x="8654" y="14343"/>
                    <a:pt x="8555" y="14234"/>
                    <a:pt x="8472" y="14108"/>
                  </a:cubicBezTo>
                  <a:cubicBezTo>
                    <a:pt x="8376" y="13972"/>
                    <a:pt x="8267" y="13820"/>
                    <a:pt x="8211" y="13655"/>
                  </a:cubicBezTo>
                  <a:cubicBezTo>
                    <a:pt x="8185" y="13585"/>
                    <a:pt x="8185" y="13503"/>
                    <a:pt x="8158" y="13447"/>
                  </a:cubicBezTo>
                  <a:cubicBezTo>
                    <a:pt x="8142" y="13420"/>
                    <a:pt x="8158" y="13420"/>
                    <a:pt x="8185" y="13407"/>
                  </a:cubicBezTo>
                  <a:cubicBezTo>
                    <a:pt x="8224" y="13380"/>
                    <a:pt x="8267" y="13324"/>
                    <a:pt x="8307" y="13298"/>
                  </a:cubicBezTo>
                  <a:cubicBezTo>
                    <a:pt x="8337" y="13268"/>
                    <a:pt x="8337" y="13228"/>
                    <a:pt x="8323" y="13185"/>
                  </a:cubicBezTo>
                  <a:cubicBezTo>
                    <a:pt x="8311" y="13168"/>
                    <a:pt x="8296" y="13163"/>
                    <a:pt x="8281" y="13163"/>
                  </a:cubicBezTo>
                  <a:cubicBezTo>
                    <a:pt x="8261" y="13163"/>
                    <a:pt x="8241" y="13172"/>
                    <a:pt x="8224" y="13172"/>
                  </a:cubicBezTo>
                  <a:cubicBezTo>
                    <a:pt x="8198" y="13185"/>
                    <a:pt x="8185" y="13199"/>
                    <a:pt x="8158" y="13215"/>
                  </a:cubicBezTo>
                  <a:cubicBezTo>
                    <a:pt x="8102" y="13268"/>
                    <a:pt x="8046" y="13298"/>
                    <a:pt x="7963" y="13298"/>
                  </a:cubicBezTo>
                  <a:cubicBezTo>
                    <a:pt x="7950" y="13242"/>
                    <a:pt x="7993" y="13199"/>
                    <a:pt x="8006" y="13159"/>
                  </a:cubicBezTo>
                  <a:cubicBezTo>
                    <a:pt x="8006" y="13132"/>
                    <a:pt x="8019" y="13089"/>
                    <a:pt x="7976" y="13063"/>
                  </a:cubicBezTo>
                  <a:cubicBezTo>
                    <a:pt x="7969" y="13061"/>
                    <a:pt x="7962" y="13060"/>
                    <a:pt x="7957" y="13060"/>
                  </a:cubicBezTo>
                  <a:cubicBezTo>
                    <a:pt x="7920" y="13060"/>
                    <a:pt x="7908" y="13093"/>
                    <a:pt x="7894" y="13116"/>
                  </a:cubicBezTo>
                  <a:cubicBezTo>
                    <a:pt x="7880" y="13159"/>
                    <a:pt x="7854" y="13185"/>
                    <a:pt x="7841" y="13228"/>
                  </a:cubicBezTo>
                  <a:cubicBezTo>
                    <a:pt x="7841" y="13253"/>
                    <a:pt x="7829" y="13263"/>
                    <a:pt x="7810" y="13263"/>
                  </a:cubicBezTo>
                  <a:cubicBezTo>
                    <a:pt x="7799" y="13263"/>
                    <a:pt x="7786" y="13260"/>
                    <a:pt x="7771" y="13255"/>
                  </a:cubicBezTo>
                  <a:cubicBezTo>
                    <a:pt x="7550" y="13185"/>
                    <a:pt x="7262" y="12951"/>
                    <a:pt x="7249" y="12663"/>
                  </a:cubicBezTo>
                  <a:cubicBezTo>
                    <a:pt x="7249" y="12537"/>
                    <a:pt x="7206" y="12402"/>
                    <a:pt x="7219" y="12276"/>
                  </a:cubicBezTo>
                  <a:cubicBezTo>
                    <a:pt x="7232" y="12001"/>
                    <a:pt x="7454" y="11780"/>
                    <a:pt x="7728" y="11753"/>
                  </a:cubicBezTo>
                  <a:cubicBezTo>
                    <a:pt x="7738" y="11752"/>
                    <a:pt x="7747" y="11752"/>
                    <a:pt x="7756" y="11752"/>
                  </a:cubicBezTo>
                  <a:cubicBezTo>
                    <a:pt x="7856" y="11752"/>
                    <a:pt x="7942" y="11815"/>
                    <a:pt x="8006" y="11876"/>
                  </a:cubicBezTo>
                  <a:cubicBezTo>
                    <a:pt x="8059" y="11919"/>
                    <a:pt x="8102" y="11975"/>
                    <a:pt x="8128" y="12028"/>
                  </a:cubicBezTo>
                  <a:cubicBezTo>
                    <a:pt x="8158" y="12084"/>
                    <a:pt x="8185" y="12140"/>
                    <a:pt x="8241" y="12167"/>
                  </a:cubicBezTo>
                  <a:cubicBezTo>
                    <a:pt x="8307" y="12206"/>
                    <a:pt x="8307" y="12289"/>
                    <a:pt x="8337" y="12345"/>
                  </a:cubicBezTo>
                  <a:cubicBezTo>
                    <a:pt x="8364" y="12393"/>
                    <a:pt x="8379" y="12414"/>
                    <a:pt x="8408" y="12414"/>
                  </a:cubicBezTo>
                  <a:cubicBezTo>
                    <a:pt x="8421" y="12414"/>
                    <a:pt x="8437" y="12410"/>
                    <a:pt x="8459" y="12402"/>
                  </a:cubicBezTo>
                  <a:cubicBezTo>
                    <a:pt x="8502" y="12388"/>
                    <a:pt x="8515" y="12345"/>
                    <a:pt x="8515" y="12306"/>
                  </a:cubicBezTo>
                  <a:cubicBezTo>
                    <a:pt x="8489" y="12140"/>
                    <a:pt x="8459" y="11975"/>
                    <a:pt x="8472" y="11810"/>
                  </a:cubicBezTo>
                  <a:cubicBezTo>
                    <a:pt x="8489" y="11628"/>
                    <a:pt x="8489" y="11449"/>
                    <a:pt x="8528" y="11271"/>
                  </a:cubicBezTo>
                  <a:cubicBezTo>
                    <a:pt x="8571" y="11132"/>
                    <a:pt x="8624" y="11009"/>
                    <a:pt x="8750" y="10913"/>
                  </a:cubicBezTo>
                  <a:cubicBezTo>
                    <a:pt x="8998" y="10748"/>
                    <a:pt x="9177" y="10513"/>
                    <a:pt x="9368" y="10279"/>
                  </a:cubicBezTo>
                  <a:cubicBezTo>
                    <a:pt x="9481" y="10140"/>
                    <a:pt x="9577" y="9991"/>
                    <a:pt x="9659" y="9839"/>
                  </a:cubicBezTo>
                  <a:cubicBezTo>
                    <a:pt x="9729" y="9673"/>
                    <a:pt x="9851" y="9591"/>
                    <a:pt x="10017" y="9548"/>
                  </a:cubicBezTo>
                  <a:cubicBezTo>
                    <a:pt x="10256" y="9487"/>
                    <a:pt x="10507" y="9449"/>
                    <a:pt x="10759" y="9449"/>
                  </a:cubicBezTo>
                  <a:close/>
                  <a:moveTo>
                    <a:pt x="10747" y="15117"/>
                  </a:moveTo>
                  <a:cubicBezTo>
                    <a:pt x="10747" y="15121"/>
                    <a:pt x="10747" y="15122"/>
                    <a:pt x="10747" y="15122"/>
                  </a:cubicBezTo>
                  <a:cubicBezTo>
                    <a:pt x="10746" y="15122"/>
                    <a:pt x="10745" y="15120"/>
                    <a:pt x="10742" y="15119"/>
                  </a:cubicBezTo>
                  <a:lnTo>
                    <a:pt x="10742" y="15119"/>
                  </a:lnTo>
                  <a:cubicBezTo>
                    <a:pt x="10744" y="15118"/>
                    <a:pt x="10746" y="15117"/>
                    <a:pt x="10747" y="15117"/>
                  </a:cubicBezTo>
                  <a:close/>
                  <a:moveTo>
                    <a:pt x="2414" y="1"/>
                  </a:moveTo>
                  <a:cubicBezTo>
                    <a:pt x="2253" y="1"/>
                    <a:pt x="2093" y="18"/>
                    <a:pt x="1928" y="54"/>
                  </a:cubicBezTo>
                  <a:cubicBezTo>
                    <a:pt x="1763" y="110"/>
                    <a:pt x="1584" y="123"/>
                    <a:pt x="1405" y="166"/>
                  </a:cubicBezTo>
                  <a:cubicBezTo>
                    <a:pt x="1197" y="206"/>
                    <a:pt x="1005" y="275"/>
                    <a:pt x="896" y="467"/>
                  </a:cubicBezTo>
                  <a:cubicBezTo>
                    <a:pt x="853" y="510"/>
                    <a:pt x="853" y="580"/>
                    <a:pt x="827" y="619"/>
                  </a:cubicBezTo>
                  <a:cubicBezTo>
                    <a:pt x="814" y="606"/>
                    <a:pt x="784" y="593"/>
                    <a:pt x="784" y="580"/>
                  </a:cubicBezTo>
                  <a:cubicBezTo>
                    <a:pt x="718" y="454"/>
                    <a:pt x="688" y="331"/>
                    <a:pt x="701" y="179"/>
                  </a:cubicBezTo>
                  <a:cubicBezTo>
                    <a:pt x="718" y="136"/>
                    <a:pt x="718" y="97"/>
                    <a:pt x="661" y="83"/>
                  </a:cubicBezTo>
                  <a:cubicBezTo>
                    <a:pt x="651" y="77"/>
                    <a:pt x="642" y="74"/>
                    <a:pt x="634" y="74"/>
                  </a:cubicBezTo>
                  <a:cubicBezTo>
                    <a:pt x="607" y="74"/>
                    <a:pt x="589" y="106"/>
                    <a:pt x="579" y="136"/>
                  </a:cubicBezTo>
                  <a:cubicBezTo>
                    <a:pt x="536" y="206"/>
                    <a:pt x="552" y="275"/>
                    <a:pt x="552" y="345"/>
                  </a:cubicBezTo>
                  <a:cubicBezTo>
                    <a:pt x="552" y="423"/>
                    <a:pt x="564" y="501"/>
                    <a:pt x="577" y="580"/>
                  </a:cubicBezTo>
                  <a:lnTo>
                    <a:pt x="577" y="580"/>
                  </a:lnTo>
                  <a:cubicBezTo>
                    <a:pt x="563" y="580"/>
                    <a:pt x="549" y="580"/>
                    <a:pt x="536" y="580"/>
                  </a:cubicBezTo>
                  <a:cubicBezTo>
                    <a:pt x="469" y="580"/>
                    <a:pt x="411" y="571"/>
                    <a:pt x="400" y="467"/>
                  </a:cubicBezTo>
                  <a:cubicBezTo>
                    <a:pt x="393" y="453"/>
                    <a:pt x="373" y="442"/>
                    <a:pt x="352" y="442"/>
                  </a:cubicBezTo>
                  <a:cubicBezTo>
                    <a:pt x="334" y="442"/>
                    <a:pt x="316" y="449"/>
                    <a:pt x="304" y="467"/>
                  </a:cubicBezTo>
                  <a:cubicBezTo>
                    <a:pt x="235" y="523"/>
                    <a:pt x="261" y="649"/>
                    <a:pt x="357" y="689"/>
                  </a:cubicBezTo>
                  <a:cubicBezTo>
                    <a:pt x="413" y="715"/>
                    <a:pt x="453" y="732"/>
                    <a:pt x="509" y="745"/>
                  </a:cubicBezTo>
                  <a:cubicBezTo>
                    <a:pt x="579" y="758"/>
                    <a:pt x="661" y="758"/>
                    <a:pt x="731" y="798"/>
                  </a:cubicBezTo>
                  <a:cubicBezTo>
                    <a:pt x="701" y="841"/>
                    <a:pt x="675" y="867"/>
                    <a:pt x="635" y="880"/>
                  </a:cubicBezTo>
                  <a:cubicBezTo>
                    <a:pt x="509" y="963"/>
                    <a:pt x="400" y="1076"/>
                    <a:pt x="304" y="1198"/>
                  </a:cubicBezTo>
                  <a:cubicBezTo>
                    <a:pt x="165" y="1376"/>
                    <a:pt x="69" y="1572"/>
                    <a:pt x="0" y="1777"/>
                  </a:cubicBezTo>
                  <a:lnTo>
                    <a:pt x="0" y="3747"/>
                  </a:lnTo>
                  <a:cubicBezTo>
                    <a:pt x="56" y="3638"/>
                    <a:pt x="83" y="3513"/>
                    <a:pt x="152" y="3404"/>
                  </a:cubicBezTo>
                  <a:cubicBezTo>
                    <a:pt x="222" y="3308"/>
                    <a:pt x="288" y="3251"/>
                    <a:pt x="400" y="3238"/>
                  </a:cubicBezTo>
                  <a:cubicBezTo>
                    <a:pt x="421" y="3236"/>
                    <a:pt x="441" y="3234"/>
                    <a:pt x="460" y="3234"/>
                  </a:cubicBezTo>
                  <a:cubicBezTo>
                    <a:pt x="633" y="3234"/>
                    <a:pt x="754" y="3336"/>
                    <a:pt x="840" y="3473"/>
                  </a:cubicBezTo>
                  <a:lnTo>
                    <a:pt x="840" y="3499"/>
                  </a:lnTo>
                  <a:cubicBezTo>
                    <a:pt x="840" y="3691"/>
                    <a:pt x="966" y="3857"/>
                    <a:pt x="979" y="4052"/>
                  </a:cubicBezTo>
                  <a:cubicBezTo>
                    <a:pt x="992" y="4121"/>
                    <a:pt x="1019" y="4161"/>
                    <a:pt x="1048" y="4217"/>
                  </a:cubicBezTo>
                  <a:cubicBezTo>
                    <a:pt x="1073" y="4276"/>
                    <a:pt x="1118" y="4303"/>
                    <a:pt x="1171" y="4303"/>
                  </a:cubicBezTo>
                  <a:cubicBezTo>
                    <a:pt x="1205" y="4303"/>
                    <a:pt x="1242" y="4292"/>
                    <a:pt x="1280" y="4270"/>
                  </a:cubicBezTo>
                  <a:cubicBezTo>
                    <a:pt x="1392" y="4217"/>
                    <a:pt x="1379" y="4121"/>
                    <a:pt x="1379" y="4038"/>
                  </a:cubicBezTo>
                  <a:cubicBezTo>
                    <a:pt x="1362" y="3774"/>
                    <a:pt x="1310" y="3526"/>
                    <a:pt x="1267" y="3278"/>
                  </a:cubicBezTo>
                  <a:cubicBezTo>
                    <a:pt x="1253" y="3156"/>
                    <a:pt x="1240" y="3046"/>
                    <a:pt x="1227" y="2921"/>
                  </a:cubicBezTo>
                  <a:cubicBezTo>
                    <a:pt x="1214" y="2865"/>
                    <a:pt x="1227" y="2798"/>
                    <a:pt x="1240" y="2742"/>
                  </a:cubicBezTo>
                  <a:cubicBezTo>
                    <a:pt x="1253" y="2646"/>
                    <a:pt x="1253" y="2534"/>
                    <a:pt x="1253" y="2438"/>
                  </a:cubicBezTo>
                  <a:cubicBezTo>
                    <a:pt x="1253" y="2233"/>
                    <a:pt x="1280" y="2025"/>
                    <a:pt x="1349" y="1820"/>
                  </a:cubicBezTo>
                  <a:cubicBezTo>
                    <a:pt x="1379" y="1707"/>
                    <a:pt x="1405" y="1598"/>
                    <a:pt x="1419" y="1476"/>
                  </a:cubicBezTo>
                  <a:cubicBezTo>
                    <a:pt x="1475" y="1145"/>
                    <a:pt x="1667" y="923"/>
                    <a:pt x="1984" y="814"/>
                  </a:cubicBezTo>
                  <a:cubicBezTo>
                    <a:pt x="2093" y="771"/>
                    <a:pt x="2189" y="715"/>
                    <a:pt x="2288" y="649"/>
                  </a:cubicBezTo>
                  <a:cubicBezTo>
                    <a:pt x="2398" y="566"/>
                    <a:pt x="2507" y="537"/>
                    <a:pt x="2632" y="523"/>
                  </a:cubicBezTo>
                  <a:cubicBezTo>
                    <a:pt x="2933" y="523"/>
                    <a:pt x="3211" y="550"/>
                    <a:pt x="3499" y="619"/>
                  </a:cubicBezTo>
                  <a:cubicBezTo>
                    <a:pt x="3747" y="689"/>
                    <a:pt x="3982" y="785"/>
                    <a:pt x="4190" y="910"/>
                  </a:cubicBezTo>
                  <a:cubicBezTo>
                    <a:pt x="4382" y="1006"/>
                    <a:pt x="4521" y="1171"/>
                    <a:pt x="4630" y="1350"/>
                  </a:cubicBezTo>
                  <a:cubicBezTo>
                    <a:pt x="4726" y="1489"/>
                    <a:pt x="4808" y="1641"/>
                    <a:pt x="4851" y="1806"/>
                  </a:cubicBezTo>
                  <a:cubicBezTo>
                    <a:pt x="4864" y="1846"/>
                    <a:pt x="4891" y="1872"/>
                    <a:pt x="4864" y="1929"/>
                  </a:cubicBezTo>
                  <a:cubicBezTo>
                    <a:pt x="4713" y="1857"/>
                    <a:pt x="4560" y="1834"/>
                    <a:pt x="4406" y="1834"/>
                  </a:cubicBezTo>
                  <a:cubicBezTo>
                    <a:pt x="4264" y="1834"/>
                    <a:pt x="4122" y="1853"/>
                    <a:pt x="3982" y="1872"/>
                  </a:cubicBezTo>
                  <a:cubicBezTo>
                    <a:pt x="3899" y="1889"/>
                    <a:pt x="3803" y="1915"/>
                    <a:pt x="3776" y="2011"/>
                  </a:cubicBezTo>
                  <a:cubicBezTo>
                    <a:pt x="3747" y="2121"/>
                    <a:pt x="3747" y="2137"/>
                    <a:pt x="3859" y="2150"/>
                  </a:cubicBezTo>
                  <a:cubicBezTo>
                    <a:pt x="3834" y="2231"/>
                    <a:pt x="3840" y="2263"/>
                    <a:pt x="3891" y="2263"/>
                  </a:cubicBezTo>
                  <a:cubicBezTo>
                    <a:pt x="3901" y="2263"/>
                    <a:pt x="3912" y="2261"/>
                    <a:pt x="3925" y="2259"/>
                  </a:cubicBezTo>
                  <a:cubicBezTo>
                    <a:pt x="3995" y="2259"/>
                    <a:pt x="4064" y="2233"/>
                    <a:pt x="4147" y="2220"/>
                  </a:cubicBezTo>
                  <a:cubicBezTo>
                    <a:pt x="4221" y="2210"/>
                    <a:pt x="4295" y="2205"/>
                    <a:pt x="4369" y="2205"/>
                  </a:cubicBezTo>
                  <a:cubicBezTo>
                    <a:pt x="4530" y="2205"/>
                    <a:pt x="4691" y="2229"/>
                    <a:pt x="4851" y="2286"/>
                  </a:cubicBezTo>
                  <a:cubicBezTo>
                    <a:pt x="4934" y="2316"/>
                    <a:pt x="4974" y="2355"/>
                    <a:pt x="4974" y="2451"/>
                  </a:cubicBezTo>
                  <a:cubicBezTo>
                    <a:pt x="5000" y="2633"/>
                    <a:pt x="5017" y="2825"/>
                    <a:pt x="5017" y="3017"/>
                  </a:cubicBezTo>
                  <a:cubicBezTo>
                    <a:pt x="5000" y="3225"/>
                    <a:pt x="4974" y="3430"/>
                    <a:pt x="4960" y="3652"/>
                  </a:cubicBezTo>
                  <a:cubicBezTo>
                    <a:pt x="4947" y="3900"/>
                    <a:pt x="4917" y="4161"/>
                    <a:pt x="4864" y="4409"/>
                  </a:cubicBezTo>
                  <a:cubicBezTo>
                    <a:pt x="4821" y="4644"/>
                    <a:pt x="4769" y="4878"/>
                    <a:pt x="4712" y="5113"/>
                  </a:cubicBezTo>
                  <a:cubicBezTo>
                    <a:pt x="4656" y="5292"/>
                    <a:pt x="4603" y="5484"/>
                    <a:pt x="4547" y="5675"/>
                  </a:cubicBezTo>
                  <a:cubicBezTo>
                    <a:pt x="4504" y="5857"/>
                    <a:pt x="4438" y="6036"/>
                    <a:pt x="4355" y="6201"/>
                  </a:cubicBezTo>
                  <a:cubicBezTo>
                    <a:pt x="4273" y="6353"/>
                    <a:pt x="4160" y="6476"/>
                    <a:pt x="3982" y="6532"/>
                  </a:cubicBezTo>
                  <a:cubicBezTo>
                    <a:pt x="3925" y="6545"/>
                    <a:pt x="3872" y="6572"/>
                    <a:pt x="3816" y="6601"/>
                  </a:cubicBezTo>
                  <a:cubicBezTo>
                    <a:pt x="3806" y="6605"/>
                    <a:pt x="3798" y="6606"/>
                    <a:pt x="3791" y="6606"/>
                  </a:cubicBezTo>
                  <a:cubicBezTo>
                    <a:pt x="3769" y="6606"/>
                    <a:pt x="3757" y="6591"/>
                    <a:pt x="3747" y="6558"/>
                  </a:cubicBezTo>
                  <a:cubicBezTo>
                    <a:pt x="3720" y="6476"/>
                    <a:pt x="3694" y="6393"/>
                    <a:pt x="3677" y="6310"/>
                  </a:cubicBezTo>
                  <a:cubicBezTo>
                    <a:pt x="3658" y="6281"/>
                    <a:pt x="3638" y="6264"/>
                    <a:pt x="3612" y="6264"/>
                  </a:cubicBezTo>
                  <a:cubicBezTo>
                    <a:pt x="3603" y="6264"/>
                    <a:pt x="3593" y="6266"/>
                    <a:pt x="3581" y="6271"/>
                  </a:cubicBezTo>
                  <a:cubicBezTo>
                    <a:pt x="3542" y="6271"/>
                    <a:pt x="3542" y="6310"/>
                    <a:pt x="3542" y="6353"/>
                  </a:cubicBezTo>
                  <a:cubicBezTo>
                    <a:pt x="3555" y="6419"/>
                    <a:pt x="3555" y="6502"/>
                    <a:pt x="3581" y="6572"/>
                  </a:cubicBezTo>
                  <a:cubicBezTo>
                    <a:pt x="3595" y="6628"/>
                    <a:pt x="3568" y="6654"/>
                    <a:pt x="3528" y="6654"/>
                  </a:cubicBezTo>
                  <a:cubicBezTo>
                    <a:pt x="3446" y="6667"/>
                    <a:pt x="3363" y="6654"/>
                    <a:pt x="3294" y="6684"/>
                  </a:cubicBezTo>
                  <a:cubicBezTo>
                    <a:pt x="3286" y="6687"/>
                    <a:pt x="3279" y="6689"/>
                    <a:pt x="3272" y="6689"/>
                  </a:cubicBezTo>
                  <a:cubicBezTo>
                    <a:pt x="3252" y="6689"/>
                    <a:pt x="3234" y="6673"/>
                    <a:pt x="3224" y="6641"/>
                  </a:cubicBezTo>
                  <a:cubicBezTo>
                    <a:pt x="3211" y="6601"/>
                    <a:pt x="3211" y="6558"/>
                    <a:pt x="3198" y="6502"/>
                  </a:cubicBezTo>
                  <a:cubicBezTo>
                    <a:pt x="3198" y="6502"/>
                    <a:pt x="3181" y="6489"/>
                    <a:pt x="3198" y="6489"/>
                  </a:cubicBezTo>
                  <a:cubicBezTo>
                    <a:pt x="3173" y="6470"/>
                    <a:pt x="3151" y="6462"/>
                    <a:pt x="3131" y="6462"/>
                  </a:cubicBezTo>
                  <a:cubicBezTo>
                    <a:pt x="3096" y="6462"/>
                    <a:pt x="3072" y="6491"/>
                    <a:pt x="3072" y="6545"/>
                  </a:cubicBezTo>
                  <a:cubicBezTo>
                    <a:pt x="3072" y="6585"/>
                    <a:pt x="3072" y="6641"/>
                    <a:pt x="3099" y="6684"/>
                  </a:cubicBezTo>
                  <a:cubicBezTo>
                    <a:pt x="3085" y="6697"/>
                    <a:pt x="3075" y="6701"/>
                    <a:pt x="3065" y="6701"/>
                  </a:cubicBezTo>
                  <a:cubicBezTo>
                    <a:pt x="3056" y="6701"/>
                    <a:pt x="3046" y="6697"/>
                    <a:pt x="3032" y="6697"/>
                  </a:cubicBezTo>
                  <a:cubicBezTo>
                    <a:pt x="2907" y="6697"/>
                    <a:pt x="2907" y="6697"/>
                    <a:pt x="2920" y="6585"/>
                  </a:cubicBezTo>
                  <a:cubicBezTo>
                    <a:pt x="2920" y="6558"/>
                    <a:pt x="2907" y="6532"/>
                    <a:pt x="2920" y="6502"/>
                  </a:cubicBezTo>
                  <a:cubicBezTo>
                    <a:pt x="2920" y="6462"/>
                    <a:pt x="2894" y="6449"/>
                    <a:pt x="2867" y="6449"/>
                  </a:cubicBezTo>
                  <a:cubicBezTo>
                    <a:pt x="2859" y="6447"/>
                    <a:pt x="2852" y="6447"/>
                    <a:pt x="2847" y="6447"/>
                  </a:cubicBezTo>
                  <a:cubicBezTo>
                    <a:pt x="2811" y="6447"/>
                    <a:pt x="2809" y="6478"/>
                    <a:pt x="2798" y="6489"/>
                  </a:cubicBezTo>
                  <a:cubicBezTo>
                    <a:pt x="2784" y="6532"/>
                    <a:pt x="2784" y="6572"/>
                    <a:pt x="2784" y="6628"/>
                  </a:cubicBezTo>
                  <a:cubicBezTo>
                    <a:pt x="2771" y="6661"/>
                    <a:pt x="2768" y="6687"/>
                    <a:pt x="2729" y="6687"/>
                  </a:cubicBezTo>
                  <a:cubicBezTo>
                    <a:pt x="2722" y="6687"/>
                    <a:pt x="2713" y="6686"/>
                    <a:pt x="2702" y="6684"/>
                  </a:cubicBezTo>
                  <a:cubicBezTo>
                    <a:pt x="2355" y="6615"/>
                    <a:pt x="2011" y="6532"/>
                    <a:pt x="1693" y="6393"/>
                  </a:cubicBezTo>
                  <a:cubicBezTo>
                    <a:pt x="1584" y="6337"/>
                    <a:pt x="1488" y="6284"/>
                    <a:pt x="1379" y="6228"/>
                  </a:cubicBezTo>
                  <a:cubicBezTo>
                    <a:pt x="1323" y="6188"/>
                    <a:pt x="1296" y="6119"/>
                    <a:pt x="1280" y="6049"/>
                  </a:cubicBezTo>
                  <a:cubicBezTo>
                    <a:pt x="1227" y="5828"/>
                    <a:pt x="1157" y="5609"/>
                    <a:pt x="1131" y="5374"/>
                  </a:cubicBezTo>
                  <a:cubicBezTo>
                    <a:pt x="1131" y="5262"/>
                    <a:pt x="1114" y="5153"/>
                    <a:pt x="1101" y="5031"/>
                  </a:cubicBezTo>
                  <a:cubicBezTo>
                    <a:pt x="1101" y="5001"/>
                    <a:pt x="1114" y="4948"/>
                    <a:pt x="1062" y="4948"/>
                  </a:cubicBezTo>
                  <a:cubicBezTo>
                    <a:pt x="1005" y="4948"/>
                    <a:pt x="979" y="4974"/>
                    <a:pt x="979" y="5031"/>
                  </a:cubicBezTo>
                  <a:cubicBezTo>
                    <a:pt x="979" y="5057"/>
                    <a:pt x="966" y="5070"/>
                    <a:pt x="936" y="5083"/>
                  </a:cubicBezTo>
                  <a:cubicBezTo>
                    <a:pt x="883" y="5083"/>
                    <a:pt x="827" y="5113"/>
                    <a:pt x="771" y="5113"/>
                  </a:cubicBezTo>
                  <a:cubicBezTo>
                    <a:pt x="749" y="5118"/>
                    <a:pt x="729" y="5120"/>
                    <a:pt x="709" y="5120"/>
                  </a:cubicBezTo>
                  <a:cubicBezTo>
                    <a:pt x="615" y="5120"/>
                    <a:pt x="535" y="5071"/>
                    <a:pt x="453" y="5014"/>
                  </a:cubicBezTo>
                  <a:cubicBezTo>
                    <a:pt x="235" y="4849"/>
                    <a:pt x="96" y="4630"/>
                    <a:pt x="56" y="4353"/>
                  </a:cubicBezTo>
                  <a:cubicBezTo>
                    <a:pt x="40" y="4270"/>
                    <a:pt x="40" y="4187"/>
                    <a:pt x="0" y="4121"/>
                  </a:cubicBezTo>
                  <a:lnTo>
                    <a:pt x="0" y="4809"/>
                  </a:lnTo>
                  <a:cubicBezTo>
                    <a:pt x="96" y="4931"/>
                    <a:pt x="179" y="5070"/>
                    <a:pt x="304" y="5166"/>
                  </a:cubicBezTo>
                  <a:cubicBezTo>
                    <a:pt x="423" y="5257"/>
                    <a:pt x="549" y="5296"/>
                    <a:pt x="682" y="5296"/>
                  </a:cubicBezTo>
                  <a:cubicBezTo>
                    <a:pt x="733" y="5296"/>
                    <a:pt x="786" y="5290"/>
                    <a:pt x="840" y="5279"/>
                  </a:cubicBezTo>
                  <a:cubicBezTo>
                    <a:pt x="853" y="5262"/>
                    <a:pt x="866" y="5262"/>
                    <a:pt x="883" y="5262"/>
                  </a:cubicBezTo>
                  <a:cubicBezTo>
                    <a:pt x="896" y="5401"/>
                    <a:pt x="896" y="5540"/>
                    <a:pt x="883" y="5675"/>
                  </a:cubicBezTo>
                  <a:cubicBezTo>
                    <a:pt x="866" y="5814"/>
                    <a:pt x="853" y="5953"/>
                    <a:pt x="827" y="6089"/>
                  </a:cubicBezTo>
                  <a:cubicBezTo>
                    <a:pt x="784" y="6337"/>
                    <a:pt x="701" y="6585"/>
                    <a:pt x="579" y="6820"/>
                  </a:cubicBezTo>
                  <a:cubicBezTo>
                    <a:pt x="552" y="6889"/>
                    <a:pt x="509" y="6972"/>
                    <a:pt x="470" y="7041"/>
                  </a:cubicBezTo>
                  <a:cubicBezTo>
                    <a:pt x="440" y="7081"/>
                    <a:pt x="413" y="7111"/>
                    <a:pt x="370" y="7124"/>
                  </a:cubicBezTo>
                  <a:cubicBezTo>
                    <a:pt x="288" y="7137"/>
                    <a:pt x="222" y="7180"/>
                    <a:pt x="205" y="7276"/>
                  </a:cubicBezTo>
                  <a:cubicBezTo>
                    <a:pt x="205" y="7295"/>
                    <a:pt x="184" y="7308"/>
                    <a:pt x="162" y="7308"/>
                  </a:cubicBezTo>
                  <a:cubicBezTo>
                    <a:pt x="154" y="7308"/>
                    <a:pt x="146" y="7306"/>
                    <a:pt x="139" y="7302"/>
                  </a:cubicBezTo>
                  <a:cubicBezTo>
                    <a:pt x="96" y="7289"/>
                    <a:pt x="40" y="7289"/>
                    <a:pt x="0" y="7289"/>
                  </a:cubicBezTo>
                  <a:lnTo>
                    <a:pt x="0" y="7428"/>
                  </a:lnTo>
                  <a:cubicBezTo>
                    <a:pt x="56" y="7441"/>
                    <a:pt x="122" y="7428"/>
                    <a:pt x="152" y="7468"/>
                  </a:cubicBezTo>
                  <a:cubicBezTo>
                    <a:pt x="192" y="7511"/>
                    <a:pt x="165" y="7564"/>
                    <a:pt x="165" y="7620"/>
                  </a:cubicBezTo>
                  <a:cubicBezTo>
                    <a:pt x="165" y="7703"/>
                    <a:pt x="192" y="7772"/>
                    <a:pt x="248" y="7825"/>
                  </a:cubicBezTo>
                  <a:cubicBezTo>
                    <a:pt x="387" y="7951"/>
                    <a:pt x="496" y="8103"/>
                    <a:pt x="648" y="8199"/>
                  </a:cubicBezTo>
                  <a:cubicBezTo>
                    <a:pt x="771" y="8268"/>
                    <a:pt x="896" y="8351"/>
                    <a:pt x="1019" y="8420"/>
                  </a:cubicBezTo>
                  <a:cubicBezTo>
                    <a:pt x="1267" y="8556"/>
                    <a:pt x="1528" y="8681"/>
                    <a:pt x="1776" y="8817"/>
                  </a:cubicBezTo>
                  <a:cubicBezTo>
                    <a:pt x="1915" y="8886"/>
                    <a:pt x="2067" y="8916"/>
                    <a:pt x="2232" y="8943"/>
                  </a:cubicBezTo>
                  <a:cubicBezTo>
                    <a:pt x="2245" y="8943"/>
                    <a:pt x="2259" y="8943"/>
                    <a:pt x="2288" y="8956"/>
                  </a:cubicBezTo>
                  <a:cubicBezTo>
                    <a:pt x="2149" y="9065"/>
                    <a:pt x="2093" y="9217"/>
                    <a:pt x="2024" y="9369"/>
                  </a:cubicBezTo>
                  <a:cubicBezTo>
                    <a:pt x="1971" y="9521"/>
                    <a:pt x="1915" y="9673"/>
                    <a:pt x="1888" y="9826"/>
                  </a:cubicBezTo>
                  <a:cubicBezTo>
                    <a:pt x="1858" y="9991"/>
                    <a:pt x="1776" y="10113"/>
                    <a:pt x="1693" y="10239"/>
                  </a:cubicBezTo>
                  <a:cubicBezTo>
                    <a:pt x="1654" y="10288"/>
                    <a:pt x="1606" y="10317"/>
                    <a:pt x="1551" y="10317"/>
                  </a:cubicBezTo>
                  <a:cubicBezTo>
                    <a:pt x="1531" y="10317"/>
                    <a:pt x="1510" y="10313"/>
                    <a:pt x="1488" y="10305"/>
                  </a:cubicBezTo>
                  <a:cubicBezTo>
                    <a:pt x="1362" y="10279"/>
                    <a:pt x="1240" y="10239"/>
                    <a:pt x="1101" y="10239"/>
                  </a:cubicBezTo>
                  <a:cubicBezTo>
                    <a:pt x="853" y="10252"/>
                    <a:pt x="635" y="10348"/>
                    <a:pt x="483" y="10570"/>
                  </a:cubicBezTo>
                  <a:cubicBezTo>
                    <a:pt x="413" y="10665"/>
                    <a:pt x="413" y="10788"/>
                    <a:pt x="453" y="10913"/>
                  </a:cubicBezTo>
                  <a:cubicBezTo>
                    <a:pt x="483" y="10966"/>
                    <a:pt x="496" y="11023"/>
                    <a:pt x="523" y="11079"/>
                  </a:cubicBezTo>
                  <a:cubicBezTo>
                    <a:pt x="536" y="11132"/>
                    <a:pt x="523" y="11148"/>
                    <a:pt x="470" y="11161"/>
                  </a:cubicBezTo>
                  <a:cubicBezTo>
                    <a:pt x="455" y="11166"/>
                    <a:pt x="441" y="11167"/>
                    <a:pt x="427" y="11167"/>
                  </a:cubicBezTo>
                  <a:cubicBezTo>
                    <a:pt x="398" y="11167"/>
                    <a:pt x="368" y="11161"/>
                    <a:pt x="331" y="11161"/>
                  </a:cubicBezTo>
                  <a:cubicBezTo>
                    <a:pt x="222" y="11175"/>
                    <a:pt x="109" y="11214"/>
                    <a:pt x="0" y="11271"/>
                  </a:cubicBezTo>
                  <a:lnTo>
                    <a:pt x="0" y="11492"/>
                  </a:lnTo>
                  <a:cubicBezTo>
                    <a:pt x="7" y="11495"/>
                    <a:pt x="14" y="11496"/>
                    <a:pt x="21" y="11496"/>
                  </a:cubicBezTo>
                  <a:cubicBezTo>
                    <a:pt x="50" y="11496"/>
                    <a:pt x="74" y="11474"/>
                    <a:pt x="96" y="11449"/>
                  </a:cubicBezTo>
                  <a:cubicBezTo>
                    <a:pt x="205" y="11367"/>
                    <a:pt x="331" y="11367"/>
                    <a:pt x="453" y="11340"/>
                  </a:cubicBezTo>
                  <a:cubicBezTo>
                    <a:pt x="523" y="11340"/>
                    <a:pt x="605" y="11340"/>
                    <a:pt x="661" y="11271"/>
                  </a:cubicBezTo>
                  <a:cubicBezTo>
                    <a:pt x="731" y="11175"/>
                    <a:pt x="718" y="11092"/>
                    <a:pt x="688" y="10996"/>
                  </a:cubicBezTo>
                  <a:cubicBezTo>
                    <a:pt x="675" y="10966"/>
                    <a:pt x="648" y="10940"/>
                    <a:pt x="648" y="10913"/>
                  </a:cubicBezTo>
                  <a:cubicBezTo>
                    <a:pt x="579" y="10705"/>
                    <a:pt x="648" y="10570"/>
                    <a:pt x="883" y="10457"/>
                  </a:cubicBezTo>
                  <a:cubicBezTo>
                    <a:pt x="960" y="10419"/>
                    <a:pt x="1040" y="10404"/>
                    <a:pt x="1121" y="10404"/>
                  </a:cubicBezTo>
                  <a:cubicBezTo>
                    <a:pt x="1212" y="10404"/>
                    <a:pt x="1304" y="10423"/>
                    <a:pt x="1392" y="10444"/>
                  </a:cubicBezTo>
                  <a:cubicBezTo>
                    <a:pt x="1453" y="10466"/>
                    <a:pt x="1507" y="10478"/>
                    <a:pt x="1556" y="10478"/>
                  </a:cubicBezTo>
                  <a:cubicBezTo>
                    <a:pt x="1662" y="10478"/>
                    <a:pt x="1744" y="10421"/>
                    <a:pt x="1819" y="10279"/>
                  </a:cubicBezTo>
                  <a:cubicBezTo>
                    <a:pt x="1832" y="10252"/>
                    <a:pt x="1858" y="10239"/>
                    <a:pt x="1888" y="10196"/>
                  </a:cubicBezTo>
                  <a:cubicBezTo>
                    <a:pt x="1915" y="10374"/>
                    <a:pt x="1984" y="10513"/>
                    <a:pt x="2093" y="10636"/>
                  </a:cubicBezTo>
                  <a:cubicBezTo>
                    <a:pt x="2123" y="10665"/>
                    <a:pt x="2107" y="10692"/>
                    <a:pt x="2093" y="10718"/>
                  </a:cubicBezTo>
                  <a:cubicBezTo>
                    <a:pt x="2040" y="10831"/>
                    <a:pt x="2040" y="10927"/>
                    <a:pt x="2093" y="11036"/>
                  </a:cubicBezTo>
                  <a:cubicBezTo>
                    <a:pt x="2132" y="11114"/>
                    <a:pt x="2204" y="11157"/>
                    <a:pt x="2281" y="11157"/>
                  </a:cubicBezTo>
                  <a:cubicBezTo>
                    <a:pt x="2315" y="11157"/>
                    <a:pt x="2350" y="11149"/>
                    <a:pt x="2384" y="11132"/>
                  </a:cubicBezTo>
                  <a:cubicBezTo>
                    <a:pt x="2411" y="11118"/>
                    <a:pt x="2424" y="11105"/>
                    <a:pt x="2467" y="11079"/>
                  </a:cubicBezTo>
                  <a:lnTo>
                    <a:pt x="2467" y="11079"/>
                  </a:lnTo>
                  <a:cubicBezTo>
                    <a:pt x="2437" y="11201"/>
                    <a:pt x="2454" y="11297"/>
                    <a:pt x="2437" y="11396"/>
                  </a:cubicBezTo>
                  <a:cubicBezTo>
                    <a:pt x="2437" y="11588"/>
                    <a:pt x="2424" y="11780"/>
                    <a:pt x="2493" y="11975"/>
                  </a:cubicBezTo>
                  <a:cubicBezTo>
                    <a:pt x="2507" y="12041"/>
                    <a:pt x="2507" y="12111"/>
                    <a:pt x="2467" y="12167"/>
                  </a:cubicBezTo>
                  <a:cubicBezTo>
                    <a:pt x="2355" y="12332"/>
                    <a:pt x="2288" y="12511"/>
                    <a:pt x="2189" y="12676"/>
                  </a:cubicBezTo>
                  <a:cubicBezTo>
                    <a:pt x="2080" y="12855"/>
                    <a:pt x="1958" y="13007"/>
                    <a:pt x="1819" y="13146"/>
                  </a:cubicBezTo>
                  <a:cubicBezTo>
                    <a:pt x="1809" y="13164"/>
                    <a:pt x="1792" y="13183"/>
                    <a:pt x="1768" y="13183"/>
                  </a:cubicBezTo>
                  <a:cubicBezTo>
                    <a:pt x="1759" y="13183"/>
                    <a:pt x="1748" y="13180"/>
                    <a:pt x="1736" y="13172"/>
                  </a:cubicBezTo>
                  <a:cubicBezTo>
                    <a:pt x="1728" y="13170"/>
                    <a:pt x="1720" y="13169"/>
                    <a:pt x="1712" y="13169"/>
                  </a:cubicBezTo>
                  <a:cubicBezTo>
                    <a:pt x="1675" y="13169"/>
                    <a:pt x="1635" y="13191"/>
                    <a:pt x="1610" y="13215"/>
                  </a:cubicBezTo>
                  <a:cubicBezTo>
                    <a:pt x="1445" y="13311"/>
                    <a:pt x="1336" y="13433"/>
                    <a:pt x="1227" y="13585"/>
                  </a:cubicBezTo>
                  <a:cubicBezTo>
                    <a:pt x="1197" y="13612"/>
                    <a:pt x="1171" y="13655"/>
                    <a:pt x="1144" y="13695"/>
                  </a:cubicBezTo>
                  <a:cubicBezTo>
                    <a:pt x="1124" y="13732"/>
                    <a:pt x="1100" y="13745"/>
                    <a:pt x="1069" y="13745"/>
                  </a:cubicBezTo>
                  <a:cubicBezTo>
                    <a:pt x="1054" y="13745"/>
                    <a:pt x="1037" y="13742"/>
                    <a:pt x="1019" y="13738"/>
                  </a:cubicBezTo>
                  <a:cubicBezTo>
                    <a:pt x="784" y="13681"/>
                    <a:pt x="579" y="13599"/>
                    <a:pt x="357" y="13529"/>
                  </a:cubicBezTo>
                  <a:cubicBezTo>
                    <a:pt x="235" y="13490"/>
                    <a:pt x="122" y="13433"/>
                    <a:pt x="0" y="13420"/>
                  </a:cubicBezTo>
                  <a:lnTo>
                    <a:pt x="0" y="13572"/>
                  </a:lnTo>
                  <a:cubicBezTo>
                    <a:pt x="96" y="13628"/>
                    <a:pt x="192" y="13642"/>
                    <a:pt x="288" y="13668"/>
                  </a:cubicBezTo>
                  <a:cubicBezTo>
                    <a:pt x="496" y="13738"/>
                    <a:pt x="701" y="13794"/>
                    <a:pt x="896" y="13847"/>
                  </a:cubicBezTo>
                  <a:cubicBezTo>
                    <a:pt x="923" y="13860"/>
                    <a:pt x="949" y="13876"/>
                    <a:pt x="979" y="13876"/>
                  </a:cubicBezTo>
                  <a:cubicBezTo>
                    <a:pt x="985" y="13876"/>
                    <a:pt x="993" y="13873"/>
                    <a:pt x="1001" y="13873"/>
                  </a:cubicBezTo>
                  <a:cubicBezTo>
                    <a:pt x="1013" y="13873"/>
                    <a:pt x="1024" y="13879"/>
                    <a:pt x="1032" y="13903"/>
                  </a:cubicBezTo>
                  <a:cubicBezTo>
                    <a:pt x="1047" y="13944"/>
                    <a:pt x="1067" y="13965"/>
                    <a:pt x="1093" y="13965"/>
                  </a:cubicBezTo>
                  <a:cubicBezTo>
                    <a:pt x="1119" y="13965"/>
                    <a:pt x="1149" y="13944"/>
                    <a:pt x="1184" y="13903"/>
                  </a:cubicBezTo>
                  <a:cubicBezTo>
                    <a:pt x="1267" y="13807"/>
                    <a:pt x="1349" y="13711"/>
                    <a:pt x="1419" y="13612"/>
                  </a:cubicBezTo>
                  <a:cubicBezTo>
                    <a:pt x="1488" y="13529"/>
                    <a:pt x="1558" y="13433"/>
                    <a:pt x="1640" y="13364"/>
                  </a:cubicBezTo>
                  <a:cubicBezTo>
                    <a:pt x="1658" y="13352"/>
                    <a:pt x="1670" y="13346"/>
                    <a:pt x="1681" y="13346"/>
                  </a:cubicBezTo>
                  <a:cubicBezTo>
                    <a:pt x="1695" y="13346"/>
                    <a:pt x="1706" y="13356"/>
                    <a:pt x="1723" y="13380"/>
                  </a:cubicBezTo>
                  <a:cubicBezTo>
                    <a:pt x="1792" y="13447"/>
                    <a:pt x="1845" y="13503"/>
                    <a:pt x="1915" y="13559"/>
                  </a:cubicBezTo>
                  <a:cubicBezTo>
                    <a:pt x="1971" y="13599"/>
                    <a:pt x="1971" y="13628"/>
                    <a:pt x="1941" y="13668"/>
                  </a:cubicBezTo>
                  <a:cubicBezTo>
                    <a:pt x="1845" y="13807"/>
                    <a:pt x="1763" y="13959"/>
                    <a:pt x="1693" y="14124"/>
                  </a:cubicBezTo>
                  <a:cubicBezTo>
                    <a:pt x="1667" y="14164"/>
                    <a:pt x="1610" y="14207"/>
                    <a:pt x="1653" y="14273"/>
                  </a:cubicBezTo>
                  <a:cubicBezTo>
                    <a:pt x="1662" y="14273"/>
                    <a:pt x="1665" y="14281"/>
                    <a:pt x="1666" y="14281"/>
                  </a:cubicBezTo>
                  <a:cubicBezTo>
                    <a:pt x="1667" y="14281"/>
                    <a:pt x="1667" y="14279"/>
                    <a:pt x="1667" y="14273"/>
                  </a:cubicBezTo>
                  <a:cubicBezTo>
                    <a:pt x="1679" y="14293"/>
                    <a:pt x="1695" y="14304"/>
                    <a:pt x="1711" y="14304"/>
                  </a:cubicBezTo>
                  <a:cubicBezTo>
                    <a:pt x="1730" y="14304"/>
                    <a:pt x="1748" y="14290"/>
                    <a:pt x="1763" y="14260"/>
                  </a:cubicBezTo>
                  <a:cubicBezTo>
                    <a:pt x="1819" y="14138"/>
                    <a:pt x="1901" y="14012"/>
                    <a:pt x="1971" y="13890"/>
                  </a:cubicBezTo>
                  <a:cubicBezTo>
                    <a:pt x="1997" y="13847"/>
                    <a:pt x="2011" y="13807"/>
                    <a:pt x="2040" y="13764"/>
                  </a:cubicBezTo>
                  <a:cubicBezTo>
                    <a:pt x="2062" y="13719"/>
                    <a:pt x="2076" y="13698"/>
                    <a:pt x="2093" y="13698"/>
                  </a:cubicBezTo>
                  <a:cubicBezTo>
                    <a:pt x="2107" y="13698"/>
                    <a:pt x="2124" y="13712"/>
                    <a:pt x="2149" y="13738"/>
                  </a:cubicBezTo>
                  <a:cubicBezTo>
                    <a:pt x="2219" y="13807"/>
                    <a:pt x="2302" y="13860"/>
                    <a:pt x="2384" y="13916"/>
                  </a:cubicBezTo>
                  <a:cubicBezTo>
                    <a:pt x="2437" y="13959"/>
                    <a:pt x="2424" y="13986"/>
                    <a:pt x="2398" y="14012"/>
                  </a:cubicBezTo>
                  <a:cubicBezTo>
                    <a:pt x="2341" y="14138"/>
                    <a:pt x="2259" y="14260"/>
                    <a:pt x="2206" y="14372"/>
                  </a:cubicBezTo>
                  <a:cubicBezTo>
                    <a:pt x="2163" y="14455"/>
                    <a:pt x="2136" y="14538"/>
                    <a:pt x="2107" y="14604"/>
                  </a:cubicBezTo>
                  <a:cubicBezTo>
                    <a:pt x="2093" y="14634"/>
                    <a:pt x="2093" y="14660"/>
                    <a:pt x="2093" y="14687"/>
                  </a:cubicBezTo>
                  <a:cubicBezTo>
                    <a:pt x="2107" y="14716"/>
                    <a:pt x="2107" y="14743"/>
                    <a:pt x="2149" y="14756"/>
                  </a:cubicBezTo>
                  <a:cubicBezTo>
                    <a:pt x="2189" y="14756"/>
                    <a:pt x="2206" y="14743"/>
                    <a:pt x="2219" y="14703"/>
                  </a:cubicBezTo>
                  <a:cubicBezTo>
                    <a:pt x="2232" y="14660"/>
                    <a:pt x="2245" y="14620"/>
                    <a:pt x="2259" y="14591"/>
                  </a:cubicBezTo>
                  <a:cubicBezTo>
                    <a:pt x="2341" y="14425"/>
                    <a:pt x="2437" y="14260"/>
                    <a:pt x="2520" y="14095"/>
                  </a:cubicBezTo>
                  <a:cubicBezTo>
                    <a:pt x="2537" y="14064"/>
                    <a:pt x="2554" y="14051"/>
                    <a:pt x="2573" y="14051"/>
                  </a:cubicBezTo>
                  <a:cubicBezTo>
                    <a:pt x="2586" y="14051"/>
                    <a:pt x="2601" y="14057"/>
                    <a:pt x="2619" y="14068"/>
                  </a:cubicBezTo>
                  <a:cubicBezTo>
                    <a:pt x="2715" y="14151"/>
                    <a:pt x="2824" y="14207"/>
                    <a:pt x="2920" y="14290"/>
                  </a:cubicBezTo>
                  <a:cubicBezTo>
                    <a:pt x="2950" y="14303"/>
                    <a:pt x="2963" y="14316"/>
                    <a:pt x="2933" y="14356"/>
                  </a:cubicBezTo>
                  <a:cubicBezTo>
                    <a:pt x="2867" y="14482"/>
                    <a:pt x="2798" y="14591"/>
                    <a:pt x="2741" y="14730"/>
                  </a:cubicBezTo>
                  <a:cubicBezTo>
                    <a:pt x="2702" y="14799"/>
                    <a:pt x="2685" y="14868"/>
                    <a:pt x="2672" y="14935"/>
                  </a:cubicBezTo>
                  <a:cubicBezTo>
                    <a:pt x="2672" y="14978"/>
                    <a:pt x="2672" y="15004"/>
                    <a:pt x="2715" y="15017"/>
                  </a:cubicBezTo>
                  <a:cubicBezTo>
                    <a:pt x="2723" y="15020"/>
                    <a:pt x="2730" y="15022"/>
                    <a:pt x="2737" y="15022"/>
                  </a:cubicBezTo>
                  <a:cubicBezTo>
                    <a:pt x="2766" y="15022"/>
                    <a:pt x="2787" y="14996"/>
                    <a:pt x="2798" y="14964"/>
                  </a:cubicBezTo>
                  <a:cubicBezTo>
                    <a:pt x="2851" y="14786"/>
                    <a:pt x="2950" y="14634"/>
                    <a:pt x="3032" y="14468"/>
                  </a:cubicBezTo>
                  <a:cubicBezTo>
                    <a:pt x="3064" y="14412"/>
                    <a:pt x="3081" y="14383"/>
                    <a:pt x="3107" y="14383"/>
                  </a:cubicBezTo>
                  <a:cubicBezTo>
                    <a:pt x="3125" y="14383"/>
                    <a:pt x="3147" y="14397"/>
                    <a:pt x="3181" y="14425"/>
                  </a:cubicBezTo>
                  <a:cubicBezTo>
                    <a:pt x="3264" y="14482"/>
                    <a:pt x="3363" y="14508"/>
                    <a:pt x="3472" y="14538"/>
                  </a:cubicBezTo>
                  <a:cubicBezTo>
                    <a:pt x="3403" y="14647"/>
                    <a:pt x="3347" y="14756"/>
                    <a:pt x="3294" y="14868"/>
                  </a:cubicBezTo>
                  <a:cubicBezTo>
                    <a:pt x="3251" y="14951"/>
                    <a:pt x="3237" y="15034"/>
                    <a:pt x="3224" y="15130"/>
                  </a:cubicBezTo>
                  <a:cubicBezTo>
                    <a:pt x="3211" y="15143"/>
                    <a:pt x="3211" y="15169"/>
                    <a:pt x="3224" y="15199"/>
                  </a:cubicBezTo>
                  <a:cubicBezTo>
                    <a:pt x="3237" y="15212"/>
                    <a:pt x="3251" y="15239"/>
                    <a:pt x="3280" y="15239"/>
                  </a:cubicBezTo>
                  <a:cubicBezTo>
                    <a:pt x="3307" y="15226"/>
                    <a:pt x="3320" y="15212"/>
                    <a:pt x="3333" y="15183"/>
                  </a:cubicBezTo>
                  <a:cubicBezTo>
                    <a:pt x="3363" y="15130"/>
                    <a:pt x="3376" y="15074"/>
                    <a:pt x="3403" y="15034"/>
                  </a:cubicBezTo>
                  <a:cubicBezTo>
                    <a:pt x="3446" y="14895"/>
                    <a:pt x="3512" y="14769"/>
                    <a:pt x="3568" y="14660"/>
                  </a:cubicBezTo>
                  <a:cubicBezTo>
                    <a:pt x="3585" y="14623"/>
                    <a:pt x="3610" y="14605"/>
                    <a:pt x="3636" y="14605"/>
                  </a:cubicBezTo>
                  <a:cubicBezTo>
                    <a:pt x="3649" y="14605"/>
                    <a:pt x="3664" y="14610"/>
                    <a:pt x="3677" y="14620"/>
                  </a:cubicBezTo>
                  <a:cubicBezTo>
                    <a:pt x="3720" y="14634"/>
                    <a:pt x="3760" y="14647"/>
                    <a:pt x="3790" y="14673"/>
                  </a:cubicBezTo>
                  <a:cubicBezTo>
                    <a:pt x="3694" y="14839"/>
                    <a:pt x="3664" y="15017"/>
                    <a:pt x="3624" y="15199"/>
                  </a:cubicBezTo>
                  <a:cubicBezTo>
                    <a:pt x="3611" y="15239"/>
                    <a:pt x="3568" y="15295"/>
                    <a:pt x="3651" y="15322"/>
                  </a:cubicBezTo>
                  <a:cubicBezTo>
                    <a:pt x="3661" y="15328"/>
                    <a:pt x="3671" y="15331"/>
                    <a:pt x="3680" y="15331"/>
                  </a:cubicBezTo>
                  <a:cubicBezTo>
                    <a:pt x="3708" y="15331"/>
                    <a:pt x="3730" y="15301"/>
                    <a:pt x="3760" y="15239"/>
                  </a:cubicBezTo>
                  <a:cubicBezTo>
                    <a:pt x="3803" y="15087"/>
                    <a:pt x="3859" y="14935"/>
                    <a:pt x="3899" y="14786"/>
                  </a:cubicBezTo>
                  <a:cubicBezTo>
                    <a:pt x="3916" y="14722"/>
                    <a:pt x="3929" y="14699"/>
                    <a:pt x="3962" y="14699"/>
                  </a:cubicBezTo>
                  <a:cubicBezTo>
                    <a:pt x="3980" y="14699"/>
                    <a:pt x="4004" y="14706"/>
                    <a:pt x="4038" y="14716"/>
                  </a:cubicBezTo>
                  <a:lnTo>
                    <a:pt x="4064" y="14716"/>
                  </a:lnTo>
                  <a:cubicBezTo>
                    <a:pt x="4230" y="14769"/>
                    <a:pt x="4243" y="14769"/>
                    <a:pt x="4160" y="14921"/>
                  </a:cubicBezTo>
                  <a:cubicBezTo>
                    <a:pt x="4091" y="15060"/>
                    <a:pt x="4024" y="15183"/>
                    <a:pt x="3955" y="15308"/>
                  </a:cubicBezTo>
                  <a:cubicBezTo>
                    <a:pt x="3925" y="15348"/>
                    <a:pt x="3912" y="15404"/>
                    <a:pt x="3912" y="15447"/>
                  </a:cubicBezTo>
                  <a:cubicBezTo>
                    <a:pt x="3899" y="15487"/>
                    <a:pt x="3912" y="15513"/>
                    <a:pt x="3955" y="15530"/>
                  </a:cubicBezTo>
                  <a:cubicBezTo>
                    <a:pt x="3964" y="15535"/>
                    <a:pt x="3976" y="15538"/>
                    <a:pt x="3988" y="15538"/>
                  </a:cubicBezTo>
                  <a:cubicBezTo>
                    <a:pt x="4008" y="15538"/>
                    <a:pt x="4029" y="15528"/>
                    <a:pt x="4038" y="15500"/>
                  </a:cubicBezTo>
                  <a:cubicBezTo>
                    <a:pt x="4052" y="15478"/>
                    <a:pt x="4067" y="15468"/>
                    <a:pt x="4086" y="15468"/>
                  </a:cubicBezTo>
                  <a:cubicBezTo>
                    <a:pt x="4102" y="15468"/>
                    <a:pt x="4122" y="15475"/>
                    <a:pt x="4147" y="15487"/>
                  </a:cubicBezTo>
                  <a:cubicBezTo>
                    <a:pt x="4368" y="15652"/>
                    <a:pt x="4587" y="15804"/>
                    <a:pt x="4835" y="15943"/>
                  </a:cubicBezTo>
                  <a:cubicBezTo>
                    <a:pt x="4947" y="16009"/>
                    <a:pt x="5056" y="16079"/>
                    <a:pt x="5165" y="16161"/>
                  </a:cubicBezTo>
                  <a:lnTo>
                    <a:pt x="5496" y="16161"/>
                  </a:lnTo>
                  <a:cubicBezTo>
                    <a:pt x="5347" y="16039"/>
                    <a:pt x="5182" y="15927"/>
                    <a:pt x="5017" y="15831"/>
                  </a:cubicBezTo>
                  <a:cubicBezTo>
                    <a:pt x="4835" y="15722"/>
                    <a:pt x="4643" y="15626"/>
                    <a:pt x="4464" y="15513"/>
                  </a:cubicBezTo>
                  <a:cubicBezTo>
                    <a:pt x="4395" y="15460"/>
                    <a:pt x="4312" y="15417"/>
                    <a:pt x="4230" y="15378"/>
                  </a:cubicBezTo>
                  <a:cubicBezTo>
                    <a:pt x="4190" y="15348"/>
                    <a:pt x="4160" y="15335"/>
                    <a:pt x="4190" y="15265"/>
                  </a:cubicBezTo>
                  <a:cubicBezTo>
                    <a:pt x="4256" y="15143"/>
                    <a:pt x="4325" y="15017"/>
                    <a:pt x="4368" y="14882"/>
                  </a:cubicBezTo>
                  <a:cubicBezTo>
                    <a:pt x="4395" y="14825"/>
                    <a:pt x="4395" y="14756"/>
                    <a:pt x="4395" y="14687"/>
                  </a:cubicBezTo>
                  <a:cubicBezTo>
                    <a:pt x="4395" y="14660"/>
                    <a:pt x="4382" y="14604"/>
                    <a:pt x="4325" y="14604"/>
                  </a:cubicBezTo>
                  <a:cubicBezTo>
                    <a:pt x="4243" y="14604"/>
                    <a:pt x="4230" y="14551"/>
                    <a:pt x="4256" y="14482"/>
                  </a:cubicBezTo>
                  <a:cubicBezTo>
                    <a:pt x="4286" y="14372"/>
                    <a:pt x="4339" y="14260"/>
                    <a:pt x="4395" y="14151"/>
                  </a:cubicBezTo>
                  <a:cubicBezTo>
                    <a:pt x="4438" y="14025"/>
                    <a:pt x="4464" y="13903"/>
                    <a:pt x="4521" y="13777"/>
                  </a:cubicBezTo>
                  <a:cubicBezTo>
                    <a:pt x="4560" y="13695"/>
                    <a:pt x="4603" y="13612"/>
                    <a:pt x="4656" y="13529"/>
                  </a:cubicBezTo>
                  <a:cubicBezTo>
                    <a:pt x="4712" y="13447"/>
                    <a:pt x="4769" y="13351"/>
                    <a:pt x="4808" y="13255"/>
                  </a:cubicBezTo>
                  <a:cubicBezTo>
                    <a:pt x="4864" y="13132"/>
                    <a:pt x="4960" y="13033"/>
                    <a:pt x="5083" y="12967"/>
                  </a:cubicBezTo>
                  <a:cubicBezTo>
                    <a:pt x="5248" y="12855"/>
                    <a:pt x="5413" y="12732"/>
                    <a:pt x="5552" y="12593"/>
                  </a:cubicBezTo>
                  <a:cubicBezTo>
                    <a:pt x="5561" y="12593"/>
                    <a:pt x="5558" y="12599"/>
                    <a:pt x="5555" y="12599"/>
                  </a:cubicBezTo>
                  <a:cubicBezTo>
                    <a:pt x="5554" y="12599"/>
                    <a:pt x="5552" y="12598"/>
                    <a:pt x="5552" y="12593"/>
                  </a:cubicBezTo>
                  <a:lnTo>
                    <a:pt x="5552" y="12593"/>
                  </a:lnTo>
                  <a:cubicBezTo>
                    <a:pt x="5526" y="12702"/>
                    <a:pt x="5539" y="12802"/>
                    <a:pt x="5635" y="12855"/>
                  </a:cubicBezTo>
                  <a:cubicBezTo>
                    <a:pt x="5706" y="12906"/>
                    <a:pt x="5787" y="12958"/>
                    <a:pt x="5874" y="12958"/>
                  </a:cubicBezTo>
                  <a:cubicBezTo>
                    <a:pt x="5903" y="12958"/>
                    <a:pt x="5934" y="12952"/>
                    <a:pt x="5966" y="12937"/>
                  </a:cubicBezTo>
                  <a:cubicBezTo>
                    <a:pt x="6035" y="12911"/>
                    <a:pt x="6091" y="12868"/>
                    <a:pt x="6131" y="12815"/>
                  </a:cubicBezTo>
                  <a:cubicBezTo>
                    <a:pt x="6144" y="12802"/>
                    <a:pt x="6174" y="12772"/>
                    <a:pt x="6174" y="12745"/>
                  </a:cubicBezTo>
                  <a:cubicBezTo>
                    <a:pt x="6227" y="12636"/>
                    <a:pt x="6323" y="12636"/>
                    <a:pt x="6435" y="12636"/>
                  </a:cubicBezTo>
                  <a:cubicBezTo>
                    <a:pt x="6462" y="12636"/>
                    <a:pt x="6475" y="12650"/>
                    <a:pt x="6462" y="12676"/>
                  </a:cubicBezTo>
                  <a:cubicBezTo>
                    <a:pt x="6435" y="12802"/>
                    <a:pt x="6475" y="12924"/>
                    <a:pt x="6518" y="13033"/>
                  </a:cubicBezTo>
                  <a:cubicBezTo>
                    <a:pt x="6601" y="13185"/>
                    <a:pt x="6670" y="13337"/>
                    <a:pt x="6723" y="13503"/>
                  </a:cubicBezTo>
                  <a:cubicBezTo>
                    <a:pt x="6766" y="13599"/>
                    <a:pt x="6806" y="13724"/>
                    <a:pt x="6779" y="13833"/>
                  </a:cubicBezTo>
                  <a:cubicBezTo>
                    <a:pt x="6753" y="13943"/>
                    <a:pt x="6683" y="14025"/>
                    <a:pt x="6601" y="14095"/>
                  </a:cubicBezTo>
                  <a:cubicBezTo>
                    <a:pt x="6488" y="14220"/>
                    <a:pt x="6353" y="14329"/>
                    <a:pt x="6240" y="14455"/>
                  </a:cubicBezTo>
                  <a:cubicBezTo>
                    <a:pt x="6131" y="14591"/>
                    <a:pt x="6022" y="14716"/>
                    <a:pt x="6062" y="14908"/>
                  </a:cubicBezTo>
                  <a:cubicBezTo>
                    <a:pt x="6091" y="15047"/>
                    <a:pt x="6144" y="15169"/>
                    <a:pt x="6214" y="15295"/>
                  </a:cubicBezTo>
                  <a:cubicBezTo>
                    <a:pt x="6270" y="15391"/>
                    <a:pt x="6227" y="15626"/>
                    <a:pt x="6157" y="15722"/>
                  </a:cubicBezTo>
                  <a:cubicBezTo>
                    <a:pt x="6062" y="15818"/>
                    <a:pt x="5979" y="15913"/>
                    <a:pt x="5856" y="15996"/>
                  </a:cubicBezTo>
                  <a:cubicBezTo>
                    <a:pt x="5800" y="16026"/>
                    <a:pt x="5761" y="16079"/>
                    <a:pt x="5787" y="16161"/>
                  </a:cubicBezTo>
                  <a:lnTo>
                    <a:pt x="5992" y="16161"/>
                  </a:lnTo>
                  <a:cubicBezTo>
                    <a:pt x="6009" y="16135"/>
                    <a:pt x="6035" y="16148"/>
                    <a:pt x="6048" y="16122"/>
                  </a:cubicBezTo>
                  <a:lnTo>
                    <a:pt x="6062" y="16122"/>
                  </a:lnTo>
                  <a:cubicBezTo>
                    <a:pt x="6283" y="15970"/>
                    <a:pt x="6435" y="15761"/>
                    <a:pt x="6475" y="15487"/>
                  </a:cubicBezTo>
                  <a:cubicBezTo>
                    <a:pt x="6488" y="15378"/>
                    <a:pt x="6475" y="15282"/>
                    <a:pt x="6422" y="15169"/>
                  </a:cubicBezTo>
                  <a:cubicBezTo>
                    <a:pt x="6379" y="15100"/>
                    <a:pt x="6339" y="15017"/>
                    <a:pt x="6310" y="14951"/>
                  </a:cubicBezTo>
                  <a:cubicBezTo>
                    <a:pt x="6270" y="14852"/>
                    <a:pt x="6283" y="14769"/>
                    <a:pt x="6339" y="14687"/>
                  </a:cubicBezTo>
                  <a:cubicBezTo>
                    <a:pt x="6435" y="14564"/>
                    <a:pt x="6544" y="14468"/>
                    <a:pt x="6653" y="14343"/>
                  </a:cubicBezTo>
                  <a:cubicBezTo>
                    <a:pt x="6723" y="14273"/>
                    <a:pt x="6806" y="14207"/>
                    <a:pt x="6862" y="14108"/>
                  </a:cubicBezTo>
                  <a:cubicBezTo>
                    <a:pt x="6984" y="13929"/>
                    <a:pt x="7001" y="13751"/>
                    <a:pt x="6931" y="13559"/>
                  </a:cubicBezTo>
                  <a:cubicBezTo>
                    <a:pt x="6862" y="13337"/>
                    <a:pt x="6753" y="13132"/>
                    <a:pt x="6640" y="12937"/>
                  </a:cubicBezTo>
                  <a:cubicBezTo>
                    <a:pt x="6614" y="12884"/>
                    <a:pt x="6601" y="12828"/>
                    <a:pt x="6601" y="12759"/>
                  </a:cubicBezTo>
                  <a:cubicBezTo>
                    <a:pt x="6571" y="12650"/>
                    <a:pt x="6614" y="12580"/>
                    <a:pt x="6710" y="12537"/>
                  </a:cubicBezTo>
                  <a:cubicBezTo>
                    <a:pt x="6819" y="12484"/>
                    <a:pt x="6901" y="12402"/>
                    <a:pt x="6984" y="12306"/>
                  </a:cubicBezTo>
                  <a:cubicBezTo>
                    <a:pt x="6984" y="12289"/>
                    <a:pt x="7001" y="12276"/>
                    <a:pt x="7040" y="12263"/>
                  </a:cubicBezTo>
                  <a:lnTo>
                    <a:pt x="7040" y="12263"/>
                  </a:lnTo>
                  <a:cubicBezTo>
                    <a:pt x="7040" y="12359"/>
                    <a:pt x="7027" y="12454"/>
                    <a:pt x="7040" y="12537"/>
                  </a:cubicBezTo>
                  <a:cubicBezTo>
                    <a:pt x="7067" y="12802"/>
                    <a:pt x="7110" y="13050"/>
                    <a:pt x="7331" y="13228"/>
                  </a:cubicBezTo>
                  <a:cubicBezTo>
                    <a:pt x="7358" y="13255"/>
                    <a:pt x="7397" y="13298"/>
                    <a:pt x="7440" y="13324"/>
                  </a:cubicBezTo>
                  <a:cubicBezTo>
                    <a:pt x="7497" y="13351"/>
                    <a:pt x="7536" y="13380"/>
                    <a:pt x="7523" y="13463"/>
                  </a:cubicBezTo>
                  <a:cubicBezTo>
                    <a:pt x="7510" y="13503"/>
                    <a:pt x="7550" y="13516"/>
                    <a:pt x="7593" y="13546"/>
                  </a:cubicBezTo>
                  <a:cubicBezTo>
                    <a:pt x="7606" y="13546"/>
                    <a:pt x="7619" y="13559"/>
                    <a:pt x="7646" y="13559"/>
                  </a:cubicBezTo>
                  <a:cubicBezTo>
                    <a:pt x="7659" y="13555"/>
                    <a:pt x="7672" y="13554"/>
                    <a:pt x="7683" y="13554"/>
                  </a:cubicBezTo>
                  <a:cubicBezTo>
                    <a:pt x="7761" y="13554"/>
                    <a:pt x="7773" y="13639"/>
                    <a:pt x="7784" y="13711"/>
                  </a:cubicBezTo>
                  <a:cubicBezTo>
                    <a:pt x="7854" y="13959"/>
                    <a:pt x="7937" y="14207"/>
                    <a:pt x="8059" y="14425"/>
                  </a:cubicBezTo>
                  <a:cubicBezTo>
                    <a:pt x="8128" y="14551"/>
                    <a:pt x="8185" y="14687"/>
                    <a:pt x="8280" y="14799"/>
                  </a:cubicBezTo>
                  <a:cubicBezTo>
                    <a:pt x="8294" y="14825"/>
                    <a:pt x="8280" y="14951"/>
                    <a:pt x="8254" y="14964"/>
                  </a:cubicBezTo>
                  <a:cubicBezTo>
                    <a:pt x="8248" y="14976"/>
                    <a:pt x="8242" y="14980"/>
                    <a:pt x="8236" y="14980"/>
                  </a:cubicBezTo>
                  <a:cubicBezTo>
                    <a:pt x="8227" y="14980"/>
                    <a:pt x="8219" y="14972"/>
                    <a:pt x="8211" y="14964"/>
                  </a:cubicBezTo>
                  <a:cubicBezTo>
                    <a:pt x="8155" y="14949"/>
                    <a:pt x="8103" y="14941"/>
                    <a:pt x="8057" y="14941"/>
                  </a:cubicBezTo>
                  <a:cubicBezTo>
                    <a:pt x="7933" y="14941"/>
                    <a:pt x="7841" y="14997"/>
                    <a:pt x="7771" y="15117"/>
                  </a:cubicBezTo>
                  <a:cubicBezTo>
                    <a:pt x="7689" y="15226"/>
                    <a:pt x="7632" y="15365"/>
                    <a:pt x="7579" y="15500"/>
                  </a:cubicBezTo>
                  <a:cubicBezTo>
                    <a:pt x="7510" y="15665"/>
                    <a:pt x="7440" y="15831"/>
                    <a:pt x="7371" y="15996"/>
                  </a:cubicBezTo>
                  <a:cubicBezTo>
                    <a:pt x="7358" y="16039"/>
                    <a:pt x="7345" y="16052"/>
                    <a:pt x="7302" y="16052"/>
                  </a:cubicBezTo>
                  <a:cubicBezTo>
                    <a:pt x="7136" y="16052"/>
                    <a:pt x="6958" y="16066"/>
                    <a:pt x="6779" y="16079"/>
                  </a:cubicBezTo>
                  <a:cubicBezTo>
                    <a:pt x="6670" y="16109"/>
                    <a:pt x="6558" y="16122"/>
                    <a:pt x="6435" y="16161"/>
                  </a:cubicBezTo>
                  <a:lnTo>
                    <a:pt x="7523" y="16161"/>
                  </a:lnTo>
                  <a:cubicBezTo>
                    <a:pt x="7632" y="15887"/>
                    <a:pt x="7728" y="15596"/>
                    <a:pt x="7841" y="15322"/>
                  </a:cubicBezTo>
                  <a:cubicBezTo>
                    <a:pt x="7880" y="15226"/>
                    <a:pt x="7910" y="15117"/>
                    <a:pt x="8019" y="15060"/>
                  </a:cubicBezTo>
                  <a:cubicBezTo>
                    <a:pt x="8041" y="15052"/>
                    <a:pt x="8059" y="15049"/>
                    <a:pt x="8077" y="15049"/>
                  </a:cubicBezTo>
                  <a:cubicBezTo>
                    <a:pt x="8115" y="15049"/>
                    <a:pt x="8146" y="15064"/>
                    <a:pt x="8185" y="15074"/>
                  </a:cubicBezTo>
                  <a:cubicBezTo>
                    <a:pt x="8211" y="15087"/>
                    <a:pt x="8211" y="15100"/>
                    <a:pt x="8211" y="15117"/>
                  </a:cubicBezTo>
                  <a:cubicBezTo>
                    <a:pt x="8185" y="15183"/>
                    <a:pt x="8185" y="15252"/>
                    <a:pt x="8128" y="15308"/>
                  </a:cubicBezTo>
                  <a:cubicBezTo>
                    <a:pt x="8102" y="15295"/>
                    <a:pt x="8089" y="15265"/>
                    <a:pt x="8075" y="15252"/>
                  </a:cubicBezTo>
                  <a:cubicBezTo>
                    <a:pt x="8049" y="15236"/>
                    <a:pt x="8034" y="15224"/>
                    <a:pt x="8020" y="15224"/>
                  </a:cubicBezTo>
                  <a:cubicBezTo>
                    <a:pt x="8011" y="15224"/>
                    <a:pt x="8003" y="15229"/>
                    <a:pt x="7993" y="15239"/>
                  </a:cubicBezTo>
                  <a:cubicBezTo>
                    <a:pt x="7950" y="15265"/>
                    <a:pt x="7950" y="15308"/>
                    <a:pt x="7976" y="15335"/>
                  </a:cubicBezTo>
                  <a:cubicBezTo>
                    <a:pt x="8006" y="15391"/>
                    <a:pt x="8046" y="15431"/>
                    <a:pt x="8089" y="15460"/>
                  </a:cubicBezTo>
                  <a:cubicBezTo>
                    <a:pt x="8115" y="15487"/>
                    <a:pt x="8128" y="15500"/>
                    <a:pt x="8142" y="15530"/>
                  </a:cubicBezTo>
                  <a:cubicBezTo>
                    <a:pt x="8171" y="15583"/>
                    <a:pt x="8254" y="15583"/>
                    <a:pt x="8307" y="15613"/>
                  </a:cubicBezTo>
                  <a:cubicBezTo>
                    <a:pt x="8433" y="15695"/>
                    <a:pt x="8571" y="15748"/>
                    <a:pt x="8720" y="15791"/>
                  </a:cubicBezTo>
                  <a:cubicBezTo>
                    <a:pt x="8942" y="15844"/>
                    <a:pt x="9163" y="15913"/>
                    <a:pt x="9398" y="15913"/>
                  </a:cubicBezTo>
                  <a:cubicBezTo>
                    <a:pt x="9438" y="15913"/>
                    <a:pt x="9481" y="15913"/>
                    <a:pt x="9521" y="15900"/>
                  </a:cubicBezTo>
                  <a:lnTo>
                    <a:pt x="9521" y="15900"/>
                  </a:lnTo>
                  <a:cubicBezTo>
                    <a:pt x="9534" y="15996"/>
                    <a:pt x="9507" y="16079"/>
                    <a:pt x="9494" y="16161"/>
                  </a:cubicBezTo>
                  <a:lnTo>
                    <a:pt x="9712" y="16161"/>
                  </a:lnTo>
                  <a:cubicBezTo>
                    <a:pt x="9712" y="16066"/>
                    <a:pt x="9742" y="15970"/>
                    <a:pt x="9729" y="15874"/>
                  </a:cubicBezTo>
                  <a:cubicBezTo>
                    <a:pt x="9729" y="15756"/>
                    <a:pt x="9679" y="15688"/>
                    <a:pt x="9588" y="15688"/>
                  </a:cubicBezTo>
                  <a:cubicBezTo>
                    <a:pt x="9571" y="15688"/>
                    <a:pt x="9553" y="15691"/>
                    <a:pt x="9534" y="15695"/>
                  </a:cubicBezTo>
                  <a:cubicBezTo>
                    <a:pt x="9481" y="15711"/>
                    <a:pt x="9429" y="15716"/>
                    <a:pt x="9377" y="15716"/>
                  </a:cubicBezTo>
                  <a:cubicBezTo>
                    <a:pt x="9298" y="15716"/>
                    <a:pt x="9218" y="15703"/>
                    <a:pt x="9134" y="15695"/>
                  </a:cubicBezTo>
                  <a:cubicBezTo>
                    <a:pt x="8955" y="15652"/>
                    <a:pt x="8776" y="15626"/>
                    <a:pt x="8598" y="15570"/>
                  </a:cubicBezTo>
                  <a:cubicBezTo>
                    <a:pt x="8502" y="15530"/>
                    <a:pt x="8419" y="15474"/>
                    <a:pt x="8323" y="15431"/>
                  </a:cubicBezTo>
                  <a:cubicBezTo>
                    <a:pt x="8294" y="15417"/>
                    <a:pt x="8294" y="15404"/>
                    <a:pt x="8307" y="15378"/>
                  </a:cubicBezTo>
                  <a:cubicBezTo>
                    <a:pt x="8363" y="15212"/>
                    <a:pt x="8406" y="15047"/>
                    <a:pt x="8459" y="14895"/>
                  </a:cubicBezTo>
                  <a:cubicBezTo>
                    <a:pt x="8502" y="14786"/>
                    <a:pt x="8515" y="14660"/>
                    <a:pt x="8542" y="14551"/>
                  </a:cubicBezTo>
                  <a:cubicBezTo>
                    <a:pt x="8707" y="14730"/>
                    <a:pt x="8886" y="14882"/>
                    <a:pt x="9094" y="15017"/>
                  </a:cubicBezTo>
                  <a:cubicBezTo>
                    <a:pt x="9177" y="15074"/>
                    <a:pt x="9272" y="15100"/>
                    <a:pt x="9368" y="15143"/>
                  </a:cubicBezTo>
                  <a:cubicBezTo>
                    <a:pt x="9540" y="15216"/>
                    <a:pt x="9731" y="15268"/>
                    <a:pt x="9916" y="15268"/>
                  </a:cubicBezTo>
                  <a:cubicBezTo>
                    <a:pt x="9941" y="15268"/>
                    <a:pt x="9965" y="15267"/>
                    <a:pt x="9990" y="15265"/>
                  </a:cubicBezTo>
                  <a:cubicBezTo>
                    <a:pt x="10225" y="15252"/>
                    <a:pt x="10473" y="15226"/>
                    <a:pt x="10691" y="15130"/>
                  </a:cubicBezTo>
                  <a:cubicBezTo>
                    <a:pt x="10698" y="15123"/>
                    <a:pt x="10705" y="15123"/>
                    <a:pt x="10714" y="15123"/>
                  </a:cubicBezTo>
                  <a:cubicBezTo>
                    <a:pt x="10720" y="15123"/>
                    <a:pt x="10725" y="15123"/>
                    <a:pt x="10732" y="15122"/>
                  </a:cubicBezTo>
                  <a:lnTo>
                    <a:pt x="10732" y="15122"/>
                  </a:lnTo>
                  <a:cubicBezTo>
                    <a:pt x="10691" y="15230"/>
                    <a:pt x="10689" y="15366"/>
                    <a:pt x="10569" y="15431"/>
                  </a:cubicBezTo>
                  <a:cubicBezTo>
                    <a:pt x="10569" y="15431"/>
                    <a:pt x="10556" y="15460"/>
                    <a:pt x="10569" y="15460"/>
                  </a:cubicBezTo>
                  <a:cubicBezTo>
                    <a:pt x="10595" y="15570"/>
                    <a:pt x="10526" y="15652"/>
                    <a:pt x="10499" y="15735"/>
                  </a:cubicBezTo>
                  <a:cubicBezTo>
                    <a:pt x="10499" y="15778"/>
                    <a:pt x="10430" y="16039"/>
                    <a:pt x="10430" y="16066"/>
                  </a:cubicBezTo>
                  <a:cubicBezTo>
                    <a:pt x="10430" y="16109"/>
                    <a:pt x="10430" y="16135"/>
                    <a:pt x="10473" y="16135"/>
                  </a:cubicBezTo>
                  <a:cubicBezTo>
                    <a:pt x="10483" y="16140"/>
                    <a:pt x="10492" y="16143"/>
                    <a:pt x="10502" y="16143"/>
                  </a:cubicBezTo>
                  <a:cubicBezTo>
                    <a:pt x="10519" y="16143"/>
                    <a:pt x="10537" y="16134"/>
                    <a:pt x="10556" y="16109"/>
                  </a:cubicBezTo>
                  <a:cubicBezTo>
                    <a:pt x="10595" y="16039"/>
                    <a:pt x="10678" y="15722"/>
                    <a:pt x="10704" y="15652"/>
                  </a:cubicBezTo>
                  <a:cubicBezTo>
                    <a:pt x="10747" y="15530"/>
                    <a:pt x="10734" y="15530"/>
                    <a:pt x="10856" y="15530"/>
                  </a:cubicBezTo>
                  <a:cubicBezTo>
                    <a:pt x="10916" y="15530"/>
                    <a:pt x="10970" y="15525"/>
                    <a:pt x="11025" y="15525"/>
                  </a:cubicBezTo>
                  <a:cubicBezTo>
                    <a:pt x="11074" y="15525"/>
                    <a:pt x="11122" y="15529"/>
                    <a:pt x="11174" y="15543"/>
                  </a:cubicBezTo>
                  <a:cubicBezTo>
                    <a:pt x="11270" y="15556"/>
                    <a:pt x="11339" y="15626"/>
                    <a:pt x="11339" y="15735"/>
                  </a:cubicBezTo>
                  <a:cubicBezTo>
                    <a:pt x="11339" y="15831"/>
                    <a:pt x="11339" y="15943"/>
                    <a:pt x="11326" y="16052"/>
                  </a:cubicBezTo>
                  <a:cubicBezTo>
                    <a:pt x="11313" y="16079"/>
                    <a:pt x="11313" y="16122"/>
                    <a:pt x="11326" y="16161"/>
                  </a:cubicBezTo>
                  <a:lnTo>
                    <a:pt x="11518" y="16161"/>
                  </a:lnTo>
                  <a:cubicBezTo>
                    <a:pt x="11505" y="16109"/>
                    <a:pt x="11518" y="16039"/>
                    <a:pt x="11518" y="15983"/>
                  </a:cubicBezTo>
                  <a:cubicBezTo>
                    <a:pt x="11518" y="15861"/>
                    <a:pt x="11531" y="15735"/>
                    <a:pt x="11491" y="15626"/>
                  </a:cubicBezTo>
                  <a:lnTo>
                    <a:pt x="11491" y="15613"/>
                  </a:lnTo>
                  <a:lnTo>
                    <a:pt x="11491" y="15596"/>
                  </a:lnTo>
                  <a:cubicBezTo>
                    <a:pt x="11409" y="15447"/>
                    <a:pt x="11283" y="15391"/>
                    <a:pt x="11118" y="15391"/>
                  </a:cubicBezTo>
                  <a:cubicBezTo>
                    <a:pt x="11096" y="15387"/>
                    <a:pt x="11072" y="15385"/>
                    <a:pt x="11047" y="15385"/>
                  </a:cubicBezTo>
                  <a:cubicBezTo>
                    <a:pt x="10998" y="15385"/>
                    <a:pt x="10946" y="15391"/>
                    <a:pt x="10899" y="15391"/>
                  </a:cubicBezTo>
                  <a:cubicBezTo>
                    <a:pt x="10817" y="15391"/>
                    <a:pt x="10817" y="15378"/>
                    <a:pt x="10830" y="15308"/>
                  </a:cubicBezTo>
                  <a:cubicBezTo>
                    <a:pt x="10856" y="15226"/>
                    <a:pt x="10886" y="15156"/>
                    <a:pt x="10913" y="15074"/>
                  </a:cubicBezTo>
                  <a:cubicBezTo>
                    <a:pt x="10926" y="15034"/>
                    <a:pt x="10939" y="15017"/>
                    <a:pt x="10982" y="14991"/>
                  </a:cubicBezTo>
                  <a:cubicBezTo>
                    <a:pt x="11078" y="14951"/>
                    <a:pt x="11174" y="14882"/>
                    <a:pt x="11270" y="14812"/>
                  </a:cubicBezTo>
                  <a:cubicBezTo>
                    <a:pt x="11339" y="14756"/>
                    <a:pt x="11396" y="14703"/>
                    <a:pt x="11465" y="14634"/>
                  </a:cubicBezTo>
                  <a:cubicBezTo>
                    <a:pt x="11614" y="14508"/>
                    <a:pt x="11753" y="14386"/>
                    <a:pt x="11862" y="14220"/>
                  </a:cubicBezTo>
                  <a:cubicBezTo>
                    <a:pt x="11892" y="14177"/>
                    <a:pt x="11931" y="14138"/>
                    <a:pt x="11961" y="14081"/>
                  </a:cubicBezTo>
                  <a:cubicBezTo>
                    <a:pt x="12070" y="13820"/>
                    <a:pt x="12179" y="13546"/>
                    <a:pt x="12249" y="13268"/>
                  </a:cubicBezTo>
                  <a:cubicBezTo>
                    <a:pt x="12318" y="12967"/>
                    <a:pt x="12345" y="12663"/>
                    <a:pt x="12374" y="12345"/>
                  </a:cubicBezTo>
                  <a:cubicBezTo>
                    <a:pt x="12388" y="12306"/>
                    <a:pt x="12401" y="12249"/>
                    <a:pt x="12427" y="12223"/>
                  </a:cubicBezTo>
                  <a:cubicBezTo>
                    <a:pt x="12457" y="12180"/>
                    <a:pt x="12483" y="12140"/>
                    <a:pt x="12510" y="12084"/>
                  </a:cubicBezTo>
                  <a:cubicBezTo>
                    <a:pt x="12519" y="12065"/>
                    <a:pt x="12531" y="12051"/>
                    <a:pt x="12551" y="12051"/>
                  </a:cubicBezTo>
                  <a:cubicBezTo>
                    <a:pt x="12559" y="12051"/>
                    <a:pt x="12568" y="12053"/>
                    <a:pt x="12579" y="12058"/>
                  </a:cubicBezTo>
                  <a:cubicBezTo>
                    <a:pt x="12588" y="12059"/>
                    <a:pt x="12596" y="12060"/>
                    <a:pt x="12604" y="12060"/>
                  </a:cubicBezTo>
                  <a:cubicBezTo>
                    <a:pt x="12658" y="12060"/>
                    <a:pt x="12691" y="12021"/>
                    <a:pt x="12705" y="11975"/>
                  </a:cubicBezTo>
                  <a:cubicBezTo>
                    <a:pt x="12771" y="11810"/>
                    <a:pt x="12827" y="11658"/>
                    <a:pt x="12854" y="11479"/>
                  </a:cubicBezTo>
                  <a:cubicBezTo>
                    <a:pt x="12864" y="11454"/>
                    <a:pt x="12877" y="11439"/>
                    <a:pt x="12891" y="11439"/>
                  </a:cubicBezTo>
                  <a:cubicBezTo>
                    <a:pt x="12901" y="11439"/>
                    <a:pt x="12912" y="11446"/>
                    <a:pt x="12923" y="11462"/>
                  </a:cubicBezTo>
                  <a:cubicBezTo>
                    <a:pt x="12953" y="11492"/>
                    <a:pt x="12979" y="11519"/>
                    <a:pt x="13006" y="11562"/>
                  </a:cubicBezTo>
                  <a:cubicBezTo>
                    <a:pt x="13043" y="11584"/>
                    <a:pt x="13068" y="11617"/>
                    <a:pt x="13110" y="11617"/>
                  </a:cubicBezTo>
                  <a:cubicBezTo>
                    <a:pt x="13117" y="11617"/>
                    <a:pt x="13124" y="11616"/>
                    <a:pt x="13132" y="11615"/>
                  </a:cubicBezTo>
                  <a:cubicBezTo>
                    <a:pt x="13185" y="11588"/>
                    <a:pt x="13214" y="11545"/>
                    <a:pt x="13214" y="11492"/>
                  </a:cubicBezTo>
                  <a:cubicBezTo>
                    <a:pt x="13214" y="11327"/>
                    <a:pt x="13201" y="11161"/>
                    <a:pt x="13185" y="10996"/>
                  </a:cubicBezTo>
                  <a:cubicBezTo>
                    <a:pt x="13171" y="10761"/>
                    <a:pt x="13145" y="10540"/>
                    <a:pt x="13102" y="10322"/>
                  </a:cubicBezTo>
                  <a:cubicBezTo>
                    <a:pt x="13062" y="9974"/>
                    <a:pt x="12937" y="9673"/>
                    <a:pt x="12745" y="9382"/>
                  </a:cubicBezTo>
                  <a:cubicBezTo>
                    <a:pt x="12579" y="9148"/>
                    <a:pt x="12374" y="8956"/>
                    <a:pt x="12140" y="8804"/>
                  </a:cubicBezTo>
                  <a:cubicBezTo>
                    <a:pt x="11918" y="8652"/>
                    <a:pt x="11670" y="8529"/>
                    <a:pt x="11396" y="8503"/>
                  </a:cubicBezTo>
                  <a:cubicBezTo>
                    <a:pt x="11291" y="8487"/>
                    <a:pt x="11186" y="8480"/>
                    <a:pt x="11082" y="8480"/>
                  </a:cubicBezTo>
                  <a:cubicBezTo>
                    <a:pt x="10911" y="8480"/>
                    <a:pt x="10740" y="8497"/>
                    <a:pt x="10569" y="8516"/>
                  </a:cubicBezTo>
                  <a:cubicBezTo>
                    <a:pt x="10334" y="8542"/>
                    <a:pt x="10099" y="8599"/>
                    <a:pt x="9864" y="8668"/>
                  </a:cubicBezTo>
                  <a:cubicBezTo>
                    <a:pt x="9563" y="8734"/>
                    <a:pt x="9246" y="8804"/>
                    <a:pt x="8955" y="8943"/>
                  </a:cubicBezTo>
                  <a:cubicBezTo>
                    <a:pt x="8776" y="9012"/>
                    <a:pt x="8571" y="9012"/>
                    <a:pt x="8390" y="9121"/>
                  </a:cubicBezTo>
                  <a:cubicBezTo>
                    <a:pt x="8385" y="9124"/>
                    <a:pt x="8380" y="9125"/>
                    <a:pt x="8375" y="9125"/>
                  </a:cubicBezTo>
                  <a:cubicBezTo>
                    <a:pt x="8354" y="9125"/>
                    <a:pt x="8337" y="9103"/>
                    <a:pt x="8337" y="9081"/>
                  </a:cubicBezTo>
                  <a:cubicBezTo>
                    <a:pt x="8337" y="8999"/>
                    <a:pt x="8307" y="8929"/>
                    <a:pt x="8280" y="8860"/>
                  </a:cubicBezTo>
                  <a:cubicBezTo>
                    <a:pt x="8185" y="8612"/>
                    <a:pt x="8059" y="8390"/>
                    <a:pt x="7894" y="8199"/>
                  </a:cubicBezTo>
                  <a:cubicBezTo>
                    <a:pt x="7728" y="7977"/>
                    <a:pt x="7550" y="7798"/>
                    <a:pt x="7345" y="7633"/>
                  </a:cubicBezTo>
                  <a:cubicBezTo>
                    <a:pt x="7179" y="7494"/>
                    <a:pt x="7001" y="7372"/>
                    <a:pt x="6819" y="7276"/>
                  </a:cubicBezTo>
                  <a:cubicBezTo>
                    <a:pt x="6640" y="7163"/>
                    <a:pt x="6448" y="7097"/>
                    <a:pt x="6257" y="7028"/>
                  </a:cubicBezTo>
                  <a:cubicBezTo>
                    <a:pt x="6009" y="6932"/>
                    <a:pt x="5744" y="6915"/>
                    <a:pt x="5496" y="6863"/>
                  </a:cubicBezTo>
                  <a:cubicBezTo>
                    <a:pt x="5456" y="6863"/>
                    <a:pt x="5413" y="6849"/>
                    <a:pt x="5374" y="6849"/>
                  </a:cubicBezTo>
                  <a:cubicBezTo>
                    <a:pt x="5182" y="6849"/>
                    <a:pt x="4987" y="6863"/>
                    <a:pt x="4795" y="6889"/>
                  </a:cubicBezTo>
                  <a:cubicBezTo>
                    <a:pt x="4521" y="6945"/>
                    <a:pt x="4273" y="7054"/>
                    <a:pt x="4024" y="7163"/>
                  </a:cubicBezTo>
                  <a:cubicBezTo>
                    <a:pt x="3829" y="7246"/>
                    <a:pt x="3664" y="7385"/>
                    <a:pt x="3512" y="7537"/>
                  </a:cubicBezTo>
                  <a:cubicBezTo>
                    <a:pt x="3403" y="7646"/>
                    <a:pt x="3294" y="7759"/>
                    <a:pt x="3211" y="7894"/>
                  </a:cubicBezTo>
                  <a:cubicBezTo>
                    <a:pt x="3168" y="7977"/>
                    <a:pt x="3128" y="8073"/>
                    <a:pt x="3059" y="8172"/>
                  </a:cubicBezTo>
                  <a:cubicBezTo>
                    <a:pt x="3046" y="8129"/>
                    <a:pt x="3046" y="8103"/>
                    <a:pt x="3046" y="8089"/>
                  </a:cubicBezTo>
                  <a:cubicBezTo>
                    <a:pt x="3072" y="7894"/>
                    <a:pt x="3099" y="7703"/>
                    <a:pt x="3142" y="7524"/>
                  </a:cubicBezTo>
                  <a:cubicBezTo>
                    <a:pt x="3181" y="7329"/>
                    <a:pt x="3237" y="7137"/>
                    <a:pt x="3280" y="6945"/>
                  </a:cubicBezTo>
                  <a:cubicBezTo>
                    <a:pt x="3294" y="6889"/>
                    <a:pt x="3307" y="6863"/>
                    <a:pt x="3347" y="6863"/>
                  </a:cubicBezTo>
                  <a:cubicBezTo>
                    <a:pt x="3436" y="6863"/>
                    <a:pt x="3524" y="6827"/>
                    <a:pt x="3617" y="6827"/>
                  </a:cubicBezTo>
                  <a:cubicBezTo>
                    <a:pt x="3655" y="6827"/>
                    <a:pt x="3693" y="6833"/>
                    <a:pt x="3733" y="6849"/>
                  </a:cubicBezTo>
                  <a:cubicBezTo>
                    <a:pt x="3747" y="6849"/>
                    <a:pt x="3760" y="6833"/>
                    <a:pt x="3776" y="6833"/>
                  </a:cubicBezTo>
                  <a:cubicBezTo>
                    <a:pt x="3859" y="6767"/>
                    <a:pt x="3968" y="6737"/>
                    <a:pt x="4064" y="6710"/>
                  </a:cubicBezTo>
                  <a:cubicBezTo>
                    <a:pt x="4216" y="6667"/>
                    <a:pt x="4355" y="6585"/>
                    <a:pt x="4438" y="6449"/>
                  </a:cubicBezTo>
                  <a:cubicBezTo>
                    <a:pt x="4560" y="6271"/>
                    <a:pt x="4643" y="6076"/>
                    <a:pt x="4712" y="5884"/>
                  </a:cubicBezTo>
                  <a:cubicBezTo>
                    <a:pt x="4808" y="5510"/>
                    <a:pt x="4904" y="5140"/>
                    <a:pt x="4987" y="4766"/>
                  </a:cubicBezTo>
                  <a:cubicBezTo>
                    <a:pt x="5069" y="4422"/>
                    <a:pt x="5126" y="4078"/>
                    <a:pt x="5152" y="3734"/>
                  </a:cubicBezTo>
                  <a:cubicBezTo>
                    <a:pt x="5182" y="3542"/>
                    <a:pt x="5182" y="3334"/>
                    <a:pt x="5208" y="3142"/>
                  </a:cubicBezTo>
                  <a:cubicBezTo>
                    <a:pt x="5235" y="2990"/>
                    <a:pt x="5265" y="2825"/>
                    <a:pt x="5278" y="2660"/>
                  </a:cubicBezTo>
                  <a:cubicBezTo>
                    <a:pt x="5304" y="2507"/>
                    <a:pt x="5304" y="2355"/>
                    <a:pt x="5265" y="2190"/>
                  </a:cubicBezTo>
                  <a:cubicBezTo>
                    <a:pt x="5248" y="2107"/>
                    <a:pt x="5208" y="2038"/>
                    <a:pt x="5195" y="1972"/>
                  </a:cubicBezTo>
                  <a:cubicBezTo>
                    <a:pt x="5317" y="1915"/>
                    <a:pt x="5430" y="1859"/>
                    <a:pt x="5526" y="1777"/>
                  </a:cubicBezTo>
                  <a:cubicBezTo>
                    <a:pt x="5595" y="1737"/>
                    <a:pt x="5648" y="1681"/>
                    <a:pt x="5635" y="1598"/>
                  </a:cubicBezTo>
                  <a:cubicBezTo>
                    <a:pt x="5622" y="1515"/>
                    <a:pt x="5565" y="1459"/>
                    <a:pt x="5483" y="1433"/>
                  </a:cubicBezTo>
                  <a:cubicBezTo>
                    <a:pt x="5443" y="1419"/>
                    <a:pt x="5400" y="1406"/>
                    <a:pt x="5360" y="1363"/>
                  </a:cubicBezTo>
                  <a:cubicBezTo>
                    <a:pt x="5387" y="1337"/>
                    <a:pt x="5400" y="1324"/>
                    <a:pt x="5430" y="1294"/>
                  </a:cubicBezTo>
                  <a:cubicBezTo>
                    <a:pt x="5483" y="1241"/>
                    <a:pt x="5513" y="1158"/>
                    <a:pt x="5483" y="1128"/>
                  </a:cubicBezTo>
                  <a:cubicBezTo>
                    <a:pt x="5465" y="1104"/>
                    <a:pt x="5441" y="1097"/>
                    <a:pt x="5416" y="1097"/>
                  </a:cubicBezTo>
                  <a:cubicBezTo>
                    <a:pt x="5386" y="1097"/>
                    <a:pt x="5354" y="1108"/>
                    <a:pt x="5331" y="1115"/>
                  </a:cubicBezTo>
                  <a:cubicBezTo>
                    <a:pt x="5309" y="1119"/>
                    <a:pt x="5288" y="1120"/>
                    <a:pt x="5268" y="1120"/>
                  </a:cubicBezTo>
                  <a:cubicBezTo>
                    <a:pt x="5213" y="1120"/>
                    <a:pt x="5167" y="1108"/>
                    <a:pt x="5126" y="1089"/>
                  </a:cubicBezTo>
                  <a:cubicBezTo>
                    <a:pt x="4987" y="1033"/>
                    <a:pt x="4864" y="950"/>
                    <a:pt x="4769" y="828"/>
                  </a:cubicBezTo>
                  <a:cubicBezTo>
                    <a:pt x="4656" y="715"/>
                    <a:pt x="4560" y="580"/>
                    <a:pt x="4438" y="484"/>
                  </a:cubicBezTo>
                  <a:cubicBezTo>
                    <a:pt x="4256" y="345"/>
                    <a:pt x="4064" y="249"/>
                    <a:pt x="3843" y="206"/>
                  </a:cubicBezTo>
                  <a:cubicBezTo>
                    <a:pt x="3664" y="179"/>
                    <a:pt x="3472" y="166"/>
                    <a:pt x="3294" y="110"/>
                  </a:cubicBezTo>
                  <a:cubicBezTo>
                    <a:pt x="3211" y="70"/>
                    <a:pt x="3099" y="70"/>
                    <a:pt x="3003" y="40"/>
                  </a:cubicBezTo>
                  <a:cubicBezTo>
                    <a:pt x="2894" y="27"/>
                    <a:pt x="2768" y="27"/>
                    <a:pt x="2659" y="14"/>
                  </a:cubicBezTo>
                  <a:cubicBezTo>
                    <a:pt x="2576" y="5"/>
                    <a:pt x="2495" y="1"/>
                    <a:pt x="2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9;p38">
              <a:extLst>
                <a:ext uri="{FF2B5EF4-FFF2-40B4-BE49-F238E27FC236}">
                  <a16:creationId xmlns:a16="http://schemas.microsoft.com/office/drawing/2014/main" id="{49353E76-1018-1200-D220-F76604D527F4}"/>
                </a:ext>
              </a:extLst>
            </p:cNvPr>
            <p:cNvSpPr/>
            <p:nvPr/>
          </p:nvSpPr>
          <p:spPr>
            <a:xfrm>
              <a:off x="3022257" y="4261359"/>
              <a:ext cx="206149" cy="253854"/>
            </a:xfrm>
            <a:custGeom>
              <a:avLst/>
              <a:gdLst/>
              <a:ahLst/>
              <a:cxnLst/>
              <a:rect l="l" t="t" r="r" b="b"/>
              <a:pathLst>
                <a:path w="5017" h="6178" extrusionOk="0">
                  <a:moveTo>
                    <a:pt x="2499" y="1347"/>
                  </a:moveTo>
                  <a:cubicBezTo>
                    <a:pt x="2581" y="1347"/>
                    <a:pt x="2669" y="1369"/>
                    <a:pt x="2760" y="1369"/>
                  </a:cubicBezTo>
                  <a:cubicBezTo>
                    <a:pt x="2777" y="1369"/>
                    <a:pt x="2794" y="1368"/>
                    <a:pt x="2811" y="1366"/>
                  </a:cubicBezTo>
                  <a:cubicBezTo>
                    <a:pt x="2821" y="1364"/>
                    <a:pt x="2830" y="1364"/>
                    <a:pt x="2839" y="1364"/>
                  </a:cubicBezTo>
                  <a:cubicBezTo>
                    <a:pt x="2921" y="1364"/>
                    <a:pt x="2985" y="1425"/>
                    <a:pt x="3059" y="1475"/>
                  </a:cubicBezTo>
                  <a:cubicBezTo>
                    <a:pt x="3085" y="1488"/>
                    <a:pt x="3099" y="1531"/>
                    <a:pt x="3099" y="1558"/>
                  </a:cubicBezTo>
                  <a:cubicBezTo>
                    <a:pt x="3090" y="1593"/>
                    <a:pt x="3071" y="1600"/>
                    <a:pt x="3051" y="1600"/>
                  </a:cubicBezTo>
                  <a:cubicBezTo>
                    <a:pt x="3039" y="1600"/>
                    <a:pt x="3027" y="1598"/>
                    <a:pt x="3016" y="1598"/>
                  </a:cubicBezTo>
                  <a:lnTo>
                    <a:pt x="3003" y="1614"/>
                  </a:lnTo>
                  <a:cubicBezTo>
                    <a:pt x="3016" y="1667"/>
                    <a:pt x="2989" y="1710"/>
                    <a:pt x="2920" y="1710"/>
                  </a:cubicBezTo>
                  <a:cubicBezTo>
                    <a:pt x="2933" y="1736"/>
                    <a:pt x="2976" y="1763"/>
                    <a:pt x="2933" y="1806"/>
                  </a:cubicBezTo>
                  <a:cubicBezTo>
                    <a:pt x="2922" y="1817"/>
                    <a:pt x="2911" y="1821"/>
                    <a:pt x="2899" y="1821"/>
                  </a:cubicBezTo>
                  <a:cubicBezTo>
                    <a:pt x="2884" y="1821"/>
                    <a:pt x="2868" y="1813"/>
                    <a:pt x="2851" y="1806"/>
                  </a:cubicBezTo>
                  <a:cubicBezTo>
                    <a:pt x="2784" y="1763"/>
                    <a:pt x="2685" y="1750"/>
                    <a:pt x="2603" y="1723"/>
                  </a:cubicBezTo>
                  <a:cubicBezTo>
                    <a:pt x="2563" y="1723"/>
                    <a:pt x="2507" y="1723"/>
                    <a:pt x="2467" y="1736"/>
                  </a:cubicBezTo>
                  <a:cubicBezTo>
                    <a:pt x="2163" y="1793"/>
                    <a:pt x="1875" y="1902"/>
                    <a:pt x="1597" y="2041"/>
                  </a:cubicBezTo>
                  <a:cubicBezTo>
                    <a:pt x="1581" y="2057"/>
                    <a:pt x="1557" y="2074"/>
                    <a:pt x="1532" y="2074"/>
                  </a:cubicBezTo>
                  <a:cubicBezTo>
                    <a:pt x="1518" y="2074"/>
                    <a:pt x="1503" y="2068"/>
                    <a:pt x="1488" y="2054"/>
                  </a:cubicBezTo>
                  <a:cubicBezTo>
                    <a:pt x="1445" y="2011"/>
                    <a:pt x="1475" y="1984"/>
                    <a:pt x="1488" y="1945"/>
                  </a:cubicBezTo>
                  <a:cubicBezTo>
                    <a:pt x="1515" y="1889"/>
                    <a:pt x="1501" y="1832"/>
                    <a:pt x="1544" y="1779"/>
                  </a:cubicBezTo>
                  <a:cubicBezTo>
                    <a:pt x="1597" y="1736"/>
                    <a:pt x="1640" y="1680"/>
                    <a:pt x="1710" y="1654"/>
                  </a:cubicBezTo>
                  <a:cubicBezTo>
                    <a:pt x="1915" y="1515"/>
                    <a:pt x="2136" y="1432"/>
                    <a:pt x="2371" y="1366"/>
                  </a:cubicBezTo>
                  <a:cubicBezTo>
                    <a:pt x="2398" y="1349"/>
                    <a:pt x="2424" y="1349"/>
                    <a:pt x="2454" y="1349"/>
                  </a:cubicBezTo>
                  <a:cubicBezTo>
                    <a:pt x="2469" y="1348"/>
                    <a:pt x="2484" y="1347"/>
                    <a:pt x="2499" y="1347"/>
                  </a:cubicBezTo>
                  <a:close/>
                  <a:moveTo>
                    <a:pt x="2755" y="2123"/>
                  </a:moveTo>
                  <a:cubicBezTo>
                    <a:pt x="2768" y="2123"/>
                    <a:pt x="2798" y="2137"/>
                    <a:pt x="2824" y="2137"/>
                  </a:cubicBezTo>
                  <a:cubicBezTo>
                    <a:pt x="2851" y="2150"/>
                    <a:pt x="2880" y="2176"/>
                    <a:pt x="2880" y="2206"/>
                  </a:cubicBezTo>
                  <a:cubicBezTo>
                    <a:pt x="2880" y="2246"/>
                    <a:pt x="2851" y="2259"/>
                    <a:pt x="2811" y="2259"/>
                  </a:cubicBezTo>
                  <a:cubicBezTo>
                    <a:pt x="2768" y="2275"/>
                    <a:pt x="2768" y="2302"/>
                    <a:pt x="2755" y="2342"/>
                  </a:cubicBezTo>
                  <a:cubicBezTo>
                    <a:pt x="2728" y="2467"/>
                    <a:pt x="2685" y="2576"/>
                    <a:pt x="2576" y="2659"/>
                  </a:cubicBezTo>
                  <a:cubicBezTo>
                    <a:pt x="2544" y="2681"/>
                    <a:pt x="2516" y="2692"/>
                    <a:pt x="2492" y="2692"/>
                  </a:cubicBezTo>
                  <a:cubicBezTo>
                    <a:pt x="2454" y="2692"/>
                    <a:pt x="2427" y="2665"/>
                    <a:pt x="2411" y="2606"/>
                  </a:cubicBezTo>
                  <a:cubicBezTo>
                    <a:pt x="2384" y="2523"/>
                    <a:pt x="2411" y="2454"/>
                    <a:pt x="2424" y="2385"/>
                  </a:cubicBezTo>
                  <a:cubicBezTo>
                    <a:pt x="2437" y="2358"/>
                    <a:pt x="2454" y="2328"/>
                    <a:pt x="2467" y="2289"/>
                  </a:cubicBezTo>
                  <a:lnTo>
                    <a:pt x="2467" y="2289"/>
                  </a:lnTo>
                  <a:cubicBezTo>
                    <a:pt x="2272" y="2342"/>
                    <a:pt x="2107" y="2398"/>
                    <a:pt x="1941" y="2494"/>
                  </a:cubicBezTo>
                  <a:cubicBezTo>
                    <a:pt x="1901" y="2523"/>
                    <a:pt x="1858" y="2537"/>
                    <a:pt x="1806" y="2563"/>
                  </a:cubicBezTo>
                  <a:cubicBezTo>
                    <a:pt x="1794" y="2573"/>
                    <a:pt x="1783" y="2578"/>
                    <a:pt x="1773" y="2578"/>
                  </a:cubicBezTo>
                  <a:cubicBezTo>
                    <a:pt x="1756" y="2578"/>
                    <a:pt x="1739" y="2566"/>
                    <a:pt x="1723" y="2550"/>
                  </a:cubicBezTo>
                  <a:cubicBezTo>
                    <a:pt x="1693" y="2523"/>
                    <a:pt x="1710" y="2494"/>
                    <a:pt x="1749" y="2467"/>
                  </a:cubicBezTo>
                  <a:cubicBezTo>
                    <a:pt x="1819" y="2411"/>
                    <a:pt x="1901" y="2342"/>
                    <a:pt x="1984" y="2302"/>
                  </a:cubicBezTo>
                  <a:cubicBezTo>
                    <a:pt x="2107" y="2246"/>
                    <a:pt x="2219" y="2176"/>
                    <a:pt x="2341" y="2150"/>
                  </a:cubicBezTo>
                  <a:cubicBezTo>
                    <a:pt x="2480" y="2123"/>
                    <a:pt x="2619" y="2123"/>
                    <a:pt x="2755" y="2123"/>
                  </a:cubicBezTo>
                  <a:close/>
                  <a:moveTo>
                    <a:pt x="4451" y="2122"/>
                  </a:moveTo>
                  <a:cubicBezTo>
                    <a:pt x="4469" y="2122"/>
                    <a:pt x="4486" y="2122"/>
                    <a:pt x="4504" y="2123"/>
                  </a:cubicBezTo>
                  <a:cubicBezTo>
                    <a:pt x="4573" y="2137"/>
                    <a:pt x="4643" y="2150"/>
                    <a:pt x="4712" y="2176"/>
                  </a:cubicBezTo>
                  <a:cubicBezTo>
                    <a:pt x="4752" y="2206"/>
                    <a:pt x="4795" y="2246"/>
                    <a:pt x="4769" y="2289"/>
                  </a:cubicBezTo>
                  <a:cubicBezTo>
                    <a:pt x="4712" y="2358"/>
                    <a:pt x="4726" y="2454"/>
                    <a:pt x="4699" y="2537"/>
                  </a:cubicBezTo>
                  <a:cubicBezTo>
                    <a:pt x="4656" y="2646"/>
                    <a:pt x="4587" y="2702"/>
                    <a:pt x="4491" y="2728"/>
                  </a:cubicBezTo>
                  <a:cubicBezTo>
                    <a:pt x="4485" y="2730"/>
                    <a:pt x="4479" y="2730"/>
                    <a:pt x="4474" y="2730"/>
                  </a:cubicBezTo>
                  <a:cubicBezTo>
                    <a:pt x="4411" y="2730"/>
                    <a:pt x="4355" y="2665"/>
                    <a:pt x="4355" y="2590"/>
                  </a:cubicBezTo>
                  <a:cubicBezTo>
                    <a:pt x="4355" y="2494"/>
                    <a:pt x="4368" y="2385"/>
                    <a:pt x="4438" y="2289"/>
                  </a:cubicBezTo>
                  <a:cubicBezTo>
                    <a:pt x="4412" y="2284"/>
                    <a:pt x="4386" y="2281"/>
                    <a:pt x="4361" y="2281"/>
                  </a:cubicBezTo>
                  <a:cubicBezTo>
                    <a:pt x="4239" y="2281"/>
                    <a:pt x="4126" y="2333"/>
                    <a:pt x="4024" y="2358"/>
                  </a:cubicBezTo>
                  <a:cubicBezTo>
                    <a:pt x="3982" y="2371"/>
                    <a:pt x="3955" y="2385"/>
                    <a:pt x="3912" y="2398"/>
                  </a:cubicBezTo>
                  <a:cubicBezTo>
                    <a:pt x="3905" y="2401"/>
                    <a:pt x="3898" y="2403"/>
                    <a:pt x="3891" y="2403"/>
                  </a:cubicBezTo>
                  <a:cubicBezTo>
                    <a:pt x="3871" y="2403"/>
                    <a:pt x="3851" y="2391"/>
                    <a:pt x="3829" y="2371"/>
                  </a:cubicBezTo>
                  <a:cubicBezTo>
                    <a:pt x="3816" y="2342"/>
                    <a:pt x="3829" y="2315"/>
                    <a:pt x="3859" y="2289"/>
                  </a:cubicBezTo>
                  <a:cubicBezTo>
                    <a:pt x="3872" y="2275"/>
                    <a:pt x="3886" y="2259"/>
                    <a:pt x="3912" y="2259"/>
                  </a:cubicBezTo>
                  <a:cubicBezTo>
                    <a:pt x="4090" y="2183"/>
                    <a:pt x="4266" y="2122"/>
                    <a:pt x="4451" y="2122"/>
                  </a:cubicBezTo>
                  <a:close/>
                  <a:moveTo>
                    <a:pt x="2302" y="2728"/>
                  </a:moveTo>
                  <a:cubicBezTo>
                    <a:pt x="2328" y="2728"/>
                    <a:pt x="2371" y="2728"/>
                    <a:pt x="2371" y="2771"/>
                  </a:cubicBezTo>
                  <a:cubicBezTo>
                    <a:pt x="2384" y="2811"/>
                    <a:pt x="2355" y="2824"/>
                    <a:pt x="2315" y="2838"/>
                  </a:cubicBezTo>
                  <a:cubicBezTo>
                    <a:pt x="2280" y="2846"/>
                    <a:pt x="2245" y="2846"/>
                    <a:pt x="2211" y="2846"/>
                  </a:cubicBezTo>
                  <a:cubicBezTo>
                    <a:pt x="2176" y="2846"/>
                    <a:pt x="2141" y="2846"/>
                    <a:pt x="2107" y="2854"/>
                  </a:cubicBezTo>
                  <a:cubicBezTo>
                    <a:pt x="2102" y="2856"/>
                    <a:pt x="2098" y="2857"/>
                    <a:pt x="2094" y="2857"/>
                  </a:cubicBezTo>
                  <a:cubicBezTo>
                    <a:pt x="2072" y="2857"/>
                    <a:pt x="2054" y="2831"/>
                    <a:pt x="2054" y="2798"/>
                  </a:cubicBezTo>
                  <a:cubicBezTo>
                    <a:pt x="2054" y="2755"/>
                    <a:pt x="2080" y="2742"/>
                    <a:pt x="2107" y="2742"/>
                  </a:cubicBezTo>
                  <a:cubicBezTo>
                    <a:pt x="2176" y="2742"/>
                    <a:pt x="2232" y="2742"/>
                    <a:pt x="2302" y="2728"/>
                  </a:cubicBezTo>
                  <a:close/>
                  <a:moveTo>
                    <a:pt x="359" y="3150"/>
                  </a:moveTo>
                  <a:cubicBezTo>
                    <a:pt x="382" y="3150"/>
                    <a:pt x="412" y="3161"/>
                    <a:pt x="440" y="3168"/>
                  </a:cubicBezTo>
                  <a:cubicBezTo>
                    <a:pt x="648" y="3224"/>
                    <a:pt x="771" y="3377"/>
                    <a:pt x="827" y="3582"/>
                  </a:cubicBezTo>
                  <a:cubicBezTo>
                    <a:pt x="853" y="3681"/>
                    <a:pt x="866" y="3777"/>
                    <a:pt x="866" y="3873"/>
                  </a:cubicBezTo>
                  <a:cubicBezTo>
                    <a:pt x="866" y="3927"/>
                    <a:pt x="842" y="3964"/>
                    <a:pt x="804" y="3964"/>
                  </a:cubicBezTo>
                  <a:cubicBezTo>
                    <a:pt x="794" y="3964"/>
                    <a:pt x="782" y="3961"/>
                    <a:pt x="771" y="3955"/>
                  </a:cubicBezTo>
                  <a:cubicBezTo>
                    <a:pt x="744" y="3942"/>
                    <a:pt x="731" y="3942"/>
                    <a:pt x="731" y="3912"/>
                  </a:cubicBezTo>
                  <a:cubicBezTo>
                    <a:pt x="731" y="3873"/>
                    <a:pt x="718" y="3846"/>
                    <a:pt x="718" y="3803"/>
                  </a:cubicBezTo>
                  <a:cubicBezTo>
                    <a:pt x="648" y="3859"/>
                    <a:pt x="648" y="3955"/>
                    <a:pt x="566" y="3995"/>
                  </a:cubicBezTo>
                  <a:lnTo>
                    <a:pt x="536" y="3995"/>
                  </a:lnTo>
                  <a:cubicBezTo>
                    <a:pt x="483" y="3982"/>
                    <a:pt x="483" y="3942"/>
                    <a:pt x="496" y="3886"/>
                  </a:cubicBezTo>
                  <a:cubicBezTo>
                    <a:pt x="523" y="3790"/>
                    <a:pt x="579" y="3707"/>
                    <a:pt x="618" y="3625"/>
                  </a:cubicBezTo>
                  <a:cubicBezTo>
                    <a:pt x="648" y="3582"/>
                    <a:pt x="635" y="3542"/>
                    <a:pt x="605" y="3499"/>
                  </a:cubicBezTo>
                  <a:cubicBezTo>
                    <a:pt x="566" y="3403"/>
                    <a:pt x="496" y="3334"/>
                    <a:pt x="400" y="3307"/>
                  </a:cubicBezTo>
                  <a:lnTo>
                    <a:pt x="387" y="3294"/>
                  </a:lnTo>
                  <a:cubicBezTo>
                    <a:pt x="344" y="3267"/>
                    <a:pt x="288" y="3251"/>
                    <a:pt x="317" y="3185"/>
                  </a:cubicBezTo>
                  <a:cubicBezTo>
                    <a:pt x="324" y="3159"/>
                    <a:pt x="339" y="3150"/>
                    <a:pt x="359" y="3150"/>
                  </a:cubicBezTo>
                  <a:close/>
                  <a:moveTo>
                    <a:pt x="3611" y="1697"/>
                  </a:moveTo>
                  <a:cubicBezTo>
                    <a:pt x="3638" y="1697"/>
                    <a:pt x="3638" y="1710"/>
                    <a:pt x="3651" y="1736"/>
                  </a:cubicBezTo>
                  <a:cubicBezTo>
                    <a:pt x="3664" y="1875"/>
                    <a:pt x="3694" y="2027"/>
                    <a:pt x="3707" y="2163"/>
                  </a:cubicBezTo>
                  <a:cubicBezTo>
                    <a:pt x="3733" y="2411"/>
                    <a:pt x="3760" y="2659"/>
                    <a:pt x="3829" y="2894"/>
                  </a:cubicBezTo>
                  <a:cubicBezTo>
                    <a:pt x="3886" y="3072"/>
                    <a:pt x="3899" y="3251"/>
                    <a:pt x="3925" y="3416"/>
                  </a:cubicBezTo>
                  <a:cubicBezTo>
                    <a:pt x="3955" y="3568"/>
                    <a:pt x="3925" y="3707"/>
                    <a:pt x="3886" y="3846"/>
                  </a:cubicBezTo>
                  <a:cubicBezTo>
                    <a:pt x="3872" y="3955"/>
                    <a:pt x="3829" y="4064"/>
                    <a:pt x="3803" y="4190"/>
                  </a:cubicBezTo>
                  <a:cubicBezTo>
                    <a:pt x="3790" y="4217"/>
                    <a:pt x="3776" y="4243"/>
                    <a:pt x="3733" y="4243"/>
                  </a:cubicBezTo>
                  <a:cubicBezTo>
                    <a:pt x="3700" y="4240"/>
                    <a:pt x="3668" y="4239"/>
                    <a:pt x="3636" y="4239"/>
                  </a:cubicBezTo>
                  <a:cubicBezTo>
                    <a:pt x="3591" y="4239"/>
                    <a:pt x="3548" y="4241"/>
                    <a:pt x="3505" y="4241"/>
                  </a:cubicBezTo>
                  <a:cubicBezTo>
                    <a:pt x="3438" y="4241"/>
                    <a:pt x="3373" y="4237"/>
                    <a:pt x="3307" y="4217"/>
                  </a:cubicBezTo>
                  <a:cubicBezTo>
                    <a:pt x="3211" y="4190"/>
                    <a:pt x="3128" y="4160"/>
                    <a:pt x="3046" y="4121"/>
                  </a:cubicBezTo>
                  <a:cubicBezTo>
                    <a:pt x="3003" y="4094"/>
                    <a:pt x="2976" y="4064"/>
                    <a:pt x="3003" y="4012"/>
                  </a:cubicBezTo>
                  <a:cubicBezTo>
                    <a:pt x="3023" y="4000"/>
                    <a:pt x="3036" y="3984"/>
                    <a:pt x="3055" y="3984"/>
                  </a:cubicBezTo>
                  <a:cubicBezTo>
                    <a:pt x="3064" y="3984"/>
                    <a:pt x="3073" y="3987"/>
                    <a:pt x="3085" y="3995"/>
                  </a:cubicBezTo>
                  <a:cubicBezTo>
                    <a:pt x="3224" y="4078"/>
                    <a:pt x="3390" y="4094"/>
                    <a:pt x="3555" y="4121"/>
                  </a:cubicBezTo>
                  <a:cubicBezTo>
                    <a:pt x="3611" y="4121"/>
                    <a:pt x="3638" y="4121"/>
                    <a:pt x="3651" y="4051"/>
                  </a:cubicBezTo>
                  <a:cubicBezTo>
                    <a:pt x="3677" y="3886"/>
                    <a:pt x="3720" y="3707"/>
                    <a:pt x="3747" y="3529"/>
                  </a:cubicBezTo>
                  <a:lnTo>
                    <a:pt x="3747" y="3433"/>
                  </a:lnTo>
                  <a:cubicBezTo>
                    <a:pt x="3733" y="3211"/>
                    <a:pt x="3677" y="2990"/>
                    <a:pt x="3638" y="2771"/>
                  </a:cubicBezTo>
                  <a:cubicBezTo>
                    <a:pt x="3595" y="2550"/>
                    <a:pt x="3581" y="2328"/>
                    <a:pt x="3568" y="2094"/>
                  </a:cubicBezTo>
                  <a:cubicBezTo>
                    <a:pt x="3568" y="1998"/>
                    <a:pt x="3542" y="1889"/>
                    <a:pt x="3542" y="1793"/>
                  </a:cubicBezTo>
                  <a:cubicBezTo>
                    <a:pt x="3542" y="1763"/>
                    <a:pt x="3542" y="1750"/>
                    <a:pt x="3555" y="1723"/>
                  </a:cubicBezTo>
                  <a:cubicBezTo>
                    <a:pt x="3568" y="1710"/>
                    <a:pt x="3581" y="1697"/>
                    <a:pt x="3611" y="1697"/>
                  </a:cubicBezTo>
                  <a:close/>
                  <a:moveTo>
                    <a:pt x="2290" y="4386"/>
                  </a:moveTo>
                  <a:cubicBezTo>
                    <a:pt x="2303" y="4386"/>
                    <a:pt x="2317" y="4390"/>
                    <a:pt x="2328" y="4395"/>
                  </a:cubicBezTo>
                  <a:cubicBezTo>
                    <a:pt x="2355" y="4425"/>
                    <a:pt x="2355" y="4451"/>
                    <a:pt x="2328" y="4478"/>
                  </a:cubicBezTo>
                  <a:cubicBezTo>
                    <a:pt x="2302" y="4508"/>
                    <a:pt x="2328" y="4534"/>
                    <a:pt x="2355" y="4547"/>
                  </a:cubicBezTo>
                  <a:cubicBezTo>
                    <a:pt x="2454" y="4617"/>
                    <a:pt x="2576" y="4673"/>
                    <a:pt x="2685" y="4726"/>
                  </a:cubicBezTo>
                  <a:cubicBezTo>
                    <a:pt x="2778" y="4779"/>
                    <a:pt x="2876" y="4795"/>
                    <a:pt x="2975" y="4795"/>
                  </a:cubicBezTo>
                  <a:cubicBezTo>
                    <a:pt x="3085" y="4795"/>
                    <a:pt x="3197" y="4776"/>
                    <a:pt x="3307" y="4769"/>
                  </a:cubicBezTo>
                  <a:cubicBezTo>
                    <a:pt x="3485" y="4756"/>
                    <a:pt x="3638" y="4713"/>
                    <a:pt x="3776" y="4617"/>
                  </a:cubicBezTo>
                  <a:cubicBezTo>
                    <a:pt x="3785" y="4612"/>
                    <a:pt x="3793" y="4610"/>
                    <a:pt x="3800" y="4610"/>
                  </a:cubicBezTo>
                  <a:cubicBezTo>
                    <a:pt x="3831" y="4610"/>
                    <a:pt x="3846" y="4645"/>
                    <a:pt x="3874" y="4645"/>
                  </a:cubicBezTo>
                  <a:cubicBezTo>
                    <a:pt x="3878" y="4645"/>
                    <a:pt x="3882" y="4644"/>
                    <a:pt x="3886" y="4643"/>
                  </a:cubicBezTo>
                  <a:lnTo>
                    <a:pt x="3886" y="4643"/>
                  </a:lnTo>
                  <a:cubicBezTo>
                    <a:pt x="3886" y="4686"/>
                    <a:pt x="3899" y="4713"/>
                    <a:pt x="3872" y="4739"/>
                  </a:cubicBezTo>
                  <a:cubicBezTo>
                    <a:pt x="3829" y="4769"/>
                    <a:pt x="3803" y="4795"/>
                    <a:pt x="3760" y="4822"/>
                  </a:cubicBezTo>
                  <a:cubicBezTo>
                    <a:pt x="3622" y="4874"/>
                    <a:pt x="3492" y="4949"/>
                    <a:pt x="3332" y="4949"/>
                  </a:cubicBezTo>
                  <a:cubicBezTo>
                    <a:pt x="3319" y="4949"/>
                    <a:pt x="3307" y="4948"/>
                    <a:pt x="3294" y="4947"/>
                  </a:cubicBezTo>
                  <a:cubicBezTo>
                    <a:pt x="3271" y="4945"/>
                    <a:pt x="3249" y="4944"/>
                    <a:pt x="3228" y="4944"/>
                  </a:cubicBezTo>
                  <a:cubicBezTo>
                    <a:pt x="3142" y="4944"/>
                    <a:pt x="3064" y="4961"/>
                    <a:pt x="2976" y="4961"/>
                  </a:cubicBezTo>
                  <a:cubicBezTo>
                    <a:pt x="2824" y="4947"/>
                    <a:pt x="2685" y="4891"/>
                    <a:pt x="2550" y="4822"/>
                  </a:cubicBezTo>
                  <a:cubicBezTo>
                    <a:pt x="2454" y="4769"/>
                    <a:pt x="2355" y="4713"/>
                    <a:pt x="2272" y="4630"/>
                  </a:cubicBezTo>
                  <a:cubicBezTo>
                    <a:pt x="2262" y="4620"/>
                    <a:pt x="2254" y="4615"/>
                    <a:pt x="2246" y="4615"/>
                  </a:cubicBezTo>
                  <a:cubicBezTo>
                    <a:pt x="2233" y="4615"/>
                    <a:pt x="2222" y="4627"/>
                    <a:pt x="2206" y="4643"/>
                  </a:cubicBezTo>
                  <a:cubicBezTo>
                    <a:pt x="2196" y="4661"/>
                    <a:pt x="2182" y="4673"/>
                    <a:pt x="2167" y="4673"/>
                  </a:cubicBezTo>
                  <a:cubicBezTo>
                    <a:pt x="2157" y="4673"/>
                    <a:pt x="2147" y="4668"/>
                    <a:pt x="2136" y="4656"/>
                  </a:cubicBezTo>
                  <a:cubicBezTo>
                    <a:pt x="2107" y="4630"/>
                    <a:pt x="2093" y="4603"/>
                    <a:pt x="2107" y="4574"/>
                  </a:cubicBezTo>
                  <a:cubicBezTo>
                    <a:pt x="2149" y="4508"/>
                    <a:pt x="2189" y="4451"/>
                    <a:pt x="2245" y="4408"/>
                  </a:cubicBezTo>
                  <a:cubicBezTo>
                    <a:pt x="2253" y="4393"/>
                    <a:pt x="2271" y="4386"/>
                    <a:pt x="2290" y="4386"/>
                  </a:cubicBezTo>
                  <a:close/>
                  <a:moveTo>
                    <a:pt x="2632" y="0"/>
                  </a:moveTo>
                  <a:cubicBezTo>
                    <a:pt x="2507" y="14"/>
                    <a:pt x="2398" y="43"/>
                    <a:pt x="2288" y="126"/>
                  </a:cubicBezTo>
                  <a:cubicBezTo>
                    <a:pt x="2189" y="192"/>
                    <a:pt x="2093" y="248"/>
                    <a:pt x="1984" y="291"/>
                  </a:cubicBezTo>
                  <a:cubicBezTo>
                    <a:pt x="1667" y="400"/>
                    <a:pt x="1475" y="622"/>
                    <a:pt x="1419" y="953"/>
                  </a:cubicBezTo>
                  <a:cubicBezTo>
                    <a:pt x="1405" y="1075"/>
                    <a:pt x="1379" y="1184"/>
                    <a:pt x="1349" y="1297"/>
                  </a:cubicBezTo>
                  <a:cubicBezTo>
                    <a:pt x="1280" y="1502"/>
                    <a:pt x="1253" y="1710"/>
                    <a:pt x="1253" y="1915"/>
                  </a:cubicBezTo>
                  <a:cubicBezTo>
                    <a:pt x="1253" y="2011"/>
                    <a:pt x="1253" y="2123"/>
                    <a:pt x="1240" y="2219"/>
                  </a:cubicBezTo>
                  <a:cubicBezTo>
                    <a:pt x="1227" y="2275"/>
                    <a:pt x="1214" y="2342"/>
                    <a:pt x="1227" y="2398"/>
                  </a:cubicBezTo>
                  <a:cubicBezTo>
                    <a:pt x="1240" y="2523"/>
                    <a:pt x="1253" y="2633"/>
                    <a:pt x="1267" y="2755"/>
                  </a:cubicBezTo>
                  <a:cubicBezTo>
                    <a:pt x="1310" y="3003"/>
                    <a:pt x="1362" y="3251"/>
                    <a:pt x="1379" y="3515"/>
                  </a:cubicBezTo>
                  <a:cubicBezTo>
                    <a:pt x="1379" y="3598"/>
                    <a:pt x="1392" y="3694"/>
                    <a:pt x="1280" y="3747"/>
                  </a:cubicBezTo>
                  <a:cubicBezTo>
                    <a:pt x="1242" y="3769"/>
                    <a:pt x="1205" y="3780"/>
                    <a:pt x="1171" y="3780"/>
                  </a:cubicBezTo>
                  <a:cubicBezTo>
                    <a:pt x="1118" y="3780"/>
                    <a:pt x="1073" y="3753"/>
                    <a:pt x="1048" y="3694"/>
                  </a:cubicBezTo>
                  <a:cubicBezTo>
                    <a:pt x="1019" y="3638"/>
                    <a:pt x="992" y="3598"/>
                    <a:pt x="979" y="3529"/>
                  </a:cubicBezTo>
                  <a:cubicBezTo>
                    <a:pt x="966" y="3334"/>
                    <a:pt x="840" y="3168"/>
                    <a:pt x="840" y="2976"/>
                  </a:cubicBezTo>
                  <a:lnTo>
                    <a:pt x="840" y="2950"/>
                  </a:lnTo>
                  <a:cubicBezTo>
                    <a:pt x="754" y="2813"/>
                    <a:pt x="633" y="2711"/>
                    <a:pt x="460" y="2711"/>
                  </a:cubicBezTo>
                  <a:cubicBezTo>
                    <a:pt x="441" y="2711"/>
                    <a:pt x="421" y="2713"/>
                    <a:pt x="400" y="2715"/>
                  </a:cubicBezTo>
                  <a:cubicBezTo>
                    <a:pt x="288" y="2728"/>
                    <a:pt x="222" y="2785"/>
                    <a:pt x="152" y="2881"/>
                  </a:cubicBezTo>
                  <a:cubicBezTo>
                    <a:pt x="83" y="2990"/>
                    <a:pt x="56" y="3115"/>
                    <a:pt x="0" y="3224"/>
                  </a:cubicBezTo>
                  <a:lnTo>
                    <a:pt x="0" y="3529"/>
                  </a:lnTo>
                  <a:cubicBezTo>
                    <a:pt x="0" y="3542"/>
                    <a:pt x="0" y="3542"/>
                    <a:pt x="13" y="3542"/>
                  </a:cubicBezTo>
                  <a:lnTo>
                    <a:pt x="0" y="3555"/>
                  </a:lnTo>
                  <a:lnTo>
                    <a:pt x="0" y="3598"/>
                  </a:lnTo>
                  <a:cubicBezTo>
                    <a:pt x="40" y="3664"/>
                    <a:pt x="40" y="3747"/>
                    <a:pt x="56" y="3830"/>
                  </a:cubicBezTo>
                  <a:cubicBezTo>
                    <a:pt x="96" y="4107"/>
                    <a:pt x="235" y="4326"/>
                    <a:pt x="453" y="4491"/>
                  </a:cubicBezTo>
                  <a:cubicBezTo>
                    <a:pt x="535" y="4548"/>
                    <a:pt x="615" y="4597"/>
                    <a:pt x="709" y="4597"/>
                  </a:cubicBezTo>
                  <a:cubicBezTo>
                    <a:pt x="729" y="4597"/>
                    <a:pt x="749" y="4595"/>
                    <a:pt x="771" y="4590"/>
                  </a:cubicBezTo>
                  <a:cubicBezTo>
                    <a:pt x="827" y="4590"/>
                    <a:pt x="883" y="4560"/>
                    <a:pt x="936" y="4560"/>
                  </a:cubicBezTo>
                  <a:cubicBezTo>
                    <a:pt x="966" y="4547"/>
                    <a:pt x="979" y="4534"/>
                    <a:pt x="979" y="4508"/>
                  </a:cubicBezTo>
                  <a:cubicBezTo>
                    <a:pt x="979" y="4451"/>
                    <a:pt x="1005" y="4425"/>
                    <a:pt x="1062" y="4425"/>
                  </a:cubicBezTo>
                  <a:cubicBezTo>
                    <a:pt x="1114" y="4425"/>
                    <a:pt x="1101" y="4478"/>
                    <a:pt x="1101" y="4508"/>
                  </a:cubicBezTo>
                  <a:cubicBezTo>
                    <a:pt x="1114" y="4630"/>
                    <a:pt x="1131" y="4739"/>
                    <a:pt x="1131" y="4851"/>
                  </a:cubicBezTo>
                  <a:cubicBezTo>
                    <a:pt x="1157" y="5086"/>
                    <a:pt x="1227" y="5305"/>
                    <a:pt x="1280" y="5526"/>
                  </a:cubicBezTo>
                  <a:cubicBezTo>
                    <a:pt x="1296" y="5596"/>
                    <a:pt x="1323" y="5665"/>
                    <a:pt x="1379" y="5705"/>
                  </a:cubicBezTo>
                  <a:cubicBezTo>
                    <a:pt x="1488" y="5761"/>
                    <a:pt x="1584" y="5814"/>
                    <a:pt x="1693" y="5870"/>
                  </a:cubicBezTo>
                  <a:cubicBezTo>
                    <a:pt x="2011" y="6009"/>
                    <a:pt x="2355" y="6092"/>
                    <a:pt x="2702" y="6161"/>
                  </a:cubicBezTo>
                  <a:cubicBezTo>
                    <a:pt x="2713" y="6163"/>
                    <a:pt x="2722" y="6164"/>
                    <a:pt x="2729" y="6164"/>
                  </a:cubicBezTo>
                  <a:cubicBezTo>
                    <a:pt x="2768" y="6164"/>
                    <a:pt x="2771" y="6138"/>
                    <a:pt x="2784" y="6105"/>
                  </a:cubicBezTo>
                  <a:cubicBezTo>
                    <a:pt x="2784" y="6049"/>
                    <a:pt x="2784" y="6009"/>
                    <a:pt x="2798" y="5966"/>
                  </a:cubicBezTo>
                  <a:cubicBezTo>
                    <a:pt x="2809" y="5955"/>
                    <a:pt x="2811" y="5924"/>
                    <a:pt x="2847" y="5924"/>
                  </a:cubicBezTo>
                  <a:cubicBezTo>
                    <a:pt x="2852" y="5924"/>
                    <a:pt x="2859" y="5924"/>
                    <a:pt x="2867" y="5926"/>
                  </a:cubicBezTo>
                  <a:cubicBezTo>
                    <a:pt x="2894" y="5926"/>
                    <a:pt x="2920" y="5939"/>
                    <a:pt x="2920" y="5979"/>
                  </a:cubicBezTo>
                  <a:cubicBezTo>
                    <a:pt x="2907" y="6009"/>
                    <a:pt x="2920" y="6035"/>
                    <a:pt x="2920" y="6062"/>
                  </a:cubicBezTo>
                  <a:cubicBezTo>
                    <a:pt x="2907" y="6174"/>
                    <a:pt x="2907" y="6174"/>
                    <a:pt x="3032" y="6174"/>
                  </a:cubicBezTo>
                  <a:cubicBezTo>
                    <a:pt x="3046" y="6174"/>
                    <a:pt x="3056" y="6178"/>
                    <a:pt x="3065" y="6178"/>
                  </a:cubicBezTo>
                  <a:cubicBezTo>
                    <a:pt x="3075" y="6178"/>
                    <a:pt x="3085" y="6174"/>
                    <a:pt x="3099" y="6161"/>
                  </a:cubicBezTo>
                  <a:cubicBezTo>
                    <a:pt x="3072" y="6118"/>
                    <a:pt x="3072" y="6062"/>
                    <a:pt x="3072" y="6022"/>
                  </a:cubicBezTo>
                  <a:cubicBezTo>
                    <a:pt x="3072" y="5968"/>
                    <a:pt x="3096" y="5939"/>
                    <a:pt x="3131" y="5939"/>
                  </a:cubicBezTo>
                  <a:cubicBezTo>
                    <a:pt x="3151" y="5939"/>
                    <a:pt x="3173" y="5947"/>
                    <a:pt x="3198" y="5966"/>
                  </a:cubicBezTo>
                  <a:cubicBezTo>
                    <a:pt x="3198" y="5966"/>
                    <a:pt x="3211" y="5966"/>
                    <a:pt x="3211" y="5979"/>
                  </a:cubicBezTo>
                  <a:lnTo>
                    <a:pt x="3198" y="5979"/>
                  </a:lnTo>
                  <a:cubicBezTo>
                    <a:pt x="3211" y="6035"/>
                    <a:pt x="3211" y="6078"/>
                    <a:pt x="3224" y="6118"/>
                  </a:cubicBezTo>
                  <a:cubicBezTo>
                    <a:pt x="3234" y="6150"/>
                    <a:pt x="3252" y="6166"/>
                    <a:pt x="3272" y="6166"/>
                  </a:cubicBezTo>
                  <a:cubicBezTo>
                    <a:pt x="3279" y="6166"/>
                    <a:pt x="3286" y="6164"/>
                    <a:pt x="3294" y="6161"/>
                  </a:cubicBezTo>
                  <a:cubicBezTo>
                    <a:pt x="3363" y="6144"/>
                    <a:pt x="3446" y="6144"/>
                    <a:pt x="3528" y="6131"/>
                  </a:cubicBezTo>
                  <a:cubicBezTo>
                    <a:pt x="3568" y="6131"/>
                    <a:pt x="3595" y="6105"/>
                    <a:pt x="3581" y="6049"/>
                  </a:cubicBezTo>
                  <a:cubicBezTo>
                    <a:pt x="3555" y="5979"/>
                    <a:pt x="3555" y="5896"/>
                    <a:pt x="3542" y="5830"/>
                  </a:cubicBezTo>
                  <a:cubicBezTo>
                    <a:pt x="3542" y="5787"/>
                    <a:pt x="3542" y="5748"/>
                    <a:pt x="3581" y="5748"/>
                  </a:cubicBezTo>
                  <a:cubicBezTo>
                    <a:pt x="3593" y="5743"/>
                    <a:pt x="3603" y="5741"/>
                    <a:pt x="3612" y="5741"/>
                  </a:cubicBezTo>
                  <a:cubicBezTo>
                    <a:pt x="3638" y="5741"/>
                    <a:pt x="3658" y="5758"/>
                    <a:pt x="3677" y="5787"/>
                  </a:cubicBezTo>
                  <a:cubicBezTo>
                    <a:pt x="3694" y="5870"/>
                    <a:pt x="3720" y="5953"/>
                    <a:pt x="3747" y="6035"/>
                  </a:cubicBezTo>
                  <a:cubicBezTo>
                    <a:pt x="3757" y="6068"/>
                    <a:pt x="3769" y="6083"/>
                    <a:pt x="3791" y="6083"/>
                  </a:cubicBezTo>
                  <a:cubicBezTo>
                    <a:pt x="3798" y="6083"/>
                    <a:pt x="3806" y="6082"/>
                    <a:pt x="3816" y="6078"/>
                  </a:cubicBezTo>
                  <a:cubicBezTo>
                    <a:pt x="3872" y="6049"/>
                    <a:pt x="3925" y="6022"/>
                    <a:pt x="3982" y="6009"/>
                  </a:cubicBezTo>
                  <a:cubicBezTo>
                    <a:pt x="4160" y="5953"/>
                    <a:pt x="4273" y="5830"/>
                    <a:pt x="4355" y="5678"/>
                  </a:cubicBezTo>
                  <a:cubicBezTo>
                    <a:pt x="4438" y="5513"/>
                    <a:pt x="4504" y="5334"/>
                    <a:pt x="4547" y="5152"/>
                  </a:cubicBezTo>
                  <a:cubicBezTo>
                    <a:pt x="4603" y="4961"/>
                    <a:pt x="4656" y="4769"/>
                    <a:pt x="4712" y="4590"/>
                  </a:cubicBezTo>
                  <a:cubicBezTo>
                    <a:pt x="4769" y="4355"/>
                    <a:pt x="4821" y="4121"/>
                    <a:pt x="4864" y="3886"/>
                  </a:cubicBezTo>
                  <a:cubicBezTo>
                    <a:pt x="4917" y="3638"/>
                    <a:pt x="4947" y="3377"/>
                    <a:pt x="4960" y="3129"/>
                  </a:cubicBezTo>
                  <a:cubicBezTo>
                    <a:pt x="4974" y="2907"/>
                    <a:pt x="5000" y="2702"/>
                    <a:pt x="5017" y="2494"/>
                  </a:cubicBezTo>
                  <a:cubicBezTo>
                    <a:pt x="5017" y="2302"/>
                    <a:pt x="5000" y="2110"/>
                    <a:pt x="4974" y="1928"/>
                  </a:cubicBezTo>
                  <a:cubicBezTo>
                    <a:pt x="4974" y="1832"/>
                    <a:pt x="4934" y="1793"/>
                    <a:pt x="4851" y="1763"/>
                  </a:cubicBezTo>
                  <a:cubicBezTo>
                    <a:pt x="4691" y="1706"/>
                    <a:pt x="4530" y="1682"/>
                    <a:pt x="4369" y="1682"/>
                  </a:cubicBezTo>
                  <a:cubicBezTo>
                    <a:pt x="4295" y="1682"/>
                    <a:pt x="4221" y="1687"/>
                    <a:pt x="4147" y="1697"/>
                  </a:cubicBezTo>
                  <a:cubicBezTo>
                    <a:pt x="4064" y="1710"/>
                    <a:pt x="3995" y="1736"/>
                    <a:pt x="3925" y="1736"/>
                  </a:cubicBezTo>
                  <a:cubicBezTo>
                    <a:pt x="3912" y="1738"/>
                    <a:pt x="3901" y="1740"/>
                    <a:pt x="3891" y="1740"/>
                  </a:cubicBezTo>
                  <a:cubicBezTo>
                    <a:pt x="3840" y="1740"/>
                    <a:pt x="3834" y="1708"/>
                    <a:pt x="3859" y="1627"/>
                  </a:cubicBezTo>
                  <a:cubicBezTo>
                    <a:pt x="3747" y="1614"/>
                    <a:pt x="3747" y="1598"/>
                    <a:pt x="3776" y="1488"/>
                  </a:cubicBezTo>
                  <a:cubicBezTo>
                    <a:pt x="3803" y="1392"/>
                    <a:pt x="3899" y="1366"/>
                    <a:pt x="3982" y="1349"/>
                  </a:cubicBezTo>
                  <a:cubicBezTo>
                    <a:pt x="4122" y="1330"/>
                    <a:pt x="4264" y="1311"/>
                    <a:pt x="4406" y="1311"/>
                  </a:cubicBezTo>
                  <a:cubicBezTo>
                    <a:pt x="4560" y="1311"/>
                    <a:pt x="4713" y="1334"/>
                    <a:pt x="4864" y="1406"/>
                  </a:cubicBezTo>
                  <a:cubicBezTo>
                    <a:pt x="4891" y="1349"/>
                    <a:pt x="4864" y="1323"/>
                    <a:pt x="4851" y="1283"/>
                  </a:cubicBezTo>
                  <a:cubicBezTo>
                    <a:pt x="4808" y="1118"/>
                    <a:pt x="4726" y="966"/>
                    <a:pt x="4630" y="827"/>
                  </a:cubicBezTo>
                  <a:cubicBezTo>
                    <a:pt x="4521" y="648"/>
                    <a:pt x="4382" y="483"/>
                    <a:pt x="4190" y="387"/>
                  </a:cubicBezTo>
                  <a:cubicBezTo>
                    <a:pt x="3982" y="262"/>
                    <a:pt x="3747" y="166"/>
                    <a:pt x="3499" y="96"/>
                  </a:cubicBezTo>
                  <a:cubicBezTo>
                    <a:pt x="3211" y="27"/>
                    <a:pt x="2933" y="0"/>
                    <a:pt x="2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0;p38">
              <a:extLst>
                <a:ext uri="{FF2B5EF4-FFF2-40B4-BE49-F238E27FC236}">
                  <a16:creationId xmlns:a16="http://schemas.microsoft.com/office/drawing/2014/main" id="{C0E048F0-E8A3-028C-7918-D593A62A9AC4}"/>
                </a:ext>
              </a:extLst>
            </p:cNvPr>
            <p:cNvSpPr/>
            <p:nvPr/>
          </p:nvSpPr>
          <p:spPr>
            <a:xfrm>
              <a:off x="3022257" y="4658787"/>
              <a:ext cx="103013" cy="145869"/>
            </a:xfrm>
            <a:custGeom>
              <a:avLst/>
              <a:gdLst/>
              <a:ahLst/>
              <a:cxnLst/>
              <a:rect l="l" t="t" r="r" b="b"/>
              <a:pathLst>
                <a:path w="2507" h="3550" extrusionOk="0">
                  <a:moveTo>
                    <a:pt x="1888" y="1"/>
                  </a:moveTo>
                  <a:cubicBezTo>
                    <a:pt x="1858" y="44"/>
                    <a:pt x="1832" y="57"/>
                    <a:pt x="1819" y="84"/>
                  </a:cubicBezTo>
                  <a:cubicBezTo>
                    <a:pt x="1744" y="226"/>
                    <a:pt x="1662" y="283"/>
                    <a:pt x="1556" y="283"/>
                  </a:cubicBezTo>
                  <a:cubicBezTo>
                    <a:pt x="1507" y="283"/>
                    <a:pt x="1453" y="271"/>
                    <a:pt x="1392" y="249"/>
                  </a:cubicBezTo>
                  <a:cubicBezTo>
                    <a:pt x="1304" y="228"/>
                    <a:pt x="1212" y="209"/>
                    <a:pt x="1121" y="209"/>
                  </a:cubicBezTo>
                  <a:cubicBezTo>
                    <a:pt x="1040" y="209"/>
                    <a:pt x="960" y="224"/>
                    <a:pt x="883" y="262"/>
                  </a:cubicBezTo>
                  <a:cubicBezTo>
                    <a:pt x="648" y="375"/>
                    <a:pt x="579" y="510"/>
                    <a:pt x="648" y="718"/>
                  </a:cubicBezTo>
                  <a:cubicBezTo>
                    <a:pt x="648" y="745"/>
                    <a:pt x="675" y="771"/>
                    <a:pt x="688" y="801"/>
                  </a:cubicBezTo>
                  <a:cubicBezTo>
                    <a:pt x="718" y="897"/>
                    <a:pt x="731" y="980"/>
                    <a:pt x="661" y="1076"/>
                  </a:cubicBezTo>
                  <a:cubicBezTo>
                    <a:pt x="605" y="1145"/>
                    <a:pt x="523" y="1145"/>
                    <a:pt x="453" y="1145"/>
                  </a:cubicBezTo>
                  <a:cubicBezTo>
                    <a:pt x="331" y="1172"/>
                    <a:pt x="205" y="1172"/>
                    <a:pt x="96" y="1254"/>
                  </a:cubicBezTo>
                  <a:cubicBezTo>
                    <a:pt x="74" y="1279"/>
                    <a:pt x="50" y="1301"/>
                    <a:pt x="21" y="1301"/>
                  </a:cubicBezTo>
                  <a:cubicBezTo>
                    <a:pt x="14" y="1301"/>
                    <a:pt x="7" y="1300"/>
                    <a:pt x="0" y="1297"/>
                  </a:cubicBezTo>
                  <a:lnTo>
                    <a:pt x="0" y="3225"/>
                  </a:lnTo>
                  <a:cubicBezTo>
                    <a:pt x="122" y="3238"/>
                    <a:pt x="235" y="3295"/>
                    <a:pt x="357" y="3334"/>
                  </a:cubicBezTo>
                  <a:cubicBezTo>
                    <a:pt x="579" y="3404"/>
                    <a:pt x="784" y="3486"/>
                    <a:pt x="1019" y="3543"/>
                  </a:cubicBezTo>
                  <a:cubicBezTo>
                    <a:pt x="1037" y="3547"/>
                    <a:pt x="1054" y="3550"/>
                    <a:pt x="1069" y="3550"/>
                  </a:cubicBezTo>
                  <a:cubicBezTo>
                    <a:pt x="1100" y="3550"/>
                    <a:pt x="1124" y="3537"/>
                    <a:pt x="1144" y="3500"/>
                  </a:cubicBezTo>
                  <a:cubicBezTo>
                    <a:pt x="1171" y="3460"/>
                    <a:pt x="1197" y="3417"/>
                    <a:pt x="1227" y="3390"/>
                  </a:cubicBezTo>
                  <a:cubicBezTo>
                    <a:pt x="1336" y="3238"/>
                    <a:pt x="1445" y="3116"/>
                    <a:pt x="1610" y="3020"/>
                  </a:cubicBezTo>
                  <a:cubicBezTo>
                    <a:pt x="1635" y="2996"/>
                    <a:pt x="1675" y="2974"/>
                    <a:pt x="1712" y="2974"/>
                  </a:cubicBezTo>
                  <a:cubicBezTo>
                    <a:pt x="1720" y="2974"/>
                    <a:pt x="1728" y="2975"/>
                    <a:pt x="1736" y="2977"/>
                  </a:cubicBezTo>
                  <a:cubicBezTo>
                    <a:pt x="1748" y="2985"/>
                    <a:pt x="1759" y="2988"/>
                    <a:pt x="1768" y="2988"/>
                  </a:cubicBezTo>
                  <a:cubicBezTo>
                    <a:pt x="1792" y="2988"/>
                    <a:pt x="1809" y="2969"/>
                    <a:pt x="1819" y="2951"/>
                  </a:cubicBezTo>
                  <a:cubicBezTo>
                    <a:pt x="1958" y="2812"/>
                    <a:pt x="2080" y="2660"/>
                    <a:pt x="2189" y="2481"/>
                  </a:cubicBezTo>
                  <a:cubicBezTo>
                    <a:pt x="2288" y="2316"/>
                    <a:pt x="2355" y="2137"/>
                    <a:pt x="2467" y="1972"/>
                  </a:cubicBezTo>
                  <a:cubicBezTo>
                    <a:pt x="2507" y="1916"/>
                    <a:pt x="2507" y="1846"/>
                    <a:pt x="2493" y="1780"/>
                  </a:cubicBezTo>
                  <a:cubicBezTo>
                    <a:pt x="2424" y="1585"/>
                    <a:pt x="2437" y="1393"/>
                    <a:pt x="2437" y="1201"/>
                  </a:cubicBezTo>
                  <a:cubicBezTo>
                    <a:pt x="2454" y="1102"/>
                    <a:pt x="2437" y="1006"/>
                    <a:pt x="2467" y="884"/>
                  </a:cubicBezTo>
                  <a:lnTo>
                    <a:pt x="2467" y="884"/>
                  </a:lnTo>
                  <a:cubicBezTo>
                    <a:pt x="2424" y="910"/>
                    <a:pt x="2411" y="923"/>
                    <a:pt x="2384" y="937"/>
                  </a:cubicBezTo>
                  <a:cubicBezTo>
                    <a:pt x="2350" y="954"/>
                    <a:pt x="2315" y="962"/>
                    <a:pt x="2281" y="962"/>
                  </a:cubicBezTo>
                  <a:cubicBezTo>
                    <a:pt x="2204" y="962"/>
                    <a:pt x="2132" y="919"/>
                    <a:pt x="2093" y="841"/>
                  </a:cubicBezTo>
                  <a:cubicBezTo>
                    <a:pt x="2040" y="732"/>
                    <a:pt x="2040" y="636"/>
                    <a:pt x="2093" y="523"/>
                  </a:cubicBezTo>
                  <a:cubicBezTo>
                    <a:pt x="2107" y="497"/>
                    <a:pt x="2123" y="470"/>
                    <a:pt x="2093" y="441"/>
                  </a:cubicBezTo>
                  <a:cubicBezTo>
                    <a:pt x="1984" y="318"/>
                    <a:pt x="1915" y="179"/>
                    <a:pt x="188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1;p38">
              <a:extLst>
                <a:ext uri="{FF2B5EF4-FFF2-40B4-BE49-F238E27FC236}">
                  <a16:creationId xmlns:a16="http://schemas.microsoft.com/office/drawing/2014/main" id="{B936E051-5C1C-9DF2-6FA0-E553080D3034}"/>
                </a:ext>
              </a:extLst>
            </p:cNvPr>
            <p:cNvSpPr/>
            <p:nvPr/>
          </p:nvSpPr>
          <p:spPr>
            <a:xfrm>
              <a:off x="3193194" y="4757323"/>
              <a:ext cx="108724" cy="146650"/>
            </a:xfrm>
            <a:custGeom>
              <a:avLst/>
              <a:gdLst/>
              <a:ahLst/>
              <a:cxnLst/>
              <a:rect l="l" t="t" r="r" b="b"/>
              <a:pathLst>
                <a:path w="2646" h="3569" extrusionOk="0">
                  <a:moveTo>
                    <a:pt x="1392" y="0"/>
                  </a:moveTo>
                  <a:lnTo>
                    <a:pt x="1392" y="0"/>
                  </a:lnTo>
                  <a:cubicBezTo>
                    <a:pt x="1253" y="139"/>
                    <a:pt x="1088" y="262"/>
                    <a:pt x="923" y="374"/>
                  </a:cubicBezTo>
                  <a:cubicBezTo>
                    <a:pt x="800" y="440"/>
                    <a:pt x="704" y="539"/>
                    <a:pt x="648" y="662"/>
                  </a:cubicBezTo>
                  <a:cubicBezTo>
                    <a:pt x="609" y="758"/>
                    <a:pt x="552" y="854"/>
                    <a:pt x="496" y="936"/>
                  </a:cubicBezTo>
                  <a:cubicBezTo>
                    <a:pt x="443" y="1019"/>
                    <a:pt x="400" y="1102"/>
                    <a:pt x="361" y="1184"/>
                  </a:cubicBezTo>
                  <a:cubicBezTo>
                    <a:pt x="304" y="1310"/>
                    <a:pt x="278" y="1432"/>
                    <a:pt x="235" y="1558"/>
                  </a:cubicBezTo>
                  <a:cubicBezTo>
                    <a:pt x="179" y="1667"/>
                    <a:pt x="126" y="1779"/>
                    <a:pt x="96" y="1889"/>
                  </a:cubicBezTo>
                  <a:cubicBezTo>
                    <a:pt x="70" y="1958"/>
                    <a:pt x="83" y="2011"/>
                    <a:pt x="165" y="2011"/>
                  </a:cubicBezTo>
                  <a:cubicBezTo>
                    <a:pt x="222" y="2011"/>
                    <a:pt x="235" y="2067"/>
                    <a:pt x="235" y="2094"/>
                  </a:cubicBezTo>
                  <a:cubicBezTo>
                    <a:pt x="235" y="2163"/>
                    <a:pt x="235" y="2232"/>
                    <a:pt x="208" y="2289"/>
                  </a:cubicBezTo>
                  <a:cubicBezTo>
                    <a:pt x="165" y="2424"/>
                    <a:pt x="96" y="2550"/>
                    <a:pt x="30" y="2672"/>
                  </a:cubicBezTo>
                  <a:cubicBezTo>
                    <a:pt x="0" y="2742"/>
                    <a:pt x="30" y="2755"/>
                    <a:pt x="70" y="2785"/>
                  </a:cubicBezTo>
                  <a:cubicBezTo>
                    <a:pt x="152" y="2824"/>
                    <a:pt x="235" y="2867"/>
                    <a:pt x="304" y="2920"/>
                  </a:cubicBezTo>
                  <a:cubicBezTo>
                    <a:pt x="483" y="3033"/>
                    <a:pt x="675" y="3129"/>
                    <a:pt x="857" y="3238"/>
                  </a:cubicBezTo>
                  <a:cubicBezTo>
                    <a:pt x="1022" y="3334"/>
                    <a:pt x="1187" y="3446"/>
                    <a:pt x="1336" y="3568"/>
                  </a:cubicBezTo>
                  <a:lnTo>
                    <a:pt x="1627" y="3568"/>
                  </a:lnTo>
                  <a:cubicBezTo>
                    <a:pt x="1601" y="3486"/>
                    <a:pt x="1640" y="3433"/>
                    <a:pt x="1696" y="3403"/>
                  </a:cubicBezTo>
                  <a:cubicBezTo>
                    <a:pt x="1819" y="3320"/>
                    <a:pt x="1902" y="3225"/>
                    <a:pt x="1997" y="3129"/>
                  </a:cubicBezTo>
                  <a:cubicBezTo>
                    <a:pt x="2067" y="3033"/>
                    <a:pt x="2110" y="2798"/>
                    <a:pt x="2054" y="2702"/>
                  </a:cubicBezTo>
                  <a:cubicBezTo>
                    <a:pt x="1984" y="2576"/>
                    <a:pt x="1931" y="2454"/>
                    <a:pt x="1902" y="2315"/>
                  </a:cubicBezTo>
                  <a:cubicBezTo>
                    <a:pt x="1862" y="2123"/>
                    <a:pt x="1971" y="1998"/>
                    <a:pt x="2080" y="1875"/>
                  </a:cubicBezTo>
                  <a:cubicBezTo>
                    <a:pt x="2193" y="1736"/>
                    <a:pt x="2328" y="1627"/>
                    <a:pt x="2441" y="1502"/>
                  </a:cubicBezTo>
                  <a:cubicBezTo>
                    <a:pt x="2523" y="1432"/>
                    <a:pt x="2593" y="1350"/>
                    <a:pt x="2619" y="1240"/>
                  </a:cubicBezTo>
                  <a:cubicBezTo>
                    <a:pt x="2646" y="1131"/>
                    <a:pt x="2606" y="1006"/>
                    <a:pt x="2563" y="910"/>
                  </a:cubicBezTo>
                  <a:cubicBezTo>
                    <a:pt x="2510" y="744"/>
                    <a:pt x="2441" y="592"/>
                    <a:pt x="2358" y="440"/>
                  </a:cubicBezTo>
                  <a:cubicBezTo>
                    <a:pt x="2315" y="331"/>
                    <a:pt x="2275" y="209"/>
                    <a:pt x="2302" y="83"/>
                  </a:cubicBezTo>
                  <a:cubicBezTo>
                    <a:pt x="2315" y="57"/>
                    <a:pt x="2302" y="43"/>
                    <a:pt x="2275" y="43"/>
                  </a:cubicBezTo>
                  <a:cubicBezTo>
                    <a:pt x="2163" y="43"/>
                    <a:pt x="2067" y="43"/>
                    <a:pt x="2014" y="152"/>
                  </a:cubicBezTo>
                  <a:cubicBezTo>
                    <a:pt x="1997" y="179"/>
                    <a:pt x="1984" y="209"/>
                    <a:pt x="1971" y="222"/>
                  </a:cubicBezTo>
                  <a:cubicBezTo>
                    <a:pt x="1931" y="275"/>
                    <a:pt x="1875" y="318"/>
                    <a:pt x="1806" y="344"/>
                  </a:cubicBezTo>
                  <a:cubicBezTo>
                    <a:pt x="1774" y="359"/>
                    <a:pt x="1743" y="365"/>
                    <a:pt x="1714" y="365"/>
                  </a:cubicBezTo>
                  <a:cubicBezTo>
                    <a:pt x="1627" y="365"/>
                    <a:pt x="1546" y="313"/>
                    <a:pt x="1475" y="262"/>
                  </a:cubicBezTo>
                  <a:cubicBezTo>
                    <a:pt x="1379" y="209"/>
                    <a:pt x="1366" y="109"/>
                    <a:pt x="13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22;p38">
              <a:extLst>
                <a:ext uri="{FF2B5EF4-FFF2-40B4-BE49-F238E27FC236}">
                  <a16:creationId xmlns:a16="http://schemas.microsoft.com/office/drawing/2014/main" id="{29F2C7CA-606C-5F3C-1EBE-EE7918B5F592}"/>
                </a:ext>
              </a:extLst>
            </p:cNvPr>
            <p:cNvSpPr/>
            <p:nvPr/>
          </p:nvSpPr>
          <p:spPr>
            <a:xfrm>
              <a:off x="3022257" y="4545090"/>
              <a:ext cx="94055" cy="157909"/>
            </a:xfrm>
            <a:custGeom>
              <a:avLst/>
              <a:gdLst/>
              <a:ahLst/>
              <a:cxnLst/>
              <a:rect l="l" t="t" r="r" b="b"/>
              <a:pathLst>
                <a:path w="2289" h="3843" extrusionOk="0">
                  <a:moveTo>
                    <a:pt x="0" y="0"/>
                  </a:moveTo>
                  <a:lnTo>
                    <a:pt x="0" y="3843"/>
                  </a:lnTo>
                  <a:cubicBezTo>
                    <a:pt x="109" y="3786"/>
                    <a:pt x="222" y="3747"/>
                    <a:pt x="331" y="3733"/>
                  </a:cubicBezTo>
                  <a:cubicBezTo>
                    <a:pt x="368" y="3733"/>
                    <a:pt x="398" y="3739"/>
                    <a:pt x="427" y="3739"/>
                  </a:cubicBezTo>
                  <a:cubicBezTo>
                    <a:pt x="441" y="3739"/>
                    <a:pt x="455" y="3738"/>
                    <a:pt x="470" y="3733"/>
                  </a:cubicBezTo>
                  <a:cubicBezTo>
                    <a:pt x="523" y="3720"/>
                    <a:pt x="536" y="3704"/>
                    <a:pt x="523" y="3651"/>
                  </a:cubicBezTo>
                  <a:cubicBezTo>
                    <a:pt x="496" y="3595"/>
                    <a:pt x="483" y="3538"/>
                    <a:pt x="453" y="3485"/>
                  </a:cubicBezTo>
                  <a:cubicBezTo>
                    <a:pt x="413" y="3360"/>
                    <a:pt x="413" y="3237"/>
                    <a:pt x="483" y="3142"/>
                  </a:cubicBezTo>
                  <a:cubicBezTo>
                    <a:pt x="635" y="2920"/>
                    <a:pt x="853" y="2824"/>
                    <a:pt x="1101" y="2811"/>
                  </a:cubicBezTo>
                  <a:cubicBezTo>
                    <a:pt x="1240" y="2811"/>
                    <a:pt x="1362" y="2851"/>
                    <a:pt x="1488" y="2877"/>
                  </a:cubicBezTo>
                  <a:cubicBezTo>
                    <a:pt x="1510" y="2885"/>
                    <a:pt x="1531" y="2889"/>
                    <a:pt x="1551" y="2889"/>
                  </a:cubicBezTo>
                  <a:cubicBezTo>
                    <a:pt x="1606" y="2889"/>
                    <a:pt x="1654" y="2860"/>
                    <a:pt x="1693" y="2811"/>
                  </a:cubicBezTo>
                  <a:cubicBezTo>
                    <a:pt x="1776" y="2685"/>
                    <a:pt x="1858" y="2563"/>
                    <a:pt x="1888" y="2398"/>
                  </a:cubicBezTo>
                  <a:cubicBezTo>
                    <a:pt x="1915" y="2245"/>
                    <a:pt x="1971" y="2093"/>
                    <a:pt x="2024" y="1941"/>
                  </a:cubicBezTo>
                  <a:cubicBezTo>
                    <a:pt x="2093" y="1789"/>
                    <a:pt x="2149" y="1637"/>
                    <a:pt x="2288" y="1528"/>
                  </a:cubicBezTo>
                  <a:cubicBezTo>
                    <a:pt x="2259" y="1515"/>
                    <a:pt x="2245" y="1515"/>
                    <a:pt x="2232" y="1515"/>
                  </a:cubicBezTo>
                  <a:cubicBezTo>
                    <a:pt x="2067" y="1488"/>
                    <a:pt x="1915" y="1458"/>
                    <a:pt x="1776" y="1389"/>
                  </a:cubicBezTo>
                  <a:cubicBezTo>
                    <a:pt x="1528" y="1253"/>
                    <a:pt x="1267" y="1128"/>
                    <a:pt x="1019" y="992"/>
                  </a:cubicBezTo>
                  <a:cubicBezTo>
                    <a:pt x="896" y="923"/>
                    <a:pt x="771" y="840"/>
                    <a:pt x="648" y="771"/>
                  </a:cubicBezTo>
                  <a:cubicBezTo>
                    <a:pt x="496" y="675"/>
                    <a:pt x="387" y="523"/>
                    <a:pt x="248" y="397"/>
                  </a:cubicBezTo>
                  <a:cubicBezTo>
                    <a:pt x="192" y="344"/>
                    <a:pt x="165" y="275"/>
                    <a:pt x="165" y="192"/>
                  </a:cubicBezTo>
                  <a:cubicBezTo>
                    <a:pt x="165" y="136"/>
                    <a:pt x="192" y="83"/>
                    <a:pt x="152" y="40"/>
                  </a:cubicBezTo>
                  <a:cubicBezTo>
                    <a:pt x="122" y="0"/>
                    <a:pt x="56" y="1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23;p38">
              <a:extLst>
                <a:ext uri="{FF2B5EF4-FFF2-40B4-BE49-F238E27FC236}">
                  <a16:creationId xmlns:a16="http://schemas.microsoft.com/office/drawing/2014/main" id="{33992CAB-82BB-ADF3-5A4A-9F10855CC657}"/>
                </a:ext>
              </a:extLst>
            </p:cNvPr>
            <p:cNvSpPr/>
            <p:nvPr/>
          </p:nvSpPr>
          <p:spPr>
            <a:xfrm>
              <a:off x="3363022" y="4837778"/>
              <a:ext cx="125201" cy="66196"/>
            </a:xfrm>
            <a:custGeom>
              <a:avLst/>
              <a:gdLst/>
              <a:ahLst/>
              <a:cxnLst/>
              <a:rect l="l" t="t" r="r" b="b"/>
              <a:pathLst>
                <a:path w="3047" h="1611" extrusionOk="0">
                  <a:moveTo>
                    <a:pt x="2441" y="566"/>
                  </a:moveTo>
                  <a:cubicBezTo>
                    <a:pt x="2440" y="567"/>
                    <a:pt x="2440" y="569"/>
                    <a:pt x="2439" y="571"/>
                  </a:cubicBezTo>
                  <a:lnTo>
                    <a:pt x="2439" y="571"/>
                  </a:lnTo>
                  <a:cubicBezTo>
                    <a:pt x="2444" y="570"/>
                    <a:pt x="2449" y="568"/>
                    <a:pt x="2454" y="566"/>
                  </a:cubicBezTo>
                  <a:close/>
                  <a:moveTo>
                    <a:pt x="249" y="0"/>
                  </a:moveTo>
                  <a:cubicBezTo>
                    <a:pt x="222" y="109"/>
                    <a:pt x="209" y="235"/>
                    <a:pt x="166" y="344"/>
                  </a:cubicBezTo>
                  <a:cubicBezTo>
                    <a:pt x="113" y="496"/>
                    <a:pt x="70" y="661"/>
                    <a:pt x="14" y="827"/>
                  </a:cubicBezTo>
                  <a:cubicBezTo>
                    <a:pt x="1" y="853"/>
                    <a:pt x="1" y="866"/>
                    <a:pt x="30" y="880"/>
                  </a:cubicBezTo>
                  <a:cubicBezTo>
                    <a:pt x="126" y="923"/>
                    <a:pt x="209" y="979"/>
                    <a:pt x="305" y="1019"/>
                  </a:cubicBezTo>
                  <a:cubicBezTo>
                    <a:pt x="483" y="1075"/>
                    <a:pt x="662" y="1101"/>
                    <a:pt x="841" y="1144"/>
                  </a:cubicBezTo>
                  <a:cubicBezTo>
                    <a:pt x="925" y="1152"/>
                    <a:pt x="1005" y="1165"/>
                    <a:pt x="1084" y="1165"/>
                  </a:cubicBezTo>
                  <a:cubicBezTo>
                    <a:pt x="1136" y="1165"/>
                    <a:pt x="1188" y="1160"/>
                    <a:pt x="1241" y="1144"/>
                  </a:cubicBezTo>
                  <a:cubicBezTo>
                    <a:pt x="1260" y="1140"/>
                    <a:pt x="1278" y="1137"/>
                    <a:pt x="1295" y="1137"/>
                  </a:cubicBezTo>
                  <a:cubicBezTo>
                    <a:pt x="1386" y="1137"/>
                    <a:pt x="1436" y="1205"/>
                    <a:pt x="1436" y="1323"/>
                  </a:cubicBezTo>
                  <a:cubicBezTo>
                    <a:pt x="1449" y="1419"/>
                    <a:pt x="1419" y="1515"/>
                    <a:pt x="1419" y="1610"/>
                  </a:cubicBezTo>
                  <a:lnTo>
                    <a:pt x="2315" y="1610"/>
                  </a:lnTo>
                  <a:cubicBezTo>
                    <a:pt x="2398" y="1541"/>
                    <a:pt x="2454" y="1445"/>
                    <a:pt x="2550" y="1392"/>
                  </a:cubicBezTo>
                  <a:cubicBezTo>
                    <a:pt x="2593" y="1349"/>
                    <a:pt x="2646" y="1323"/>
                    <a:pt x="2702" y="1310"/>
                  </a:cubicBezTo>
                  <a:cubicBezTo>
                    <a:pt x="2772" y="1310"/>
                    <a:pt x="2812" y="1323"/>
                    <a:pt x="2841" y="1376"/>
                  </a:cubicBezTo>
                  <a:cubicBezTo>
                    <a:pt x="2894" y="1445"/>
                    <a:pt x="2924" y="1528"/>
                    <a:pt x="2937" y="1610"/>
                  </a:cubicBezTo>
                  <a:lnTo>
                    <a:pt x="3033" y="1610"/>
                  </a:lnTo>
                  <a:cubicBezTo>
                    <a:pt x="3020" y="1571"/>
                    <a:pt x="3020" y="1528"/>
                    <a:pt x="3033" y="1501"/>
                  </a:cubicBezTo>
                  <a:cubicBezTo>
                    <a:pt x="3046" y="1392"/>
                    <a:pt x="3046" y="1280"/>
                    <a:pt x="3046" y="1184"/>
                  </a:cubicBezTo>
                  <a:cubicBezTo>
                    <a:pt x="3046" y="1075"/>
                    <a:pt x="2977" y="1005"/>
                    <a:pt x="2881" y="992"/>
                  </a:cubicBezTo>
                  <a:cubicBezTo>
                    <a:pt x="2829" y="978"/>
                    <a:pt x="2781" y="974"/>
                    <a:pt x="2732" y="974"/>
                  </a:cubicBezTo>
                  <a:cubicBezTo>
                    <a:pt x="2677" y="974"/>
                    <a:pt x="2623" y="979"/>
                    <a:pt x="2563" y="979"/>
                  </a:cubicBezTo>
                  <a:cubicBezTo>
                    <a:pt x="2441" y="979"/>
                    <a:pt x="2454" y="979"/>
                    <a:pt x="2411" y="1101"/>
                  </a:cubicBezTo>
                  <a:cubicBezTo>
                    <a:pt x="2385" y="1171"/>
                    <a:pt x="2302" y="1488"/>
                    <a:pt x="2263" y="1558"/>
                  </a:cubicBezTo>
                  <a:cubicBezTo>
                    <a:pt x="2244" y="1583"/>
                    <a:pt x="2226" y="1592"/>
                    <a:pt x="2209" y="1592"/>
                  </a:cubicBezTo>
                  <a:cubicBezTo>
                    <a:pt x="2199" y="1592"/>
                    <a:pt x="2190" y="1589"/>
                    <a:pt x="2180" y="1584"/>
                  </a:cubicBezTo>
                  <a:cubicBezTo>
                    <a:pt x="2137" y="1584"/>
                    <a:pt x="2137" y="1558"/>
                    <a:pt x="2137" y="1515"/>
                  </a:cubicBezTo>
                  <a:cubicBezTo>
                    <a:pt x="2137" y="1488"/>
                    <a:pt x="2206" y="1227"/>
                    <a:pt x="2206" y="1184"/>
                  </a:cubicBezTo>
                  <a:cubicBezTo>
                    <a:pt x="2233" y="1101"/>
                    <a:pt x="2302" y="1019"/>
                    <a:pt x="2276" y="909"/>
                  </a:cubicBezTo>
                  <a:cubicBezTo>
                    <a:pt x="2263" y="909"/>
                    <a:pt x="2276" y="880"/>
                    <a:pt x="2276" y="880"/>
                  </a:cubicBezTo>
                  <a:cubicBezTo>
                    <a:pt x="2396" y="815"/>
                    <a:pt x="2398" y="679"/>
                    <a:pt x="2439" y="571"/>
                  </a:cubicBezTo>
                  <a:lnTo>
                    <a:pt x="2439" y="571"/>
                  </a:lnTo>
                  <a:cubicBezTo>
                    <a:pt x="2432" y="572"/>
                    <a:pt x="2427" y="572"/>
                    <a:pt x="2421" y="572"/>
                  </a:cubicBezTo>
                  <a:cubicBezTo>
                    <a:pt x="2412" y="572"/>
                    <a:pt x="2405" y="572"/>
                    <a:pt x="2398" y="579"/>
                  </a:cubicBezTo>
                  <a:cubicBezTo>
                    <a:pt x="2180" y="675"/>
                    <a:pt x="1932" y="701"/>
                    <a:pt x="1697" y="714"/>
                  </a:cubicBezTo>
                  <a:cubicBezTo>
                    <a:pt x="1672" y="716"/>
                    <a:pt x="1648" y="717"/>
                    <a:pt x="1623" y="717"/>
                  </a:cubicBezTo>
                  <a:cubicBezTo>
                    <a:pt x="1438" y="717"/>
                    <a:pt x="1247" y="665"/>
                    <a:pt x="1075" y="592"/>
                  </a:cubicBezTo>
                  <a:cubicBezTo>
                    <a:pt x="979" y="549"/>
                    <a:pt x="884" y="523"/>
                    <a:pt x="801" y="466"/>
                  </a:cubicBezTo>
                  <a:cubicBezTo>
                    <a:pt x="593" y="331"/>
                    <a:pt x="414" y="179"/>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24;p38">
              <a:extLst>
                <a:ext uri="{FF2B5EF4-FFF2-40B4-BE49-F238E27FC236}">
                  <a16:creationId xmlns:a16="http://schemas.microsoft.com/office/drawing/2014/main" id="{29E17CE5-1CE1-6E44-561F-D2E527B8BF5B}"/>
                </a:ext>
              </a:extLst>
            </p:cNvPr>
            <p:cNvSpPr/>
            <p:nvPr/>
          </p:nvSpPr>
          <p:spPr>
            <a:xfrm>
              <a:off x="3331382" y="4858200"/>
              <a:ext cx="82632" cy="45774"/>
            </a:xfrm>
            <a:custGeom>
              <a:avLst/>
              <a:gdLst/>
              <a:ahLst/>
              <a:cxnLst/>
              <a:rect l="l" t="t" r="r" b="b"/>
              <a:pathLst>
                <a:path w="2011" h="1114" extrusionOk="0">
                  <a:moveTo>
                    <a:pt x="554" y="1"/>
                  </a:moveTo>
                  <a:cubicBezTo>
                    <a:pt x="536" y="1"/>
                    <a:pt x="518" y="4"/>
                    <a:pt x="496" y="12"/>
                  </a:cubicBezTo>
                  <a:cubicBezTo>
                    <a:pt x="387" y="69"/>
                    <a:pt x="357" y="178"/>
                    <a:pt x="318" y="274"/>
                  </a:cubicBezTo>
                  <a:cubicBezTo>
                    <a:pt x="205" y="548"/>
                    <a:pt x="109" y="839"/>
                    <a:pt x="0" y="1113"/>
                  </a:cubicBezTo>
                  <a:lnTo>
                    <a:pt x="1515" y="1113"/>
                  </a:lnTo>
                  <a:cubicBezTo>
                    <a:pt x="1558" y="1044"/>
                    <a:pt x="1627" y="1004"/>
                    <a:pt x="1693" y="978"/>
                  </a:cubicBezTo>
                  <a:cubicBezTo>
                    <a:pt x="1727" y="959"/>
                    <a:pt x="1757" y="949"/>
                    <a:pt x="1783" y="949"/>
                  </a:cubicBezTo>
                  <a:cubicBezTo>
                    <a:pt x="1835" y="949"/>
                    <a:pt x="1873" y="986"/>
                    <a:pt x="1902" y="1061"/>
                  </a:cubicBezTo>
                  <a:lnTo>
                    <a:pt x="1902" y="1113"/>
                  </a:lnTo>
                  <a:lnTo>
                    <a:pt x="1971" y="1113"/>
                  </a:lnTo>
                  <a:cubicBezTo>
                    <a:pt x="1984" y="1031"/>
                    <a:pt x="2011" y="948"/>
                    <a:pt x="1998" y="852"/>
                  </a:cubicBezTo>
                  <a:lnTo>
                    <a:pt x="1998" y="852"/>
                  </a:lnTo>
                  <a:cubicBezTo>
                    <a:pt x="1958" y="865"/>
                    <a:pt x="1915" y="865"/>
                    <a:pt x="1875" y="865"/>
                  </a:cubicBezTo>
                  <a:cubicBezTo>
                    <a:pt x="1640" y="865"/>
                    <a:pt x="1419" y="796"/>
                    <a:pt x="1197" y="743"/>
                  </a:cubicBezTo>
                  <a:cubicBezTo>
                    <a:pt x="1048" y="700"/>
                    <a:pt x="910" y="647"/>
                    <a:pt x="784" y="565"/>
                  </a:cubicBezTo>
                  <a:cubicBezTo>
                    <a:pt x="731" y="535"/>
                    <a:pt x="648" y="535"/>
                    <a:pt x="619" y="482"/>
                  </a:cubicBezTo>
                  <a:cubicBezTo>
                    <a:pt x="605" y="452"/>
                    <a:pt x="592" y="439"/>
                    <a:pt x="566" y="412"/>
                  </a:cubicBezTo>
                  <a:cubicBezTo>
                    <a:pt x="523" y="383"/>
                    <a:pt x="483" y="343"/>
                    <a:pt x="453" y="287"/>
                  </a:cubicBezTo>
                  <a:cubicBezTo>
                    <a:pt x="427" y="260"/>
                    <a:pt x="427" y="217"/>
                    <a:pt x="470" y="191"/>
                  </a:cubicBezTo>
                  <a:cubicBezTo>
                    <a:pt x="480" y="181"/>
                    <a:pt x="488" y="176"/>
                    <a:pt x="497" y="176"/>
                  </a:cubicBezTo>
                  <a:cubicBezTo>
                    <a:pt x="511" y="176"/>
                    <a:pt x="526" y="188"/>
                    <a:pt x="552" y="204"/>
                  </a:cubicBezTo>
                  <a:cubicBezTo>
                    <a:pt x="566" y="217"/>
                    <a:pt x="579" y="247"/>
                    <a:pt x="605" y="260"/>
                  </a:cubicBezTo>
                  <a:cubicBezTo>
                    <a:pt x="662" y="204"/>
                    <a:pt x="662" y="135"/>
                    <a:pt x="688" y="69"/>
                  </a:cubicBezTo>
                  <a:cubicBezTo>
                    <a:pt x="688" y="52"/>
                    <a:pt x="688" y="39"/>
                    <a:pt x="662" y="26"/>
                  </a:cubicBezTo>
                  <a:cubicBezTo>
                    <a:pt x="623" y="16"/>
                    <a:pt x="592" y="1"/>
                    <a:pt x="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5;p38">
              <a:extLst>
                <a:ext uri="{FF2B5EF4-FFF2-40B4-BE49-F238E27FC236}">
                  <a16:creationId xmlns:a16="http://schemas.microsoft.com/office/drawing/2014/main" id="{BC106D8D-95D1-A934-3899-4D1292792BA8}"/>
                </a:ext>
              </a:extLst>
            </p:cNvPr>
            <p:cNvSpPr/>
            <p:nvPr/>
          </p:nvSpPr>
          <p:spPr>
            <a:xfrm>
              <a:off x="3458146" y="4891566"/>
              <a:ext cx="25599" cy="12409"/>
            </a:xfrm>
            <a:custGeom>
              <a:avLst/>
              <a:gdLst/>
              <a:ahLst/>
              <a:cxnLst/>
              <a:rect l="l" t="t" r="r" b="b"/>
              <a:pathLst>
                <a:path w="623" h="302" extrusionOk="0">
                  <a:moveTo>
                    <a:pt x="387" y="1"/>
                  </a:moveTo>
                  <a:cubicBezTo>
                    <a:pt x="331" y="14"/>
                    <a:pt x="278" y="40"/>
                    <a:pt x="235" y="83"/>
                  </a:cubicBezTo>
                  <a:cubicBezTo>
                    <a:pt x="139" y="136"/>
                    <a:pt x="83" y="232"/>
                    <a:pt x="0" y="301"/>
                  </a:cubicBezTo>
                  <a:lnTo>
                    <a:pt x="196" y="301"/>
                  </a:lnTo>
                  <a:cubicBezTo>
                    <a:pt x="235" y="232"/>
                    <a:pt x="291" y="206"/>
                    <a:pt x="344" y="166"/>
                  </a:cubicBezTo>
                  <a:cubicBezTo>
                    <a:pt x="361" y="160"/>
                    <a:pt x="375" y="156"/>
                    <a:pt x="386" y="156"/>
                  </a:cubicBezTo>
                  <a:cubicBezTo>
                    <a:pt x="404" y="156"/>
                    <a:pt x="414" y="166"/>
                    <a:pt x="414" y="192"/>
                  </a:cubicBezTo>
                  <a:cubicBezTo>
                    <a:pt x="427" y="232"/>
                    <a:pt x="444" y="262"/>
                    <a:pt x="457" y="301"/>
                  </a:cubicBezTo>
                  <a:lnTo>
                    <a:pt x="622" y="301"/>
                  </a:lnTo>
                  <a:cubicBezTo>
                    <a:pt x="609" y="219"/>
                    <a:pt x="579" y="136"/>
                    <a:pt x="526" y="67"/>
                  </a:cubicBezTo>
                  <a:cubicBezTo>
                    <a:pt x="497" y="14"/>
                    <a:pt x="457"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26;p38">
              <a:extLst>
                <a:ext uri="{FF2B5EF4-FFF2-40B4-BE49-F238E27FC236}">
                  <a16:creationId xmlns:a16="http://schemas.microsoft.com/office/drawing/2014/main" id="{0F246839-9834-8D1F-608E-4D5ADEEF917E}"/>
                </a:ext>
              </a:extLst>
            </p:cNvPr>
            <p:cNvSpPr/>
            <p:nvPr/>
          </p:nvSpPr>
          <p:spPr>
            <a:xfrm>
              <a:off x="3393593" y="4897195"/>
              <a:ext cx="15943" cy="6780"/>
            </a:xfrm>
            <a:custGeom>
              <a:avLst/>
              <a:gdLst/>
              <a:ahLst/>
              <a:cxnLst/>
              <a:rect l="l" t="t" r="r" b="b"/>
              <a:pathLst>
                <a:path w="388" h="165" extrusionOk="0">
                  <a:moveTo>
                    <a:pt x="269" y="0"/>
                  </a:moveTo>
                  <a:cubicBezTo>
                    <a:pt x="243" y="0"/>
                    <a:pt x="213" y="10"/>
                    <a:pt x="179" y="29"/>
                  </a:cubicBezTo>
                  <a:cubicBezTo>
                    <a:pt x="113" y="55"/>
                    <a:pt x="44" y="95"/>
                    <a:pt x="1" y="164"/>
                  </a:cubicBezTo>
                  <a:lnTo>
                    <a:pt x="222" y="164"/>
                  </a:lnTo>
                  <a:cubicBezTo>
                    <a:pt x="229" y="151"/>
                    <a:pt x="235" y="145"/>
                    <a:pt x="242" y="145"/>
                  </a:cubicBezTo>
                  <a:cubicBezTo>
                    <a:pt x="249" y="145"/>
                    <a:pt x="255" y="151"/>
                    <a:pt x="262" y="164"/>
                  </a:cubicBezTo>
                  <a:lnTo>
                    <a:pt x="388" y="164"/>
                  </a:lnTo>
                  <a:lnTo>
                    <a:pt x="388" y="112"/>
                  </a:lnTo>
                  <a:cubicBezTo>
                    <a:pt x="359" y="37"/>
                    <a:pt x="321"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7;p38">
              <a:extLst>
                <a:ext uri="{FF2B5EF4-FFF2-40B4-BE49-F238E27FC236}">
                  <a16:creationId xmlns:a16="http://schemas.microsoft.com/office/drawing/2014/main" id="{7CA29DC2-92AE-5163-7FEF-2D25471AAE2A}"/>
                </a:ext>
              </a:extLst>
            </p:cNvPr>
            <p:cNvSpPr/>
            <p:nvPr/>
          </p:nvSpPr>
          <p:spPr>
            <a:xfrm>
              <a:off x="3466159" y="4897935"/>
              <a:ext cx="10766" cy="6040"/>
            </a:xfrm>
            <a:custGeom>
              <a:avLst/>
              <a:gdLst/>
              <a:ahLst/>
              <a:cxnLst/>
              <a:rect l="l" t="t" r="r" b="b"/>
              <a:pathLst>
                <a:path w="262" h="147" extrusionOk="0">
                  <a:moveTo>
                    <a:pt x="191" y="1"/>
                  </a:moveTo>
                  <a:cubicBezTo>
                    <a:pt x="180" y="1"/>
                    <a:pt x="166" y="5"/>
                    <a:pt x="149" y="11"/>
                  </a:cubicBezTo>
                  <a:cubicBezTo>
                    <a:pt x="96" y="51"/>
                    <a:pt x="40" y="77"/>
                    <a:pt x="1" y="146"/>
                  </a:cubicBezTo>
                  <a:lnTo>
                    <a:pt x="262" y="146"/>
                  </a:lnTo>
                  <a:cubicBezTo>
                    <a:pt x="249" y="107"/>
                    <a:pt x="232" y="77"/>
                    <a:pt x="219" y="37"/>
                  </a:cubicBezTo>
                  <a:cubicBezTo>
                    <a:pt x="219" y="11"/>
                    <a:pt x="209"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8;p38">
              <a:extLst>
                <a:ext uri="{FF2B5EF4-FFF2-40B4-BE49-F238E27FC236}">
                  <a16:creationId xmlns:a16="http://schemas.microsoft.com/office/drawing/2014/main" id="{89A85D34-EE64-46C7-D86C-A2295FBC6F62}"/>
                </a:ext>
              </a:extLst>
            </p:cNvPr>
            <p:cNvSpPr/>
            <p:nvPr/>
          </p:nvSpPr>
          <p:spPr>
            <a:xfrm>
              <a:off x="3402715" y="4903112"/>
              <a:ext cx="1644" cy="863"/>
            </a:xfrm>
            <a:custGeom>
              <a:avLst/>
              <a:gdLst/>
              <a:ahLst/>
              <a:cxnLst/>
              <a:rect l="l" t="t" r="r" b="b"/>
              <a:pathLst>
                <a:path w="40" h="21" extrusionOk="0">
                  <a:moveTo>
                    <a:pt x="20" y="1"/>
                  </a:moveTo>
                  <a:cubicBezTo>
                    <a:pt x="13" y="1"/>
                    <a:pt x="7" y="7"/>
                    <a:pt x="0" y="20"/>
                  </a:cubicBezTo>
                  <a:lnTo>
                    <a:pt x="40" y="20"/>
                  </a:lnTo>
                  <a:cubicBezTo>
                    <a:pt x="33" y="7"/>
                    <a:pt x="27"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29;p38">
              <a:extLst>
                <a:ext uri="{FF2B5EF4-FFF2-40B4-BE49-F238E27FC236}">
                  <a16:creationId xmlns:a16="http://schemas.microsoft.com/office/drawing/2014/main" id="{9CE0B221-9A5A-1862-4DEE-68E56BD093C7}"/>
                </a:ext>
              </a:extLst>
            </p:cNvPr>
            <p:cNvSpPr/>
            <p:nvPr/>
          </p:nvSpPr>
          <p:spPr>
            <a:xfrm>
              <a:off x="3022257" y="4406327"/>
              <a:ext cx="575" cy="1151"/>
            </a:xfrm>
            <a:custGeom>
              <a:avLst/>
              <a:gdLst/>
              <a:ahLst/>
              <a:cxnLst/>
              <a:rect l="l" t="t" r="r" b="b"/>
              <a:pathLst>
                <a:path w="14" h="28" extrusionOk="0">
                  <a:moveTo>
                    <a:pt x="0" y="1"/>
                  </a:moveTo>
                  <a:lnTo>
                    <a:pt x="0" y="27"/>
                  </a:lnTo>
                  <a:lnTo>
                    <a:pt x="13" y="14"/>
                  </a:lnTo>
                  <a:cubicBezTo>
                    <a:pt x="0" y="14"/>
                    <a:pt x="0" y="1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0;p38">
              <a:extLst>
                <a:ext uri="{FF2B5EF4-FFF2-40B4-BE49-F238E27FC236}">
                  <a16:creationId xmlns:a16="http://schemas.microsoft.com/office/drawing/2014/main" id="{B2FCE117-0A36-7263-94A8-B7A98A020A52}"/>
                </a:ext>
              </a:extLst>
            </p:cNvPr>
            <p:cNvSpPr/>
            <p:nvPr/>
          </p:nvSpPr>
          <p:spPr>
            <a:xfrm>
              <a:off x="3494429" y="4880677"/>
              <a:ext cx="41" cy="1274"/>
            </a:xfrm>
            <a:custGeom>
              <a:avLst/>
              <a:gdLst/>
              <a:ahLst/>
              <a:cxnLst/>
              <a:rect l="l" t="t" r="r" b="b"/>
              <a:pathLst>
                <a:path w="1" h="31" extrusionOk="0">
                  <a:moveTo>
                    <a:pt x="0" y="1"/>
                  </a:moveTo>
                  <a:lnTo>
                    <a:pt x="0" y="31"/>
                  </a:lnTo>
                  <a:lnTo>
                    <a:pt x="0" y="3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1;p38">
              <a:extLst>
                <a:ext uri="{FF2B5EF4-FFF2-40B4-BE49-F238E27FC236}">
                  <a16:creationId xmlns:a16="http://schemas.microsoft.com/office/drawing/2014/main" id="{9420BB43-99FC-8FA1-A2A9-EF8D517A06A1}"/>
                </a:ext>
              </a:extLst>
            </p:cNvPr>
            <p:cNvSpPr/>
            <p:nvPr/>
          </p:nvSpPr>
          <p:spPr>
            <a:xfrm>
              <a:off x="3318315" y="4628134"/>
              <a:ext cx="204957" cy="229693"/>
            </a:xfrm>
            <a:custGeom>
              <a:avLst/>
              <a:gdLst/>
              <a:ahLst/>
              <a:cxnLst/>
              <a:rect l="l" t="t" r="r" b="b"/>
              <a:pathLst>
                <a:path w="4988" h="5590" extrusionOk="0">
                  <a:moveTo>
                    <a:pt x="2567" y="1418"/>
                  </a:moveTo>
                  <a:cubicBezTo>
                    <a:pt x="2716" y="1418"/>
                    <a:pt x="2863" y="1448"/>
                    <a:pt x="2990" y="1517"/>
                  </a:cubicBezTo>
                  <a:cubicBezTo>
                    <a:pt x="3020" y="1547"/>
                    <a:pt x="3046" y="1574"/>
                    <a:pt x="3033" y="1600"/>
                  </a:cubicBezTo>
                  <a:cubicBezTo>
                    <a:pt x="3033" y="1643"/>
                    <a:pt x="2990" y="1643"/>
                    <a:pt x="2964" y="1643"/>
                  </a:cubicBezTo>
                  <a:lnTo>
                    <a:pt x="2825" y="1643"/>
                  </a:lnTo>
                  <a:cubicBezTo>
                    <a:pt x="2494" y="1669"/>
                    <a:pt x="2150" y="1683"/>
                    <a:pt x="1833" y="1808"/>
                  </a:cubicBezTo>
                  <a:cubicBezTo>
                    <a:pt x="1793" y="1822"/>
                    <a:pt x="1750" y="1835"/>
                    <a:pt x="1724" y="1865"/>
                  </a:cubicBezTo>
                  <a:cubicBezTo>
                    <a:pt x="1706" y="1870"/>
                    <a:pt x="1690" y="1873"/>
                    <a:pt x="1675" y="1873"/>
                  </a:cubicBezTo>
                  <a:cubicBezTo>
                    <a:pt x="1653" y="1873"/>
                    <a:pt x="1636" y="1866"/>
                    <a:pt x="1628" y="1848"/>
                  </a:cubicBezTo>
                  <a:cubicBezTo>
                    <a:pt x="1598" y="1808"/>
                    <a:pt x="1628" y="1782"/>
                    <a:pt x="1654" y="1765"/>
                  </a:cubicBezTo>
                  <a:cubicBezTo>
                    <a:pt x="1793" y="1683"/>
                    <a:pt x="1915" y="1587"/>
                    <a:pt x="2067" y="1534"/>
                  </a:cubicBezTo>
                  <a:cubicBezTo>
                    <a:pt x="2206" y="1478"/>
                    <a:pt x="2342" y="1435"/>
                    <a:pt x="2481" y="1421"/>
                  </a:cubicBezTo>
                  <a:cubicBezTo>
                    <a:pt x="2510" y="1419"/>
                    <a:pt x="2538" y="1418"/>
                    <a:pt x="2567" y="1418"/>
                  </a:cubicBezTo>
                  <a:close/>
                  <a:moveTo>
                    <a:pt x="4252" y="1964"/>
                  </a:moveTo>
                  <a:cubicBezTo>
                    <a:pt x="4327" y="1964"/>
                    <a:pt x="4403" y="1971"/>
                    <a:pt x="4478" y="1987"/>
                  </a:cubicBezTo>
                  <a:cubicBezTo>
                    <a:pt x="4604" y="2013"/>
                    <a:pt x="4713" y="2083"/>
                    <a:pt x="4809" y="2152"/>
                  </a:cubicBezTo>
                  <a:cubicBezTo>
                    <a:pt x="4822" y="2166"/>
                    <a:pt x="4822" y="2179"/>
                    <a:pt x="4839" y="2195"/>
                  </a:cubicBezTo>
                  <a:cubicBezTo>
                    <a:pt x="4852" y="2222"/>
                    <a:pt x="4852" y="2261"/>
                    <a:pt x="4839" y="2278"/>
                  </a:cubicBezTo>
                  <a:cubicBezTo>
                    <a:pt x="4829" y="2293"/>
                    <a:pt x="4811" y="2300"/>
                    <a:pt x="4793" y="2300"/>
                  </a:cubicBezTo>
                  <a:cubicBezTo>
                    <a:pt x="4780" y="2300"/>
                    <a:pt x="4767" y="2297"/>
                    <a:pt x="4756" y="2291"/>
                  </a:cubicBezTo>
                  <a:cubicBezTo>
                    <a:pt x="4726" y="2278"/>
                    <a:pt x="4700" y="2261"/>
                    <a:pt x="4657" y="2235"/>
                  </a:cubicBezTo>
                  <a:cubicBezTo>
                    <a:pt x="4657" y="2374"/>
                    <a:pt x="4630" y="2470"/>
                    <a:pt x="4521" y="2552"/>
                  </a:cubicBezTo>
                  <a:cubicBezTo>
                    <a:pt x="4493" y="2578"/>
                    <a:pt x="4454" y="2594"/>
                    <a:pt x="4416" y="2594"/>
                  </a:cubicBezTo>
                  <a:cubicBezTo>
                    <a:pt x="4395" y="2594"/>
                    <a:pt x="4374" y="2589"/>
                    <a:pt x="4356" y="2579"/>
                  </a:cubicBezTo>
                  <a:cubicBezTo>
                    <a:pt x="4300" y="2552"/>
                    <a:pt x="4273" y="2496"/>
                    <a:pt x="4273" y="2427"/>
                  </a:cubicBezTo>
                  <a:cubicBezTo>
                    <a:pt x="4260" y="2344"/>
                    <a:pt x="4286" y="2278"/>
                    <a:pt x="4343" y="2209"/>
                  </a:cubicBezTo>
                  <a:cubicBezTo>
                    <a:pt x="4356" y="2195"/>
                    <a:pt x="4369" y="2166"/>
                    <a:pt x="4382" y="2126"/>
                  </a:cubicBezTo>
                  <a:cubicBezTo>
                    <a:pt x="4327" y="2116"/>
                    <a:pt x="4272" y="2111"/>
                    <a:pt x="4217" y="2111"/>
                  </a:cubicBezTo>
                  <a:cubicBezTo>
                    <a:pt x="4107" y="2111"/>
                    <a:pt x="3997" y="2130"/>
                    <a:pt x="3886" y="2166"/>
                  </a:cubicBezTo>
                  <a:cubicBezTo>
                    <a:pt x="3830" y="2195"/>
                    <a:pt x="3777" y="2209"/>
                    <a:pt x="3721" y="2235"/>
                  </a:cubicBezTo>
                  <a:cubicBezTo>
                    <a:pt x="3708" y="2242"/>
                    <a:pt x="3694" y="2248"/>
                    <a:pt x="3680" y="2248"/>
                  </a:cubicBezTo>
                  <a:cubicBezTo>
                    <a:pt x="3666" y="2248"/>
                    <a:pt x="3651" y="2242"/>
                    <a:pt x="3638" y="2222"/>
                  </a:cubicBezTo>
                  <a:cubicBezTo>
                    <a:pt x="3625" y="2195"/>
                    <a:pt x="3638" y="2166"/>
                    <a:pt x="3665" y="2139"/>
                  </a:cubicBezTo>
                  <a:cubicBezTo>
                    <a:pt x="3734" y="2083"/>
                    <a:pt x="3817" y="2043"/>
                    <a:pt x="3913" y="2013"/>
                  </a:cubicBezTo>
                  <a:cubicBezTo>
                    <a:pt x="4023" y="1981"/>
                    <a:pt x="4137" y="1964"/>
                    <a:pt x="4252" y="1964"/>
                  </a:cubicBezTo>
                  <a:close/>
                  <a:moveTo>
                    <a:pt x="2465" y="2022"/>
                  </a:moveTo>
                  <a:cubicBezTo>
                    <a:pt x="2520" y="2022"/>
                    <a:pt x="2576" y="2030"/>
                    <a:pt x="2633" y="2043"/>
                  </a:cubicBezTo>
                  <a:cubicBezTo>
                    <a:pt x="2689" y="2056"/>
                    <a:pt x="2742" y="2070"/>
                    <a:pt x="2798" y="2083"/>
                  </a:cubicBezTo>
                  <a:cubicBezTo>
                    <a:pt x="2937" y="2126"/>
                    <a:pt x="2990" y="2209"/>
                    <a:pt x="2977" y="2344"/>
                  </a:cubicBezTo>
                  <a:cubicBezTo>
                    <a:pt x="2950" y="2483"/>
                    <a:pt x="2881" y="2579"/>
                    <a:pt x="2755" y="2622"/>
                  </a:cubicBezTo>
                  <a:cubicBezTo>
                    <a:pt x="2745" y="2625"/>
                    <a:pt x="2734" y="2627"/>
                    <a:pt x="2723" y="2627"/>
                  </a:cubicBezTo>
                  <a:cubicBezTo>
                    <a:pt x="2649" y="2627"/>
                    <a:pt x="2575" y="2553"/>
                    <a:pt x="2564" y="2470"/>
                  </a:cubicBezTo>
                  <a:cubicBezTo>
                    <a:pt x="2564" y="2400"/>
                    <a:pt x="2577" y="2331"/>
                    <a:pt x="2607" y="2278"/>
                  </a:cubicBezTo>
                  <a:cubicBezTo>
                    <a:pt x="2646" y="2222"/>
                    <a:pt x="2620" y="2209"/>
                    <a:pt x="2564" y="2209"/>
                  </a:cubicBezTo>
                  <a:cubicBezTo>
                    <a:pt x="2532" y="2209"/>
                    <a:pt x="2499" y="2190"/>
                    <a:pt x="2460" y="2190"/>
                  </a:cubicBezTo>
                  <a:cubicBezTo>
                    <a:pt x="2448" y="2190"/>
                    <a:pt x="2437" y="2192"/>
                    <a:pt x="2425" y="2195"/>
                  </a:cubicBezTo>
                  <a:cubicBezTo>
                    <a:pt x="2259" y="2195"/>
                    <a:pt x="2124" y="2291"/>
                    <a:pt x="1985" y="2387"/>
                  </a:cubicBezTo>
                  <a:cubicBezTo>
                    <a:pt x="1958" y="2400"/>
                    <a:pt x="1929" y="2427"/>
                    <a:pt x="1902" y="2457"/>
                  </a:cubicBezTo>
                  <a:cubicBezTo>
                    <a:pt x="1889" y="2463"/>
                    <a:pt x="1875" y="2470"/>
                    <a:pt x="1861" y="2470"/>
                  </a:cubicBezTo>
                  <a:cubicBezTo>
                    <a:pt x="1847" y="2470"/>
                    <a:pt x="1833" y="2463"/>
                    <a:pt x="1819" y="2443"/>
                  </a:cubicBezTo>
                  <a:cubicBezTo>
                    <a:pt x="1793" y="2414"/>
                    <a:pt x="1793" y="2387"/>
                    <a:pt x="1819" y="2361"/>
                  </a:cubicBezTo>
                  <a:lnTo>
                    <a:pt x="1902" y="2278"/>
                  </a:lnTo>
                  <a:cubicBezTo>
                    <a:pt x="2011" y="2179"/>
                    <a:pt x="2137" y="2113"/>
                    <a:pt x="2276" y="2056"/>
                  </a:cubicBezTo>
                  <a:cubicBezTo>
                    <a:pt x="2335" y="2033"/>
                    <a:pt x="2399" y="2022"/>
                    <a:pt x="2465" y="2022"/>
                  </a:cubicBezTo>
                  <a:close/>
                  <a:moveTo>
                    <a:pt x="421" y="2606"/>
                  </a:moveTo>
                  <a:cubicBezTo>
                    <a:pt x="536" y="2606"/>
                    <a:pt x="635" y="2658"/>
                    <a:pt x="732" y="2731"/>
                  </a:cubicBezTo>
                  <a:cubicBezTo>
                    <a:pt x="884" y="2827"/>
                    <a:pt x="953" y="2979"/>
                    <a:pt x="1006" y="3144"/>
                  </a:cubicBezTo>
                  <a:cubicBezTo>
                    <a:pt x="1036" y="3227"/>
                    <a:pt x="1019" y="3283"/>
                    <a:pt x="980" y="3283"/>
                  </a:cubicBezTo>
                  <a:cubicBezTo>
                    <a:pt x="968" y="3287"/>
                    <a:pt x="959" y="3288"/>
                    <a:pt x="951" y="3288"/>
                  </a:cubicBezTo>
                  <a:cubicBezTo>
                    <a:pt x="896" y="3288"/>
                    <a:pt x="893" y="3222"/>
                    <a:pt x="870" y="3187"/>
                  </a:cubicBezTo>
                  <a:cubicBezTo>
                    <a:pt x="841" y="3158"/>
                    <a:pt x="854" y="3105"/>
                    <a:pt x="814" y="3075"/>
                  </a:cubicBezTo>
                  <a:cubicBezTo>
                    <a:pt x="758" y="3144"/>
                    <a:pt x="718" y="3214"/>
                    <a:pt x="675" y="3283"/>
                  </a:cubicBezTo>
                  <a:cubicBezTo>
                    <a:pt x="665" y="3305"/>
                    <a:pt x="645" y="3326"/>
                    <a:pt x="615" y="3326"/>
                  </a:cubicBezTo>
                  <a:cubicBezTo>
                    <a:pt x="608" y="3326"/>
                    <a:pt x="601" y="3325"/>
                    <a:pt x="593" y="3323"/>
                  </a:cubicBezTo>
                  <a:cubicBezTo>
                    <a:pt x="566" y="3296"/>
                    <a:pt x="540" y="3270"/>
                    <a:pt x="553" y="3227"/>
                  </a:cubicBezTo>
                  <a:cubicBezTo>
                    <a:pt x="579" y="3144"/>
                    <a:pt x="622" y="3075"/>
                    <a:pt x="689" y="3005"/>
                  </a:cubicBezTo>
                  <a:cubicBezTo>
                    <a:pt x="718" y="2966"/>
                    <a:pt x="732" y="2939"/>
                    <a:pt x="675" y="2883"/>
                  </a:cubicBezTo>
                  <a:cubicBezTo>
                    <a:pt x="593" y="2800"/>
                    <a:pt x="484" y="2744"/>
                    <a:pt x="358" y="2718"/>
                  </a:cubicBezTo>
                  <a:cubicBezTo>
                    <a:pt x="331" y="2718"/>
                    <a:pt x="305" y="2705"/>
                    <a:pt x="305" y="2662"/>
                  </a:cubicBezTo>
                  <a:cubicBezTo>
                    <a:pt x="305" y="2622"/>
                    <a:pt x="331" y="2609"/>
                    <a:pt x="374" y="2609"/>
                  </a:cubicBezTo>
                  <a:cubicBezTo>
                    <a:pt x="390" y="2607"/>
                    <a:pt x="406" y="2606"/>
                    <a:pt x="421" y="2606"/>
                  </a:cubicBezTo>
                  <a:close/>
                  <a:moveTo>
                    <a:pt x="3397" y="1843"/>
                  </a:moveTo>
                  <a:cubicBezTo>
                    <a:pt x="3404" y="1843"/>
                    <a:pt x="3410" y="1845"/>
                    <a:pt x="3417" y="1848"/>
                  </a:cubicBezTo>
                  <a:cubicBezTo>
                    <a:pt x="3446" y="1865"/>
                    <a:pt x="3460" y="1891"/>
                    <a:pt x="3446" y="1918"/>
                  </a:cubicBezTo>
                  <a:cubicBezTo>
                    <a:pt x="3433" y="1974"/>
                    <a:pt x="3460" y="2030"/>
                    <a:pt x="3486" y="2070"/>
                  </a:cubicBezTo>
                  <a:cubicBezTo>
                    <a:pt x="3569" y="2222"/>
                    <a:pt x="3665" y="2344"/>
                    <a:pt x="3777" y="2483"/>
                  </a:cubicBezTo>
                  <a:cubicBezTo>
                    <a:pt x="3873" y="2622"/>
                    <a:pt x="3956" y="2787"/>
                    <a:pt x="3886" y="2979"/>
                  </a:cubicBezTo>
                  <a:cubicBezTo>
                    <a:pt x="3847" y="3118"/>
                    <a:pt x="3747" y="3214"/>
                    <a:pt x="3625" y="3270"/>
                  </a:cubicBezTo>
                  <a:cubicBezTo>
                    <a:pt x="3529" y="3310"/>
                    <a:pt x="3433" y="3336"/>
                    <a:pt x="3321" y="3366"/>
                  </a:cubicBezTo>
                  <a:cubicBezTo>
                    <a:pt x="3294" y="3353"/>
                    <a:pt x="3268" y="3353"/>
                    <a:pt x="3251" y="3310"/>
                  </a:cubicBezTo>
                  <a:cubicBezTo>
                    <a:pt x="3238" y="3270"/>
                    <a:pt x="3268" y="3227"/>
                    <a:pt x="3308" y="3201"/>
                  </a:cubicBezTo>
                  <a:cubicBezTo>
                    <a:pt x="3377" y="3158"/>
                    <a:pt x="3433" y="3118"/>
                    <a:pt x="3516" y="3088"/>
                  </a:cubicBezTo>
                  <a:cubicBezTo>
                    <a:pt x="3556" y="3062"/>
                    <a:pt x="3599" y="3035"/>
                    <a:pt x="3638" y="3005"/>
                  </a:cubicBezTo>
                  <a:cubicBezTo>
                    <a:pt x="3708" y="2966"/>
                    <a:pt x="3734" y="2896"/>
                    <a:pt x="3708" y="2814"/>
                  </a:cubicBezTo>
                  <a:cubicBezTo>
                    <a:pt x="3694" y="2705"/>
                    <a:pt x="3638" y="2609"/>
                    <a:pt x="3569" y="2526"/>
                  </a:cubicBezTo>
                  <a:cubicBezTo>
                    <a:pt x="3473" y="2374"/>
                    <a:pt x="3403" y="2222"/>
                    <a:pt x="3321" y="2070"/>
                  </a:cubicBezTo>
                  <a:cubicBezTo>
                    <a:pt x="3294" y="2000"/>
                    <a:pt x="3308" y="1947"/>
                    <a:pt x="3334" y="1891"/>
                  </a:cubicBezTo>
                  <a:cubicBezTo>
                    <a:pt x="3356" y="1859"/>
                    <a:pt x="3377" y="1843"/>
                    <a:pt x="3397" y="1843"/>
                  </a:cubicBezTo>
                  <a:close/>
                  <a:moveTo>
                    <a:pt x="1862" y="3571"/>
                  </a:moveTo>
                  <a:cubicBezTo>
                    <a:pt x="1889" y="3571"/>
                    <a:pt x="1902" y="3571"/>
                    <a:pt x="1915" y="3584"/>
                  </a:cubicBezTo>
                  <a:cubicBezTo>
                    <a:pt x="1945" y="3601"/>
                    <a:pt x="1945" y="3627"/>
                    <a:pt x="1929" y="3640"/>
                  </a:cubicBezTo>
                  <a:cubicBezTo>
                    <a:pt x="1902" y="3683"/>
                    <a:pt x="1889" y="3723"/>
                    <a:pt x="1876" y="3750"/>
                  </a:cubicBezTo>
                  <a:cubicBezTo>
                    <a:pt x="1862" y="3793"/>
                    <a:pt x="1833" y="3793"/>
                    <a:pt x="1793" y="3793"/>
                  </a:cubicBezTo>
                  <a:cubicBezTo>
                    <a:pt x="1750" y="3779"/>
                    <a:pt x="1763" y="3750"/>
                    <a:pt x="1750" y="3723"/>
                  </a:cubicBezTo>
                  <a:cubicBezTo>
                    <a:pt x="1750" y="3654"/>
                    <a:pt x="1806" y="3601"/>
                    <a:pt x="1862" y="3571"/>
                  </a:cubicBezTo>
                  <a:close/>
                  <a:moveTo>
                    <a:pt x="4170" y="3761"/>
                  </a:moveTo>
                  <a:cubicBezTo>
                    <a:pt x="4196" y="3761"/>
                    <a:pt x="4209" y="3785"/>
                    <a:pt x="4230" y="3806"/>
                  </a:cubicBezTo>
                  <a:cubicBezTo>
                    <a:pt x="4243" y="3832"/>
                    <a:pt x="4273" y="3862"/>
                    <a:pt x="4273" y="3902"/>
                  </a:cubicBezTo>
                  <a:cubicBezTo>
                    <a:pt x="4260" y="3931"/>
                    <a:pt x="4273" y="3958"/>
                    <a:pt x="4260" y="3971"/>
                  </a:cubicBezTo>
                  <a:cubicBezTo>
                    <a:pt x="4243" y="4014"/>
                    <a:pt x="4217" y="4027"/>
                    <a:pt x="4177" y="4027"/>
                  </a:cubicBezTo>
                  <a:cubicBezTo>
                    <a:pt x="4148" y="4027"/>
                    <a:pt x="4134" y="3984"/>
                    <a:pt x="4134" y="3958"/>
                  </a:cubicBezTo>
                  <a:cubicBezTo>
                    <a:pt x="4134" y="3915"/>
                    <a:pt x="4134" y="3875"/>
                    <a:pt x="4121" y="3849"/>
                  </a:cubicBezTo>
                  <a:cubicBezTo>
                    <a:pt x="4108" y="3819"/>
                    <a:pt x="4121" y="3793"/>
                    <a:pt x="4148" y="3766"/>
                  </a:cubicBezTo>
                  <a:cubicBezTo>
                    <a:pt x="4156" y="3763"/>
                    <a:pt x="4164" y="3761"/>
                    <a:pt x="4170" y="3761"/>
                  </a:cubicBezTo>
                  <a:close/>
                  <a:moveTo>
                    <a:pt x="2230" y="3638"/>
                  </a:moveTo>
                  <a:cubicBezTo>
                    <a:pt x="2334" y="3638"/>
                    <a:pt x="2427" y="3667"/>
                    <a:pt x="2524" y="3667"/>
                  </a:cubicBezTo>
                  <a:cubicBezTo>
                    <a:pt x="2755" y="3697"/>
                    <a:pt x="2990" y="3723"/>
                    <a:pt x="3225" y="3736"/>
                  </a:cubicBezTo>
                  <a:cubicBezTo>
                    <a:pt x="3311" y="3745"/>
                    <a:pt x="3396" y="3762"/>
                    <a:pt x="3482" y="3762"/>
                  </a:cubicBezTo>
                  <a:cubicBezTo>
                    <a:pt x="3520" y="3762"/>
                    <a:pt x="3559" y="3759"/>
                    <a:pt x="3599" y="3750"/>
                  </a:cubicBezTo>
                  <a:cubicBezTo>
                    <a:pt x="3608" y="3746"/>
                    <a:pt x="3619" y="3745"/>
                    <a:pt x="3631" y="3745"/>
                  </a:cubicBezTo>
                  <a:cubicBezTo>
                    <a:pt x="3666" y="3745"/>
                    <a:pt x="3708" y="3760"/>
                    <a:pt x="3747" y="3793"/>
                  </a:cubicBezTo>
                  <a:cubicBezTo>
                    <a:pt x="3804" y="3819"/>
                    <a:pt x="3847" y="3862"/>
                    <a:pt x="3900" y="3888"/>
                  </a:cubicBezTo>
                  <a:cubicBezTo>
                    <a:pt x="3956" y="3915"/>
                    <a:pt x="3956" y="3984"/>
                    <a:pt x="3929" y="4027"/>
                  </a:cubicBezTo>
                  <a:cubicBezTo>
                    <a:pt x="3847" y="4262"/>
                    <a:pt x="3708" y="4454"/>
                    <a:pt x="3486" y="4576"/>
                  </a:cubicBezTo>
                  <a:cubicBezTo>
                    <a:pt x="3377" y="4632"/>
                    <a:pt x="3238" y="4689"/>
                    <a:pt x="3116" y="4728"/>
                  </a:cubicBezTo>
                  <a:cubicBezTo>
                    <a:pt x="3094" y="4735"/>
                    <a:pt x="3074" y="4738"/>
                    <a:pt x="3053" y="4738"/>
                  </a:cubicBezTo>
                  <a:cubicBezTo>
                    <a:pt x="3032" y="4738"/>
                    <a:pt x="3012" y="4735"/>
                    <a:pt x="2990" y="4728"/>
                  </a:cubicBezTo>
                  <a:cubicBezTo>
                    <a:pt x="2855" y="4728"/>
                    <a:pt x="2716" y="4689"/>
                    <a:pt x="2590" y="4619"/>
                  </a:cubicBezTo>
                  <a:cubicBezTo>
                    <a:pt x="2537" y="4593"/>
                    <a:pt x="2481" y="4563"/>
                    <a:pt x="2425" y="4537"/>
                  </a:cubicBezTo>
                  <a:cubicBezTo>
                    <a:pt x="2276" y="4454"/>
                    <a:pt x="2150" y="4358"/>
                    <a:pt x="2054" y="4206"/>
                  </a:cubicBezTo>
                  <a:cubicBezTo>
                    <a:pt x="2011" y="4123"/>
                    <a:pt x="1972" y="4027"/>
                    <a:pt x="1958" y="3931"/>
                  </a:cubicBezTo>
                  <a:cubicBezTo>
                    <a:pt x="1945" y="3806"/>
                    <a:pt x="2054" y="3667"/>
                    <a:pt x="2177" y="3640"/>
                  </a:cubicBezTo>
                  <a:cubicBezTo>
                    <a:pt x="2195" y="3639"/>
                    <a:pt x="2212" y="3638"/>
                    <a:pt x="2230" y="3638"/>
                  </a:cubicBezTo>
                  <a:close/>
                  <a:moveTo>
                    <a:pt x="3554" y="0"/>
                  </a:moveTo>
                  <a:cubicBezTo>
                    <a:pt x="3302" y="0"/>
                    <a:pt x="3051" y="38"/>
                    <a:pt x="2812" y="99"/>
                  </a:cubicBezTo>
                  <a:cubicBezTo>
                    <a:pt x="2646" y="142"/>
                    <a:pt x="2524" y="224"/>
                    <a:pt x="2454" y="390"/>
                  </a:cubicBezTo>
                  <a:cubicBezTo>
                    <a:pt x="2372" y="542"/>
                    <a:pt x="2276" y="691"/>
                    <a:pt x="2163" y="830"/>
                  </a:cubicBezTo>
                  <a:cubicBezTo>
                    <a:pt x="1972" y="1064"/>
                    <a:pt x="1793" y="1299"/>
                    <a:pt x="1545" y="1464"/>
                  </a:cubicBezTo>
                  <a:cubicBezTo>
                    <a:pt x="1419" y="1560"/>
                    <a:pt x="1366" y="1683"/>
                    <a:pt x="1323" y="1822"/>
                  </a:cubicBezTo>
                  <a:cubicBezTo>
                    <a:pt x="1284" y="2000"/>
                    <a:pt x="1284" y="2179"/>
                    <a:pt x="1267" y="2361"/>
                  </a:cubicBezTo>
                  <a:cubicBezTo>
                    <a:pt x="1254" y="2526"/>
                    <a:pt x="1284" y="2691"/>
                    <a:pt x="1310" y="2857"/>
                  </a:cubicBezTo>
                  <a:cubicBezTo>
                    <a:pt x="1310" y="2896"/>
                    <a:pt x="1297" y="2939"/>
                    <a:pt x="1254" y="2953"/>
                  </a:cubicBezTo>
                  <a:cubicBezTo>
                    <a:pt x="1232" y="2961"/>
                    <a:pt x="1216" y="2965"/>
                    <a:pt x="1203" y="2965"/>
                  </a:cubicBezTo>
                  <a:cubicBezTo>
                    <a:pt x="1174" y="2965"/>
                    <a:pt x="1159" y="2944"/>
                    <a:pt x="1132" y="2896"/>
                  </a:cubicBezTo>
                  <a:cubicBezTo>
                    <a:pt x="1102" y="2840"/>
                    <a:pt x="1102" y="2757"/>
                    <a:pt x="1036" y="2718"/>
                  </a:cubicBezTo>
                  <a:cubicBezTo>
                    <a:pt x="980" y="2691"/>
                    <a:pt x="953" y="2635"/>
                    <a:pt x="923" y="2579"/>
                  </a:cubicBezTo>
                  <a:cubicBezTo>
                    <a:pt x="897" y="2526"/>
                    <a:pt x="854" y="2470"/>
                    <a:pt x="801" y="2427"/>
                  </a:cubicBezTo>
                  <a:cubicBezTo>
                    <a:pt x="737" y="2366"/>
                    <a:pt x="651" y="2303"/>
                    <a:pt x="551" y="2303"/>
                  </a:cubicBezTo>
                  <a:cubicBezTo>
                    <a:pt x="542" y="2303"/>
                    <a:pt x="533" y="2303"/>
                    <a:pt x="523" y="2304"/>
                  </a:cubicBezTo>
                  <a:cubicBezTo>
                    <a:pt x="249" y="2331"/>
                    <a:pt x="27" y="2552"/>
                    <a:pt x="14" y="2827"/>
                  </a:cubicBezTo>
                  <a:cubicBezTo>
                    <a:pt x="1" y="2953"/>
                    <a:pt x="44" y="3088"/>
                    <a:pt x="44" y="3214"/>
                  </a:cubicBezTo>
                  <a:cubicBezTo>
                    <a:pt x="57" y="3502"/>
                    <a:pt x="345" y="3736"/>
                    <a:pt x="566" y="3806"/>
                  </a:cubicBezTo>
                  <a:cubicBezTo>
                    <a:pt x="581" y="3811"/>
                    <a:pt x="594" y="3814"/>
                    <a:pt x="605" y="3814"/>
                  </a:cubicBezTo>
                  <a:cubicBezTo>
                    <a:pt x="624" y="3814"/>
                    <a:pt x="636" y="3804"/>
                    <a:pt x="636" y="3779"/>
                  </a:cubicBezTo>
                  <a:cubicBezTo>
                    <a:pt x="649" y="3736"/>
                    <a:pt x="675" y="3710"/>
                    <a:pt x="689" y="3667"/>
                  </a:cubicBezTo>
                  <a:cubicBezTo>
                    <a:pt x="703" y="3644"/>
                    <a:pt x="715" y="3611"/>
                    <a:pt x="752" y="3611"/>
                  </a:cubicBezTo>
                  <a:cubicBezTo>
                    <a:pt x="757" y="3611"/>
                    <a:pt x="764" y="3612"/>
                    <a:pt x="771" y="3614"/>
                  </a:cubicBezTo>
                  <a:cubicBezTo>
                    <a:pt x="814" y="3640"/>
                    <a:pt x="801" y="3683"/>
                    <a:pt x="801" y="3710"/>
                  </a:cubicBezTo>
                  <a:cubicBezTo>
                    <a:pt x="788" y="3750"/>
                    <a:pt x="745" y="3793"/>
                    <a:pt x="758" y="3849"/>
                  </a:cubicBezTo>
                  <a:cubicBezTo>
                    <a:pt x="841" y="3849"/>
                    <a:pt x="897" y="3819"/>
                    <a:pt x="953" y="3766"/>
                  </a:cubicBezTo>
                  <a:cubicBezTo>
                    <a:pt x="980" y="3750"/>
                    <a:pt x="993" y="3736"/>
                    <a:pt x="1019" y="3723"/>
                  </a:cubicBezTo>
                  <a:cubicBezTo>
                    <a:pt x="1036" y="3723"/>
                    <a:pt x="1056" y="3714"/>
                    <a:pt x="1076" y="3714"/>
                  </a:cubicBezTo>
                  <a:cubicBezTo>
                    <a:pt x="1091" y="3714"/>
                    <a:pt x="1106" y="3719"/>
                    <a:pt x="1118" y="3736"/>
                  </a:cubicBezTo>
                  <a:cubicBezTo>
                    <a:pt x="1132" y="3779"/>
                    <a:pt x="1132" y="3819"/>
                    <a:pt x="1102" y="3849"/>
                  </a:cubicBezTo>
                  <a:cubicBezTo>
                    <a:pt x="1062" y="3875"/>
                    <a:pt x="1019" y="3931"/>
                    <a:pt x="980" y="3958"/>
                  </a:cubicBezTo>
                  <a:cubicBezTo>
                    <a:pt x="953" y="3971"/>
                    <a:pt x="937" y="3971"/>
                    <a:pt x="953" y="3998"/>
                  </a:cubicBezTo>
                  <a:cubicBezTo>
                    <a:pt x="980" y="4054"/>
                    <a:pt x="980" y="4136"/>
                    <a:pt x="1006" y="4206"/>
                  </a:cubicBezTo>
                  <a:cubicBezTo>
                    <a:pt x="1062" y="4371"/>
                    <a:pt x="1171" y="4523"/>
                    <a:pt x="1267" y="4659"/>
                  </a:cubicBezTo>
                  <a:cubicBezTo>
                    <a:pt x="1350" y="4785"/>
                    <a:pt x="1449" y="4894"/>
                    <a:pt x="1558" y="4990"/>
                  </a:cubicBezTo>
                  <a:cubicBezTo>
                    <a:pt x="1724" y="5155"/>
                    <a:pt x="1889" y="5307"/>
                    <a:pt x="2094" y="5419"/>
                  </a:cubicBezTo>
                  <a:cubicBezTo>
                    <a:pt x="2302" y="5529"/>
                    <a:pt x="2507" y="5568"/>
                    <a:pt x="2729" y="5585"/>
                  </a:cubicBezTo>
                  <a:cubicBezTo>
                    <a:pt x="2762" y="5588"/>
                    <a:pt x="2795" y="5590"/>
                    <a:pt x="2827" y="5590"/>
                  </a:cubicBezTo>
                  <a:cubicBezTo>
                    <a:pt x="2918" y="5590"/>
                    <a:pt x="3006" y="5577"/>
                    <a:pt x="3086" y="5555"/>
                  </a:cubicBezTo>
                  <a:cubicBezTo>
                    <a:pt x="3225" y="5515"/>
                    <a:pt x="3377" y="5486"/>
                    <a:pt x="3499" y="5433"/>
                  </a:cubicBezTo>
                  <a:cubicBezTo>
                    <a:pt x="3747" y="5307"/>
                    <a:pt x="3982" y="5171"/>
                    <a:pt x="4177" y="4963"/>
                  </a:cubicBezTo>
                  <a:cubicBezTo>
                    <a:pt x="4260" y="4867"/>
                    <a:pt x="4369" y="4785"/>
                    <a:pt x="4452" y="4675"/>
                  </a:cubicBezTo>
                  <a:cubicBezTo>
                    <a:pt x="4508" y="4593"/>
                    <a:pt x="4548" y="4480"/>
                    <a:pt x="4591" y="4398"/>
                  </a:cubicBezTo>
                  <a:cubicBezTo>
                    <a:pt x="4700" y="4219"/>
                    <a:pt x="4739" y="4014"/>
                    <a:pt x="4796" y="3832"/>
                  </a:cubicBezTo>
                  <a:cubicBezTo>
                    <a:pt x="4852" y="3601"/>
                    <a:pt x="4892" y="3379"/>
                    <a:pt x="4921" y="3144"/>
                  </a:cubicBezTo>
                  <a:cubicBezTo>
                    <a:pt x="4935" y="2883"/>
                    <a:pt x="4974" y="2609"/>
                    <a:pt x="4974" y="2331"/>
                  </a:cubicBezTo>
                  <a:lnTo>
                    <a:pt x="4987" y="2331"/>
                  </a:lnTo>
                  <a:lnTo>
                    <a:pt x="4987" y="2318"/>
                  </a:lnTo>
                  <a:lnTo>
                    <a:pt x="4974" y="2318"/>
                  </a:lnTo>
                  <a:cubicBezTo>
                    <a:pt x="4987" y="2304"/>
                    <a:pt x="4987" y="2278"/>
                    <a:pt x="4987" y="2261"/>
                  </a:cubicBezTo>
                  <a:cubicBezTo>
                    <a:pt x="4987" y="2113"/>
                    <a:pt x="4974" y="1961"/>
                    <a:pt x="4974" y="1822"/>
                  </a:cubicBezTo>
                  <a:cubicBezTo>
                    <a:pt x="4974" y="1752"/>
                    <a:pt x="4948" y="1726"/>
                    <a:pt x="4892" y="1699"/>
                  </a:cubicBezTo>
                  <a:cubicBezTo>
                    <a:pt x="4690" y="1578"/>
                    <a:pt x="4472" y="1529"/>
                    <a:pt x="4245" y="1529"/>
                  </a:cubicBezTo>
                  <a:cubicBezTo>
                    <a:pt x="4163" y="1529"/>
                    <a:pt x="4080" y="1536"/>
                    <a:pt x="3995" y="1547"/>
                  </a:cubicBezTo>
                  <a:cubicBezTo>
                    <a:pt x="3942" y="1560"/>
                    <a:pt x="3886" y="1560"/>
                    <a:pt x="3830" y="1574"/>
                  </a:cubicBezTo>
                  <a:cubicBezTo>
                    <a:pt x="3804" y="1574"/>
                    <a:pt x="3777" y="1574"/>
                    <a:pt x="3764" y="1534"/>
                  </a:cubicBezTo>
                  <a:cubicBezTo>
                    <a:pt x="3747" y="1491"/>
                    <a:pt x="3777" y="1491"/>
                    <a:pt x="3790" y="1464"/>
                  </a:cubicBezTo>
                  <a:cubicBezTo>
                    <a:pt x="3942" y="1326"/>
                    <a:pt x="4134" y="1312"/>
                    <a:pt x="4313" y="1256"/>
                  </a:cubicBezTo>
                  <a:cubicBezTo>
                    <a:pt x="4369" y="1243"/>
                    <a:pt x="4425" y="1243"/>
                    <a:pt x="4465" y="1243"/>
                  </a:cubicBezTo>
                  <a:cubicBezTo>
                    <a:pt x="4630" y="1256"/>
                    <a:pt x="4782" y="1286"/>
                    <a:pt x="4905" y="1369"/>
                  </a:cubicBezTo>
                  <a:cubicBezTo>
                    <a:pt x="4892" y="1269"/>
                    <a:pt x="4865" y="1187"/>
                    <a:pt x="4839" y="1091"/>
                  </a:cubicBezTo>
                  <a:cubicBezTo>
                    <a:pt x="4782" y="886"/>
                    <a:pt x="4713" y="691"/>
                    <a:pt x="4617" y="512"/>
                  </a:cubicBezTo>
                  <a:cubicBezTo>
                    <a:pt x="4548" y="360"/>
                    <a:pt x="4452" y="238"/>
                    <a:pt x="4300" y="155"/>
                  </a:cubicBezTo>
                  <a:cubicBezTo>
                    <a:pt x="4108" y="59"/>
                    <a:pt x="3886" y="16"/>
                    <a:pt x="3665" y="3"/>
                  </a:cubicBezTo>
                  <a:cubicBezTo>
                    <a:pt x="3628" y="1"/>
                    <a:pt x="3591" y="0"/>
                    <a:pt x="3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2;p38">
              <a:extLst>
                <a:ext uri="{FF2B5EF4-FFF2-40B4-BE49-F238E27FC236}">
                  <a16:creationId xmlns:a16="http://schemas.microsoft.com/office/drawing/2014/main" id="{353AC68A-82A5-0867-7466-64CAF0A82562}"/>
                </a:ext>
              </a:extLst>
            </p:cNvPr>
            <p:cNvSpPr/>
            <p:nvPr/>
          </p:nvSpPr>
          <p:spPr>
            <a:xfrm>
              <a:off x="3130408" y="4540323"/>
              <a:ext cx="189055" cy="237993"/>
            </a:xfrm>
            <a:custGeom>
              <a:avLst/>
              <a:gdLst/>
              <a:ahLst/>
              <a:cxnLst/>
              <a:rect l="l" t="t" r="r" b="b"/>
              <a:pathLst>
                <a:path w="4601" h="5792" extrusionOk="0">
                  <a:moveTo>
                    <a:pt x="1897" y="1170"/>
                  </a:moveTo>
                  <a:cubicBezTo>
                    <a:pt x="2070" y="1170"/>
                    <a:pt x="2254" y="1261"/>
                    <a:pt x="2424" y="1396"/>
                  </a:cubicBezTo>
                  <a:cubicBezTo>
                    <a:pt x="2451" y="1409"/>
                    <a:pt x="2480" y="1439"/>
                    <a:pt x="2494" y="1452"/>
                  </a:cubicBezTo>
                  <a:cubicBezTo>
                    <a:pt x="2520" y="1478"/>
                    <a:pt x="2520" y="1505"/>
                    <a:pt x="2507" y="1535"/>
                  </a:cubicBezTo>
                  <a:cubicBezTo>
                    <a:pt x="2499" y="1558"/>
                    <a:pt x="2486" y="1563"/>
                    <a:pt x="2471" y="1563"/>
                  </a:cubicBezTo>
                  <a:cubicBezTo>
                    <a:pt x="2461" y="1563"/>
                    <a:pt x="2449" y="1561"/>
                    <a:pt x="2437" y="1561"/>
                  </a:cubicBezTo>
                  <a:cubicBezTo>
                    <a:pt x="2424" y="1561"/>
                    <a:pt x="2411" y="1548"/>
                    <a:pt x="2398" y="1548"/>
                  </a:cubicBezTo>
                  <a:cubicBezTo>
                    <a:pt x="2373" y="1577"/>
                    <a:pt x="2352" y="1587"/>
                    <a:pt x="2332" y="1587"/>
                  </a:cubicBezTo>
                  <a:cubicBezTo>
                    <a:pt x="2295" y="1587"/>
                    <a:pt x="2262" y="1552"/>
                    <a:pt x="2219" y="1535"/>
                  </a:cubicBezTo>
                  <a:cubicBezTo>
                    <a:pt x="2080" y="1452"/>
                    <a:pt x="1915" y="1422"/>
                    <a:pt x="1763" y="1396"/>
                  </a:cubicBezTo>
                  <a:cubicBezTo>
                    <a:pt x="1611" y="1369"/>
                    <a:pt x="1475" y="1356"/>
                    <a:pt x="1323" y="1356"/>
                  </a:cubicBezTo>
                  <a:cubicBezTo>
                    <a:pt x="1280" y="1356"/>
                    <a:pt x="1254" y="1340"/>
                    <a:pt x="1240" y="1300"/>
                  </a:cubicBezTo>
                  <a:cubicBezTo>
                    <a:pt x="1240" y="1257"/>
                    <a:pt x="1267" y="1244"/>
                    <a:pt x="1310" y="1230"/>
                  </a:cubicBezTo>
                  <a:cubicBezTo>
                    <a:pt x="1459" y="1191"/>
                    <a:pt x="1611" y="1174"/>
                    <a:pt x="1832" y="1174"/>
                  </a:cubicBezTo>
                  <a:cubicBezTo>
                    <a:pt x="1854" y="1171"/>
                    <a:pt x="1875" y="1170"/>
                    <a:pt x="1897" y="1170"/>
                  </a:cubicBezTo>
                  <a:close/>
                  <a:moveTo>
                    <a:pt x="1432" y="2279"/>
                  </a:moveTo>
                  <a:cubicBezTo>
                    <a:pt x="1502" y="2292"/>
                    <a:pt x="1584" y="2348"/>
                    <a:pt x="1667" y="2401"/>
                  </a:cubicBezTo>
                  <a:cubicBezTo>
                    <a:pt x="1680" y="2414"/>
                    <a:pt x="1693" y="2431"/>
                    <a:pt x="1680" y="2457"/>
                  </a:cubicBezTo>
                  <a:cubicBezTo>
                    <a:pt x="1661" y="2477"/>
                    <a:pt x="1640" y="2489"/>
                    <a:pt x="1625" y="2489"/>
                  </a:cubicBezTo>
                  <a:cubicBezTo>
                    <a:pt x="1619" y="2489"/>
                    <a:pt x="1614" y="2487"/>
                    <a:pt x="1611" y="2484"/>
                  </a:cubicBezTo>
                  <a:cubicBezTo>
                    <a:pt x="1528" y="2457"/>
                    <a:pt x="1445" y="2414"/>
                    <a:pt x="1363" y="2388"/>
                  </a:cubicBezTo>
                  <a:cubicBezTo>
                    <a:pt x="1336" y="2375"/>
                    <a:pt x="1336" y="2332"/>
                    <a:pt x="1336" y="2318"/>
                  </a:cubicBezTo>
                  <a:cubicBezTo>
                    <a:pt x="1350" y="2279"/>
                    <a:pt x="1376" y="2279"/>
                    <a:pt x="1432" y="2279"/>
                  </a:cubicBezTo>
                  <a:close/>
                  <a:moveTo>
                    <a:pt x="1091" y="1860"/>
                  </a:moveTo>
                  <a:cubicBezTo>
                    <a:pt x="1116" y="1860"/>
                    <a:pt x="1136" y="1872"/>
                    <a:pt x="1158" y="1892"/>
                  </a:cubicBezTo>
                  <a:cubicBezTo>
                    <a:pt x="1184" y="1918"/>
                    <a:pt x="1158" y="1948"/>
                    <a:pt x="1144" y="1961"/>
                  </a:cubicBezTo>
                  <a:cubicBezTo>
                    <a:pt x="1115" y="2001"/>
                    <a:pt x="1101" y="2031"/>
                    <a:pt x="1115" y="2070"/>
                  </a:cubicBezTo>
                  <a:cubicBezTo>
                    <a:pt x="1121" y="2084"/>
                    <a:pt x="1131" y="2088"/>
                    <a:pt x="1141" y="2088"/>
                  </a:cubicBezTo>
                  <a:cubicBezTo>
                    <a:pt x="1152" y="2088"/>
                    <a:pt x="1164" y="2084"/>
                    <a:pt x="1171" y="2084"/>
                  </a:cubicBezTo>
                  <a:cubicBezTo>
                    <a:pt x="1211" y="2070"/>
                    <a:pt x="1267" y="2084"/>
                    <a:pt x="1267" y="2017"/>
                  </a:cubicBezTo>
                  <a:cubicBezTo>
                    <a:pt x="1267" y="1974"/>
                    <a:pt x="1293" y="1961"/>
                    <a:pt x="1323" y="1935"/>
                  </a:cubicBezTo>
                  <a:cubicBezTo>
                    <a:pt x="1332" y="1923"/>
                    <a:pt x="1349" y="1913"/>
                    <a:pt x="1368" y="1913"/>
                  </a:cubicBezTo>
                  <a:cubicBezTo>
                    <a:pt x="1376" y="1913"/>
                    <a:pt x="1384" y="1914"/>
                    <a:pt x="1392" y="1918"/>
                  </a:cubicBezTo>
                  <a:cubicBezTo>
                    <a:pt x="1432" y="1948"/>
                    <a:pt x="1419" y="1974"/>
                    <a:pt x="1406" y="2001"/>
                  </a:cubicBezTo>
                  <a:cubicBezTo>
                    <a:pt x="1406" y="2017"/>
                    <a:pt x="1392" y="2031"/>
                    <a:pt x="1392" y="2057"/>
                  </a:cubicBezTo>
                  <a:cubicBezTo>
                    <a:pt x="1409" y="2055"/>
                    <a:pt x="1425" y="2055"/>
                    <a:pt x="1441" y="2055"/>
                  </a:cubicBezTo>
                  <a:cubicBezTo>
                    <a:pt x="1547" y="2055"/>
                    <a:pt x="1655" y="2091"/>
                    <a:pt x="1750" y="2140"/>
                  </a:cubicBezTo>
                  <a:cubicBezTo>
                    <a:pt x="1859" y="2196"/>
                    <a:pt x="1928" y="2292"/>
                    <a:pt x="1971" y="2414"/>
                  </a:cubicBezTo>
                  <a:cubicBezTo>
                    <a:pt x="1971" y="2457"/>
                    <a:pt x="1984" y="2497"/>
                    <a:pt x="1941" y="2514"/>
                  </a:cubicBezTo>
                  <a:cubicBezTo>
                    <a:pt x="1927" y="2521"/>
                    <a:pt x="1914" y="2524"/>
                    <a:pt x="1903" y="2524"/>
                  </a:cubicBezTo>
                  <a:cubicBezTo>
                    <a:pt x="1873" y="2524"/>
                    <a:pt x="1855" y="2502"/>
                    <a:pt x="1846" y="2471"/>
                  </a:cubicBezTo>
                  <a:cubicBezTo>
                    <a:pt x="1723" y="2249"/>
                    <a:pt x="1528" y="2209"/>
                    <a:pt x="1310" y="2196"/>
                  </a:cubicBezTo>
                  <a:cubicBezTo>
                    <a:pt x="1254" y="2196"/>
                    <a:pt x="1197" y="2209"/>
                    <a:pt x="1144" y="2209"/>
                  </a:cubicBezTo>
                  <a:cubicBezTo>
                    <a:pt x="1128" y="2214"/>
                    <a:pt x="1112" y="2216"/>
                    <a:pt x="1097" y="2216"/>
                  </a:cubicBezTo>
                  <a:cubicBezTo>
                    <a:pt x="1024" y="2216"/>
                    <a:pt x="976" y="2164"/>
                    <a:pt x="963" y="2070"/>
                  </a:cubicBezTo>
                  <a:cubicBezTo>
                    <a:pt x="936" y="2001"/>
                    <a:pt x="992" y="1892"/>
                    <a:pt x="1062" y="1865"/>
                  </a:cubicBezTo>
                  <a:cubicBezTo>
                    <a:pt x="1072" y="1862"/>
                    <a:pt x="1082" y="1860"/>
                    <a:pt x="1091" y="1860"/>
                  </a:cubicBezTo>
                  <a:close/>
                  <a:moveTo>
                    <a:pt x="3072" y="3132"/>
                  </a:moveTo>
                  <a:cubicBezTo>
                    <a:pt x="3182" y="3145"/>
                    <a:pt x="3264" y="3215"/>
                    <a:pt x="3347" y="3284"/>
                  </a:cubicBezTo>
                  <a:cubicBezTo>
                    <a:pt x="3377" y="3297"/>
                    <a:pt x="3377" y="3324"/>
                    <a:pt x="3347" y="3353"/>
                  </a:cubicBezTo>
                  <a:cubicBezTo>
                    <a:pt x="3339" y="3369"/>
                    <a:pt x="3327" y="3375"/>
                    <a:pt x="3312" y="3375"/>
                  </a:cubicBezTo>
                  <a:cubicBezTo>
                    <a:pt x="3301" y="3375"/>
                    <a:pt x="3290" y="3372"/>
                    <a:pt x="3277" y="3367"/>
                  </a:cubicBezTo>
                  <a:cubicBezTo>
                    <a:pt x="3195" y="3310"/>
                    <a:pt x="3129" y="3271"/>
                    <a:pt x="3029" y="3228"/>
                  </a:cubicBezTo>
                  <a:cubicBezTo>
                    <a:pt x="3003" y="3228"/>
                    <a:pt x="3003" y="3201"/>
                    <a:pt x="3003" y="3175"/>
                  </a:cubicBezTo>
                  <a:cubicBezTo>
                    <a:pt x="3016" y="3132"/>
                    <a:pt x="3046" y="3145"/>
                    <a:pt x="3072" y="3132"/>
                  </a:cubicBezTo>
                  <a:close/>
                  <a:moveTo>
                    <a:pt x="3099" y="2927"/>
                  </a:moveTo>
                  <a:cubicBezTo>
                    <a:pt x="3277" y="2927"/>
                    <a:pt x="3459" y="2980"/>
                    <a:pt x="3582" y="3105"/>
                  </a:cubicBezTo>
                  <a:cubicBezTo>
                    <a:pt x="3625" y="3145"/>
                    <a:pt x="3651" y="3175"/>
                    <a:pt x="3664" y="3215"/>
                  </a:cubicBezTo>
                  <a:cubicBezTo>
                    <a:pt x="3664" y="3284"/>
                    <a:pt x="3707" y="3297"/>
                    <a:pt x="3773" y="3310"/>
                  </a:cubicBezTo>
                  <a:cubicBezTo>
                    <a:pt x="3784" y="3310"/>
                    <a:pt x="3794" y="3305"/>
                    <a:pt x="3807" y="3305"/>
                  </a:cubicBezTo>
                  <a:cubicBezTo>
                    <a:pt x="3813" y="3305"/>
                    <a:pt x="3821" y="3306"/>
                    <a:pt x="3830" y="3310"/>
                  </a:cubicBezTo>
                  <a:cubicBezTo>
                    <a:pt x="3856" y="3310"/>
                    <a:pt x="3886" y="3324"/>
                    <a:pt x="3886" y="3353"/>
                  </a:cubicBezTo>
                  <a:cubicBezTo>
                    <a:pt x="3886" y="3393"/>
                    <a:pt x="3856" y="3406"/>
                    <a:pt x="3830" y="3406"/>
                  </a:cubicBezTo>
                  <a:cubicBezTo>
                    <a:pt x="3803" y="3423"/>
                    <a:pt x="3773" y="3423"/>
                    <a:pt x="3734" y="3423"/>
                  </a:cubicBezTo>
                  <a:cubicBezTo>
                    <a:pt x="3727" y="3423"/>
                    <a:pt x="3720" y="3418"/>
                    <a:pt x="3712" y="3418"/>
                  </a:cubicBezTo>
                  <a:cubicBezTo>
                    <a:pt x="3706" y="3418"/>
                    <a:pt x="3699" y="3422"/>
                    <a:pt x="3691" y="3436"/>
                  </a:cubicBezTo>
                  <a:cubicBezTo>
                    <a:pt x="3691" y="3463"/>
                    <a:pt x="3707" y="3463"/>
                    <a:pt x="3721" y="3476"/>
                  </a:cubicBezTo>
                  <a:cubicBezTo>
                    <a:pt x="3733" y="3485"/>
                    <a:pt x="3746" y="3489"/>
                    <a:pt x="3758" y="3489"/>
                  </a:cubicBezTo>
                  <a:cubicBezTo>
                    <a:pt x="3787" y="3489"/>
                    <a:pt x="3816" y="3472"/>
                    <a:pt x="3843" y="3463"/>
                  </a:cubicBezTo>
                  <a:cubicBezTo>
                    <a:pt x="3860" y="3463"/>
                    <a:pt x="3880" y="3454"/>
                    <a:pt x="3899" y="3454"/>
                  </a:cubicBezTo>
                  <a:cubicBezTo>
                    <a:pt x="3914" y="3454"/>
                    <a:pt x="3927" y="3459"/>
                    <a:pt x="3939" y="3476"/>
                  </a:cubicBezTo>
                  <a:cubicBezTo>
                    <a:pt x="3955" y="3519"/>
                    <a:pt x="3926" y="3572"/>
                    <a:pt x="3886" y="3588"/>
                  </a:cubicBezTo>
                  <a:cubicBezTo>
                    <a:pt x="3830" y="3615"/>
                    <a:pt x="3760" y="3615"/>
                    <a:pt x="3707" y="3615"/>
                  </a:cubicBezTo>
                  <a:cubicBezTo>
                    <a:pt x="3687" y="3615"/>
                    <a:pt x="3669" y="3609"/>
                    <a:pt x="3651" y="3609"/>
                  </a:cubicBezTo>
                  <a:cubicBezTo>
                    <a:pt x="3642" y="3609"/>
                    <a:pt x="3633" y="3610"/>
                    <a:pt x="3625" y="3615"/>
                  </a:cubicBezTo>
                  <a:cubicBezTo>
                    <a:pt x="3615" y="3617"/>
                    <a:pt x="3606" y="3618"/>
                    <a:pt x="3597" y="3618"/>
                  </a:cubicBezTo>
                  <a:cubicBezTo>
                    <a:pt x="3555" y="3618"/>
                    <a:pt x="3523" y="3592"/>
                    <a:pt x="3512" y="3545"/>
                  </a:cubicBezTo>
                  <a:lnTo>
                    <a:pt x="3512" y="3423"/>
                  </a:lnTo>
                  <a:cubicBezTo>
                    <a:pt x="3525" y="3228"/>
                    <a:pt x="3390" y="3145"/>
                    <a:pt x="3251" y="3105"/>
                  </a:cubicBezTo>
                  <a:cubicBezTo>
                    <a:pt x="3168" y="3092"/>
                    <a:pt x="3072" y="3062"/>
                    <a:pt x="2976" y="3062"/>
                  </a:cubicBezTo>
                  <a:cubicBezTo>
                    <a:pt x="2969" y="3064"/>
                    <a:pt x="2962" y="3065"/>
                    <a:pt x="2956" y="3065"/>
                  </a:cubicBezTo>
                  <a:cubicBezTo>
                    <a:pt x="2917" y="3065"/>
                    <a:pt x="2905" y="3032"/>
                    <a:pt x="2894" y="3010"/>
                  </a:cubicBezTo>
                  <a:cubicBezTo>
                    <a:pt x="2881" y="2953"/>
                    <a:pt x="2933" y="2953"/>
                    <a:pt x="2963" y="2940"/>
                  </a:cubicBezTo>
                  <a:cubicBezTo>
                    <a:pt x="3003" y="2927"/>
                    <a:pt x="3059" y="2927"/>
                    <a:pt x="3099" y="2927"/>
                  </a:cubicBezTo>
                  <a:close/>
                  <a:moveTo>
                    <a:pt x="2438" y="2244"/>
                  </a:moveTo>
                  <a:cubicBezTo>
                    <a:pt x="2447" y="2244"/>
                    <a:pt x="2457" y="2246"/>
                    <a:pt x="2467" y="2249"/>
                  </a:cubicBezTo>
                  <a:cubicBezTo>
                    <a:pt x="2494" y="2279"/>
                    <a:pt x="2507" y="2305"/>
                    <a:pt x="2494" y="2332"/>
                  </a:cubicBezTo>
                  <a:cubicBezTo>
                    <a:pt x="2467" y="2401"/>
                    <a:pt x="2451" y="2457"/>
                    <a:pt x="2424" y="2514"/>
                  </a:cubicBezTo>
                  <a:cubicBezTo>
                    <a:pt x="2328" y="2705"/>
                    <a:pt x="2203" y="2871"/>
                    <a:pt x="2067" y="3036"/>
                  </a:cubicBezTo>
                  <a:cubicBezTo>
                    <a:pt x="1955" y="3145"/>
                    <a:pt x="1872" y="3271"/>
                    <a:pt x="1776" y="3393"/>
                  </a:cubicBezTo>
                  <a:cubicBezTo>
                    <a:pt x="1693" y="3519"/>
                    <a:pt x="1707" y="3684"/>
                    <a:pt x="1832" y="3780"/>
                  </a:cubicBezTo>
                  <a:cubicBezTo>
                    <a:pt x="1872" y="3793"/>
                    <a:pt x="1889" y="3820"/>
                    <a:pt x="1872" y="3863"/>
                  </a:cubicBezTo>
                  <a:cubicBezTo>
                    <a:pt x="1859" y="3902"/>
                    <a:pt x="1832" y="3919"/>
                    <a:pt x="1806" y="3919"/>
                  </a:cubicBezTo>
                  <a:cubicBezTo>
                    <a:pt x="1796" y="3921"/>
                    <a:pt x="1786" y="3921"/>
                    <a:pt x="1777" y="3921"/>
                  </a:cubicBezTo>
                  <a:cubicBezTo>
                    <a:pt x="1707" y="3921"/>
                    <a:pt x="1649" y="3879"/>
                    <a:pt x="1611" y="3806"/>
                  </a:cubicBezTo>
                  <a:lnTo>
                    <a:pt x="1598" y="3806"/>
                  </a:lnTo>
                  <a:lnTo>
                    <a:pt x="1611" y="3793"/>
                  </a:lnTo>
                  <a:cubicBezTo>
                    <a:pt x="1571" y="3767"/>
                    <a:pt x="1558" y="3724"/>
                    <a:pt x="1541" y="3684"/>
                  </a:cubicBezTo>
                  <a:cubicBezTo>
                    <a:pt x="1515" y="3532"/>
                    <a:pt x="1541" y="3393"/>
                    <a:pt x="1654" y="3258"/>
                  </a:cubicBezTo>
                  <a:cubicBezTo>
                    <a:pt x="1819" y="3049"/>
                    <a:pt x="2011" y="2857"/>
                    <a:pt x="2176" y="2649"/>
                  </a:cubicBezTo>
                  <a:cubicBezTo>
                    <a:pt x="2246" y="2566"/>
                    <a:pt x="2285" y="2457"/>
                    <a:pt x="2342" y="2361"/>
                  </a:cubicBezTo>
                  <a:cubicBezTo>
                    <a:pt x="2355" y="2332"/>
                    <a:pt x="2368" y="2305"/>
                    <a:pt x="2385" y="2292"/>
                  </a:cubicBezTo>
                  <a:cubicBezTo>
                    <a:pt x="2395" y="2260"/>
                    <a:pt x="2412" y="2244"/>
                    <a:pt x="2438" y="2244"/>
                  </a:cubicBezTo>
                  <a:close/>
                  <a:moveTo>
                    <a:pt x="833" y="3623"/>
                  </a:moveTo>
                  <a:cubicBezTo>
                    <a:pt x="846" y="3623"/>
                    <a:pt x="862" y="3625"/>
                    <a:pt x="880" y="3628"/>
                  </a:cubicBezTo>
                  <a:cubicBezTo>
                    <a:pt x="979" y="3697"/>
                    <a:pt x="1045" y="3780"/>
                    <a:pt x="1128" y="3863"/>
                  </a:cubicBezTo>
                  <a:cubicBezTo>
                    <a:pt x="1310" y="4041"/>
                    <a:pt x="1528" y="4137"/>
                    <a:pt x="1776" y="4207"/>
                  </a:cubicBezTo>
                  <a:cubicBezTo>
                    <a:pt x="1941" y="4250"/>
                    <a:pt x="2107" y="4289"/>
                    <a:pt x="2285" y="4346"/>
                  </a:cubicBezTo>
                  <a:cubicBezTo>
                    <a:pt x="2328" y="4359"/>
                    <a:pt x="2368" y="4346"/>
                    <a:pt x="2411" y="4372"/>
                  </a:cubicBezTo>
                  <a:cubicBezTo>
                    <a:pt x="2451" y="4385"/>
                    <a:pt x="2507" y="4385"/>
                    <a:pt x="2520" y="4455"/>
                  </a:cubicBezTo>
                  <a:cubicBezTo>
                    <a:pt x="2533" y="4511"/>
                    <a:pt x="2507" y="4564"/>
                    <a:pt x="2451" y="4607"/>
                  </a:cubicBezTo>
                  <a:cubicBezTo>
                    <a:pt x="2368" y="4663"/>
                    <a:pt x="2315" y="4716"/>
                    <a:pt x="2232" y="4759"/>
                  </a:cubicBezTo>
                  <a:cubicBezTo>
                    <a:pt x="2080" y="4842"/>
                    <a:pt x="1955" y="4964"/>
                    <a:pt x="1776" y="4977"/>
                  </a:cubicBezTo>
                  <a:cubicBezTo>
                    <a:pt x="1654" y="4996"/>
                    <a:pt x="1531" y="5014"/>
                    <a:pt x="1408" y="5014"/>
                  </a:cubicBezTo>
                  <a:cubicBezTo>
                    <a:pt x="1338" y="5014"/>
                    <a:pt x="1268" y="5008"/>
                    <a:pt x="1197" y="4994"/>
                  </a:cubicBezTo>
                  <a:cubicBezTo>
                    <a:pt x="1062" y="4964"/>
                    <a:pt x="979" y="4868"/>
                    <a:pt x="923" y="4759"/>
                  </a:cubicBezTo>
                  <a:cubicBezTo>
                    <a:pt x="797" y="4551"/>
                    <a:pt x="758" y="4316"/>
                    <a:pt x="758" y="4084"/>
                  </a:cubicBezTo>
                  <a:cubicBezTo>
                    <a:pt x="758" y="4002"/>
                    <a:pt x="715" y="3932"/>
                    <a:pt x="715" y="3849"/>
                  </a:cubicBezTo>
                  <a:cubicBezTo>
                    <a:pt x="715" y="3793"/>
                    <a:pt x="731" y="3737"/>
                    <a:pt x="744" y="3697"/>
                  </a:cubicBezTo>
                  <a:cubicBezTo>
                    <a:pt x="765" y="3643"/>
                    <a:pt x="785" y="3623"/>
                    <a:pt x="833" y="3623"/>
                  </a:cubicBezTo>
                  <a:close/>
                  <a:moveTo>
                    <a:pt x="997" y="5028"/>
                  </a:moveTo>
                  <a:cubicBezTo>
                    <a:pt x="1004" y="5028"/>
                    <a:pt x="1012" y="5030"/>
                    <a:pt x="1019" y="5033"/>
                  </a:cubicBezTo>
                  <a:cubicBezTo>
                    <a:pt x="1045" y="5047"/>
                    <a:pt x="1075" y="5076"/>
                    <a:pt x="1101" y="5090"/>
                  </a:cubicBezTo>
                  <a:cubicBezTo>
                    <a:pt x="1158" y="5116"/>
                    <a:pt x="1184" y="5172"/>
                    <a:pt x="1240" y="5185"/>
                  </a:cubicBezTo>
                  <a:cubicBezTo>
                    <a:pt x="1254" y="5185"/>
                    <a:pt x="1267" y="5199"/>
                    <a:pt x="1267" y="5225"/>
                  </a:cubicBezTo>
                  <a:cubicBezTo>
                    <a:pt x="1267" y="5261"/>
                    <a:pt x="1240" y="5285"/>
                    <a:pt x="1199" y="5285"/>
                  </a:cubicBezTo>
                  <a:cubicBezTo>
                    <a:pt x="1190" y="5285"/>
                    <a:pt x="1181" y="5284"/>
                    <a:pt x="1171" y="5281"/>
                  </a:cubicBezTo>
                  <a:cubicBezTo>
                    <a:pt x="1088" y="5242"/>
                    <a:pt x="1006" y="5199"/>
                    <a:pt x="963" y="5116"/>
                  </a:cubicBezTo>
                  <a:cubicBezTo>
                    <a:pt x="949" y="5103"/>
                    <a:pt x="936" y="5076"/>
                    <a:pt x="949" y="5060"/>
                  </a:cubicBezTo>
                  <a:cubicBezTo>
                    <a:pt x="959" y="5040"/>
                    <a:pt x="978" y="5028"/>
                    <a:pt x="997" y="5028"/>
                  </a:cubicBezTo>
                  <a:close/>
                  <a:moveTo>
                    <a:pt x="2871" y="0"/>
                  </a:moveTo>
                  <a:cubicBezTo>
                    <a:pt x="2740" y="0"/>
                    <a:pt x="2615" y="20"/>
                    <a:pt x="2480" y="33"/>
                  </a:cubicBezTo>
                  <a:cubicBezTo>
                    <a:pt x="2189" y="73"/>
                    <a:pt x="1941" y="182"/>
                    <a:pt x="1707" y="321"/>
                  </a:cubicBezTo>
                  <a:cubicBezTo>
                    <a:pt x="1502" y="460"/>
                    <a:pt x="1350" y="625"/>
                    <a:pt x="1211" y="817"/>
                  </a:cubicBezTo>
                  <a:cubicBezTo>
                    <a:pt x="1115" y="943"/>
                    <a:pt x="1019" y="1065"/>
                    <a:pt x="936" y="1191"/>
                  </a:cubicBezTo>
                  <a:cubicBezTo>
                    <a:pt x="797" y="1383"/>
                    <a:pt x="675" y="1561"/>
                    <a:pt x="592" y="1769"/>
                  </a:cubicBezTo>
                  <a:cubicBezTo>
                    <a:pt x="496" y="1988"/>
                    <a:pt x="414" y="2196"/>
                    <a:pt x="344" y="2414"/>
                  </a:cubicBezTo>
                  <a:cubicBezTo>
                    <a:pt x="288" y="2596"/>
                    <a:pt x="205" y="2762"/>
                    <a:pt x="166" y="2953"/>
                  </a:cubicBezTo>
                  <a:cubicBezTo>
                    <a:pt x="96" y="3271"/>
                    <a:pt x="53" y="3601"/>
                    <a:pt x="14" y="3932"/>
                  </a:cubicBezTo>
                  <a:cubicBezTo>
                    <a:pt x="0" y="4098"/>
                    <a:pt x="0" y="4276"/>
                    <a:pt x="27" y="4441"/>
                  </a:cubicBezTo>
                  <a:cubicBezTo>
                    <a:pt x="53" y="4646"/>
                    <a:pt x="109" y="4868"/>
                    <a:pt x="219" y="5060"/>
                  </a:cubicBezTo>
                  <a:cubicBezTo>
                    <a:pt x="288" y="5199"/>
                    <a:pt x="384" y="5338"/>
                    <a:pt x="467" y="5460"/>
                  </a:cubicBezTo>
                  <a:cubicBezTo>
                    <a:pt x="605" y="5639"/>
                    <a:pt x="814" y="5708"/>
                    <a:pt x="1006" y="5764"/>
                  </a:cubicBezTo>
                  <a:cubicBezTo>
                    <a:pt x="1079" y="5784"/>
                    <a:pt x="1153" y="5792"/>
                    <a:pt x="1227" y="5792"/>
                  </a:cubicBezTo>
                  <a:cubicBezTo>
                    <a:pt x="1359" y="5792"/>
                    <a:pt x="1492" y="5768"/>
                    <a:pt x="1624" y="5751"/>
                  </a:cubicBezTo>
                  <a:cubicBezTo>
                    <a:pt x="1776" y="5738"/>
                    <a:pt x="1915" y="5681"/>
                    <a:pt x="2054" y="5625"/>
                  </a:cubicBezTo>
                  <a:cubicBezTo>
                    <a:pt x="2203" y="5556"/>
                    <a:pt x="2355" y="5490"/>
                    <a:pt x="2494" y="5377"/>
                  </a:cubicBezTo>
                  <a:cubicBezTo>
                    <a:pt x="2646" y="5268"/>
                    <a:pt x="2781" y="5142"/>
                    <a:pt x="2933" y="5033"/>
                  </a:cubicBezTo>
                  <a:cubicBezTo>
                    <a:pt x="3112" y="4881"/>
                    <a:pt x="3307" y="4729"/>
                    <a:pt x="3443" y="4537"/>
                  </a:cubicBezTo>
                  <a:cubicBezTo>
                    <a:pt x="3555" y="4415"/>
                    <a:pt x="3651" y="4289"/>
                    <a:pt x="3734" y="4150"/>
                  </a:cubicBezTo>
                  <a:cubicBezTo>
                    <a:pt x="3816" y="4028"/>
                    <a:pt x="3939" y="3919"/>
                    <a:pt x="3969" y="3754"/>
                  </a:cubicBezTo>
                  <a:lnTo>
                    <a:pt x="3969" y="3767"/>
                  </a:lnTo>
                  <a:cubicBezTo>
                    <a:pt x="4134" y="3558"/>
                    <a:pt x="4299" y="3353"/>
                    <a:pt x="4451" y="3145"/>
                  </a:cubicBezTo>
                  <a:cubicBezTo>
                    <a:pt x="4517" y="3062"/>
                    <a:pt x="4574" y="2980"/>
                    <a:pt x="4574" y="2871"/>
                  </a:cubicBezTo>
                  <a:cubicBezTo>
                    <a:pt x="4574" y="2828"/>
                    <a:pt x="4574" y="2788"/>
                    <a:pt x="4587" y="2762"/>
                  </a:cubicBezTo>
                  <a:cubicBezTo>
                    <a:pt x="4600" y="2705"/>
                    <a:pt x="4587" y="2679"/>
                    <a:pt x="4534" y="2662"/>
                  </a:cubicBezTo>
                  <a:cubicBezTo>
                    <a:pt x="4491" y="2662"/>
                    <a:pt x="4465" y="2636"/>
                    <a:pt x="4435" y="2609"/>
                  </a:cubicBezTo>
                  <a:cubicBezTo>
                    <a:pt x="4326" y="2471"/>
                    <a:pt x="4203" y="2348"/>
                    <a:pt x="4064" y="2236"/>
                  </a:cubicBezTo>
                  <a:lnTo>
                    <a:pt x="4064" y="2236"/>
                  </a:lnTo>
                  <a:cubicBezTo>
                    <a:pt x="4121" y="2318"/>
                    <a:pt x="4160" y="2414"/>
                    <a:pt x="4217" y="2497"/>
                  </a:cubicBezTo>
                  <a:cubicBezTo>
                    <a:pt x="4286" y="2609"/>
                    <a:pt x="4339" y="2732"/>
                    <a:pt x="4352" y="2871"/>
                  </a:cubicBezTo>
                  <a:lnTo>
                    <a:pt x="4352" y="2967"/>
                  </a:lnTo>
                  <a:cubicBezTo>
                    <a:pt x="4352" y="2993"/>
                    <a:pt x="4339" y="3010"/>
                    <a:pt x="4312" y="3010"/>
                  </a:cubicBezTo>
                  <a:cubicBezTo>
                    <a:pt x="4286" y="3010"/>
                    <a:pt x="4269" y="3010"/>
                    <a:pt x="4256" y="2980"/>
                  </a:cubicBezTo>
                  <a:cubicBezTo>
                    <a:pt x="4243" y="2967"/>
                    <a:pt x="4243" y="2940"/>
                    <a:pt x="4230" y="2927"/>
                  </a:cubicBezTo>
                  <a:cubicBezTo>
                    <a:pt x="4230" y="2871"/>
                    <a:pt x="4203" y="2844"/>
                    <a:pt x="4160" y="2814"/>
                  </a:cubicBezTo>
                  <a:cubicBezTo>
                    <a:pt x="4134" y="2801"/>
                    <a:pt x="4121" y="2788"/>
                    <a:pt x="4104" y="2762"/>
                  </a:cubicBezTo>
                  <a:cubicBezTo>
                    <a:pt x="4021" y="2623"/>
                    <a:pt x="3912" y="2497"/>
                    <a:pt x="3790" y="2401"/>
                  </a:cubicBezTo>
                  <a:cubicBezTo>
                    <a:pt x="3691" y="2318"/>
                    <a:pt x="3582" y="2223"/>
                    <a:pt x="3459" y="2183"/>
                  </a:cubicBezTo>
                  <a:cubicBezTo>
                    <a:pt x="3403" y="2153"/>
                    <a:pt x="3390" y="2100"/>
                    <a:pt x="3377" y="2057"/>
                  </a:cubicBezTo>
                  <a:cubicBezTo>
                    <a:pt x="3377" y="2017"/>
                    <a:pt x="3403" y="2017"/>
                    <a:pt x="3430" y="2001"/>
                  </a:cubicBezTo>
                  <a:cubicBezTo>
                    <a:pt x="3456" y="1991"/>
                    <a:pt x="3481" y="1987"/>
                    <a:pt x="3507" y="1987"/>
                  </a:cubicBezTo>
                  <a:cubicBezTo>
                    <a:pt x="3551" y="1987"/>
                    <a:pt x="3594" y="1999"/>
                    <a:pt x="3638" y="2017"/>
                  </a:cubicBezTo>
                  <a:cubicBezTo>
                    <a:pt x="3760" y="2044"/>
                    <a:pt x="3886" y="2084"/>
                    <a:pt x="3982" y="2183"/>
                  </a:cubicBezTo>
                  <a:cubicBezTo>
                    <a:pt x="3995" y="2196"/>
                    <a:pt x="4008" y="2196"/>
                    <a:pt x="4021" y="2196"/>
                  </a:cubicBezTo>
                  <a:cubicBezTo>
                    <a:pt x="4021" y="2196"/>
                    <a:pt x="4008" y="2183"/>
                    <a:pt x="4008" y="2166"/>
                  </a:cubicBezTo>
                  <a:cubicBezTo>
                    <a:pt x="3830" y="1948"/>
                    <a:pt x="3734" y="1670"/>
                    <a:pt x="3651" y="1396"/>
                  </a:cubicBezTo>
                  <a:cubicBezTo>
                    <a:pt x="3595" y="1191"/>
                    <a:pt x="3555" y="982"/>
                    <a:pt x="3555" y="761"/>
                  </a:cubicBezTo>
                  <a:cubicBezTo>
                    <a:pt x="3512" y="900"/>
                    <a:pt x="3486" y="1039"/>
                    <a:pt x="3473" y="1174"/>
                  </a:cubicBezTo>
                  <a:cubicBezTo>
                    <a:pt x="3473" y="1313"/>
                    <a:pt x="3443" y="1452"/>
                    <a:pt x="3542" y="1574"/>
                  </a:cubicBezTo>
                  <a:cubicBezTo>
                    <a:pt x="3568" y="1604"/>
                    <a:pt x="3555" y="1631"/>
                    <a:pt x="3542" y="1644"/>
                  </a:cubicBezTo>
                  <a:cubicBezTo>
                    <a:pt x="3532" y="1659"/>
                    <a:pt x="3519" y="1666"/>
                    <a:pt x="3502" y="1666"/>
                  </a:cubicBezTo>
                  <a:cubicBezTo>
                    <a:pt x="3490" y="1666"/>
                    <a:pt x="3476" y="1663"/>
                    <a:pt x="3459" y="1657"/>
                  </a:cubicBezTo>
                  <a:cubicBezTo>
                    <a:pt x="3446" y="1646"/>
                    <a:pt x="3426" y="1627"/>
                    <a:pt x="3405" y="1627"/>
                  </a:cubicBezTo>
                  <a:cubicBezTo>
                    <a:pt x="3400" y="1627"/>
                    <a:pt x="3395" y="1628"/>
                    <a:pt x="3390" y="1631"/>
                  </a:cubicBezTo>
                  <a:cubicBezTo>
                    <a:pt x="3372" y="1639"/>
                    <a:pt x="3357" y="1643"/>
                    <a:pt x="3342" y="1643"/>
                  </a:cubicBezTo>
                  <a:cubicBezTo>
                    <a:pt x="3289" y="1643"/>
                    <a:pt x="3256" y="1592"/>
                    <a:pt x="3224" y="1548"/>
                  </a:cubicBezTo>
                  <a:cubicBezTo>
                    <a:pt x="3046" y="1273"/>
                    <a:pt x="2990" y="956"/>
                    <a:pt x="2990" y="625"/>
                  </a:cubicBezTo>
                  <a:cubicBezTo>
                    <a:pt x="2976" y="447"/>
                    <a:pt x="2990" y="265"/>
                    <a:pt x="3029" y="99"/>
                  </a:cubicBezTo>
                  <a:cubicBezTo>
                    <a:pt x="3059" y="17"/>
                    <a:pt x="3046" y="4"/>
                    <a:pt x="2963" y="4"/>
                  </a:cubicBezTo>
                  <a:cubicBezTo>
                    <a:pt x="2932" y="1"/>
                    <a:pt x="2901" y="0"/>
                    <a:pt x="2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3;p38">
              <a:extLst>
                <a:ext uri="{FF2B5EF4-FFF2-40B4-BE49-F238E27FC236}">
                  <a16:creationId xmlns:a16="http://schemas.microsoft.com/office/drawing/2014/main" id="{B9601587-DA74-68BD-3857-8B6736739310}"/>
                </a:ext>
              </a:extLst>
            </p:cNvPr>
            <p:cNvSpPr/>
            <p:nvPr/>
          </p:nvSpPr>
          <p:spPr>
            <a:xfrm>
              <a:off x="3324561" y="4595015"/>
              <a:ext cx="232693" cy="129475"/>
            </a:xfrm>
            <a:custGeom>
              <a:avLst/>
              <a:gdLst/>
              <a:ahLst/>
              <a:cxnLst/>
              <a:rect l="l" t="t" r="r" b="b"/>
              <a:pathLst>
                <a:path w="5663" h="3151" extrusionOk="0">
                  <a:moveTo>
                    <a:pt x="3716" y="1"/>
                  </a:moveTo>
                  <a:cubicBezTo>
                    <a:pt x="3360" y="1"/>
                    <a:pt x="3002" y="46"/>
                    <a:pt x="2646" y="134"/>
                  </a:cubicBezTo>
                  <a:cubicBezTo>
                    <a:pt x="2507" y="161"/>
                    <a:pt x="2355" y="217"/>
                    <a:pt x="2220" y="243"/>
                  </a:cubicBezTo>
                  <a:cubicBezTo>
                    <a:pt x="2025" y="286"/>
                    <a:pt x="1846" y="326"/>
                    <a:pt x="1667" y="395"/>
                  </a:cubicBezTo>
                  <a:cubicBezTo>
                    <a:pt x="1476" y="465"/>
                    <a:pt x="1281" y="521"/>
                    <a:pt x="1102" y="617"/>
                  </a:cubicBezTo>
                  <a:cubicBezTo>
                    <a:pt x="1019" y="657"/>
                    <a:pt x="1006" y="643"/>
                    <a:pt x="1019" y="739"/>
                  </a:cubicBezTo>
                  <a:lnTo>
                    <a:pt x="1019" y="1070"/>
                  </a:lnTo>
                  <a:cubicBezTo>
                    <a:pt x="993" y="1318"/>
                    <a:pt x="897" y="1540"/>
                    <a:pt x="785" y="1761"/>
                  </a:cubicBezTo>
                  <a:cubicBezTo>
                    <a:pt x="636" y="2022"/>
                    <a:pt x="454" y="2270"/>
                    <a:pt x="222" y="2475"/>
                  </a:cubicBezTo>
                  <a:cubicBezTo>
                    <a:pt x="206" y="2475"/>
                    <a:pt x="206" y="2489"/>
                    <a:pt x="206" y="2518"/>
                  </a:cubicBezTo>
                  <a:cubicBezTo>
                    <a:pt x="166" y="2654"/>
                    <a:pt x="140" y="2793"/>
                    <a:pt x="57" y="2919"/>
                  </a:cubicBezTo>
                  <a:cubicBezTo>
                    <a:pt x="40" y="2972"/>
                    <a:pt x="1" y="3015"/>
                    <a:pt x="14" y="3067"/>
                  </a:cubicBezTo>
                  <a:cubicBezTo>
                    <a:pt x="70" y="3041"/>
                    <a:pt x="123" y="3028"/>
                    <a:pt x="193" y="3001"/>
                  </a:cubicBezTo>
                  <a:cubicBezTo>
                    <a:pt x="254" y="2984"/>
                    <a:pt x="315" y="2974"/>
                    <a:pt x="374" y="2974"/>
                  </a:cubicBezTo>
                  <a:cubicBezTo>
                    <a:pt x="462" y="2974"/>
                    <a:pt x="546" y="2997"/>
                    <a:pt x="619" y="3054"/>
                  </a:cubicBezTo>
                  <a:cubicBezTo>
                    <a:pt x="642" y="3071"/>
                    <a:pt x="660" y="3080"/>
                    <a:pt x="675" y="3080"/>
                  </a:cubicBezTo>
                  <a:cubicBezTo>
                    <a:pt x="697" y="3080"/>
                    <a:pt x="714" y="3061"/>
                    <a:pt x="732" y="3028"/>
                  </a:cubicBezTo>
                  <a:cubicBezTo>
                    <a:pt x="785" y="2972"/>
                    <a:pt x="785" y="2902"/>
                    <a:pt x="785" y="2819"/>
                  </a:cubicBezTo>
                  <a:cubicBezTo>
                    <a:pt x="814" y="2601"/>
                    <a:pt x="937" y="2436"/>
                    <a:pt x="1102" y="2284"/>
                  </a:cubicBezTo>
                  <a:cubicBezTo>
                    <a:pt x="1214" y="2201"/>
                    <a:pt x="1337" y="2118"/>
                    <a:pt x="1446" y="2022"/>
                  </a:cubicBezTo>
                  <a:cubicBezTo>
                    <a:pt x="1724" y="1745"/>
                    <a:pt x="1998" y="1470"/>
                    <a:pt x="2206" y="1113"/>
                  </a:cubicBezTo>
                  <a:cubicBezTo>
                    <a:pt x="2233" y="1057"/>
                    <a:pt x="2273" y="974"/>
                    <a:pt x="2329" y="934"/>
                  </a:cubicBezTo>
                  <a:cubicBezTo>
                    <a:pt x="2412" y="865"/>
                    <a:pt x="2494" y="822"/>
                    <a:pt x="2577" y="796"/>
                  </a:cubicBezTo>
                  <a:cubicBezTo>
                    <a:pt x="2812" y="713"/>
                    <a:pt x="3073" y="670"/>
                    <a:pt x="3321" y="657"/>
                  </a:cubicBezTo>
                  <a:cubicBezTo>
                    <a:pt x="3350" y="655"/>
                    <a:pt x="3379" y="654"/>
                    <a:pt x="3408" y="654"/>
                  </a:cubicBezTo>
                  <a:cubicBezTo>
                    <a:pt x="3614" y="654"/>
                    <a:pt x="3818" y="693"/>
                    <a:pt x="4009" y="739"/>
                  </a:cubicBezTo>
                  <a:cubicBezTo>
                    <a:pt x="4257" y="796"/>
                    <a:pt x="4452" y="918"/>
                    <a:pt x="4574" y="1140"/>
                  </a:cubicBezTo>
                  <a:cubicBezTo>
                    <a:pt x="4657" y="1249"/>
                    <a:pt x="4713" y="1388"/>
                    <a:pt x="4769" y="1526"/>
                  </a:cubicBezTo>
                  <a:cubicBezTo>
                    <a:pt x="4835" y="1718"/>
                    <a:pt x="4905" y="1897"/>
                    <a:pt x="4961" y="2105"/>
                  </a:cubicBezTo>
                  <a:cubicBezTo>
                    <a:pt x="5017" y="2380"/>
                    <a:pt x="5044" y="2671"/>
                    <a:pt x="5057" y="2958"/>
                  </a:cubicBezTo>
                  <a:cubicBezTo>
                    <a:pt x="5057" y="3015"/>
                    <a:pt x="5070" y="3084"/>
                    <a:pt x="5070" y="3150"/>
                  </a:cubicBezTo>
                  <a:cubicBezTo>
                    <a:pt x="5153" y="3137"/>
                    <a:pt x="5113" y="3067"/>
                    <a:pt x="5126" y="3041"/>
                  </a:cubicBezTo>
                  <a:cubicBezTo>
                    <a:pt x="5140" y="3001"/>
                    <a:pt x="5153" y="2972"/>
                    <a:pt x="5196" y="2958"/>
                  </a:cubicBezTo>
                  <a:cubicBezTo>
                    <a:pt x="5208" y="2955"/>
                    <a:pt x="5218" y="2954"/>
                    <a:pt x="5228" y="2954"/>
                  </a:cubicBezTo>
                  <a:cubicBezTo>
                    <a:pt x="5261" y="2954"/>
                    <a:pt x="5282" y="2974"/>
                    <a:pt x="5292" y="3028"/>
                  </a:cubicBezTo>
                  <a:cubicBezTo>
                    <a:pt x="5374" y="2806"/>
                    <a:pt x="5374" y="2614"/>
                    <a:pt x="5292" y="2423"/>
                  </a:cubicBezTo>
                  <a:cubicBezTo>
                    <a:pt x="5279" y="2393"/>
                    <a:pt x="5265" y="2353"/>
                    <a:pt x="5249" y="2323"/>
                  </a:cubicBezTo>
                  <a:cubicBezTo>
                    <a:pt x="5222" y="2270"/>
                    <a:pt x="5265" y="2257"/>
                    <a:pt x="5305" y="2241"/>
                  </a:cubicBezTo>
                  <a:cubicBezTo>
                    <a:pt x="5313" y="2237"/>
                    <a:pt x="5319" y="2235"/>
                    <a:pt x="5326" y="2235"/>
                  </a:cubicBezTo>
                  <a:cubicBezTo>
                    <a:pt x="5342" y="2235"/>
                    <a:pt x="5356" y="2245"/>
                    <a:pt x="5374" y="2257"/>
                  </a:cubicBezTo>
                  <a:cubicBezTo>
                    <a:pt x="5470" y="2323"/>
                    <a:pt x="5527" y="2423"/>
                    <a:pt x="5580" y="2518"/>
                  </a:cubicBezTo>
                  <a:cubicBezTo>
                    <a:pt x="5596" y="2558"/>
                    <a:pt x="5609" y="2601"/>
                    <a:pt x="5649" y="2614"/>
                  </a:cubicBezTo>
                  <a:cubicBezTo>
                    <a:pt x="5662" y="2545"/>
                    <a:pt x="5636" y="2489"/>
                    <a:pt x="5636" y="2423"/>
                  </a:cubicBezTo>
                  <a:cubicBezTo>
                    <a:pt x="5636" y="2158"/>
                    <a:pt x="5596" y="1897"/>
                    <a:pt x="5553" y="1622"/>
                  </a:cubicBezTo>
                  <a:cubicBezTo>
                    <a:pt x="5527" y="1401"/>
                    <a:pt x="5431" y="1196"/>
                    <a:pt x="5331" y="987"/>
                  </a:cubicBezTo>
                  <a:cubicBezTo>
                    <a:pt x="5236" y="796"/>
                    <a:pt x="5070" y="643"/>
                    <a:pt x="4905" y="478"/>
                  </a:cubicBezTo>
                  <a:cubicBezTo>
                    <a:pt x="4769" y="339"/>
                    <a:pt x="4604" y="243"/>
                    <a:pt x="4409" y="161"/>
                  </a:cubicBezTo>
                  <a:cubicBezTo>
                    <a:pt x="4273" y="91"/>
                    <a:pt x="4134" y="25"/>
                    <a:pt x="3969" y="9"/>
                  </a:cubicBezTo>
                  <a:cubicBezTo>
                    <a:pt x="3885" y="4"/>
                    <a:pt x="3801" y="1"/>
                    <a:pt x="37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4;p38">
              <a:extLst>
                <a:ext uri="{FF2B5EF4-FFF2-40B4-BE49-F238E27FC236}">
                  <a16:creationId xmlns:a16="http://schemas.microsoft.com/office/drawing/2014/main" id="{1F581A57-DEF9-6DDF-A688-53BB98DDAB36}"/>
                </a:ext>
              </a:extLst>
            </p:cNvPr>
            <p:cNvSpPr/>
            <p:nvPr/>
          </p:nvSpPr>
          <p:spPr>
            <a:xfrm>
              <a:off x="3141132" y="4525941"/>
              <a:ext cx="217448" cy="162922"/>
            </a:xfrm>
            <a:custGeom>
              <a:avLst/>
              <a:gdLst/>
              <a:ahLst/>
              <a:cxnLst/>
              <a:rect l="l" t="t" r="r" b="b"/>
              <a:pathLst>
                <a:path w="5292" h="3965" extrusionOk="0">
                  <a:moveTo>
                    <a:pt x="2386" y="1"/>
                  </a:moveTo>
                  <a:cubicBezTo>
                    <a:pt x="2335" y="1"/>
                    <a:pt x="2283" y="4"/>
                    <a:pt x="2233" y="10"/>
                  </a:cubicBezTo>
                  <a:cubicBezTo>
                    <a:pt x="1806" y="53"/>
                    <a:pt x="1419" y="201"/>
                    <a:pt x="1062" y="436"/>
                  </a:cubicBezTo>
                  <a:cubicBezTo>
                    <a:pt x="745" y="645"/>
                    <a:pt x="523" y="919"/>
                    <a:pt x="358" y="1250"/>
                  </a:cubicBezTo>
                  <a:cubicBezTo>
                    <a:pt x="305" y="1375"/>
                    <a:pt x="249" y="1498"/>
                    <a:pt x="166" y="1594"/>
                  </a:cubicBezTo>
                  <a:cubicBezTo>
                    <a:pt x="110" y="1663"/>
                    <a:pt x="70" y="1746"/>
                    <a:pt x="14" y="1802"/>
                  </a:cubicBezTo>
                  <a:cubicBezTo>
                    <a:pt x="1" y="1828"/>
                    <a:pt x="1" y="1842"/>
                    <a:pt x="27" y="1855"/>
                  </a:cubicBezTo>
                  <a:cubicBezTo>
                    <a:pt x="96" y="1885"/>
                    <a:pt x="139" y="1938"/>
                    <a:pt x="192" y="1981"/>
                  </a:cubicBezTo>
                  <a:cubicBezTo>
                    <a:pt x="318" y="1789"/>
                    <a:pt x="414" y="1607"/>
                    <a:pt x="553" y="1428"/>
                  </a:cubicBezTo>
                  <a:cubicBezTo>
                    <a:pt x="649" y="1306"/>
                    <a:pt x="745" y="1167"/>
                    <a:pt x="854" y="1045"/>
                  </a:cubicBezTo>
                  <a:cubicBezTo>
                    <a:pt x="993" y="879"/>
                    <a:pt x="1145" y="714"/>
                    <a:pt x="1323" y="602"/>
                  </a:cubicBezTo>
                  <a:cubicBezTo>
                    <a:pt x="1515" y="466"/>
                    <a:pt x="1737" y="383"/>
                    <a:pt x="1958" y="314"/>
                  </a:cubicBezTo>
                  <a:cubicBezTo>
                    <a:pt x="2107" y="271"/>
                    <a:pt x="2259" y="271"/>
                    <a:pt x="2411" y="244"/>
                  </a:cubicBezTo>
                  <a:cubicBezTo>
                    <a:pt x="2466" y="244"/>
                    <a:pt x="2521" y="239"/>
                    <a:pt x="2577" y="239"/>
                  </a:cubicBezTo>
                  <a:cubicBezTo>
                    <a:pt x="2604" y="239"/>
                    <a:pt x="2632" y="240"/>
                    <a:pt x="2659" y="244"/>
                  </a:cubicBezTo>
                  <a:cubicBezTo>
                    <a:pt x="2692" y="252"/>
                    <a:pt x="2723" y="260"/>
                    <a:pt x="2752" y="260"/>
                  </a:cubicBezTo>
                  <a:cubicBezTo>
                    <a:pt x="2773" y="260"/>
                    <a:pt x="2793" y="256"/>
                    <a:pt x="2811" y="244"/>
                  </a:cubicBezTo>
                  <a:cubicBezTo>
                    <a:pt x="2843" y="223"/>
                    <a:pt x="2869" y="211"/>
                    <a:pt x="2888" y="211"/>
                  </a:cubicBezTo>
                  <a:cubicBezTo>
                    <a:pt x="2919" y="211"/>
                    <a:pt x="2934" y="240"/>
                    <a:pt x="2934" y="301"/>
                  </a:cubicBezTo>
                  <a:lnTo>
                    <a:pt x="2934" y="383"/>
                  </a:lnTo>
                  <a:cubicBezTo>
                    <a:pt x="2825" y="780"/>
                    <a:pt x="2868" y="1180"/>
                    <a:pt x="2977" y="1567"/>
                  </a:cubicBezTo>
                  <a:cubicBezTo>
                    <a:pt x="3003" y="1623"/>
                    <a:pt x="3003" y="1676"/>
                    <a:pt x="3046" y="1733"/>
                  </a:cubicBezTo>
                  <a:cubicBezTo>
                    <a:pt x="3073" y="1719"/>
                    <a:pt x="3059" y="1690"/>
                    <a:pt x="3059" y="1663"/>
                  </a:cubicBezTo>
                  <a:cubicBezTo>
                    <a:pt x="3059" y="1524"/>
                    <a:pt x="3073" y="1375"/>
                    <a:pt x="3116" y="1237"/>
                  </a:cubicBezTo>
                  <a:cubicBezTo>
                    <a:pt x="3155" y="1058"/>
                    <a:pt x="3198" y="879"/>
                    <a:pt x="3294" y="727"/>
                  </a:cubicBezTo>
                  <a:cubicBezTo>
                    <a:pt x="3306" y="690"/>
                    <a:pt x="3337" y="655"/>
                    <a:pt x="3373" y="655"/>
                  </a:cubicBezTo>
                  <a:cubicBezTo>
                    <a:pt x="3379" y="655"/>
                    <a:pt x="3384" y="656"/>
                    <a:pt x="3390" y="658"/>
                  </a:cubicBezTo>
                  <a:cubicBezTo>
                    <a:pt x="3446" y="658"/>
                    <a:pt x="3446" y="714"/>
                    <a:pt x="3460" y="754"/>
                  </a:cubicBezTo>
                  <a:lnTo>
                    <a:pt x="3460" y="810"/>
                  </a:lnTo>
                  <a:cubicBezTo>
                    <a:pt x="3417" y="989"/>
                    <a:pt x="3430" y="1180"/>
                    <a:pt x="3460" y="1359"/>
                  </a:cubicBezTo>
                  <a:cubicBezTo>
                    <a:pt x="3499" y="1706"/>
                    <a:pt x="3625" y="2020"/>
                    <a:pt x="3790" y="2324"/>
                  </a:cubicBezTo>
                  <a:cubicBezTo>
                    <a:pt x="3803" y="2338"/>
                    <a:pt x="3817" y="2381"/>
                    <a:pt x="3860" y="2381"/>
                  </a:cubicBezTo>
                  <a:cubicBezTo>
                    <a:pt x="3860" y="2298"/>
                    <a:pt x="3843" y="2215"/>
                    <a:pt x="3830" y="2133"/>
                  </a:cubicBezTo>
                  <a:cubicBezTo>
                    <a:pt x="3803" y="1981"/>
                    <a:pt x="3803" y="1828"/>
                    <a:pt x="3817" y="1676"/>
                  </a:cubicBezTo>
                  <a:cubicBezTo>
                    <a:pt x="3830" y="1637"/>
                    <a:pt x="3843" y="1580"/>
                    <a:pt x="3873" y="1541"/>
                  </a:cubicBezTo>
                  <a:cubicBezTo>
                    <a:pt x="3894" y="1527"/>
                    <a:pt x="3907" y="1490"/>
                    <a:pt x="3934" y="1490"/>
                  </a:cubicBezTo>
                  <a:cubicBezTo>
                    <a:pt x="3940" y="1490"/>
                    <a:pt x="3947" y="1493"/>
                    <a:pt x="3956" y="1498"/>
                  </a:cubicBezTo>
                  <a:cubicBezTo>
                    <a:pt x="3982" y="1511"/>
                    <a:pt x="3995" y="1554"/>
                    <a:pt x="3982" y="1594"/>
                  </a:cubicBezTo>
                  <a:cubicBezTo>
                    <a:pt x="3969" y="1637"/>
                    <a:pt x="3956" y="1676"/>
                    <a:pt x="3956" y="1733"/>
                  </a:cubicBezTo>
                  <a:cubicBezTo>
                    <a:pt x="3942" y="1981"/>
                    <a:pt x="3982" y="2215"/>
                    <a:pt x="4065" y="2450"/>
                  </a:cubicBezTo>
                  <a:cubicBezTo>
                    <a:pt x="4078" y="2434"/>
                    <a:pt x="4078" y="2420"/>
                    <a:pt x="4065" y="2407"/>
                  </a:cubicBezTo>
                  <a:cubicBezTo>
                    <a:pt x="4051" y="2285"/>
                    <a:pt x="4025" y="2159"/>
                    <a:pt x="4025" y="2037"/>
                  </a:cubicBezTo>
                  <a:cubicBezTo>
                    <a:pt x="4025" y="1967"/>
                    <a:pt x="4051" y="1911"/>
                    <a:pt x="4078" y="1842"/>
                  </a:cubicBezTo>
                  <a:cubicBezTo>
                    <a:pt x="4086" y="1817"/>
                    <a:pt x="4107" y="1807"/>
                    <a:pt x="4131" y="1807"/>
                  </a:cubicBezTo>
                  <a:cubicBezTo>
                    <a:pt x="4144" y="1807"/>
                    <a:pt x="4159" y="1810"/>
                    <a:pt x="4174" y="1815"/>
                  </a:cubicBezTo>
                  <a:cubicBezTo>
                    <a:pt x="4204" y="1828"/>
                    <a:pt x="4217" y="1871"/>
                    <a:pt x="4190" y="1898"/>
                  </a:cubicBezTo>
                  <a:cubicBezTo>
                    <a:pt x="4147" y="1954"/>
                    <a:pt x="4161" y="2007"/>
                    <a:pt x="4161" y="2076"/>
                  </a:cubicBezTo>
                  <a:cubicBezTo>
                    <a:pt x="4161" y="2298"/>
                    <a:pt x="4273" y="2503"/>
                    <a:pt x="4356" y="2711"/>
                  </a:cubicBezTo>
                  <a:cubicBezTo>
                    <a:pt x="4395" y="2834"/>
                    <a:pt x="4465" y="2946"/>
                    <a:pt x="4521" y="3069"/>
                  </a:cubicBezTo>
                  <a:cubicBezTo>
                    <a:pt x="4547" y="3125"/>
                    <a:pt x="4561" y="3178"/>
                    <a:pt x="4491" y="3234"/>
                  </a:cubicBezTo>
                  <a:cubicBezTo>
                    <a:pt x="4465" y="3260"/>
                    <a:pt x="4452" y="3317"/>
                    <a:pt x="4438" y="3360"/>
                  </a:cubicBezTo>
                  <a:cubicBezTo>
                    <a:pt x="4369" y="3482"/>
                    <a:pt x="4313" y="3621"/>
                    <a:pt x="4217" y="3730"/>
                  </a:cubicBezTo>
                  <a:cubicBezTo>
                    <a:pt x="4161" y="3799"/>
                    <a:pt x="4091" y="3869"/>
                    <a:pt x="4038" y="3965"/>
                  </a:cubicBezTo>
                  <a:cubicBezTo>
                    <a:pt x="4121" y="3938"/>
                    <a:pt x="4174" y="3882"/>
                    <a:pt x="4230" y="3826"/>
                  </a:cubicBezTo>
                  <a:cubicBezTo>
                    <a:pt x="4356" y="3717"/>
                    <a:pt x="4491" y="3608"/>
                    <a:pt x="4604" y="3482"/>
                  </a:cubicBezTo>
                  <a:cubicBezTo>
                    <a:pt x="4630" y="3455"/>
                    <a:pt x="4657" y="3412"/>
                    <a:pt x="4686" y="3386"/>
                  </a:cubicBezTo>
                  <a:cubicBezTo>
                    <a:pt x="4713" y="3373"/>
                    <a:pt x="4726" y="3373"/>
                    <a:pt x="4769" y="3373"/>
                  </a:cubicBezTo>
                  <a:cubicBezTo>
                    <a:pt x="4796" y="3386"/>
                    <a:pt x="4782" y="3412"/>
                    <a:pt x="4782" y="3442"/>
                  </a:cubicBezTo>
                  <a:cubicBezTo>
                    <a:pt x="4796" y="3482"/>
                    <a:pt x="4769" y="3508"/>
                    <a:pt x="4753" y="3538"/>
                  </a:cubicBezTo>
                  <a:cubicBezTo>
                    <a:pt x="4726" y="3578"/>
                    <a:pt x="4686" y="3621"/>
                    <a:pt x="4643" y="3647"/>
                  </a:cubicBezTo>
                  <a:cubicBezTo>
                    <a:pt x="4604" y="3703"/>
                    <a:pt x="4587" y="3730"/>
                    <a:pt x="4643" y="3786"/>
                  </a:cubicBezTo>
                  <a:cubicBezTo>
                    <a:pt x="4657" y="3813"/>
                    <a:pt x="4670" y="3856"/>
                    <a:pt x="4686" y="3882"/>
                  </a:cubicBezTo>
                  <a:cubicBezTo>
                    <a:pt x="4700" y="3869"/>
                    <a:pt x="4713" y="3869"/>
                    <a:pt x="4726" y="3856"/>
                  </a:cubicBezTo>
                  <a:cubicBezTo>
                    <a:pt x="4809" y="3743"/>
                    <a:pt x="4878" y="3621"/>
                    <a:pt x="4961" y="3495"/>
                  </a:cubicBezTo>
                  <a:cubicBezTo>
                    <a:pt x="5017" y="3412"/>
                    <a:pt x="5044" y="3330"/>
                    <a:pt x="5113" y="3260"/>
                  </a:cubicBezTo>
                  <a:lnTo>
                    <a:pt x="5113" y="3247"/>
                  </a:lnTo>
                  <a:cubicBezTo>
                    <a:pt x="5182" y="3112"/>
                    <a:pt x="5235" y="2973"/>
                    <a:pt x="5265" y="2834"/>
                  </a:cubicBezTo>
                  <a:cubicBezTo>
                    <a:pt x="5292" y="2711"/>
                    <a:pt x="5278" y="2586"/>
                    <a:pt x="5278" y="2450"/>
                  </a:cubicBezTo>
                  <a:cubicBezTo>
                    <a:pt x="5292" y="2324"/>
                    <a:pt x="5278" y="2186"/>
                    <a:pt x="5249" y="2063"/>
                  </a:cubicBezTo>
                  <a:cubicBezTo>
                    <a:pt x="5209" y="1828"/>
                    <a:pt x="5083" y="1623"/>
                    <a:pt x="4961" y="1428"/>
                  </a:cubicBezTo>
                  <a:cubicBezTo>
                    <a:pt x="4726" y="1084"/>
                    <a:pt x="4409" y="797"/>
                    <a:pt x="4065" y="562"/>
                  </a:cubicBezTo>
                  <a:cubicBezTo>
                    <a:pt x="3760" y="354"/>
                    <a:pt x="3417" y="201"/>
                    <a:pt x="3059" y="106"/>
                  </a:cubicBezTo>
                  <a:cubicBezTo>
                    <a:pt x="2907" y="66"/>
                    <a:pt x="2755" y="66"/>
                    <a:pt x="2603" y="23"/>
                  </a:cubicBezTo>
                  <a:cubicBezTo>
                    <a:pt x="2531" y="7"/>
                    <a:pt x="2459" y="1"/>
                    <a:pt x="238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35;p38">
              <a:extLst>
                <a:ext uri="{FF2B5EF4-FFF2-40B4-BE49-F238E27FC236}">
                  <a16:creationId xmlns:a16="http://schemas.microsoft.com/office/drawing/2014/main" id="{B9D770B9-6ABF-019E-0B72-5950241574DE}"/>
                </a:ext>
              </a:extLst>
            </p:cNvPr>
            <p:cNvSpPr/>
            <p:nvPr/>
          </p:nvSpPr>
          <p:spPr>
            <a:xfrm>
              <a:off x="3043706" y="4470880"/>
              <a:ext cx="108765" cy="117148"/>
            </a:xfrm>
            <a:custGeom>
              <a:avLst/>
              <a:gdLst/>
              <a:ahLst/>
              <a:cxnLst/>
              <a:rect l="l" t="t" r="r" b="b"/>
              <a:pathLst>
                <a:path w="2647" h="2851" extrusionOk="0">
                  <a:moveTo>
                    <a:pt x="497" y="0"/>
                  </a:moveTo>
                  <a:cubicBezTo>
                    <a:pt x="470" y="14"/>
                    <a:pt x="483" y="53"/>
                    <a:pt x="483" y="83"/>
                  </a:cubicBezTo>
                  <a:cubicBezTo>
                    <a:pt x="483" y="235"/>
                    <a:pt x="457" y="401"/>
                    <a:pt x="427" y="549"/>
                  </a:cubicBezTo>
                  <a:cubicBezTo>
                    <a:pt x="374" y="897"/>
                    <a:pt x="235" y="1211"/>
                    <a:pt x="57" y="1515"/>
                  </a:cubicBezTo>
                  <a:cubicBezTo>
                    <a:pt x="14" y="1598"/>
                    <a:pt x="1" y="1611"/>
                    <a:pt x="70" y="1680"/>
                  </a:cubicBezTo>
                  <a:cubicBezTo>
                    <a:pt x="166" y="1776"/>
                    <a:pt x="249" y="1902"/>
                    <a:pt x="344" y="1998"/>
                  </a:cubicBezTo>
                  <a:cubicBezTo>
                    <a:pt x="526" y="2176"/>
                    <a:pt x="718" y="2342"/>
                    <a:pt x="923" y="2481"/>
                  </a:cubicBezTo>
                  <a:cubicBezTo>
                    <a:pt x="1022" y="2550"/>
                    <a:pt x="1131" y="2590"/>
                    <a:pt x="1241" y="2633"/>
                  </a:cubicBezTo>
                  <a:cubicBezTo>
                    <a:pt x="1475" y="2729"/>
                    <a:pt x="1710" y="2838"/>
                    <a:pt x="1971" y="2851"/>
                  </a:cubicBezTo>
                  <a:cubicBezTo>
                    <a:pt x="2097" y="2851"/>
                    <a:pt x="2193" y="2851"/>
                    <a:pt x="2276" y="2755"/>
                  </a:cubicBezTo>
                  <a:cubicBezTo>
                    <a:pt x="2299" y="2732"/>
                    <a:pt x="2319" y="2717"/>
                    <a:pt x="2339" y="2717"/>
                  </a:cubicBezTo>
                  <a:cubicBezTo>
                    <a:pt x="2354" y="2717"/>
                    <a:pt x="2368" y="2724"/>
                    <a:pt x="2385" y="2742"/>
                  </a:cubicBezTo>
                  <a:cubicBezTo>
                    <a:pt x="2391" y="2748"/>
                    <a:pt x="2398" y="2752"/>
                    <a:pt x="2405" y="2752"/>
                  </a:cubicBezTo>
                  <a:cubicBezTo>
                    <a:pt x="2412" y="2752"/>
                    <a:pt x="2419" y="2748"/>
                    <a:pt x="2428" y="2742"/>
                  </a:cubicBezTo>
                  <a:cubicBezTo>
                    <a:pt x="2454" y="2715"/>
                    <a:pt x="2441" y="2699"/>
                    <a:pt x="2428" y="2686"/>
                  </a:cubicBezTo>
                  <a:cubicBezTo>
                    <a:pt x="2372" y="2646"/>
                    <a:pt x="2372" y="2603"/>
                    <a:pt x="2372" y="2534"/>
                  </a:cubicBezTo>
                  <a:cubicBezTo>
                    <a:pt x="2372" y="2451"/>
                    <a:pt x="2385" y="2368"/>
                    <a:pt x="2385" y="2286"/>
                  </a:cubicBezTo>
                  <a:cubicBezTo>
                    <a:pt x="2411" y="2067"/>
                    <a:pt x="2467" y="1859"/>
                    <a:pt x="2524" y="1667"/>
                  </a:cubicBezTo>
                  <a:cubicBezTo>
                    <a:pt x="2550" y="1528"/>
                    <a:pt x="2606" y="1406"/>
                    <a:pt x="2646" y="1267"/>
                  </a:cubicBezTo>
                  <a:lnTo>
                    <a:pt x="2646" y="1267"/>
                  </a:lnTo>
                  <a:cubicBezTo>
                    <a:pt x="2634" y="1269"/>
                    <a:pt x="2622" y="1269"/>
                    <a:pt x="2611" y="1269"/>
                  </a:cubicBezTo>
                  <a:cubicBezTo>
                    <a:pt x="2572" y="1269"/>
                    <a:pt x="2533" y="1262"/>
                    <a:pt x="2497" y="1262"/>
                  </a:cubicBezTo>
                  <a:cubicBezTo>
                    <a:pt x="2455" y="1262"/>
                    <a:pt x="2417" y="1271"/>
                    <a:pt x="2385" y="1310"/>
                  </a:cubicBezTo>
                  <a:cubicBezTo>
                    <a:pt x="2378" y="1316"/>
                    <a:pt x="2362" y="1323"/>
                    <a:pt x="2343" y="1323"/>
                  </a:cubicBezTo>
                  <a:cubicBezTo>
                    <a:pt x="2324" y="1323"/>
                    <a:pt x="2302" y="1316"/>
                    <a:pt x="2289" y="1293"/>
                  </a:cubicBezTo>
                  <a:cubicBezTo>
                    <a:pt x="2276" y="1267"/>
                    <a:pt x="2262" y="1254"/>
                    <a:pt x="2219" y="1254"/>
                  </a:cubicBezTo>
                  <a:cubicBezTo>
                    <a:pt x="2028" y="1241"/>
                    <a:pt x="1862" y="1171"/>
                    <a:pt x="1667" y="1145"/>
                  </a:cubicBezTo>
                  <a:cubicBezTo>
                    <a:pt x="1614" y="1145"/>
                    <a:pt x="1558" y="1128"/>
                    <a:pt x="1502" y="1102"/>
                  </a:cubicBezTo>
                  <a:cubicBezTo>
                    <a:pt x="1310" y="1032"/>
                    <a:pt x="1105" y="963"/>
                    <a:pt x="923" y="867"/>
                  </a:cubicBezTo>
                  <a:cubicBezTo>
                    <a:pt x="814" y="814"/>
                    <a:pt x="718" y="731"/>
                    <a:pt x="649" y="619"/>
                  </a:cubicBezTo>
                  <a:cubicBezTo>
                    <a:pt x="622" y="566"/>
                    <a:pt x="649" y="497"/>
                    <a:pt x="635" y="440"/>
                  </a:cubicBezTo>
                  <a:cubicBezTo>
                    <a:pt x="592" y="288"/>
                    <a:pt x="540" y="136"/>
                    <a:pt x="4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36;p38">
              <a:extLst>
                <a:ext uri="{FF2B5EF4-FFF2-40B4-BE49-F238E27FC236}">
                  <a16:creationId xmlns:a16="http://schemas.microsoft.com/office/drawing/2014/main" id="{1212E56D-0B35-B9D5-BF4C-3B07FD576BFB}"/>
                </a:ext>
              </a:extLst>
            </p:cNvPr>
            <p:cNvSpPr/>
            <p:nvPr/>
          </p:nvSpPr>
          <p:spPr>
            <a:xfrm>
              <a:off x="3098603" y="4743187"/>
              <a:ext cx="117312" cy="93110"/>
            </a:xfrm>
            <a:custGeom>
              <a:avLst/>
              <a:gdLst/>
              <a:ahLst/>
              <a:cxnLst/>
              <a:rect l="l" t="t" r="r" b="b"/>
              <a:pathLst>
                <a:path w="2855" h="2266" extrusionOk="0">
                  <a:moveTo>
                    <a:pt x="705" y="0"/>
                  </a:moveTo>
                  <a:cubicBezTo>
                    <a:pt x="540" y="414"/>
                    <a:pt x="331" y="801"/>
                    <a:pt x="0" y="1088"/>
                  </a:cubicBezTo>
                  <a:cubicBezTo>
                    <a:pt x="43" y="1115"/>
                    <a:pt x="100" y="1158"/>
                    <a:pt x="139" y="1198"/>
                  </a:cubicBezTo>
                  <a:cubicBezTo>
                    <a:pt x="348" y="1363"/>
                    <a:pt x="579" y="1515"/>
                    <a:pt x="801" y="1667"/>
                  </a:cubicBezTo>
                  <a:cubicBezTo>
                    <a:pt x="910" y="1737"/>
                    <a:pt x="1022" y="1819"/>
                    <a:pt x="1131" y="1875"/>
                  </a:cubicBezTo>
                  <a:cubicBezTo>
                    <a:pt x="1353" y="1998"/>
                    <a:pt x="1571" y="2094"/>
                    <a:pt x="1806" y="2163"/>
                  </a:cubicBezTo>
                  <a:cubicBezTo>
                    <a:pt x="1918" y="2206"/>
                    <a:pt x="2028" y="2259"/>
                    <a:pt x="2150" y="2259"/>
                  </a:cubicBezTo>
                  <a:cubicBezTo>
                    <a:pt x="2163" y="2263"/>
                    <a:pt x="2176" y="2266"/>
                    <a:pt x="2188" y="2266"/>
                  </a:cubicBezTo>
                  <a:cubicBezTo>
                    <a:pt x="2214" y="2266"/>
                    <a:pt x="2233" y="2252"/>
                    <a:pt x="2233" y="2206"/>
                  </a:cubicBezTo>
                  <a:cubicBezTo>
                    <a:pt x="2249" y="2123"/>
                    <a:pt x="2276" y="2041"/>
                    <a:pt x="2315" y="1971"/>
                  </a:cubicBezTo>
                  <a:cubicBezTo>
                    <a:pt x="2372" y="1889"/>
                    <a:pt x="2398" y="1793"/>
                    <a:pt x="2441" y="1710"/>
                  </a:cubicBezTo>
                  <a:cubicBezTo>
                    <a:pt x="2510" y="1515"/>
                    <a:pt x="2593" y="1323"/>
                    <a:pt x="2702" y="1158"/>
                  </a:cubicBezTo>
                  <a:cubicBezTo>
                    <a:pt x="2758" y="1075"/>
                    <a:pt x="2798" y="993"/>
                    <a:pt x="2854" y="910"/>
                  </a:cubicBezTo>
                  <a:lnTo>
                    <a:pt x="2854" y="910"/>
                  </a:lnTo>
                  <a:cubicBezTo>
                    <a:pt x="2703" y="946"/>
                    <a:pt x="2563" y="1007"/>
                    <a:pt x="2413" y="1007"/>
                  </a:cubicBezTo>
                  <a:cubicBezTo>
                    <a:pt x="2399" y="1007"/>
                    <a:pt x="2386" y="1007"/>
                    <a:pt x="2372" y="1006"/>
                  </a:cubicBezTo>
                  <a:cubicBezTo>
                    <a:pt x="2358" y="1006"/>
                    <a:pt x="2358" y="1019"/>
                    <a:pt x="2345" y="1019"/>
                  </a:cubicBezTo>
                  <a:cubicBezTo>
                    <a:pt x="2233" y="1019"/>
                    <a:pt x="2137" y="1049"/>
                    <a:pt x="2028" y="1049"/>
                  </a:cubicBezTo>
                  <a:cubicBezTo>
                    <a:pt x="1889" y="1049"/>
                    <a:pt x="1753" y="1019"/>
                    <a:pt x="1614" y="979"/>
                  </a:cubicBezTo>
                  <a:cubicBezTo>
                    <a:pt x="1379" y="910"/>
                    <a:pt x="1188" y="784"/>
                    <a:pt x="1036" y="592"/>
                  </a:cubicBezTo>
                  <a:cubicBezTo>
                    <a:pt x="910" y="414"/>
                    <a:pt x="814" y="222"/>
                    <a:pt x="7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37;p38">
              <a:extLst>
                <a:ext uri="{FF2B5EF4-FFF2-40B4-BE49-F238E27FC236}">
                  <a16:creationId xmlns:a16="http://schemas.microsoft.com/office/drawing/2014/main" id="{2F41A262-0C04-D990-3D4F-C310A17A5F09}"/>
                </a:ext>
              </a:extLst>
            </p:cNvPr>
            <p:cNvSpPr/>
            <p:nvPr/>
          </p:nvSpPr>
          <p:spPr>
            <a:xfrm>
              <a:off x="3106616" y="4607219"/>
              <a:ext cx="40268" cy="72277"/>
            </a:xfrm>
            <a:custGeom>
              <a:avLst/>
              <a:gdLst/>
              <a:ahLst/>
              <a:cxnLst/>
              <a:rect l="l" t="t" r="r" b="b"/>
              <a:pathLst>
                <a:path w="980" h="1759" extrusionOk="0">
                  <a:moveTo>
                    <a:pt x="729" y="0"/>
                  </a:moveTo>
                  <a:cubicBezTo>
                    <a:pt x="716" y="0"/>
                    <a:pt x="702" y="1"/>
                    <a:pt x="688" y="3"/>
                  </a:cubicBezTo>
                  <a:cubicBezTo>
                    <a:pt x="649" y="16"/>
                    <a:pt x="593" y="29"/>
                    <a:pt x="550" y="29"/>
                  </a:cubicBezTo>
                  <a:cubicBezTo>
                    <a:pt x="384" y="72"/>
                    <a:pt x="288" y="168"/>
                    <a:pt x="219" y="307"/>
                  </a:cubicBezTo>
                  <a:cubicBezTo>
                    <a:pt x="179" y="389"/>
                    <a:pt x="153" y="485"/>
                    <a:pt x="123" y="568"/>
                  </a:cubicBezTo>
                  <a:cubicBezTo>
                    <a:pt x="70" y="720"/>
                    <a:pt x="14" y="856"/>
                    <a:pt x="14" y="1021"/>
                  </a:cubicBezTo>
                  <a:cubicBezTo>
                    <a:pt x="1" y="1186"/>
                    <a:pt x="27" y="1339"/>
                    <a:pt x="123" y="1477"/>
                  </a:cubicBezTo>
                  <a:cubicBezTo>
                    <a:pt x="148" y="1518"/>
                    <a:pt x="163" y="1539"/>
                    <a:pt x="184" y="1539"/>
                  </a:cubicBezTo>
                  <a:cubicBezTo>
                    <a:pt x="200" y="1539"/>
                    <a:pt x="219" y="1528"/>
                    <a:pt x="249" y="1504"/>
                  </a:cubicBezTo>
                  <a:cubicBezTo>
                    <a:pt x="288" y="1477"/>
                    <a:pt x="318" y="1448"/>
                    <a:pt x="371" y="1434"/>
                  </a:cubicBezTo>
                  <a:cubicBezTo>
                    <a:pt x="401" y="1434"/>
                    <a:pt x="440" y="1434"/>
                    <a:pt x="454" y="1491"/>
                  </a:cubicBezTo>
                  <a:cubicBezTo>
                    <a:pt x="467" y="1530"/>
                    <a:pt x="440" y="1547"/>
                    <a:pt x="414" y="1560"/>
                  </a:cubicBezTo>
                  <a:cubicBezTo>
                    <a:pt x="401" y="1560"/>
                    <a:pt x="384" y="1560"/>
                    <a:pt x="384" y="1573"/>
                  </a:cubicBezTo>
                  <a:cubicBezTo>
                    <a:pt x="345" y="1600"/>
                    <a:pt x="288" y="1630"/>
                    <a:pt x="288" y="1669"/>
                  </a:cubicBezTo>
                  <a:cubicBezTo>
                    <a:pt x="302" y="1712"/>
                    <a:pt x="358" y="1725"/>
                    <a:pt x="401" y="1752"/>
                  </a:cubicBezTo>
                  <a:cubicBezTo>
                    <a:pt x="421" y="1756"/>
                    <a:pt x="436" y="1759"/>
                    <a:pt x="448" y="1759"/>
                  </a:cubicBezTo>
                  <a:cubicBezTo>
                    <a:pt x="475" y="1759"/>
                    <a:pt x="483" y="1744"/>
                    <a:pt x="483" y="1696"/>
                  </a:cubicBezTo>
                  <a:cubicBezTo>
                    <a:pt x="497" y="1600"/>
                    <a:pt x="483" y="1504"/>
                    <a:pt x="523" y="1421"/>
                  </a:cubicBezTo>
                  <a:cubicBezTo>
                    <a:pt x="579" y="1282"/>
                    <a:pt x="536" y="1160"/>
                    <a:pt x="536" y="1008"/>
                  </a:cubicBezTo>
                  <a:lnTo>
                    <a:pt x="536" y="1008"/>
                  </a:lnTo>
                  <a:cubicBezTo>
                    <a:pt x="483" y="1051"/>
                    <a:pt x="427" y="1091"/>
                    <a:pt x="401" y="1147"/>
                  </a:cubicBezTo>
                  <a:cubicBezTo>
                    <a:pt x="387" y="1179"/>
                    <a:pt x="368" y="1204"/>
                    <a:pt x="340" y="1204"/>
                  </a:cubicBezTo>
                  <a:cubicBezTo>
                    <a:pt x="333" y="1204"/>
                    <a:pt x="326" y="1203"/>
                    <a:pt x="318" y="1200"/>
                  </a:cubicBezTo>
                  <a:cubicBezTo>
                    <a:pt x="275" y="1173"/>
                    <a:pt x="262" y="1147"/>
                    <a:pt x="275" y="1104"/>
                  </a:cubicBezTo>
                  <a:cubicBezTo>
                    <a:pt x="275" y="1064"/>
                    <a:pt x="288" y="1021"/>
                    <a:pt x="331" y="995"/>
                  </a:cubicBezTo>
                  <a:cubicBezTo>
                    <a:pt x="371" y="952"/>
                    <a:pt x="414" y="899"/>
                    <a:pt x="483" y="869"/>
                  </a:cubicBezTo>
                  <a:cubicBezTo>
                    <a:pt x="536" y="843"/>
                    <a:pt x="579" y="816"/>
                    <a:pt x="566" y="747"/>
                  </a:cubicBezTo>
                  <a:lnTo>
                    <a:pt x="566" y="525"/>
                  </a:lnTo>
                  <a:cubicBezTo>
                    <a:pt x="579" y="429"/>
                    <a:pt x="536" y="346"/>
                    <a:pt x="467" y="290"/>
                  </a:cubicBezTo>
                  <a:cubicBezTo>
                    <a:pt x="440" y="264"/>
                    <a:pt x="414" y="237"/>
                    <a:pt x="440" y="194"/>
                  </a:cubicBezTo>
                  <a:cubicBezTo>
                    <a:pt x="452" y="170"/>
                    <a:pt x="470" y="163"/>
                    <a:pt x="489" y="163"/>
                  </a:cubicBezTo>
                  <a:cubicBezTo>
                    <a:pt x="512" y="163"/>
                    <a:pt x="535" y="174"/>
                    <a:pt x="550" y="181"/>
                  </a:cubicBezTo>
                  <a:cubicBezTo>
                    <a:pt x="606" y="237"/>
                    <a:pt x="675" y="290"/>
                    <a:pt x="702" y="360"/>
                  </a:cubicBezTo>
                  <a:cubicBezTo>
                    <a:pt x="745" y="472"/>
                    <a:pt x="745" y="595"/>
                    <a:pt x="745" y="704"/>
                  </a:cubicBezTo>
                  <a:cubicBezTo>
                    <a:pt x="798" y="608"/>
                    <a:pt x="827" y="499"/>
                    <a:pt x="867" y="403"/>
                  </a:cubicBezTo>
                  <a:cubicBezTo>
                    <a:pt x="910" y="333"/>
                    <a:pt x="936" y="264"/>
                    <a:pt x="963" y="194"/>
                  </a:cubicBezTo>
                  <a:cubicBezTo>
                    <a:pt x="963" y="168"/>
                    <a:pt x="979" y="125"/>
                    <a:pt x="950" y="98"/>
                  </a:cubicBezTo>
                  <a:cubicBezTo>
                    <a:pt x="889" y="38"/>
                    <a:pt x="819"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38;p38">
              <a:extLst>
                <a:ext uri="{FF2B5EF4-FFF2-40B4-BE49-F238E27FC236}">
                  <a16:creationId xmlns:a16="http://schemas.microsoft.com/office/drawing/2014/main" id="{F20FF771-2629-6D4A-7B9C-3D775E70F5A0}"/>
                </a:ext>
              </a:extLst>
            </p:cNvPr>
            <p:cNvSpPr/>
            <p:nvPr/>
          </p:nvSpPr>
          <p:spPr>
            <a:xfrm>
              <a:off x="3263418" y="4684058"/>
              <a:ext cx="64059" cy="65580"/>
            </a:xfrm>
            <a:custGeom>
              <a:avLst/>
              <a:gdLst/>
              <a:ahLst/>
              <a:cxnLst/>
              <a:rect l="l" t="t" r="r" b="b"/>
              <a:pathLst>
                <a:path w="1559" h="1596" extrusionOk="0">
                  <a:moveTo>
                    <a:pt x="1496" y="1"/>
                  </a:moveTo>
                  <a:cubicBezTo>
                    <a:pt x="1481" y="1"/>
                    <a:pt x="1472" y="15"/>
                    <a:pt x="1462" y="34"/>
                  </a:cubicBezTo>
                  <a:cubicBezTo>
                    <a:pt x="1433" y="47"/>
                    <a:pt x="1419" y="74"/>
                    <a:pt x="1393" y="90"/>
                  </a:cubicBezTo>
                  <a:cubicBezTo>
                    <a:pt x="1310" y="156"/>
                    <a:pt x="1214" y="226"/>
                    <a:pt x="1132" y="295"/>
                  </a:cubicBezTo>
                  <a:cubicBezTo>
                    <a:pt x="1158" y="322"/>
                    <a:pt x="1185" y="308"/>
                    <a:pt x="1214" y="322"/>
                  </a:cubicBezTo>
                  <a:cubicBezTo>
                    <a:pt x="1297" y="338"/>
                    <a:pt x="1337" y="391"/>
                    <a:pt x="1380" y="474"/>
                  </a:cubicBezTo>
                  <a:cubicBezTo>
                    <a:pt x="1393" y="487"/>
                    <a:pt x="1393" y="517"/>
                    <a:pt x="1363" y="543"/>
                  </a:cubicBezTo>
                  <a:cubicBezTo>
                    <a:pt x="1352" y="554"/>
                    <a:pt x="1341" y="559"/>
                    <a:pt x="1329" y="559"/>
                  </a:cubicBezTo>
                  <a:cubicBezTo>
                    <a:pt x="1314" y="559"/>
                    <a:pt x="1298" y="551"/>
                    <a:pt x="1280" y="543"/>
                  </a:cubicBezTo>
                  <a:cubicBezTo>
                    <a:pt x="1267" y="543"/>
                    <a:pt x="1254" y="530"/>
                    <a:pt x="1254" y="517"/>
                  </a:cubicBezTo>
                  <a:cubicBezTo>
                    <a:pt x="1232" y="485"/>
                    <a:pt x="1200" y="476"/>
                    <a:pt x="1166" y="476"/>
                  </a:cubicBezTo>
                  <a:cubicBezTo>
                    <a:pt x="1140" y="476"/>
                    <a:pt x="1113" y="481"/>
                    <a:pt x="1089" y="487"/>
                  </a:cubicBezTo>
                  <a:cubicBezTo>
                    <a:pt x="980" y="517"/>
                    <a:pt x="897" y="600"/>
                    <a:pt x="814" y="652"/>
                  </a:cubicBezTo>
                  <a:cubicBezTo>
                    <a:pt x="784" y="669"/>
                    <a:pt x="784" y="682"/>
                    <a:pt x="814" y="722"/>
                  </a:cubicBezTo>
                  <a:cubicBezTo>
                    <a:pt x="841" y="752"/>
                    <a:pt x="884" y="805"/>
                    <a:pt x="867" y="848"/>
                  </a:cubicBezTo>
                  <a:cubicBezTo>
                    <a:pt x="854" y="943"/>
                    <a:pt x="827" y="1026"/>
                    <a:pt x="771" y="1109"/>
                  </a:cubicBezTo>
                  <a:cubicBezTo>
                    <a:pt x="752" y="1137"/>
                    <a:pt x="733" y="1161"/>
                    <a:pt x="703" y="1161"/>
                  </a:cubicBezTo>
                  <a:cubicBezTo>
                    <a:pt x="692" y="1161"/>
                    <a:pt x="678" y="1157"/>
                    <a:pt x="662" y="1148"/>
                  </a:cubicBezTo>
                  <a:cubicBezTo>
                    <a:pt x="593" y="1122"/>
                    <a:pt x="619" y="1066"/>
                    <a:pt x="649" y="1026"/>
                  </a:cubicBezTo>
                  <a:cubicBezTo>
                    <a:pt x="675" y="970"/>
                    <a:pt x="675" y="917"/>
                    <a:pt x="702" y="861"/>
                  </a:cubicBezTo>
                  <a:cubicBezTo>
                    <a:pt x="702" y="818"/>
                    <a:pt x="689" y="805"/>
                    <a:pt x="662" y="791"/>
                  </a:cubicBezTo>
                  <a:cubicBezTo>
                    <a:pt x="656" y="785"/>
                    <a:pt x="650" y="782"/>
                    <a:pt x="645" y="782"/>
                  </a:cubicBezTo>
                  <a:cubicBezTo>
                    <a:pt x="628" y="782"/>
                    <a:pt x="616" y="808"/>
                    <a:pt x="606" y="818"/>
                  </a:cubicBezTo>
                  <a:cubicBezTo>
                    <a:pt x="510" y="900"/>
                    <a:pt x="441" y="1013"/>
                    <a:pt x="358" y="1122"/>
                  </a:cubicBezTo>
                  <a:cubicBezTo>
                    <a:pt x="262" y="1261"/>
                    <a:pt x="153" y="1370"/>
                    <a:pt x="40" y="1479"/>
                  </a:cubicBezTo>
                  <a:cubicBezTo>
                    <a:pt x="1" y="1522"/>
                    <a:pt x="27" y="1535"/>
                    <a:pt x="57" y="1549"/>
                  </a:cubicBezTo>
                  <a:cubicBezTo>
                    <a:pt x="140" y="1592"/>
                    <a:pt x="236" y="1562"/>
                    <a:pt x="331" y="1592"/>
                  </a:cubicBezTo>
                  <a:cubicBezTo>
                    <a:pt x="336" y="1594"/>
                    <a:pt x="340" y="1595"/>
                    <a:pt x="343" y="1595"/>
                  </a:cubicBezTo>
                  <a:cubicBezTo>
                    <a:pt x="358" y="1595"/>
                    <a:pt x="360" y="1573"/>
                    <a:pt x="371" y="1549"/>
                  </a:cubicBezTo>
                  <a:cubicBezTo>
                    <a:pt x="388" y="1496"/>
                    <a:pt x="401" y="1439"/>
                    <a:pt x="414" y="1383"/>
                  </a:cubicBezTo>
                  <a:cubicBezTo>
                    <a:pt x="422" y="1358"/>
                    <a:pt x="436" y="1349"/>
                    <a:pt x="456" y="1349"/>
                  </a:cubicBezTo>
                  <a:cubicBezTo>
                    <a:pt x="468" y="1349"/>
                    <a:pt x="481" y="1352"/>
                    <a:pt x="497" y="1357"/>
                  </a:cubicBezTo>
                  <a:cubicBezTo>
                    <a:pt x="536" y="1383"/>
                    <a:pt x="553" y="1413"/>
                    <a:pt x="536" y="1453"/>
                  </a:cubicBezTo>
                  <a:cubicBezTo>
                    <a:pt x="536" y="1496"/>
                    <a:pt x="510" y="1535"/>
                    <a:pt x="523" y="1592"/>
                  </a:cubicBezTo>
                  <a:cubicBezTo>
                    <a:pt x="593" y="1592"/>
                    <a:pt x="662" y="1578"/>
                    <a:pt x="718" y="1535"/>
                  </a:cubicBezTo>
                  <a:cubicBezTo>
                    <a:pt x="841" y="1453"/>
                    <a:pt x="950" y="1344"/>
                    <a:pt x="1049" y="1205"/>
                  </a:cubicBezTo>
                  <a:cubicBezTo>
                    <a:pt x="1198" y="970"/>
                    <a:pt x="1350" y="735"/>
                    <a:pt x="1446" y="487"/>
                  </a:cubicBezTo>
                  <a:cubicBezTo>
                    <a:pt x="1502" y="351"/>
                    <a:pt x="1545" y="213"/>
                    <a:pt x="1545" y="60"/>
                  </a:cubicBezTo>
                  <a:cubicBezTo>
                    <a:pt x="1558" y="34"/>
                    <a:pt x="1528" y="21"/>
                    <a:pt x="1515" y="8"/>
                  </a:cubicBezTo>
                  <a:cubicBezTo>
                    <a:pt x="1508" y="3"/>
                    <a:pt x="1502" y="1"/>
                    <a:pt x="1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39;p38">
              <a:extLst>
                <a:ext uri="{FF2B5EF4-FFF2-40B4-BE49-F238E27FC236}">
                  <a16:creationId xmlns:a16="http://schemas.microsoft.com/office/drawing/2014/main" id="{5F171B16-C0C4-0640-427A-198688949327}"/>
                </a:ext>
              </a:extLst>
            </p:cNvPr>
            <p:cNvSpPr/>
            <p:nvPr/>
          </p:nvSpPr>
          <p:spPr>
            <a:xfrm>
              <a:off x="3035817" y="4538803"/>
              <a:ext cx="99643" cy="63361"/>
            </a:xfrm>
            <a:custGeom>
              <a:avLst/>
              <a:gdLst/>
              <a:ahLst/>
              <a:cxnLst/>
              <a:rect l="l" t="t" r="r" b="b"/>
              <a:pathLst>
                <a:path w="2425" h="1542" extrusionOk="0">
                  <a:moveTo>
                    <a:pt x="40" y="1"/>
                  </a:moveTo>
                  <a:cubicBezTo>
                    <a:pt x="14" y="123"/>
                    <a:pt x="1" y="236"/>
                    <a:pt x="1" y="358"/>
                  </a:cubicBezTo>
                  <a:cubicBezTo>
                    <a:pt x="1" y="385"/>
                    <a:pt x="14" y="401"/>
                    <a:pt x="27" y="428"/>
                  </a:cubicBezTo>
                  <a:cubicBezTo>
                    <a:pt x="153" y="550"/>
                    <a:pt x="262" y="702"/>
                    <a:pt x="427" y="785"/>
                  </a:cubicBezTo>
                  <a:cubicBezTo>
                    <a:pt x="636" y="910"/>
                    <a:pt x="841" y="1019"/>
                    <a:pt x="1062" y="1129"/>
                  </a:cubicBezTo>
                  <a:cubicBezTo>
                    <a:pt x="1280" y="1228"/>
                    <a:pt x="1489" y="1363"/>
                    <a:pt x="1724" y="1433"/>
                  </a:cubicBezTo>
                  <a:cubicBezTo>
                    <a:pt x="1833" y="1459"/>
                    <a:pt x="1958" y="1489"/>
                    <a:pt x="2068" y="1502"/>
                  </a:cubicBezTo>
                  <a:cubicBezTo>
                    <a:pt x="2112" y="1502"/>
                    <a:pt x="2157" y="1486"/>
                    <a:pt x="2197" y="1486"/>
                  </a:cubicBezTo>
                  <a:cubicBezTo>
                    <a:pt x="2232" y="1486"/>
                    <a:pt x="2263" y="1498"/>
                    <a:pt x="2289" y="1542"/>
                  </a:cubicBezTo>
                  <a:lnTo>
                    <a:pt x="2316" y="1542"/>
                  </a:lnTo>
                  <a:cubicBezTo>
                    <a:pt x="2398" y="1542"/>
                    <a:pt x="2425" y="1489"/>
                    <a:pt x="2425" y="1393"/>
                  </a:cubicBezTo>
                  <a:lnTo>
                    <a:pt x="2425" y="1393"/>
                  </a:lnTo>
                  <a:cubicBezTo>
                    <a:pt x="2357" y="1409"/>
                    <a:pt x="2286" y="1417"/>
                    <a:pt x="2214" y="1417"/>
                  </a:cubicBezTo>
                  <a:cubicBezTo>
                    <a:pt x="2112" y="1417"/>
                    <a:pt x="2007" y="1402"/>
                    <a:pt x="1902" y="1377"/>
                  </a:cubicBezTo>
                  <a:cubicBezTo>
                    <a:pt x="1763" y="1350"/>
                    <a:pt x="1654" y="1281"/>
                    <a:pt x="1515" y="1228"/>
                  </a:cubicBezTo>
                  <a:cubicBezTo>
                    <a:pt x="1310" y="1145"/>
                    <a:pt x="1089" y="1046"/>
                    <a:pt x="897" y="910"/>
                  </a:cubicBezTo>
                  <a:cubicBezTo>
                    <a:pt x="649" y="715"/>
                    <a:pt x="414" y="510"/>
                    <a:pt x="236" y="249"/>
                  </a:cubicBezTo>
                  <a:cubicBezTo>
                    <a:pt x="222" y="219"/>
                    <a:pt x="193" y="193"/>
                    <a:pt x="166" y="193"/>
                  </a:cubicBezTo>
                  <a:cubicBezTo>
                    <a:pt x="110" y="193"/>
                    <a:pt x="83" y="153"/>
                    <a:pt x="70" y="97"/>
                  </a:cubicBezTo>
                  <a:cubicBezTo>
                    <a:pt x="57" y="70"/>
                    <a:pt x="57" y="27"/>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0;p38">
              <a:extLst>
                <a:ext uri="{FF2B5EF4-FFF2-40B4-BE49-F238E27FC236}">
                  <a16:creationId xmlns:a16="http://schemas.microsoft.com/office/drawing/2014/main" id="{23F2B318-C2D9-061F-D712-53026B926BDE}"/>
                </a:ext>
              </a:extLst>
            </p:cNvPr>
            <p:cNvSpPr/>
            <p:nvPr/>
          </p:nvSpPr>
          <p:spPr>
            <a:xfrm>
              <a:off x="3346051" y="4794140"/>
              <a:ext cx="22189" cy="44213"/>
            </a:xfrm>
            <a:custGeom>
              <a:avLst/>
              <a:gdLst/>
              <a:ahLst/>
              <a:cxnLst/>
              <a:rect l="l" t="t" r="r" b="b"/>
              <a:pathLst>
                <a:path w="540" h="1076" extrusionOk="0">
                  <a:moveTo>
                    <a:pt x="0" y="1"/>
                  </a:moveTo>
                  <a:cubicBezTo>
                    <a:pt x="113" y="387"/>
                    <a:pt x="278" y="731"/>
                    <a:pt x="496" y="1075"/>
                  </a:cubicBezTo>
                  <a:cubicBezTo>
                    <a:pt x="510" y="1006"/>
                    <a:pt x="539" y="950"/>
                    <a:pt x="510" y="897"/>
                  </a:cubicBezTo>
                  <a:cubicBezTo>
                    <a:pt x="427" y="758"/>
                    <a:pt x="344" y="635"/>
                    <a:pt x="278" y="510"/>
                  </a:cubicBezTo>
                  <a:cubicBezTo>
                    <a:pt x="195" y="387"/>
                    <a:pt x="166" y="249"/>
                    <a:pt x="139" y="110"/>
                  </a:cubicBezTo>
                  <a:cubicBezTo>
                    <a:pt x="113" y="1"/>
                    <a:pt x="126" y="1"/>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1;p38">
              <a:extLst>
                <a:ext uri="{FF2B5EF4-FFF2-40B4-BE49-F238E27FC236}">
                  <a16:creationId xmlns:a16="http://schemas.microsoft.com/office/drawing/2014/main" id="{36FD2E71-EC11-6A96-1B89-5F71240B1410}"/>
                </a:ext>
              </a:extLst>
            </p:cNvPr>
            <p:cNvSpPr/>
            <p:nvPr/>
          </p:nvSpPr>
          <p:spPr>
            <a:xfrm>
              <a:off x="3255529" y="4752844"/>
              <a:ext cx="15820" cy="12820"/>
            </a:xfrm>
            <a:custGeom>
              <a:avLst/>
              <a:gdLst/>
              <a:ahLst/>
              <a:cxnLst/>
              <a:rect l="l" t="t" r="r" b="b"/>
              <a:pathLst>
                <a:path w="385" h="312" extrusionOk="0">
                  <a:moveTo>
                    <a:pt x="84" y="0"/>
                  </a:moveTo>
                  <a:lnTo>
                    <a:pt x="84" y="0"/>
                  </a:lnTo>
                  <a:cubicBezTo>
                    <a:pt x="1" y="166"/>
                    <a:pt x="1" y="218"/>
                    <a:pt x="110" y="288"/>
                  </a:cubicBezTo>
                  <a:cubicBezTo>
                    <a:pt x="140" y="303"/>
                    <a:pt x="167" y="311"/>
                    <a:pt x="192" y="311"/>
                  </a:cubicBezTo>
                  <a:cubicBezTo>
                    <a:pt x="259" y="311"/>
                    <a:pt x="315" y="256"/>
                    <a:pt x="385" y="136"/>
                  </a:cubicBezTo>
                  <a:cubicBezTo>
                    <a:pt x="289" y="109"/>
                    <a:pt x="179" y="96"/>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2;p38">
              <a:extLst>
                <a:ext uri="{FF2B5EF4-FFF2-40B4-BE49-F238E27FC236}">
                  <a16:creationId xmlns:a16="http://schemas.microsoft.com/office/drawing/2014/main" id="{ECBFF93E-160D-ABCB-6E85-1F530B3AEDAB}"/>
                </a:ext>
              </a:extLst>
            </p:cNvPr>
            <p:cNvSpPr/>
            <p:nvPr/>
          </p:nvSpPr>
          <p:spPr>
            <a:xfrm>
              <a:off x="3113396" y="4682579"/>
              <a:ext cx="12409" cy="8588"/>
            </a:xfrm>
            <a:custGeom>
              <a:avLst/>
              <a:gdLst/>
              <a:ahLst/>
              <a:cxnLst/>
              <a:rect l="l" t="t" r="r" b="b"/>
              <a:pathLst>
                <a:path w="302" h="209" extrusionOk="0">
                  <a:moveTo>
                    <a:pt x="27" y="1"/>
                  </a:moveTo>
                  <a:cubicBezTo>
                    <a:pt x="1" y="70"/>
                    <a:pt x="1" y="110"/>
                    <a:pt x="27" y="166"/>
                  </a:cubicBezTo>
                  <a:cubicBezTo>
                    <a:pt x="27" y="192"/>
                    <a:pt x="41" y="209"/>
                    <a:pt x="54" y="209"/>
                  </a:cubicBezTo>
                  <a:cubicBezTo>
                    <a:pt x="137" y="192"/>
                    <a:pt x="206" y="166"/>
                    <a:pt x="275" y="126"/>
                  </a:cubicBezTo>
                  <a:cubicBezTo>
                    <a:pt x="289" y="110"/>
                    <a:pt x="302" y="70"/>
                    <a:pt x="262" y="70"/>
                  </a:cubicBezTo>
                  <a:cubicBezTo>
                    <a:pt x="180" y="70"/>
                    <a:pt x="110" y="2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3;p38">
              <a:extLst>
                <a:ext uri="{FF2B5EF4-FFF2-40B4-BE49-F238E27FC236}">
                  <a16:creationId xmlns:a16="http://schemas.microsoft.com/office/drawing/2014/main" id="{7CFAD7FA-A045-097B-0BD6-6965903FBA17}"/>
                </a:ext>
              </a:extLst>
            </p:cNvPr>
            <p:cNvSpPr/>
            <p:nvPr/>
          </p:nvSpPr>
          <p:spPr>
            <a:xfrm>
              <a:off x="3298468" y="4623737"/>
              <a:ext cx="2917" cy="3452"/>
            </a:xfrm>
            <a:custGeom>
              <a:avLst/>
              <a:gdLst/>
              <a:ahLst/>
              <a:cxnLst/>
              <a:rect l="l" t="t" r="r" b="b"/>
              <a:pathLst>
                <a:path w="71" h="84" extrusionOk="0">
                  <a:moveTo>
                    <a:pt x="31" y="1"/>
                  </a:moveTo>
                  <a:cubicBezTo>
                    <a:pt x="1" y="40"/>
                    <a:pt x="44" y="40"/>
                    <a:pt x="57" y="83"/>
                  </a:cubicBezTo>
                  <a:cubicBezTo>
                    <a:pt x="70" y="40"/>
                    <a:pt x="57" y="14"/>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4;p38">
              <a:extLst>
                <a:ext uri="{FF2B5EF4-FFF2-40B4-BE49-F238E27FC236}">
                  <a16:creationId xmlns:a16="http://schemas.microsoft.com/office/drawing/2014/main" id="{9D718D1B-1334-A0B9-7390-8F9E972822B1}"/>
                </a:ext>
              </a:extLst>
            </p:cNvPr>
            <p:cNvSpPr/>
            <p:nvPr/>
          </p:nvSpPr>
          <p:spPr>
            <a:xfrm>
              <a:off x="3308125" y="4626613"/>
              <a:ext cx="1151" cy="2753"/>
            </a:xfrm>
            <a:custGeom>
              <a:avLst/>
              <a:gdLst/>
              <a:ahLst/>
              <a:cxnLst/>
              <a:rect l="l" t="t" r="r" b="b"/>
              <a:pathLst>
                <a:path w="28" h="67" extrusionOk="0">
                  <a:moveTo>
                    <a:pt x="1" y="0"/>
                  </a:moveTo>
                  <a:cubicBezTo>
                    <a:pt x="1" y="27"/>
                    <a:pt x="1" y="40"/>
                    <a:pt x="27" y="53"/>
                  </a:cubicBezTo>
                  <a:lnTo>
                    <a:pt x="27" y="53"/>
                  </a:lnTo>
                  <a:cubicBezTo>
                    <a:pt x="26" y="31"/>
                    <a:pt x="23" y="11"/>
                    <a:pt x="1" y="0"/>
                  </a:cubicBezTo>
                  <a:close/>
                  <a:moveTo>
                    <a:pt x="27" y="53"/>
                  </a:moveTo>
                  <a:cubicBezTo>
                    <a:pt x="27" y="57"/>
                    <a:pt x="27" y="62"/>
                    <a:pt x="27" y="66"/>
                  </a:cubicBezTo>
                  <a:lnTo>
                    <a:pt x="27" y="53"/>
                  </a:lnTo>
                  <a:cubicBezTo>
                    <a:pt x="27" y="53"/>
                    <a:pt x="27" y="53"/>
                    <a:pt x="27"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45;p38">
              <a:extLst>
                <a:ext uri="{FF2B5EF4-FFF2-40B4-BE49-F238E27FC236}">
                  <a16:creationId xmlns:a16="http://schemas.microsoft.com/office/drawing/2014/main" id="{81C21187-DBC7-9567-78DF-90D3672BB11A}"/>
                </a:ext>
              </a:extLst>
            </p:cNvPr>
            <p:cNvSpPr/>
            <p:nvPr/>
          </p:nvSpPr>
          <p:spPr>
            <a:xfrm>
              <a:off x="3309234" y="4628791"/>
              <a:ext cx="1233" cy="1808"/>
            </a:xfrm>
            <a:custGeom>
              <a:avLst/>
              <a:gdLst/>
              <a:ahLst/>
              <a:cxnLst/>
              <a:rect l="l" t="t" r="r" b="b"/>
              <a:pathLst>
                <a:path w="30" h="44" extrusionOk="0">
                  <a:moveTo>
                    <a:pt x="0" y="0"/>
                  </a:moveTo>
                  <a:lnTo>
                    <a:pt x="0" y="13"/>
                  </a:lnTo>
                  <a:cubicBezTo>
                    <a:pt x="0" y="13"/>
                    <a:pt x="0" y="13"/>
                    <a:pt x="1" y="13"/>
                  </a:cubicBezTo>
                  <a:lnTo>
                    <a:pt x="1" y="13"/>
                  </a:lnTo>
                  <a:cubicBezTo>
                    <a:pt x="2" y="23"/>
                    <a:pt x="5" y="34"/>
                    <a:pt x="17" y="43"/>
                  </a:cubicBezTo>
                  <a:cubicBezTo>
                    <a:pt x="17" y="43"/>
                    <a:pt x="30" y="30"/>
                    <a:pt x="17" y="30"/>
                  </a:cubicBezTo>
                  <a:cubicBezTo>
                    <a:pt x="17" y="18"/>
                    <a:pt x="17" y="8"/>
                    <a:pt x="11" y="8"/>
                  </a:cubicBezTo>
                  <a:cubicBezTo>
                    <a:pt x="8" y="8"/>
                    <a:pt x="5" y="9"/>
                    <a:pt x="1" y="13"/>
                  </a:cubicBezTo>
                  <a:lnTo>
                    <a:pt x="1" y="13"/>
                  </a:lnTo>
                  <a:cubicBezTo>
                    <a:pt x="0" y="8"/>
                    <a:pt x="0" y="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46;p38">
              <a:extLst>
                <a:ext uri="{FF2B5EF4-FFF2-40B4-BE49-F238E27FC236}">
                  <a16:creationId xmlns:a16="http://schemas.microsoft.com/office/drawing/2014/main" id="{8D38A6FC-E0E3-1916-BCB6-BDD0C19C92B5}"/>
                </a:ext>
              </a:extLst>
            </p:cNvPr>
            <p:cNvSpPr/>
            <p:nvPr/>
          </p:nvSpPr>
          <p:spPr>
            <a:xfrm>
              <a:off x="3295633" y="4630558"/>
              <a:ext cx="1808" cy="1644"/>
            </a:xfrm>
            <a:custGeom>
              <a:avLst/>
              <a:gdLst/>
              <a:ahLst/>
              <a:cxnLst/>
              <a:rect l="l" t="t" r="r" b="b"/>
              <a:pathLst>
                <a:path w="44" h="40" extrusionOk="0">
                  <a:moveTo>
                    <a:pt x="0" y="0"/>
                  </a:moveTo>
                  <a:cubicBezTo>
                    <a:pt x="0" y="27"/>
                    <a:pt x="17" y="40"/>
                    <a:pt x="43" y="40"/>
                  </a:cubicBezTo>
                  <a:cubicBezTo>
                    <a:pt x="30" y="27"/>
                    <a:pt x="17" y="1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47;p38">
              <a:extLst>
                <a:ext uri="{FF2B5EF4-FFF2-40B4-BE49-F238E27FC236}">
                  <a16:creationId xmlns:a16="http://schemas.microsoft.com/office/drawing/2014/main" id="{63672E1A-E22D-2BEA-CB1F-D2C7D3995405}"/>
                </a:ext>
              </a:extLst>
            </p:cNvPr>
            <p:cNvSpPr/>
            <p:nvPr/>
          </p:nvSpPr>
          <p:spPr>
            <a:xfrm>
              <a:off x="3310426" y="4633393"/>
              <a:ext cx="1685" cy="2219"/>
            </a:xfrm>
            <a:custGeom>
              <a:avLst/>
              <a:gdLst/>
              <a:ahLst/>
              <a:cxnLst/>
              <a:rect l="l" t="t" r="r" b="b"/>
              <a:pathLst>
                <a:path w="41" h="54" extrusionOk="0">
                  <a:moveTo>
                    <a:pt x="1" y="0"/>
                  </a:moveTo>
                  <a:cubicBezTo>
                    <a:pt x="14" y="14"/>
                    <a:pt x="1" y="40"/>
                    <a:pt x="27" y="53"/>
                  </a:cubicBezTo>
                  <a:cubicBezTo>
                    <a:pt x="14" y="27"/>
                    <a:pt x="4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48;p38">
              <a:extLst>
                <a:ext uri="{FF2B5EF4-FFF2-40B4-BE49-F238E27FC236}">
                  <a16:creationId xmlns:a16="http://schemas.microsoft.com/office/drawing/2014/main" id="{E456BF4F-C94B-CA6C-61C8-7D13D9C58B86}"/>
                </a:ext>
              </a:extLst>
            </p:cNvPr>
            <p:cNvSpPr/>
            <p:nvPr/>
          </p:nvSpPr>
          <p:spPr>
            <a:xfrm>
              <a:off x="3061252" y="4453910"/>
              <a:ext cx="1233" cy="575"/>
            </a:xfrm>
            <a:custGeom>
              <a:avLst/>
              <a:gdLst/>
              <a:ahLst/>
              <a:cxnLst/>
              <a:rect l="l" t="t" r="r" b="b"/>
              <a:pathLst>
                <a:path w="30" h="14" extrusionOk="0">
                  <a:moveTo>
                    <a:pt x="17" y="0"/>
                  </a:moveTo>
                  <a:cubicBezTo>
                    <a:pt x="17" y="13"/>
                    <a:pt x="17" y="13"/>
                    <a:pt x="0" y="13"/>
                  </a:cubicBezTo>
                  <a:lnTo>
                    <a:pt x="30" y="13"/>
                  </a:lnTo>
                  <a:cubicBezTo>
                    <a:pt x="30" y="0"/>
                    <a:pt x="17"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49;p38">
              <a:extLst>
                <a:ext uri="{FF2B5EF4-FFF2-40B4-BE49-F238E27FC236}">
                  <a16:creationId xmlns:a16="http://schemas.microsoft.com/office/drawing/2014/main" id="{E80DC1AE-19C3-DE87-C1E1-409BC90F8E28}"/>
                </a:ext>
              </a:extLst>
            </p:cNvPr>
            <p:cNvSpPr/>
            <p:nvPr/>
          </p:nvSpPr>
          <p:spPr>
            <a:xfrm>
              <a:off x="3063553" y="4465703"/>
              <a:ext cx="575" cy="1274"/>
            </a:xfrm>
            <a:custGeom>
              <a:avLst/>
              <a:gdLst/>
              <a:ahLst/>
              <a:cxnLst/>
              <a:rect l="l" t="t" r="r" b="b"/>
              <a:pathLst>
                <a:path w="14" h="31" extrusionOk="0">
                  <a:moveTo>
                    <a:pt x="14" y="1"/>
                  </a:moveTo>
                  <a:cubicBezTo>
                    <a:pt x="0" y="1"/>
                    <a:pt x="0" y="14"/>
                    <a:pt x="0" y="14"/>
                  </a:cubicBezTo>
                  <a:cubicBezTo>
                    <a:pt x="0" y="14"/>
                    <a:pt x="0" y="31"/>
                    <a:pt x="14" y="31"/>
                  </a:cubicBezTo>
                  <a:lnTo>
                    <a:pt x="14" y="14"/>
                  </a:ln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0;p38">
              <a:extLst>
                <a:ext uri="{FF2B5EF4-FFF2-40B4-BE49-F238E27FC236}">
                  <a16:creationId xmlns:a16="http://schemas.microsoft.com/office/drawing/2014/main" id="{3E322E69-7C8B-93DE-B534-7CE9708CE24D}"/>
                </a:ext>
              </a:extLst>
            </p:cNvPr>
            <p:cNvSpPr/>
            <p:nvPr/>
          </p:nvSpPr>
          <p:spPr>
            <a:xfrm>
              <a:off x="3063553" y="4469113"/>
              <a:ext cx="575" cy="575"/>
            </a:xfrm>
            <a:custGeom>
              <a:avLst/>
              <a:gdLst/>
              <a:ahLst/>
              <a:cxnLst/>
              <a:rect l="l" t="t" r="r" b="b"/>
              <a:pathLst>
                <a:path w="14" h="14" extrusionOk="0">
                  <a:moveTo>
                    <a:pt x="0" y="0"/>
                  </a:moveTo>
                  <a:cubicBezTo>
                    <a:pt x="0" y="14"/>
                    <a:pt x="14" y="14"/>
                    <a:pt x="14" y="14"/>
                  </a:cubicBez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1;p38">
              <a:extLst>
                <a:ext uri="{FF2B5EF4-FFF2-40B4-BE49-F238E27FC236}">
                  <a16:creationId xmlns:a16="http://schemas.microsoft.com/office/drawing/2014/main" id="{9A2396B9-0ADD-1131-5128-C4F4603DF19F}"/>
                </a:ext>
              </a:extLst>
            </p:cNvPr>
            <p:cNvSpPr/>
            <p:nvPr/>
          </p:nvSpPr>
          <p:spPr>
            <a:xfrm>
              <a:off x="3309891" y="4632161"/>
              <a:ext cx="1151" cy="1274"/>
            </a:xfrm>
            <a:custGeom>
              <a:avLst/>
              <a:gdLst/>
              <a:ahLst/>
              <a:cxnLst/>
              <a:rect l="l" t="t" r="r" b="b"/>
              <a:pathLst>
                <a:path w="28" h="31" extrusionOk="0">
                  <a:moveTo>
                    <a:pt x="14" y="1"/>
                  </a:moveTo>
                  <a:cubicBezTo>
                    <a:pt x="1" y="1"/>
                    <a:pt x="14" y="14"/>
                    <a:pt x="14" y="30"/>
                  </a:cubicBezTo>
                  <a:cubicBezTo>
                    <a:pt x="14" y="14"/>
                    <a:pt x="27" y="1"/>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2;p38">
              <a:extLst>
                <a:ext uri="{FF2B5EF4-FFF2-40B4-BE49-F238E27FC236}">
                  <a16:creationId xmlns:a16="http://schemas.microsoft.com/office/drawing/2014/main" id="{D05CCBE9-7E98-0DA4-8A78-54B0A0C211D0}"/>
                </a:ext>
              </a:extLst>
            </p:cNvPr>
            <p:cNvSpPr/>
            <p:nvPr/>
          </p:nvSpPr>
          <p:spPr>
            <a:xfrm>
              <a:off x="3312603" y="4637338"/>
              <a:ext cx="41" cy="575"/>
            </a:xfrm>
            <a:custGeom>
              <a:avLst/>
              <a:gdLst/>
              <a:ahLst/>
              <a:cxnLst/>
              <a:rect l="l" t="t" r="r" b="b"/>
              <a:pathLst>
                <a:path w="1" h="14" extrusionOk="0">
                  <a:moveTo>
                    <a:pt x="1" y="14"/>
                  </a:moveTo>
                  <a:lnTo>
                    <a:pt x="1" y="14"/>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3;p38">
              <a:extLst>
                <a:ext uri="{FF2B5EF4-FFF2-40B4-BE49-F238E27FC236}">
                  <a16:creationId xmlns:a16="http://schemas.microsoft.com/office/drawing/2014/main" id="{EDCC0351-A1AB-AB55-A409-CB693F3C4A92}"/>
                </a:ext>
              </a:extLst>
            </p:cNvPr>
            <p:cNvSpPr/>
            <p:nvPr/>
          </p:nvSpPr>
          <p:spPr>
            <a:xfrm>
              <a:off x="3137188" y="4636105"/>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4;p38">
              <a:extLst>
                <a:ext uri="{FF2B5EF4-FFF2-40B4-BE49-F238E27FC236}">
                  <a16:creationId xmlns:a16="http://schemas.microsoft.com/office/drawing/2014/main" id="{BA4A163C-3751-F519-3191-CC1B6A79352C}"/>
                </a:ext>
              </a:extLst>
            </p:cNvPr>
            <p:cNvSpPr/>
            <p:nvPr/>
          </p:nvSpPr>
          <p:spPr>
            <a:xfrm>
              <a:off x="3311535" y="4635571"/>
              <a:ext cx="41" cy="41"/>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55;p38">
              <a:extLst>
                <a:ext uri="{FF2B5EF4-FFF2-40B4-BE49-F238E27FC236}">
                  <a16:creationId xmlns:a16="http://schemas.microsoft.com/office/drawing/2014/main" id="{62D4D226-2996-AD19-952D-7F1FF856BA08}"/>
                </a:ext>
              </a:extLst>
            </p:cNvPr>
            <p:cNvSpPr/>
            <p:nvPr/>
          </p:nvSpPr>
          <p:spPr>
            <a:xfrm>
              <a:off x="3293455" y="4694536"/>
              <a:ext cx="41" cy="575"/>
            </a:xfrm>
            <a:custGeom>
              <a:avLst/>
              <a:gdLst/>
              <a:ahLst/>
              <a:cxnLst/>
              <a:rect l="l" t="t" r="r" b="b"/>
              <a:pathLst>
                <a:path w="1" h="14" extrusionOk="0">
                  <a:moveTo>
                    <a:pt x="1" y="14"/>
                  </a:moveTo>
                  <a:lnTo>
                    <a:pt x="1" y="1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56;p38">
              <a:extLst>
                <a:ext uri="{FF2B5EF4-FFF2-40B4-BE49-F238E27FC236}">
                  <a16:creationId xmlns:a16="http://schemas.microsoft.com/office/drawing/2014/main" id="{4584D467-E38C-3908-9AE2-BB7637DE68BB}"/>
                </a:ext>
              </a:extLst>
            </p:cNvPr>
            <p:cNvSpPr/>
            <p:nvPr/>
          </p:nvSpPr>
          <p:spPr>
            <a:xfrm>
              <a:off x="3308659" y="4696714"/>
              <a:ext cx="41" cy="41"/>
            </a:xfrm>
            <a:custGeom>
              <a:avLst/>
              <a:gdLst/>
              <a:ahLst/>
              <a:cxnLst/>
              <a:rect l="l" t="t" r="r" b="b"/>
              <a:pathLst>
                <a:path w="1" h="1" extrusionOk="0">
                  <a:moveTo>
                    <a:pt x="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57;p38">
              <a:extLst>
                <a:ext uri="{FF2B5EF4-FFF2-40B4-BE49-F238E27FC236}">
                  <a16:creationId xmlns:a16="http://schemas.microsoft.com/office/drawing/2014/main" id="{F116A888-C03B-907C-7240-F4F860E89435}"/>
                </a:ext>
              </a:extLst>
            </p:cNvPr>
            <p:cNvSpPr/>
            <p:nvPr/>
          </p:nvSpPr>
          <p:spPr>
            <a:xfrm>
              <a:off x="3296290" y="4702426"/>
              <a:ext cx="616" cy="575"/>
            </a:xfrm>
            <a:custGeom>
              <a:avLst/>
              <a:gdLst/>
              <a:ahLst/>
              <a:cxnLst/>
              <a:rect l="l" t="t" r="r" b="b"/>
              <a:pathLst>
                <a:path w="15" h="14" extrusionOk="0">
                  <a:moveTo>
                    <a:pt x="1" y="0"/>
                  </a:moveTo>
                  <a:lnTo>
                    <a:pt x="1" y="14"/>
                  </a:lnTo>
                  <a:cubicBezTo>
                    <a:pt x="1" y="0"/>
                    <a:pt x="14" y="0"/>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58;p38">
              <a:extLst>
                <a:ext uri="{FF2B5EF4-FFF2-40B4-BE49-F238E27FC236}">
                  <a16:creationId xmlns:a16="http://schemas.microsoft.com/office/drawing/2014/main" id="{E86EA83A-D55F-A3E3-1969-75627696942B}"/>
                </a:ext>
              </a:extLst>
            </p:cNvPr>
            <p:cNvSpPr/>
            <p:nvPr/>
          </p:nvSpPr>
          <p:spPr>
            <a:xfrm>
              <a:off x="3296290" y="4702426"/>
              <a:ext cx="41" cy="575"/>
            </a:xfrm>
            <a:custGeom>
              <a:avLst/>
              <a:gdLst/>
              <a:ahLst/>
              <a:cxnLst/>
              <a:rect l="l" t="t" r="r" b="b"/>
              <a:pathLst>
                <a:path w="1" h="14" extrusionOk="0">
                  <a:moveTo>
                    <a:pt x="1" y="0"/>
                  </a:moveTo>
                  <a:lnTo>
                    <a:pt x="1" y="14"/>
                  </a:lnTo>
                  <a:lnTo>
                    <a:pt x="1"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59;p38">
              <a:extLst>
                <a:ext uri="{FF2B5EF4-FFF2-40B4-BE49-F238E27FC236}">
                  <a16:creationId xmlns:a16="http://schemas.microsoft.com/office/drawing/2014/main" id="{FE09C946-E4B4-4E90-8408-B38C9EA0136C}"/>
                </a:ext>
              </a:extLst>
            </p:cNvPr>
            <p:cNvSpPr/>
            <p:nvPr/>
          </p:nvSpPr>
          <p:spPr>
            <a:xfrm>
              <a:off x="3519289" y="4684346"/>
              <a:ext cx="575" cy="575"/>
            </a:xfrm>
            <a:custGeom>
              <a:avLst/>
              <a:gdLst/>
              <a:ahLst/>
              <a:cxnLst/>
              <a:rect l="l" t="t" r="r" b="b"/>
              <a:pathLst>
                <a:path w="14" h="14" extrusionOk="0">
                  <a:moveTo>
                    <a:pt x="14" y="1"/>
                  </a:moveTo>
                  <a:cubicBezTo>
                    <a:pt x="14" y="14"/>
                    <a:pt x="1" y="14"/>
                    <a:pt x="14" y="14"/>
                  </a:cubicBezTo>
                  <a:lnTo>
                    <a:pt x="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0;p38">
              <a:extLst>
                <a:ext uri="{FF2B5EF4-FFF2-40B4-BE49-F238E27FC236}">
                  <a16:creationId xmlns:a16="http://schemas.microsoft.com/office/drawing/2014/main" id="{98CF6B16-EB89-60FB-4AD0-088D2F6F28D5}"/>
                </a:ext>
              </a:extLst>
            </p:cNvPr>
            <p:cNvSpPr/>
            <p:nvPr/>
          </p:nvSpPr>
          <p:spPr>
            <a:xfrm>
              <a:off x="3324027" y="4721040"/>
              <a:ext cx="1151" cy="699"/>
            </a:xfrm>
            <a:custGeom>
              <a:avLst/>
              <a:gdLst/>
              <a:ahLst/>
              <a:cxnLst/>
              <a:rect l="l" t="t" r="r" b="b"/>
              <a:pathLst>
                <a:path w="28" h="17" extrusionOk="0">
                  <a:moveTo>
                    <a:pt x="27" y="0"/>
                  </a:moveTo>
                  <a:cubicBezTo>
                    <a:pt x="14" y="0"/>
                    <a:pt x="1" y="0"/>
                    <a:pt x="1" y="17"/>
                  </a:cubicBezTo>
                  <a:cubicBezTo>
                    <a:pt x="14" y="17"/>
                    <a:pt x="27" y="17"/>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1;p38">
              <a:extLst>
                <a:ext uri="{FF2B5EF4-FFF2-40B4-BE49-F238E27FC236}">
                  <a16:creationId xmlns:a16="http://schemas.microsoft.com/office/drawing/2014/main" id="{4FBFAA2D-C463-E884-47F3-9E0E8D425A14}"/>
                </a:ext>
              </a:extLst>
            </p:cNvPr>
            <p:cNvSpPr/>
            <p:nvPr/>
          </p:nvSpPr>
          <p:spPr>
            <a:xfrm>
              <a:off x="3323492" y="4721697"/>
              <a:ext cx="575" cy="1151"/>
            </a:xfrm>
            <a:custGeom>
              <a:avLst/>
              <a:gdLst/>
              <a:ahLst/>
              <a:cxnLst/>
              <a:rect l="l" t="t" r="r" b="b"/>
              <a:pathLst>
                <a:path w="14" h="28" extrusionOk="0">
                  <a:moveTo>
                    <a:pt x="14" y="1"/>
                  </a:moveTo>
                  <a:lnTo>
                    <a:pt x="0" y="27"/>
                  </a:lnTo>
                  <a:cubicBezTo>
                    <a:pt x="14" y="14"/>
                    <a:pt x="14" y="14"/>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2;p38">
              <a:extLst>
                <a:ext uri="{FF2B5EF4-FFF2-40B4-BE49-F238E27FC236}">
                  <a16:creationId xmlns:a16="http://schemas.microsoft.com/office/drawing/2014/main" id="{5ADDCC00-5C6C-685F-4632-A11481209FA3}"/>
                </a:ext>
              </a:extLst>
            </p:cNvPr>
            <p:cNvSpPr/>
            <p:nvPr/>
          </p:nvSpPr>
          <p:spPr>
            <a:xfrm>
              <a:off x="3322794" y="4722807"/>
              <a:ext cx="740" cy="41"/>
            </a:xfrm>
            <a:custGeom>
              <a:avLst/>
              <a:gdLst/>
              <a:ahLst/>
              <a:cxnLst/>
              <a:rect l="l" t="t" r="r" b="b"/>
              <a:pathLst>
                <a:path w="18" h="1" extrusionOk="0">
                  <a:moveTo>
                    <a:pt x="17"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3;p38">
              <a:extLst>
                <a:ext uri="{FF2B5EF4-FFF2-40B4-BE49-F238E27FC236}">
                  <a16:creationId xmlns:a16="http://schemas.microsoft.com/office/drawing/2014/main" id="{EF2E931F-0C35-7C51-D454-39B6320E1F31}"/>
                </a:ext>
              </a:extLst>
            </p:cNvPr>
            <p:cNvSpPr/>
            <p:nvPr/>
          </p:nvSpPr>
          <p:spPr>
            <a:xfrm>
              <a:off x="3522700" y="4723341"/>
              <a:ext cx="575" cy="575"/>
            </a:xfrm>
            <a:custGeom>
              <a:avLst/>
              <a:gdLst/>
              <a:ahLst/>
              <a:cxnLst/>
              <a:rect l="l" t="t" r="r" b="b"/>
              <a:pathLst>
                <a:path w="14" h="14" extrusionOk="0">
                  <a:moveTo>
                    <a:pt x="0" y="1"/>
                  </a:moveTo>
                  <a:lnTo>
                    <a:pt x="0" y="14"/>
                  </a:lnTo>
                  <a:lnTo>
                    <a:pt x="13" y="14"/>
                  </a:lnTo>
                  <a:lnTo>
                    <a:pt x="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4;p38">
              <a:extLst>
                <a:ext uri="{FF2B5EF4-FFF2-40B4-BE49-F238E27FC236}">
                  <a16:creationId xmlns:a16="http://schemas.microsoft.com/office/drawing/2014/main" id="{4D810C62-BC71-B539-21D1-EED0DABA7572}"/>
                </a:ext>
              </a:extLst>
            </p:cNvPr>
            <p:cNvSpPr/>
            <p:nvPr/>
          </p:nvSpPr>
          <p:spPr>
            <a:xfrm>
              <a:off x="3312603" y="4603356"/>
              <a:ext cx="740" cy="575"/>
            </a:xfrm>
            <a:custGeom>
              <a:avLst/>
              <a:gdLst/>
              <a:ahLst/>
              <a:cxnLst/>
              <a:rect l="l" t="t" r="r" b="b"/>
              <a:pathLst>
                <a:path w="18" h="14" extrusionOk="0">
                  <a:moveTo>
                    <a:pt x="1" y="1"/>
                  </a:moveTo>
                  <a:cubicBezTo>
                    <a:pt x="1" y="14"/>
                    <a:pt x="1" y="14"/>
                    <a:pt x="17" y="14"/>
                  </a:cubicBezTo>
                  <a:cubicBezTo>
                    <a:pt x="17" y="1"/>
                    <a:pt x="17"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65;p38">
              <a:extLst>
                <a:ext uri="{FF2B5EF4-FFF2-40B4-BE49-F238E27FC236}">
                  <a16:creationId xmlns:a16="http://schemas.microsoft.com/office/drawing/2014/main" id="{5147384C-6186-6712-346E-4E141C105D00}"/>
                </a:ext>
              </a:extLst>
            </p:cNvPr>
            <p:cNvSpPr/>
            <p:nvPr/>
          </p:nvSpPr>
          <p:spPr>
            <a:xfrm>
              <a:off x="3135421" y="4595344"/>
              <a:ext cx="575" cy="740"/>
            </a:xfrm>
            <a:custGeom>
              <a:avLst/>
              <a:gdLst/>
              <a:ahLst/>
              <a:cxnLst/>
              <a:rect l="l" t="t" r="r" b="b"/>
              <a:pathLst>
                <a:path w="14" h="18" extrusionOk="0">
                  <a:moveTo>
                    <a:pt x="1" y="1"/>
                  </a:moveTo>
                  <a:lnTo>
                    <a:pt x="1" y="17"/>
                  </a:lnTo>
                  <a:cubicBezTo>
                    <a:pt x="14" y="17"/>
                    <a:pt x="14" y="17"/>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66;p38">
              <a:extLst>
                <a:ext uri="{FF2B5EF4-FFF2-40B4-BE49-F238E27FC236}">
                  <a16:creationId xmlns:a16="http://schemas.microsoft.com/office/drawing/2014/main" id="{A1C7605A-9DB4-ABCA-A960-8DA3BFA708A0}"/>
                </a:ext>
              </a:extLst>
            </p:cNvPr>
            <p:cNvSpPr/>
            <p:nvPr/>
          </p:nvSpPr>
          <p:spPr>
            <a:xfrm>
              <a:off x="3250392" y="4757323"/>
              <a:ext cx="411" cy="288"/>
            </a:xfrm>
            <a:custGeom>
              <a:avLst/>
              <a:gdLst/>
              <a:ahLst/>
              <a:cxnLst/>
              <a:rect l="l" t="t" r="r" b="b"/>
              <a:pathLst>
                <a:path w="10" h="7" extrusionOk="0">
                  <a:moveTo>
                    <a:pt x="0" y="0"/>
                  </a:moveTo>
                  <a:cubicBezTo>
                    <a:pt x="0" y="5"/>
                    <a:pt x="2" y="6"/>
                    <a:pt x="3" y="6"/>
                  </a:cubicBezTo>
                  <a:cubicBezTo>
                    <a:pt x="6" y="6"/>
                    <a:pt x="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67;p38">
              <a:extLst>
                <a:ext uri="{FF2B5EF4-FFF2-40B4-BE49-F238E27FC236}">
                  <a16:creationId xmlns:a16="http://schemas.microsoft.com/office/drawing/2014/main" id="{48F61996-A1F4-D90A-A714-EA2535C9466A}"/>
                </a:ext>
              </a:extLst>
            </p:cNvPr>
            <p:cNvSpPr/>
            <p:nvPr/>
          </p:nvSpPr>
          <p:spPr>
            <a:xfrm>
              <a:off x="3351188" y="4659363"/>
              <a:ext cx="1151" cy="575"/>
            </a:xfrm>
            <a:custGeom>
              <a:avLst/>
              <a:gdLst/>
              <a:ahLst/>
              <a:cxnLst/>
              <a:rect l="l" t="t" r="r" b="b"/>
              <a:pathLst>
                <a:path w="28" h="14" extrusionOk="0">
                  <a:moveTo>
                    <a:pt x="1" y="0"/>
                  </a:moveTo>
                  <a:lnTo>
                    <a:pt x="1" y="13"/>
                  </a:lnTo>
                  <a:cubicBezTo>
                    <a:pt x="1" y="13"/>
                    <a:pt x="27"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68;p38">
              <a:extLst>
                <a:ext uri="{FF2B5EF4-FFF2-40B4-BE49-F238E27FC236}">
                  <a16:creationId xmlns:a16="http://schemas.microsoft.com/office/drawing/2014/main" id="{25A80693-F39F-76FC-CA5A-6FF606829789}"/>
                </a:ext>
              </a:extLst>
            </p:cNvPr>
            <p:cNvSpPr/>
            <p:nvPr/>
          </p:nvSpPr>
          <p:spPr>
            <a:xfrm>
              <a:off x="3052829" y="4571018"/>
              <a:ext cx="575" cy="575"/>
            </a:xfrm>
            <a:custGeom>
              <a:avLst/>
              <a:gdLst/>
              <a:ahLst/>
              <a:cxnLst/>
              <a:rect l="l" t="t" r="r" b="b"/>
              <a:pathLst>
                <a:path w="14" h="14" extrusionOk="0">
                  <a:moveTo>
                    <a:pt x="13" y="1"/>
                  </a:moveTo>
                  <a:lnTo>
                    <a:pt x="0" y="14"/>
                  </a:lnTo>
                  <a:cubicBezTo>
                    <a:pt x="13" y="14"/>
                    <a:pt x="13"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69;p38">
              <a:extLst>
                <a:ext uri="{FF2B5EF4-FFF2-40B4-BE49-F238E27FC236}">
                  <a16:creationId xmlns:a16="http://schemas.microsoft.com/office/drawing/2014/main" id="{8AFD6286-F0C4-9B56-2893-A0AC47B9BBC5}"/>
                </a:ext>
              </a:extLst>
            </p:cNvPr>
            <p:cNvSpPr/>
            <p:nvPr/>
          </p:nvSpPr>
          <p:spPr>
            <a:xfrm>
              <a:off x="3090180" y="4826355"/>
              <a:ext cx="575" cy="329"/>
            </a:xfrm>
            <a:custGeom>
              <a:avLst/>
              <a:gdLst/>
              <a:ahLst/>
              <a:cxnLst/>
              <a:rect l="l" t="t" r="r" b="b"/>
              <a:pathLst>
                <a:path w="14" h="8" extrusionOk="0">
                  <a:moveTo>
                    <a:pt x="0" y="0"/>
                  </a:moveTo>
                  <a:cubicBezTo>
                    <a:pt x="9" y="0"/>
                    <a:pt x="12" y="8"/>
                    <a:pt x="13" y="8"/>
                  </a:cubicBezTo>
                  <a:cubicBezTo>
                    <a:pt x="14" y="8"/>
                    <a:pt x="14" y="6"/>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0;p38">
              <a:extLst>
                <a:ext uri="{FF2B5EF4-FFF2-40B4-BE49-F238E27FC236}">
                  <a16:creationId xmlns:a16="http://schemas.microsoft.com/office/drawing/2014/main" id="{35A24C6F-4415-C10F-040A-2F7682BCBEED}"/>
                </a:ext>
              </a:extLst>
            </p:cNvPr>
            <p:cNvSpPr/>
            <p:nvPr/>
          </p:nvSpPr>
          <p:spPr>
            <a:xfrm>
              <a:off x="3463324" y="4860994"/>
              <a:ext cx="575" cy="288"/>
            </a:xfrm>
            <a:custGeom>
              <a:avLst/>
              <a:gdLst/>
              <a:ahLst/>
              <a:cxnLst/>
              <a:rect l="l" t="t" r="r" b="b"/>
              <a:pathLst>
                <a:path w="14" h="7" extrusionOk="0">
                  <a:moveTo>
                    <a:pt x="0" y="1"/>
                  </a:moveTo>
                  <a:cubicBezTo>
                    <a:pt x="9" y="1"/>
                    <a:pt x="12" y="6"/>
                    <a:pt x="13" y="6"/>
                  </a:cubicBezTo>
                  <a:cubicBezTo>
                    <a:pt x="13" y="6"/>
                    <a:pt x="13" y="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1;p38">
              <a:extLst>
                <a:ext uri="{FF2B5EF4-FFF2-40B4-BE49-F238E27FC236}">
                  <a16:creationId xmlns:a16="http://schemas.microsoft.com/office/drawing/2014/main" id="{B10C5C97-CAD0-F99C-85D4-CA2D79B897B5}"/>
                </a:ext>
              </a:extLst>
            </p:cNvPr>
            <p:cNvSpPr/>
            <p:nvPr/>
          </p:nvSpPr>
          <p:spPr>
            <a:xfrm>
              <a:off x="3152966" y="4506465"/>
              <a:ext cx="699" cy="616"/>
            </a:xfrm>
            <a:custGeom>
              <a:avLst/>
              <a:gdLst/>
              <a:ahLst/>
              <a:cxnLst/>
              <a:rect l="l" t="t" r="r" b="b"/>
              <a:pathLst>
                <a:path w="17" h="15" extrusionOk="0">
                  <a:moveTo>
                    <a:pt x="17" y="1"/>
                  </a:moveTo>
                  <a:cubicBezTo>
                    <a:pt x="0" y="1"/>
                    <a:pt x="17" y="14"/>
                    <a:pt x="17" y="14"/>
                  </a:cubicBezTo>
                  <a:lnTo>
                    <a:pt x="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2;p38">
              <a:extLst>
                <a:ext uri="{FF2B5EF4-FFF2-40B4-BE49-F238E27FC236}">
                  <a16:creationId xmlns:a16="http://schemas.microsoft.com/office/drawing/2014/main" id="{9799CFAE-7C2A-4993-10AF-232983411DF9}"/>
                </a:ext>
              </a:extLst>
            </p:cNvPr>
            <p:cNvSpPr/>
            <p:nvPr/>
          </p:nvSpPr>
          <p:spPr>
            <a:xfrm>
              <a:off x="3494429" y="4880677"/>
              <a:ext cx="41" cy="1274"/>
            </a:xfrm>
            <a:custGeom>
              <a:avLst/>
              <a:gdLst/>
              <a:ahLst/>
              <a:cxnLst/>
              <a:rect l="l" t="t" r="r" b="b"/>
              <a:pathLst>
                <a:path w="1" h="31" extrusionOk="0">
                  <a:moveTo>
                    <a:pt x="0" y="1"/>
                  </a:moveTo>
                  <a:lnTo>
                    <a:pt x="0" y="31"/>
                  </a:lnTo>
                  <a:lnTo>
                    <a:pt x="0" y="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3;p38">
              <a:extLst>
                <a:ext uri="{FF2B5EF4-FFF2-40B4-BE49-F238E27FC236}">
                  <a16:creationId xmlns:a16="http://schemas.microsoft.com/office/drawing/2014/main" id="{B321DC90-88D6-D77E-C473-64FE5883FF32}"/>
                </a:ext>
              </a:extLst>
            </p:cNvPr>
            <p:cNvSpPr/>
            <p:nvPr/>
          </p:nvSpPr>
          <p:spPr>
            <a:xfrm>
              <a:off x="3064087" y="4469647"/>
              <a:ext cx="1274" cy="1274"/>
            </a:xfrm>
            <a:custGeom>
              <a:avLst/>
              <a:gdLst/>
              <a:ahLst/>
              <a:cxnLst/>
              <a:rect l="l" t="t" r="r" b="b"/>
              <a:pathLst>
                <a:path w="31" h="31" extrusionOk="0">
                  <a:moveTo>
                    <a:pt x="1" y="1"/>
                  </a:moveTo>
                  <a:lnTo>
                    <a:pt x="1" y="30"/>
                  </a:lnTo>
                  <a:cubicBezTo>
                    <a:pt x="14" y="17"/>
                    <a:pt x="30" y="1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4;p38">
              <a:extLst>
                <a:ext uri="{FF2B5EF4-FFF2-40B4-BE49-F238E27FC236}">
                  <a16:creationId xmlns:a16="http://schemas.microsoft.com/office/drawing/2014/main" id="{49972C9E-2C76-56FB-B51D-8BB35F7BB887}"/>
                </a:ext>
              </a:extLst>
            </p:cNvPr>
            <p:cNvSpPr/>
            <p:nvPr/>
          </p:nvSpPr>
          <p:spPr>
            <a:xfrm>
              <a:off x="3046007" y="4263660"/>
              <a:ext cx="575" cy="575"/>
            </a:xfrm>
            <a:custGeom>
              <a:avLst/>
              <a:gdLst/>
              <a:ahLst/>
              <a:cxnLst/>
              <a:rect l="l" t="t" r="r" b="b"/>
              <a:pathLst>
                <a:path w="14" h="14" extrusionOk="0">
                  <a:moveTo>
                    <a:pt x="1" y="1"/>
                  </a:moveTo>
                  <a:lnTo>
                    <a:pt x="1" y="14"/>
                  </a:lnTo>
                  <a:lnTo>
                    <a:pt x="14" y="14"/>
                  </a:lnTo>
                  <a:cubicBezTo>
                    <a:pt x="14" y="14"/>
                    <a:pt x="1" y="1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675;p38">
              <a:extLst>
                <a:ext uri="{FF2B5EF4-FFF2-40B4-BE49-F238E27FC236}">
                  <a16:creationId xmlns:a16="http://schemas.microsoft.com/office/drawing/2014/main" id="{B6766594-409A-04E4-DE93-17DE732E3E7C}"/>
                </a:ext>
              </a:extLst>
            </p:cNvPr>
            <p:cNvSpPr/>
            <p:nvPr/>
          </p:nvSpPr>
          <p:spPr>
            <a:xfrm>
              <a:off x="3081633" y="4316667"/>
              <a:ext cx="67963" cy="29955"/>
            </a:xfrm>
            <a:custGeom>
              <a:avLst/>
              <a:gdLst/>
              <a:ahLst/>
              <a:cxnLst/>
              <a:rect l="l" t="t" r="r" b="b"/>
              <a:pathLst>
                <a:path w="1654" h="729" extrusionOk="0">
                  <a:moveTo>
                    <a:pt x="1054" y="1"/>
                  </a:moveTo>
                  <a:cubicBezTo>
                    <a:pt x="1039" y="1"/>
                    <a:pt x="1024" y="2"/>
                    <a:pt x="1009" y="3"/>
                  </a:cubicBezTo>
                  <a:cubicBezTo>
                    <a:pt x="979" y="3"/>
                    <a:pt x="953" y="3"/>
                    <a:pt x="926" y="20"/>
                  </a:cubicBezTo>
                  <a:cubicBezTo>
                    <a:pt x="691" y="86"/>
                    <a:pt x="470" y="169"/>
                    <a:pt x="265" y="308"/>
                  </a:cubicBezTo>
                  <a:cubicBezTo>
                    <a:pt x="195" y="334"/>
                    <a:pt x="152" y="390"/>
                    <a:pt x="99" y="433"/>
                  </a:cubicBezTo>
                  <a:cubicBezTo>
                    <a:pt x="56" y="486"/>
                    <a:pt x="70" y="543"/>
                    <a:pt x="43" y="599"/>
                  </a:cubicBezTo>
                  <a:cubicBezTo>
                    <a:pt x="30" y="638"/>
                    <a:pt x="0" y="665"/>
                    <a:pt x="43" y="708"/>
                  </a:cubicBezTo>
                  <a:cubicBezTo>
                    <a:pt x="58" y="722"/>
                    <a:pt x="73" y="728"/>
                    <a:pt x="87" y="728"/>
                  </a:cubicBezTo>
                  <a:cubicBezTo>
                    <a:pt x="112" y="728"/>
                    <a:pt x="136" y="711"/>
                    <a:pt x="152" y="695"/>
                  </a:cubicBezTo>
                  <a:cubicBezTo>
                    <a:pt x="430" y="556"/>
                    <a:pt x="718" y="447"/>
                    <a:pt x="1022" y="390"/>
                  </a:cubicBezTo>
                  <a:cubicBezTo>
                    <a:pt x="1062" y="377"/>
                    <a:pt x="1118" y="377"/>
                    <a:pt x="1158" y="377"/>
                  </a:cubicBezTo>
                  <a:cubicBezTo>
                    <a:pt x="1240" y="404"/>
                    <a:pt x="1339" y="417"/>
                    <a:pt x="1406" y="460"/>
                  </a:cubicBezTo>
                  <a:cubicBezTo>
                    <a:pt x="1423" y="467"/>
                    <a:pt x="1439" y="475"/>
                    <a:pt x="1454" y="475"/>
                  </a:cubicBezTo>
                  <a:cubicBezTo>
                    <a:pt x="1466" y="475"/>
                    <a:pt x="1477" y="471"/>
                    <a:pt x="1488" y="460"/>
                  </a:cubicBezTo>
                  <a:cubicBezTo>
                    <a:pt x="1531" y="417"/>
                    <a:pt x="1488" y="390"/>
                    <a:pt x="1475" y="364"/>
                  </a:cubicBezTo>
                  <a:cubicBezTo>
                    <a:pt x="1544" y="364"/>
                    <a:pt x="1571" y="321"/>
                    <a:pt x="1558" y="268"/>
                  </a:cubicBezTo>
                  <a:cubicBezTo>
                    <a:pt x="1558" y="252"/>
                    <a:pt x="1544" y="252"/>
                    <a:pt x="1544" y="238"/>
                  </a:cubicBezTo>
                  <a:lnTo>
                    <a:pt x="1558" y="238"/>
                  </a:lnTo>
                  <a:lnTo>
                    <a:pt x="1571" y="252"/>
                  </a:lnTo>
                  <a:cubicBezTo>
                    <a:pt x="1582" y="252"/>
                    <a:pt x="1594" y="254"/>
                    <a:pt x="1606" y="254"/>
                  </a:cubicBezTo>
                  <a:cubicBezTo>
                    <a:pt x="1626" y="254"/>
                    <a:pt x="1645" y="247"/>
                    <a:pt x="1654" y="212"/>
                  </a:cubicBezTo>
                  <a:cubicBezTo>
                    <a:pt x="1654" y="185"/>
                    <a:pt x="1640" y="142"/>
                    <a:pt x="1614" y="129"/>
                  </a:cubicBezTo>
                  <a:cubicBezTo>
                    <a:pt x="1540" y="79"/>
                    <a:pt x="1476" y="18"/>
                    <a:pt x="1394" y="18"/>
                  </a:cubicBezTo>
                  <a:cubicBezTo>
                    <a:pt x="1385" y="18"/>
                    <a:pt x="1376" y="18"/>
                    <a:pt x="1366" y="20"/>
                  </a:cubicBezTo>
                  <a:cubicBezTo>
                    <a:pt x="1349" y="22"/>
                    <a:pt x="1332" y="23"/>
                    <a:pt x="1315" y="23"/>
                  </a:cubicBezTo>
                  <a:cubicBezTo>
                    <a:pt x="1224" y="23"/>
                    <a:pt x="1136" y="1"/>
                    <a:pt x="1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676;p38">
              <a:extLst>
                <a:ext uri="{FF2B5EF4-FFF2-40B4-BE49-F238E27FC236}">
                  <a16:creationId xmlns:a16="http://schemas.microsoft.com/office/drawing/2014/main" id="{31FAAA69-D815-E592-E397-4C80477D7DE3}"/>
                </a:ext>
              </a:extLst>
            </p:cNvPr>
            <p:cNvSpPr/>
            <p:nvPr/>
          </p:nvSpPr>
          <p:spPr>
            <a:xfrm>
              <a:off x="3144543" y="4331049"/>
              <a:ext cx="40268" cy="104656"/>
            </a:xfrm>
            <a:custGeom>
              <a:avLst/>
              <a:gdLst/>
              <a:ahLst/>
              <a:cxnLst/>
              <a:rect l="l" t="t" r="r" b="b"/>
              <a:pathLst>
                <a:path w="980" h="2547" extrusionOk="0">
                  <a:moveTo>
                    <a:pt x="635" y="1"/>
                  </a:moveTo>
                  <a:cubicBezTo>
                    <a:pt x="605" y="1"/>
                    <a:pt x="592" y="14"/>
                    <a:pt x="579" y="27"/>
                  </a:cubicBezTo>
                  <a:cubicBezTo>
                    <a:pt x="566" y="54"/>
                    <a:pt x="566" y="67"/>
                    <a:pt x="566" y="97"/>
                  </a:cubicBezTo>
                  <a:cubicBezTo>
                    <a:pt x="566" y="193"/>
                    <a:pt x="592" y="302"/>
                    <a:pt x="592" y="398"/>
                  </a:cubicBezTo>
                  <a:cubicBezTo>
                    <a:pt x="605" y="619"/>
                    <a:pt x="619" y="854"/>
                    <a:pt x="662" y="1075"/>
                  </a:cubicBezTo>
                  <a:cubicBezTo>
                    <a:pt x="701" y="1294"/>
                    <a:pt x="757" y="1515"/>
                    <a:pt x="771" y="1737"/>
                  </a:cubicBezTo>
                  <a:lnTo>
                    <a:pt x="771" y="1833"/>
                  </a:lnTo>
                  <a:cubicBezTo>
                    <a:pt x="744" y="2011"/>
                    <a:pt x="701" y="2190"/>
                    <a:pt x="675" y="2355"/>
                  </a:cubicBezTo>
                  <a:cubicBezTo>
                    <a:pt x="662" y="2425"/>
                    <a:pt x="635" y="2425"/>
                    <a:pt x="579" y="2425"/>
                  </a:cubicBezTo>
                  <a:cubicBezTo>
                    <a:pt x="414" y="2398"/>
                    <a:pt x="248" y="2382"/>
                    <a:pt x="109" y="2299"/>
                  </a:cubicBezTo>
                  <a:cubicBezTo>
                    <a:pt x="97" y="2291"/>
                    <a:pt x="88" y="2288"/>
                    <a:pt x="79" y="2288"/>
                  </a:cubicBezTo>
                  <a:cubicBezTo>
                    <a:pt x="60" y="2288"/>
                    <a:pt x="47" y="2304"/>
                    <a:pt x="27" y="2316"/>
                  </a:cubicBezTo>
                  <a:cubicBezTo>
                    <a:pt x="0" y="2368"/>
                    <a:pt x="27" y="2398"/>
                    <a:pt x="70" y="2425"/>
                  </a:cubicBezTo>
                  <a:cubicBezTo>
                    <a:pt x="152" y="2464"/>
                    <a:pt x="235" y="2494"/>
                    <a:pt x="331" y="2521"/>
                  </a:cubicBezTo>
                  <a:cubicBezTo>
                    <a:pt x="397" y="2541"/>
                    <a:pt x="462" y="2545"/>
                    <a:pt x="529" y="2545"/>
                  </a:cubicBezTo>
                  <a:cubicBezTo>
                    <a:pt x="572" y="2545"/>
                    <a:pt x="615" y="2543"/>
                    <a:pt x="660" y="2543"/>
                  </a:cubicBezTo>
                  <a:cubicBezTo>
                    <a:pt x="692" y="2543"/>
                    <a:pt x="724" y="2544"/>
                    <a:pt x="757" y="2547"/>
                  </a:cubicBezTo>
                  <a:cubicBezTo>
                    <a:pt x="800" y="2547"/>
                    <a:pt x="814" y="2521"/>
                    <a:pt x="827" y="2494"/>
                  </a:cubicBezTo>
                  <a:cubicBezTo>
                    <a:pt x="853" y="2368"/>
                    <a:pt x="896" y="2259"/>
                    <a:pt x="910" y="2150"/>
                  </a:cubicBezTo>
                  <a:cubicBezTo>
                    <a:pt x="949" y="2011"/>
                    <a:pt x="979" y="1872"/>
                    <a:pt x="949" y="1720"/>
                  </a:cubicBezTo>
                  <a:cubicBezTo>
                    <a:pt x="923" y="1555"/>
                    <a:pt x="910" y="1376"/>
                    <a:pt x="853" y="1198"/>
                  </a:cubicBezTo>
                  <a:cubicBezTo>
                    <a:pt x="784" y="963"/>
                    <a:pt x="757" y="715"/>
                    <a:pt x="731" y="467"/>
                  </a:cubicBezTo>
                  <a:cubicBezTo>
                    <a:pt x="718" y="331"/>
                    <a:pt x="688" y="179"/>
                    <a:pt x="675" y="40"/>
                  </a:cubicBezTo>
                  <a:cubicBezTo>
                    <a:pt x="662" y="14"/>
                    <a:pt x="662"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677;p38">
              <a:extLst>
                <a:ext uri="{FF2B5EF4-FFF2-40B4-BE49-F238E27FC236}">
                  <a16:creationId xmlns:a16="http://schemas.microsoft.com/office/drawing/2014/main" id="{EE18515F-239E-1506-D1C9-651C589AA82F}"/>
                </a:ext>
              </a:extLst>
            </p:cNvPr>
            <p:cNvSpPr/>
            <p:nvPr/>
          </p:nvSpPr>
          <p:spPr>
            <a:xfrm>
              <a:off x="3108260" y="4441582"/>
              <a:ext cx="74209" cy="23627"/>
            </a:xfrm>
            <a:custGeom>
              <a:avLst/>
              <a:gdLst/>
              <a:ahLst/>
              <a:cxnLst/>
              <a:rect l="l" t="t" r="r" b="b"/>
              <a:pathLst>
                <a:path w="1806" h="575" extrusionOk="0">
                  <a:moveTo>
                    <a:pt x="197" y="0"/>
                  </a:moveTo>
                  <a:cubicBezTo>
                    <a:pt x="178" y="0"/>
                    <a:pt x="160" y="7"/>
                    <a:pt x="152" y="22"/>
                  </a:cubicBezTo>
                  <a:cubicBezTo>
                    <a:pt x="96" y="65"/>
                    <a:pt x="56" y="122"/>
                    <a:pt x="14" y="188"/>
                  </a:cubicBezTo>
                  <a:cubicBezTo>
                    <a:pt x="0" y="217"/>
                    <a:pt x="14" y="244"/>
                    <a:pt x="43" y="270"/>
                  </a:cubicBezTo>
                  <a:cubicBezTo>
                    <a:pt x="54" y="282"/>
                    <a:pt x="64" y="287"/>
                    <a:pt x="74" y="287"/>
                  </a:cubicBezTo>
                  <a:cubicBezTo>
                    <a:pt x="89" y="287"/>
                    <a:pt x="103" y="275"/>
                    <a:pt x="113" y="257"/>
                  </a:cubicBezTo>
                  <a:cubicBezTo>
                    <a:pt x="129" y="241"/>
                    <a:pt x="140" y="229"/>
                    <a:pt x="153" y="229"/>
                  </a:cubicBezTo>
                  <a:cubicBezTo>
                    <a:pt x="161" y="229"/>
                    <a:pt x="169" y="234"/>
                    <a:pt x="179" y="244"/>
                  </a:cubicBezTo>
                  <a:cubicBezTo>
                    <a:pt x="262" y="327"/>
                    <a:pt x="361" y="383"/>
                    <a:pt x="457" y="436"/>
                  </a:cubicBezTo>
                  <a:cubicBezTo>
                    <a:pt x="592" y="505"/>
                    <a:pt x="731" y="561"/>
                    <a:pt x="883" y="575"/>
                  </a:cubicBezTo>
                  <a:cubicBezTo>
                    <a:pt x="971" y="575"/>
                    <a:pt x="1049" y="558"/>
                    <a:pt x="1135" y="558"/>
                  </a:cubicBezTo>
                  <a:cubicBezTo>
                    <a:pt x="1156" y="558"/>
                    <a:pt x="1178" y="559"/>
                    <a:pt x="1201" y="561"/>
                  </a:cubicBezTo>
                  <a:cubicBezTo>
                    <a:pt x="1214" y="562"/>
                    <a:pt x="1226" y="563"/>
                    <a:pt x="1239" y="563"/>
                  </a:cubicBezTo>
                  <a:cubicBezTo>
                    <a:pt x="1399" y="563"/>
                    <a:pt x="1529" y="488"/>
                    <a:pt x="1667" y="436"/>
                  </a:cubicBezTo>
                  <a:cubicBezTo>
                    <a:pt x="1710" y="409"/>
                    <a:pt x="1736" y="383"/>
                    <a:pt x="1779" y="353"/>
                  </a:cubicBezTo>
                  <a:cubicBezTo>
                    <a:pt x="1806" y="327"/>
                    <a:pt x="1793" y="300"/>
                    <a:pt x="1793" y="257"/>
                  </a:cubicBezTo>
                  <a:lnTo>
                    <a:pt x="1793" y="257"/>
                  </a:lnTo>
                  <a:cubicBezTo>
                    <a:pt x="1789" y="258"/>
                    <a:pt x="1785" y="259"/>
                    <a:pt x="1781" y="259"/>
                  </a:cubicBezTo>
                  <a:cubicBezTo>
                    <a:pt x="1753" y="259"/>
                    <a:pt x="1738" y="224"/>
                    <a:pt x="1707" y="224"/>
                  </a:cubicBezTo>
                  <a:cubicBezTo>
                    <a:pt x="1700" y="224"/>
                    <a:pt x="1692" y="226"/>
                    <a:pt x="1683" y="231"/>
                  </a:cubicBezTo>
                  <a:cubicBezTo>
                    <a:pt x="1545" y="327"/>
                    <a:pt x="1392" y="370"/>
                    <a:pt x="1214" y="383"/>
                  </a:cubicBezTo>
                  <a:cubicBezTo>
                    <a:pt x="1104" y="390"/>
                    <a:pt x="992" y="409"/>
                    <a:pt x="882" y="409"/>
                  </a:cubicBezTo>
                  <a:cubicBezTo>
                    <a:pt x="783" y="409"/>
                    <a:pt x="685" y="393"/>
                    <a:pt x="592" y="340"/>
                  </a:cubicBezTo>
                  <a:cubicBezTo>
                    <a:pt x="483" y="287"/>
                    <a:pt x="361" y="231"/>
                    <a:pt x="262" y="161"/>
                  </a:cubicBezTo>
                  <a:cubicBezTo>
                    <a:pt x="235" y="148"/>
                    <a:pt x="209" y="122"/>
                    <a:pt x="235" y="92"/>
                  </a:cubicBezTo>
                  <a:cubicBezTo>
                    <a:pt x="262" y="65"/>
                    <a:pt x="262" y="39"/>
                    <a:pt x="235" y="9"/>
                  </a:cubicBezTo>
                  <a:cubicBezTo>
                    <a:pt x="224" y="4"/>
                    <a:pt x="210"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678;p38">
              <a:extLst>
                <a:ext uri="{FF2B5EF4-FFF2-40B4-BE49-F238E27FC236}">
                  <a16:creationId xmlns:a16="http://schemas.microsoft.com/office/drawing/2014/main" id="{46938DDC-C854-0C8D-64B1-418EDCCF3351}"/>
                </a:ext>
              </a:extLst>
            </p:cNvPr>
            <p:cNvSpPr/>
            <p:nvPr/>
          </p:nvSpPr>
          <p:spPr>
            <a:xfrm>
              <a:off x="3091824" y="4348594"/>
              <a:ext cx="48815" cy="23421"/>
            </a:xfrm>
            <a:custGeom>
              <a:avLst/>
              <a:gdLst/>
              <a:ahLst/>
              <a:cxnLst/>
              <a:rect l="l" t="t" r="r" b="b"/>
              <a:pathLst>
                <a:path w="1188" h="570" extrusionOk="0">
                  <a:moveTo>
                    <a:pt x="1062" y="0"/>
                  </a:moveTo>
                  <a:cubicBezTo>
                    <a:pt x="926" y="0"/>
                    <a:pt x="787" y="0"/>
                    <a:pt x="648" y="27"/>
                  </a:cubicBezTo>
                  <a:cubicBezTo>
                    <a:pt x="526" y="53"/>
                    <a:pt x="414" y="123"/>
                    <a:pt x="291" y="179"/>
                  </a:cubicBezTo>
                  <a:cubicBezTo>
                    <a:pt x="208" y="219"/>
                    <a:pt x="126" y="288"/>
                    <a:pt x="56" y="344"/>
                  </a:cubicBezTo>
                  <a:cubicBezTo>
                    <a:pt x="17" y="371"/>
                    <a:pt x="0" y="400"/>
                    <a:pt x="30" y="427"/>
                  </a:cubicBezTo>
                  <a:cubicBezTo>
                    <a:pt x="45" y="442"/>
                    <a:pt x="61" y="449"/>
                    <a:pt x="77" y="449"/>
                  </a:cubicBezTo>
                  <a:cubicBezTo>
                    <a:pt x="88" y="449"/>
                    <a:pt x="100" y="446"/>
                    <a:pt x="113" y="440"/>
                  </a:cubicBezTo>
                  <a:cubicBezTo>
                    <a:pt x="165" y="414"/>
                    <a:pt x="208" y="400"/>
                    <a:pt x="248" y="371"/>
                  </a:cubicBezTo>
                  <a:cubicBezTo>
                    <a:pt x="414" y="275"/>
                    <a:pt x="579" y="219"/>
                    <a:pt x="774" y="166"/>
                  </a:cubicBezTo>
                  <a:lnTo>
                    <a:pt x="774" y="166"/>
                  </a:lnTo>
                  <a:cubicBezTo>
                    <a:pt x="761" y="205"/>
                    <a:pt x="744" y="235"/>
                    <a:pt x="731" y="262"/>
                  </a:cubicBezTo>
                  <a:cubicBezTo>
                    <a:pt x="718" y="331"/>
                    <a:pt x="691" y="400"/>
                    <a:pt x="718" y="483"/>
                  </a:cubicBezTo>
                  <a:cubicBezTo>
                    <a:pt x="734" y="542"/>
                    <a:pt x="761" y="569"/>
                    <a:pt x="799" y="569"/>
                  </a:cubicBezTo>
                  <a:cubicBezTo>
                    <a:pt x="823" y="569"/>
                    <a:pt x="851" y="558"/>
                    <a:pt x="883" y="536"/>
                  </a:cubicBezTo>
                  <a:cubicBezTo>
                    <a:pt x="992" y="453"/>
                    <a:pt x="1035" y="344"/>
                    <a:pt x="1062" y="205"/>
                  </a:cubicBezTo>
                  <a:cubicBezTo>
                    <a:pt x="1075" y="179"/>
                    <a:pt x="1075" y="152"/>
                    <a:pt x="1118" y="136"/>
                  </a:cubicBezTo>
                  <a:cubicBezTo>
                    <a:pt x="1158" y="136"/>
                    <a:pt x="1187" y="123"/>
                    <a:pt x="1187" y="83"/>
                  </a:cubicBezTo>
                  <a:cubicBezTo>
                    <a:pt x="1187" y="53"/>
                    <a:pt x="1158" y="27"/>
                    <a:pt x="1131" y="14"/>
                  </a:cubicBezTo>
                  <a:cubicBezTo>
                    <a:pt x="1105" y="14"/>
                    <a:pt x="1075" y="0"/>
                    <a:pt x="1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679;p38">
              <a:extLst>
                <a:ext uri="{FF2B5EF4-FFF2-40B4-BE49-F238E27FC236}">
                  <a16:creationId xmlns:a16="http://schemas.microsoft.com/office/drawing/2014/main" id="{5E9755FB-87FB-8001-7D16-FAC241CECDD9}"/>
                </a:ext>
              </a:extLst>
            </p:cNvPr>
            <p:cNvSpPr/>
            <p:nvPr/>
          </p:nvSpPr>
          <p:spPr>
            <a:xfrm>
              <a:off x="3179059" y="4348512"/>
              <a:ext cx="40227" cy="25065"/>
            </a:xfrm>
            <a:custGeom>
              <a:avLst/>
              <a:gdLst/>
              <a:ahLst/>
              <a:cxnLst/>
              <a:rect l="l" t="t" r="r" b="b"/>
              <a:pathLst>
                <a:path w="979" h="610" extrusionOk="0">
                  <a:moveTo>
                    <a:pt x="635" y="1"/>
                  </a:moveTo>
                  <a:cubicBezTo>
                    <a:pt x="450" y="1"/>
                    <a:pt x="274" y="62"/>
                    <a:pt x="96" y="138"/>
                  </a:cubicBezTo>
                  <a:cubicBezTo>
                    <a:pt x="70" y="138"/>
                    <a:pt x="56" y="154"/>
                    <a:pt x="43" y="168"/>
                  </a:cubicBezTo>
                  <a:cubicBezTo>
                    <a:pt x="13" y="194"/>
                    <a:pt x="0" y="221"/>
                    <a:pt x="13" y="250"/>
                  </a:cubicBezTo>
                  <a:cubicBezTo>
                    <a:pt x="35" y="270"/>
                    <a:pt x="55" y="282"/>
                    <a:pt x="75" y="282"/>
                  </a:cubicBezTo>
                  <a:cubicBezTo>
                    <a:pt x="82" y="282"/>
                    <a:pt x="89" y="280"/>
                    <a:pt x="96" y="277"/>
                  </a:cubicBezTo>
                  <a:cubicBezTo>
                    <a:pt x="139" y="264"/>
                    <a:pt x="166" y="250"/>
                    <a:pt x="208" y="237"/>
                  </a:cubicBezTo>
                  <a:cubicBezTo>
                    <a:pt x="310" y="212"/>
                    <a:pt x="423" y="160"/>
                    <a:pt x="545" y="160"/>
                  </a:cubicBezTo>
                  <a:cubicBezTo>
                    <a:pt x="570" y="160"/>
                    <a:pt x="596" y="163"/>
                    <a:pt x="622" y="168"/>
                  </a:cubicBezTo>
                  <a:cubicBezTo>
                    <a:pt x="552" y="264"/>
                    <a:pt x="539" y="373"/>
                    <a:pt x="539" y="469"/>
                  </a:cubicBezTo>
                  <a:cubicBezTo>
                    <a:pt x="539" y="544"/>
                    <a:pt x="595" y="609"/>
                    <a:pt x="658" y="609"/>
                  </a:cubicBezTo>
                  <a:cubicBezTo>
                    <a:pt x="663" y="609"/>
                    <a:pt x="669" y="609"/>
                    <a:pt x="675" y="607"/>
                  </a:cubicBezTo>
                  <a:cubicBezTo>
                    <a:pt x="771" y="581"/>
                    <a:pt x="840" y="525"/>
                    <a:pt x="883" y="416"/>
                  </a:cubicBezTo>
                  <a:cubicBezTo>
                    <a:pt x="910" y="333"/>
                    <a:pt x="896" y="237"/>
                    <a:pt x="953" y="168"/>
                  </a:cubicBezTo>
                  <a:cubicBezTo>
                    <a:pt x="979" y="125"/>
                    <a:pt x="936" y="85"/>
                    <a:pt x="896" y="55"/>
                  </a:cubicBezTo>
                  <a:cubicBezTo>
                    <a:pt x="827" y="29"/>
                    <a:pt x="757" y="16"/>
                    <a:pt x="688" y="2"/>
                  </a:cubicBezTo>
                  <a:cubicBezTo>
                    <a:pt x="670" y="1"/>
                    <a:pt x="653"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680;p38">
              <a:extLst>
                <a:ext uri="{FF2B5EF4-FFF2-40B4-BE49-F238E27FC236}">
                  <a16:creationId xmlns:a16="http://schemas.microsoft.com/office/drawing/2014/main" id="{4BC53644-71F1-28DD-7923-05FEB28DDB75}"/>
                </a:ext>
              </a:extLst>
            </p:cNvPr>
            <p:cNvSpPr/>
            <p:nvPr/>
          </p:nvSpPr>
          <p:spPr>
            <a:xfrm>
              <a:off x="3034050" y="4390795"/>
              <a:ext cx="23832" cy="34721"/>
            </a:xfrm>
            <a:custGeom>
              <a:avLst/>
              <a:gdLst/>
              <a:ahLst/>
              <a:cxnLst/>
              <a:rect l="l" t="t" r="r" b="b"/>
              <a:pathLst>
                <a:path w="580" h="845" extrusionOk="0">
                  <a:moveTo>
                    <a:pt x="72" y="0"/>
                  </a:moveTo>
                  <a:cubicBezTo>
                    <a:pt x="52" y="0"/>
                    <a:pt x="37" y="9"/>
                    <a:pt x="30" y="35"/>
                  </a:cubicBezTo>
                  <a:cubicBezTo>
                    <a:pt x="1" y="101"/>
                    <a:pt x="57" y="117"/>
                    <a:pt x="100" y="144"/>
                  </a:cubicBezTo>
                  <a:lnTo>
                    <a:pt x="113" y="157"/>
                  </a:lnTo>
                  <a:cubicBezTo>
                    <a:pt x="209" y="184"/>
                    <a:pt x="279" y="253"/>
                    <a:pt x="318" y="349"/>
                  </a:cubicBezTo>
                  <a:cubicBezTo>
                    <a:pt x="348" y="392"/>
                    <a:pt x="361" y="432"/>
                    <a:pt x="331" y="475"/>
                  </a:cubicBezTo>
                  <a:cubicBezTo>
                    <a:pt x="292" y="557"/>
                    <a:pt x="236" y="640"/>
                    <a:pt x="209" y="736"/>
                  </a:cubicBezTo>
                  <a:cubicBezTo>
                    <a:pt x="196" y="792"/>
                    <a:pt x="196" y="832"/>
                    <a:pt x="249" y="845"/>
                  </a:cubicBezTo>
                  <a:cubicBezTo>
                    <a:pt x="257" y="838"/>
                    <a:pt x="261" y="835"/>
                    <a:pt x="265" y="835"/>
                  </a:cubicBezTo>
                  <a:cubicBezTo>
                    <a:pt x="269" y="835"/>
                    <a:pt x="272" y="838"/>
                    <a:pt x="279" y="845"/>
                  </a:cubicBezTo>
                  <a:cubicBezTo>
                    <a:pt x="361" y="805"/>
                    <a:pt x="361" y="709"/>
                    <a:pt x="431" y="653"/>
                  </a:cubicBezTo>
                  <a:cubicBezTo>
                    <a:pt x="431" y="696"/>
                    <a:pt x="444" y="723"/>
                    <a:pt x="444" y="762"/>
                  </a:cubicBezTo>
                  <a:cubicBezTo>
                    <a:pt x="444" y="792"/>
                    <a:pt x="457" y="792"/>
                    <a:pt x="484" y="805"/>
                  </a:cubicBezTo>
                  <a:cubicBezTo>
                    <a:pt x="495" y="811"/>
                    <a:pt x="507" y="814"/>
                    <a:pt x="517" y="814"/>
                  </a:cubicBezTo>
                  <a:cubicBezTo>
                    <a:pt x="555" y="814"/>
                    <a:pt x="579" y="777"/>
                    <a:pt x="579" y="723"/>
                  </a:cubicBezTo>
                  <a:cubicBezTo>
                    <a:pt x="579" y="627"/>
                    <a:pt x="566" y="531"/>
                    <a:pt x="540" y="432"/>
                  </a:cubicBezTo>
                  <a:cubicBezTo>
                    <a:pt x="484" y="227"/>
                    <a:pt x="361" y="74"/>
                    <a:pt x="153" y="18"/>
                  </a:cubicBezTo>
                  <a:cubicBezTo>
                    <a:pt x="125" y="11"/>
                    <a:pt x="95"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681;p38">
              <a:extLst>
                <a:ext uri="{FF2B5EF4-FFF2-40B4-BE49-F238E27FC236}">
                  <a16:creationId xmlns:a16="http://schemas.microsoft.com/office/drawing/2014/main" id="{F42F9840-E99A-1D04-762E-DC1709A2B0D4}"/>
                </a:ext>
              </a:extLst>
            </p:cNvPr>
            <p:cNvSpPr/>
            <p:nvPr/>
          </p:nvSpPr>
          <p:spPr>
            <a:xfrm>
              <a:off x="3106616" y="4373454"/>
              <a:ext cx="13642" cy="5342"/>
            </a:xfrm>
            <a:custGeom>
              <a:avLst/>
              <a:gdLst/>
              <a:ahLst/>
              <a:cxnLst/>
              <a:rect l="l" t="t" r="r" b="b"/>
              <a:pathLst>
                <a:path w="332" h="130" extrusionOk="0">
                  <a:moveTo>
                    <a:pt x="249" y="0"/>
                  </a:moveTo>
                  <a:cubicBezTo>
                    <a:pt x="179" y="14"/>
                    <a:pt x="123" y="14"/>
                    <a:pt x="54" y="14"/>
                  </a:cubicBezTo>
                  <a:cubicBezTo>
                    <a:pt x="27" y="14"/>
                    <a:pt x="1" y="27"/>
                    <a:pt x="1" y="70"/>
                  </a:cubicBezTo>
                  <a:cubicBezTo>
                    <a:pt x="1" y="103"/>
                    <a:pt x="19" y="129"/>
                    <a:pt x="41" y="129"/>
                  </a:cubicBezTo>
                  <a:cubicBezTo>
                    <a:pt x="45" y="129"/>
                    <a:pt x="49" y="128"/>
                    <a:pt x="54" y="126"/>
                  </a:cubicBezTo>
                  <a:cubicBezTo>
                    <a:pt x="88" y="118"/>
                    <a:pt x="123" y="118"/>
                    <a:pt x="158" y="118"/>
                  </a:cubicBezTo>
                  <a:cubicBezTo>
                    <a:pt x="192" y="118"/>
                    <a:pt x="227" y="118"/>
                    <a:pt x="262" y="110"/>
                  </a:cubicBezTo>
                  <a:cubicBezTo>
                    <a:pt x="302" y="96"/>
                    <a:pt x="331" y="83"/>
                    <a:pt x="318" y="43"/>
                  </a:cubicBezTo>
                  <a:cubicBezTo>
                    <a:pt x="318" y="0"/>
                    <a:pt x="275"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682;p38">
              <a:extLst>
                <a:ext uri="{FF2B5EF4-FFF2-40B4-BE49-F238E27FC236}">
                  <a16:creationId xmlns:a16="http://schemas.microsoft.com/office/drawing/2014/main" id="{DD68C54A-B5A3-D0BB-028F-4BC80D973051}"/>
                </a:ext>
              </a:extLst>
            </p:cNvPr>
            <p:cNvSpPr/>
            <p:nvPr/>
          </p:nvSpPr>
          <p:spPr>
            <a:xfrm>
              <a:off x="3044241" y="4425475"/>
              <a:ext cx="1274" cy="41"/>
            </a:xfrm>
            <a:custGeom>
              <a:avLst/>
              <a:gdLst/>
              <a:ahLst/>
              <a:cxnLst/>
              <a:rect l="l" t="t" r="r" b="b"/>
              <a:pathLst>
                <a:path w="31" h="1" extrusionOk="0">
                  <a:moveTo>
                    <a:pt x="31" y="1"/>
                  </a:move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683;p38">
              <a:extLst>
                <a:ext uri="{FF2B5EF4-FFF2-40B4-BE49-F238E27FC236}">
                  <a16:creationId xmlns:a16="http://schemas.microsoft.com/office/drawing/2014/main" id="{09FE4EB3-78B7-EA63-189C-A9ABE4E24786}"/>
                </a:ext>
              </a:extLst>
            </p:cNvPr>
            <p:cNvSpPr/>
            <p:nvPr/>
          </p:nvSpPr>
          <p:spPr>
            <a:xfrm>
              <a:off x="3145611" y="4426174"/>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684;p38">
              <a:extLst>
                <a:ext uri="{FF2B5EF4-FFF2-40B4-BE49-F238E27FC236}">
                  <a16:creationId xmlns:a16="http://schemas.microsoft.com/office/drawing/2014/main" id="{D5D08D15-2AA5-A869-954B-952BA2DD6757}"/>
                </a:ext>
              </a:extLst>
            </p:cNvPr>
            <p:cNvSpPr/>
            <p:nvPr/>
          </p:nvSpPr>
          <p:spPr>
            <a:xfrm>
              <a:off x="3153624" y="4506465"/>
              <a:ext cx="575" cy="616"/>
            </a:xfrm>
            <a:custGeom>
              <a:avLst/>
              <a:gdLst/>
              <a:ahLst/>
              <a:cxnLst/>
              <a:rect l="l" t="t" r="r" b="b"/>
              <a:pathLst>
                <a:path w="14" h="15" extrusionOk="0">
                  <a:moveTo>
                    <a:pt x="1" y="1"/>
                  </a:moveTo>
                  <a:lnTo>
                    <a:pt x="1" y="14"/>
                  </a:lnTo>
                  <a:lnTo>
                    <a:pt x="14" y="14"/>
                  </a:lnTo>
                  <a:cubicBezTo>
                    <a:pt x="14" y="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685;p38">
              <a:extLst>
                <a:ext uri="{FF2B5EF4-FFF2-40B4-BE49-F238E27FC236}">
                  <a16:creationId xmlns:a16="http://schemas.microsoft.com/office/drawing/2014/main" id="{9A916AFF-3D9C-A869-5FB9-17EE24A1CFB0}"/>
                </a:ext>
              </a:extLst>
            </p:cNvPr>
            <p:cNvSpPr/>
            <p:nvPr/>
          </p:nvSpPr>
          <p:spPr>
            <a:xfrm>
              <a:off x="3270773" y="4852447"/>
              <a:ext cx="575" cy="41"/>
            </a:xfrm>
            <a:custGeom>
              <a:avLst/>
              <a:gdLst/>
              <a:ahLst/>
              <a:cxnLst/>
              <a:rect l="l" t="t" r="r" b="b"/>
              <a:pathLst>
                <a:path w="14" h="1" extrusionOk="0">
                  <a:moveTo>
                    <a:pt x="14"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686;p38">
              <a:extLst>
                <a:ext uri="{FF2B5EF4-FFF2-40B4-BE49-F238E27FC236}">
                  <a16:creationId xmlns:a16="http://schemas.microsoft.com/office/drawing/2014/main" id="{09E1A0F6-1AB4-0B55-2425-FDB092C09DF7}"/>
                </a:ext>
              </a:extLst>
            </p:cNvPr>
            <p:cNvSpPr/>
            <p:nvPr/>
          </p:nvSpPr>
          <p:spPr>
            <a:xfrm>
              <a:off x="3228368" y="4890333"/>
              <a:ext cx="41" cy="41"/>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687;p38">
              <a:extLst>
                <a:ext uri="{FF2B5EF4-FFF2-40B4-BE49-F238E27FC236}">
                  <a16:creationId xmlns:a16="http://schemas.microsoft.com/office/drawing/2014/main" id="{22034078-E0FE-AFF2-49DC-89207A5097BA}"/>
                </a:ext>
              </a:extLst>
            </p:cNvPr>
            <p:cNvSpPr/>
            <p:nvPr/>
          </p:nvSpPr>
          <p:spPr>
            <a:xfrm>
              <a:off x="3270773" y="4902290"/>
              <a:ext cx="575" cy="452"/>
            </a:xfrm>
            <a:custGeom>
              <a:avLst/>
              <a:gdLst/>
              <a:ahLst/>
              <a:cxnLst/>
              <a:rect l="l" t="t" r="r" b="b"/>
              <a:pathLst>
                <a:path w="14" h="11" extrusionOk="0">
                  <a:moveTo>
                    <a:pt x="0" y="1"/>
                  </a:moveTo>
                  <a:cubicBezTo>
                    <a:pt x="7" y="7"/>
                    <a:pt x="10" y="11"/>
                    <a:pt x="12" y="11"/>
                  </a:cubicBezTo>
                  <a:cubicBezTo>
                    <a:pt x="14" y="11"/>
                    <a:pt x="14" y="7"/>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688;p38">
              <a:extLst>
                <a:ext uri="{FF2B5EF4-FFF2-40B4-BE49-F238E27FC236}">
                  <a16:creationId xmlns:a16="http://schemas.microsoft.com/office/drawing/2014/main" id="{464BC313-554A-522F-746D-3EF4DE599490}"/>
                </a:ext>
              </a:extLst>
            </p:cNvPr>
            <p:cNvSpPr/>
            <p:nvPr/>
          </p:nvSpPr>
          <p:spPr>
            <a:xfrm>
              <a:off x="3356776" y="4877965"/>
              <a:ext cx="41" cy="41"/>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689;p38">
              <a:extLst>
                <a:ext uri="{FF2B5EF4-FFF2-40B4-BE49-F238E27FC236}">
                  <a16:creationId xmlns:a16="http://schemas.microsoft.com/office/drawing/2014/main" id="{2B8D3D87-2D8E-FBE4-3A56-2F2C1D9440A6}"/>
                </a:ext>
              </a:extLst>
            </p:cNvPr>
            <p:cNvSpPr/>
            <p:nvPr/>
          </p:nvSpPr>
          <p:spPr>
            <a:xfrm>
              <a:off x="3398236" y="4777580"/>
              <a:ext cx="82632" cy="45281"/>
            </a:xfrm>
            <a:custGeom>
              <a:avLst/>
              <a:gdLst/>
              <a:ahLst/>
              <a:cxnLst/>
              <a:rect l="l" t="t" r="r" b="b"/>
              <a:pathLst>
                <a:path w="2011" h="1102" extrusionOk="0">
                  <a:moveTo>
                    <a:pt x="838" y="207"/>
                  </a:moveTo>
                  <a:cubicBezTo>
                    <a:pt x="934" y="207"/>
                    <a:pt x="1032" y="225"/>
                    <a:pt x="1128" y="225"/>
                  </a:cubicBezTo>
                  <a:cubicBezTo>
                    <a:pt x="1253" y="225"/>
                    <a:pt x="1376" y="238"/>
                    <a:pt x="1501" y="238"/>
                  </a:cubicBezTo>
                  <a:cubicBezTo>
                    <a:pt x="1381" y="358"/>
                    <a:pt x="1261" y="412"/>
                    <a:pt x="1135" y="412"/>
                  </a:cubicBezTo>
                  <a:cubicBezTo>
                    <a:pt x="1089" y="412"/>
                    <a:pt x="1041" y="405"/>
                    <a:pt x="992" y="390"/>
                  </a:cubicBezTo>
                  <a:cubicBezTo>
                    <a:pt x="898" y="362"/>
                    <a:pt x="806" y="313"/>
                    <a:pt x="763" y="211"/>
                  </a:cubicBezTo>
                  <a:lnTo>
                    <a:pt x="763" y="211"/>
                  </a:lnTo>
                  <a:cubicBezTo>
                    <a:pt x="788" y="208"/>
                    <a:pt x="813" y="207"/>
                    <a:pt x="838" y="207"/>
                  </a:cubicBezTo>
                  <a:close/>
                  <a:moveTo>
                    <a:pt x="617" y="470"/>
                  </a:moveTo>
                  <a:cubicBezTo>
                    <a:pt x="714" y="470"/>
                    <a:pt x="810" y="489"/>
                    <a:pt x="910" y="542"/>
                  </a:cubicBezTo>
                  <a:cubicBezTo>
                    <a:pt x="974" y="574"/>
                    <a:pt x="1041" y="587"/>
                    <a:pt x="1110" y="587"/>
                  </a:cubicBezTo>
                  <a:cubicBezTo>
                    <a:pt x="1186" y="587"/>
                    <a:pt x="1263" y="570"/>
                    <a:pt x="1336" y="542"/>
                  </a:cubicBezTo>
                  <a:cubicBezTo>
                    <a:pt x="1375" y="527"/>
                    <a:pt x="1413" y="521"/>
                    <a:pt x="1449" y="521"/>
                  </a:cubicBezTo>
                  <a:cubicBezTo>
                    <a:pt x="1514" y="521"/>
                    <a:pt x="1576" y="541"/>
                    <a:pt x="1637" y="569"/>
                  </a:cubicBezTo>
                  <a:cubicBezTo>
                    <a:pt x="1667" y="595"/>
                    <a:pt x="1667" y="625"/>
                    <a:pt x="1637" y="638"/>
                  </a:cubicBezTo>
                  <a:cubicBezTo>
                    <a:pt x="1541" y="721"/>
                    <a:pt x="1419" y="804"/>
                    <a:pt x="1293" y="857"/>
                  </a:cubicBezTo>
                  <a:cubicBezTo>
                    <a:pt x="1218" y="891"/>
                    <a:pt x="1142" y="907"/>
                    <a:pt x="1067" y="907"/>
                  </a:cubicBezTo>
                  <a:cubicBezTo>
                    <a:pt x="964" y="907"/>
                    <a:pt x="861" y="878"/>
                    <a:pt x="757" y="830"/>
                  </a:cubicBezTo>
                  <a:cubicBezTo>
                    <a:pt x="632" y="774"/>
                    <a:pt x="509" y="721"/>
                    <a:pt x="413" y="638"/>
                  </a:cubicBezTo>
                  <a:cubicBezTo>
                    <a:pt x="371" y="609"/>
                    <a:pt x="331" y="569"/>
                    <a:pt x="288" y="513"/>
                  </a:cubicBezTo>
                  <a:cubicBezTo>
                    <a:pt x="403" y="492"/>
                    <a:pt x="511" y="470"/>
                    <a:pt x="617" y="470"/>
                  </a:cubicBezTo>
                  <a:close/>
                  <a:moveTo>
                    <a:pt x="285" y="1"/>
                  </a:moveTo>
                  <a:cubicBezTo>
                    <a:pt x="267" y="1"/>
                    <a:pt x="250" y="2"/>
                    <a:pt x="232" y="3"/>
                  </a:cubicBezTo>
                  <a:cubicBezTo>
                    <a:pt x="109" y="30"/>
                    <a:pt x="0" y="169"/>
                    <a:pt x="13" y="294"/>
                  </a:cubicBezTo>
                  <a:cubicBezTo>
                    <a:pt x="27" y="390"/>
                    <a:pt x="66" y="486"/>
                    <a:pt x="109" y="569"/>
                  </a:cubicBezTo>
                  <a:cubicBezTo>
                    <a:pt x="205" y="721"/>
                    <a:pt x="331" y="817"/>
                    <a:pt x="480" y="900"/>
                  </a:cubicBezTo>
                  <a:cubicBezTo>
                    <a:pt x="536" y="926"/>
                    <a:pt x="592" y="956"/>
                    <a:pt x="645" y="982"/>
                  </a:cubicBezTo>
                  <a:cubicBezTo>
                    <a:pt x="771" y="1052"/>
                    <a:pt x="910" y="1091"/>
                    <a:pt x="1045" y="1091"/>
                  </a:cubicBezTo>
                  <a:cubicBezTo>
                    <a:pt x="1067" y="1098"/>
                    <a:pt x="1087" y="1101"/>
                    <a:pt x="1108" y="1101"/>
                  </a:cubicBezTo>
                  <a:cubicBezTo>
                    <a:pt x="1129" y="1101"/>
                    <a:pt x="1149" y="1098"/>
                    <a:pt x="1171" y="1091"/>
                  </a:cubicBezTo>
                  <a:cubicBezTo>
                    <a:pt x="1293" y="1052"/>
                    <a:pt x="1432" y="995"/>
                    <a:pt x="1541" y="939"/>
                  </a:cubicBezTo>
                  <a:cubicBezTo>
                    <a:pt x="1763" y="817"/>
                    <a:pt x="1902" y="625"/>
                    <a:pt x="1984" y="390"/>
                  </a:cubicBezTo>
                  <a:cubicBezTo>
                    <a:pt x="2011" y="347"/>
                    <a:pt x="2011" y="278"/>
                    <a:pt x="1955" y="251"/>
                  </a:cubicBezTo>
                  <a:cubicBezTo>
                    <a:pt x="1902" y="225"/>
                    <a:pt x="1859" y="182"/>
                    <a:pt x="1802" y="156"/>
                  </a:cubicBezTo>
                  <a:cubicBezTo>
                    <a:pt x="1763" y="123"/>
                    <a:pt x="1721" y="108"/>
                    <a:pt x="1686" y="108"/>
                  </a:cubicBezTo>
                  <a:cubicBezTo>
                    <a:pt x="1674" y="108"/>
                    <a:pt x="1663" y="109"/>
                    <a:pt x="1654" y="113"/>
                  </a:cubicBezTo>
                  <a:cubicBezTo>
                    <a:pt x="1614" y="122"/>
                    <a:pt x="1575" y="125"/>
                    <a:pt x="1537" y="125"/>
                  </a:cubicBezTo>
                  <a:cubicBezTo>
                    <a:pt x="1451" y="125"/>
                    <a:pt x="1366" y="108"/>
                    <a:pt x="1280" y="99"/>
                  </a:cubicBezTo>
                  <a:cubicBezTo>
                    <a:pt x="1045" y="86"/>
                    <a:pt x="810" y="60"/>
                    <a:pt x="579" y="30"/>
                  </a:cubicBezTo>
                  <a:cubicBezTo>
                    <a:pt x="482" y="30"/>
                    <a:pt x="389"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90;p38">
              <a:extLst>
                <a:ext uri="{FF2B5EF4-FFF2-40B4-BE49-F238E27FC236}">
                  <a16:creationId xmlns:a16="http://schemas.microsoft.com/office/drawing/2014/main" id="{C9C4B39C-F486-FA20-5A2C-C2E49E219B34}"/>
                </a:ext>
              </a:extLst>
            </p:cNvPr>
            <p:cNvSpPr/>
            <p:nvPr/>
          </p:nvSpPr>
          <p:spPr>
            <a:xfrm>
              <a:off x="3451366" y="4703864"/>
              <a:ext cx="29503" cy="62580"/>
            </a:xfrm>
            <a:custGeom>
              <a:avLst/>
              <a:gdLst/>
              <a:ahLst/>
              <a:cxnLst/>
              <a:rect l="l" t="t" r="r" b="b"/>
              <a:pathLst>
                <a:path w="718" h="1523" extrusionOk="0">
                  <a:moveTo>
                    <a:pt x="159" y="0"/>
                  </a:moveTo>
                  <a:cubicBezTo>
                    <a:pt x="139" y="0"/>
                    <a:pt x="118" y="16"/>
                    <a:pt x="96" y="48"/>
                  </a:cubicBezTo>
                  <a:cubicBezTo>
                    <a:pt x="70" y="104"/>
                    <a:pt x="56" y="157"/>
                    <a:pt x="83" y="227"/>
                  </a:cubicBezTo>
                  <a:cubicBezTo>
                    <a:pt x="165" y="379"/>
                    <a:pt x="235" y="531"/>
                    <a:pt x="331" y="683"/>
                  </a:cubicBezTo>
                  <a:cubicBezTo>
                    <a:pt x="400" y="766"/>
                    <a:pt x="456" y="862"/>
                    <a:pt x="470" y="971"/>
                  </a:cubicBezTo>
                  <a:cubicBezTo>
                    <a:pt x="496" y="1053"/>
                    <a:pt x="470" y="1123"/>
                    <a:pt x="400" y="1162"/>
                  </a:cubicBezTo>
                  <a:cubicBezTo>
                    <a:pt x="361" y="1192"/>
                    <a:pt x="318" y="1219"/>
                    <a:pt x="278" y="1245"/>
                  </a:cubicBezTo>
                  <a:cubicBezTo>
                    <a:pt x="195" y="1275"/>
                    <a:pt x="139" y="1315"/>
                    <a:pt x="70" y="1358"/>
                  </a:cubicBezTo>
                  <a:cubicBezTo>
                    <a:pt x="30" y="1384"/>
                    <a:pt x="0" y="1427"/>
                    <a:pt x="13" y="1467"/>
                  </a:cubicBezTo>
                  <a:cubicBezTo>
                    <a:pt x="30" y="1510"/>
                    <a:pt x="56" y="1510"/>
                    <a:pt x="83" y="1523"/>
                  </a:cubicBezTo>
                  <a:cubicBezTo>
                    <a:pt x="195" y="1493"/>
                    <a:pt x="291" y="1467"/>
                    <a:pt x="387" y="1427"/>
                  </a:cubicBezTo>
                  <a:cubicBezTo>
                    <a:pt x="509" y="1371"/>
                    <a:pt x="609" y="1275"/>
                    <a:pt x="648" y="1136"/>
                  </a:cubicBezTo>
                  <a:cubicBezTo>
                    <a:pt x="718" y="944"/>
                    <a:pt x="635" y="779"/>
                    <a:pt x="539" y="640"/>
                  </a:cubicBezTo>
                  <a:cubicBezTo>
                    <a:pt x="427" y="501"/>
                    <a:pt x="331" y="379"/>
                    <a:pt x="248" y="227"/>
                  </a:cubicBezTo>
                  <a:cubicBezTo>
                    <a:pt x="222" y="187"/>
                    <a:pt x="195" y="131"/>
                    <a:pt x="208" y="75"/>
                  </a:cubicBezTo>
                  <a:cubicBezTo>
                    <a:pt x="222" y="48"/>
                    <a:pt x="208" y="22"/>
                    <a:pt x="179" y="5"/>
                  </a:cubicBezTo>
                  <a:cubicBezTo>
                    <a:pt x="172" y="2"/>
                    <a:pt x="166"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91;p38">
              <a:extLst>
                <a:ext uri="{FF2B5EF4-FFF2-40B4-BE49-F238E27FC236}">
                  <a16:creationId xmlns:a16="http://schemas.microsoft.com/office/drawing/2014/main" id="{B833CD5C-7156-AEDF-2B5F-B1DAC705B468}"/>
                </a:ext>
              </a:extLst>
            </p:cNvPr>
            <p:cNvSpPr/>
            <p:nvPr/>
          </p:nvSpPr>
          <p:spPr>
            <a:xfrm>
              <a:off x="3467269" y="4708795"/>
              <a:ext cx="50417" cy="25969"/>
            </a:xfrm>
            <a:custGeom>
              <a:avLst/>
              <a:gdLst/>
              <a:ahLst/>
              <a:cxnLst/>
              <a:rect l="l" t="t" r="r" b="b"/>
              <a:pathLst>
                <a:path w="1227" h="632" extrusionOk="0">
                  <a:moveTo>
                    <a:pt x="627" y="1"/>
                  </a:moveTo>
                  <a:cubicBezTo>
                    <a:pt x="512" y="1"/>
                    <a:pt x="398" y="18"/>
                    <a:pt x="288" y="50"/>
                  </a:cubicBezTo>
                  <a:cubicBezTo>
                    <a:pt x="192" y="80"/>
                    <a:pt x="109" y="120"/>
                    <a:pt x="40" y="176"/>
                  </a:cubicBezTo>
                  <a:cubicBezTo>
                    <a:pt x="13" y="203"/>
                    <a:pt x="0" y="232"/>
                    <a:pt x="13" y="259"/>
                  </a:cubicBezTo>
                  <a:cubicBezTo>
                    <a:pt x="26" y="279"/>
                    <a:pt x="41" y="285"/>
                    <a:pt x="55" y="285"/>
                  </a:cubicBezTo>
                  <a:cubicBezTo>
                    <a:pt x="69" y="285"/>
                    <a:pt x="83" y="279"/>
                    <a:pt x="96" y="272"/>
                  </a:cubicBezTo>
                  <a:cubicBezTo>
                    <a:pt x="152" y="246"/>
                    <a:pt x="205" y="232"/>
                    <a:pt x="261" y="203"/>
                  </a:cubicBezTo>
                  <a:cubicBezTo>
                    <a:pt x="372" y="167"/>
                    <a:pt x="482" y="148"/>
                    <a:pt x="592" y="148"/>
                  </a:cubicBezTo>
                  <a:cubicBezTo>
                    <a:pt x="647" y="148"/>
                    <a:pt x="702" y="153"/>
                    <a:pt x="757" y="163"/>
                  </a:cubicBezTo>
                  <a:cubicBezTo>
                    <a:pt x="744" y="203"/>
                    <a:pt x="731" y="232"/>
                    <a:pt x="718" y="246"/>
                  </a:cubicBezTo>
                  <a:cubicBezTo>
                    <a:pt x="661" y="315"/>
                    <a:pt x="635" y="381"/>
                    <a:pt x="648" y="464"/>
                  </a:cubicBezTo>
                  <a:cubicBezTo>
                    <a:pt x="648" y="533"/>
                    <a:pt x="675" y="589"/>
                    <a:pt x="731" y="616"/>
                  </a:cubicBezTo>
                  <a:cubicBezTo>
                    <a:pt x="749" y="626"/>
                    <a:pt x="770" y="631"/>
                    <a:pt x="791" y="631"/>
                  </a:cubicBezTo>
                  <a:cubicBezTo>
                    <a:pt x="829" y="631"/>
                    <a:pt x="868" y="615"/>
                    <a:pt x="896" y="589"/>
                  </a:cubicBezTo>
                  <a:cubicBezTo>
                    <a:pt x="1005" y="507"/>
                    <a:pt x="1032" y="411"/>
                    <a:pt x="1032" y="272"/>
                  </a:cubicBezTo>
                  <a:cubicBezTo>
                    <a:pt x="1075" y="298"/>
                    <a:pt x="1101" y="315"/>
                    <a:pt x="1131" y="328"/>
                  </a:cubicBezTo>
                  <a:cubicBezTo>
                    <a:pt x="1142" y="334"/>
                    <a:pt x="1155" y="337"/>
                    <a:pt x="1168" y="337"/>
                  </a:cubicBezTo>
                  <a:cubicBezTo>
                    <a:pt x="1186" y="337"/>
                    <a:pt x="1204" y="330"/>
                    <a:pt x="1214" y="315"/>
                  </a:cubicBezTo>
                  <a:cubicBezTo>
                    <a:pt x="1227" y="298"/>
                    <a:pt x="1227" y="259"/>
                    <a:pt x="1214" y="232"/>
                  </a:cubicBezTo>
                  <a:cubicBezTo>
                    <a:pt x="1197" y="216"/>
                    <a:pt x="1197" y="203"/>
                    <a:pt x="1184" y="189"/>
                  </a:cubicBezTo>
                  <a:cubicBezTo>
                    <a:pt x="1088" y="120"/>
                    <a:pt x="979" y="50"/>
                    <a:pt x="853" y="24"/>
                  </a:cubicBezTo>
                  <a:cubicBezTo>
                    <a:pt x="778" y="8"/>
                    <a:pt x="702"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92;p38">
              <a:extLst>
                <a:ext uri="{FF2B5EF4-FFF2-40B4-BE49-F238E27FC236}">
                  <a16:creationId xmlns:a16="http://schemas.microsoft.com/office/drawing/2014/main" id="{2336C91E-7AA5-3A39-C0CA-0259E7A53B4F}"/>
                </a:ext>
              </a:extLst>
            </p:cNvPr>
            <p:cNvSpPr/>
            <p:nvPr/>
          </p:nvSpPr>
          <p:spPr>
            <a:xfrm>
              <a:off x="3391990" y="4711219"/>
              <a:ext cx="49226" cy="24859"/>
            </a:xfrm>
            <a:custGeom>
              <a:avLst/>
              <a:gdLst/>
              <a:ahLst/>
              <a:cxnLst/>
              <a:rect l="l" t="t" r="r" b="b"/>
              <a:pathLst>
                <a:path w="1198" h="605" extrusionOk="0">
                  <a:moveTo>
                    <a:pt x="672" y="0"/>
                  </a:moveTo>
                  <a:cubicBezTo>
                    <a:pt x="606" y="0"/>
                    <a:pt x="542" y="11"/>
                    <a:pt x="483" y="34"/>
                  </a:cubicBezTo>
                  <a:cubicBezTo>
                    <a:pt x="344" y="91"/>
                    <a:pt x="218" y="157"/>
                    <a:pt x="109" y="256"/>
                  </a:cubicBezTo>
                  <a:lnTo>
                    <a:pt x="26" y="339"/>
                  </a:lnTo>
                  <a:cubicBezTo>
                    <a:pt x="0" y="365"/>
                    <a:pt x="0" y="392"/>
                    <a:pt x="26" y="421"/>
                  </a:cubicBezTo>
                  <a:cubicBezTo>
                    <a:pt x="40" y="441"/>
                    <a:pt x="54" y="448"/>
                    <a:pt x="68" y="448"/>
                  </a:cubicBezTo>
                  <a:cubicBezTo>
                    <a:pt x="82" y="448"/>
                    <a:pt x="96" y="441"/>
                    <a:pt x="109" y="435"/>
                  </a:cubicBezTo>
                  <a:cubicBezTo>
                    <a:pt x="136" y="405"/>
                    <a:pt x="165" y="378"/>
                    <a:pt x="192" y="365"/>
                  </a:cubicBezTo>
                  <a:cubicBezTo>
                    <a:pt x="331" y="269"/>
                    <a:pt x="466" y="173"/>
                    <a:pt x="632" y="173"/>
                  </a:cubicBezTo>
                  <a:cubicBezTo>
                    <a:pt x="644" y="170"/>
                    <a:pt x="655" y="168"/>
                    <a:pt x="667" y="168"/>
                  </a:cubicBezTo>
                  <a:cubicBezTo>
                    <a:pt x="706" y="168"/>
                    <a:pt x="739" y="187"/>
                    <a:pt x="771" y="187"/>
                  </a:cubicBezTo>
                  <a:cubicBezTo>
                    <a:pt x="827" y="187"/>
                    <a:pt x="853" y="200"/>
                    <a:pt x="814" y="256"/>
                  </a:cubicBezTo>
                  <a:cubicBezTo>
                    <a:pt x="784" y="309"/>
                    <a:pt x="771" y="378"/>
                    <a:pt x="771" y="448"/>
                  </a:cubicBezTo>
                  <a:cubicBezTo>
                    <a:pt x="782" y="531"/>
                    <a:pt x="856" y="605"/>
                    <a:pt x="930" y="605"/>
                  </a:cubicBezTo>
                  <a:cubicBezTo>
                    <a:pt x="941" y="605"/>
                    <a:pt x="952" y="603"/>
                    <a:pt x="962" y="600"/>
                  </a:cubicBezTo>
                  <a:cubicBezTo>
                    <a:pt x="1088" y="557"/>
                    <a:pt x="1157" y="461"/>
                    <a:pt x="1184" y="322"/>
                  </a:cubicBezTo>
                  <a:cubicBezTo>
                    <a:pt x="1197" y="187"/>
                    <a:pt x="1144" y="104"/>
                    <a:pt x="1005" y="61"/>
                  </a:cubicBezTo>
                  <a:cubicBezTo>
                    <a:pt x="949" y="48"/>
                    <a:pt x="896" y="34"/>
                    <a:pt x="840" y="21"/>
                  </a:cubicBezTo>
                  <a:cubicBezTo>
                    <a:pt x="783" y="8"/>
                    <a:pt x="727"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93;p38">
              <a:extLst>
                <a:ext uri="{FF2B5EF4-FFF2-40B4-BE49-F238E27FC236}">
                  <a16:creationId xmlns:a16="http://schemas.microsoft.com/office/drawing/2014/main" id="{3387BD90-7C08-B516-1217-478A19E80F71}"/>
                </a:ext>
              </a:extLst>
            </p:cNvPr>
            <p:cNvSpPr/>
            <p:nvPr/>
          </p:nvSpPr>
          <p:spPr>
            <a:xfrm>
              <a:off x="3383937" y="4686400"/>
              <a:ext cx="59581" cy="18737"/>
            </a:xfrm>
            <a:custGeom>
              <a:avLst/>
              <a:gdLst/>
              <a:ahLst/>
              <a:cxnLst/>
              <a:rect l="l" t="t" r="r" b="b"/>
              <a:pathLst>
                <a:path w="1450" h="456" extrusionOk="0">
                  <a:moveTo>
                    <a:pt x="970" y="0"/>
                  </a:moveTo>
                  <a:cubicBezTo>
                    <a:pt x="941" y="0"/>
                    <a:pt x="913" y="1"/>
                    <a:pt x="884" y="3"/>
                  </a:cubicBezTo>
                  <a:cubicBezTo>
                    <a:pt x="745" y="17"/>
                    <a:pt x="609" y="60"/>
                    <a:pt x="470" y="116"/>
                  </a:cubicBezTo>
                  <a:cubicBezTo>
                    <a:pt x="318" y="169"/>
                    <a:pt x="196" y="265"/>
                    <a:pt x="57" y="347"/>
                  </a:cubicBezTo>
                  <a:cubicBezTo>
                    <a:pt x="31" y="364"/>
                    <a:pt x="1" y="390"/>
                    <a:pt x="31" y="430"/>
                  </a:cubicBezTo>
                  <a:cubicBezTo>
                    <a:pt x="39" y="448"/>
                    <a:pt x="56" y="455"/>
                    <a:pt x="78" y="455"/>
                  </a:cubicBezTo>
                  <a:cubicBezTo>
                    <a:pt x="93" y="455"/>
                    <a:pt x="109" y="452"/>
                    <a:pt x="127" y="447"/>
                  </a:cubicBezTo>
                  <a:cubicBezTo>
                    <a:pt x="153" y="417"/>
                    <a:pt x="196" y="404"/>
                    <a:pt x="236" y="390"/>
                  </a:cubicBezTo>
                  <a:cubicBezTo>
                    <a:pt x="553" y="265"/>
                    <a:pt x="897" y="251"/>
                    <a:pt x="1228" y="225"/>
                  </a:cubicBezTo>
                  <a:lnTo>
                    <a:pt x="1367" y="225"/>
                  </a:lnTo>
                  <a:cubicBezTo>
                    <a:pt x="1393" y="225"/>
                    <a:pt x="1436" y="225"/>
                    <a:pt x="1436" y="182"/>
                  </a:cubicBezTo>
                  <a:cubicBezTo>
                    <a:pt x="1449" y="156"/>
                    <a:pt x="1423" y="129"/>
                    <a:pt x="1393" y="99"/>
                  </a:cubicBezTo>
                  <a:cubicBezTo>
                    <a:pt x="1266" y="30"/>
                    <a:pt x="1119" y="0"/>
                    <a:pt x="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94;p38">
              <a:extLst>
                <a:ext uri="{FF2B5EF4-FFF2-40B4-BE49-F238E27FC236}">
                  <a16:creationId xmlns:a16="http://schemas.microsoft.com/office/drawing/2014/main" id="{22DF4F7E-3699-2887-F2CB-F8BD6BF3C005}"/>
                </a:ext>
              </a:extLst>
            </p:cNvPr>
            <p:cNvSpPr/>
            <p:nvPr/>
          </p:nvSpPr>
          <p:spPr>
            <a:xfrm>
              <a:off x="3330807" y="4735175"/>
              <a:ext cx="30078" cy="29667"/>
            </a:xfrm>
            <a:custGeom>
              <a:avLst/>
              <a:gdLst/>
              <a:ahLst/>
              <a:cxnLst/>
              <a:rect l="l" t="t" r="r" b="b"/>
              <a:pathLst>
                <a:path w="732" h="722" extrusionOk="0">
                  <a:moveTo>
                    <a:pt x="117" y="1"/>
                  </a:moveTo>
                  <a:cubicBezTo>
                    <a:pt x="102" y="1"/>
                    <a:pt x="86" y="2"/>
                    <a:pt x="70" y="4"/>
                  </a:cubicBezTo>
                  <a:cubicBezTo>
                    <a:pt x="27" y="4"/>
                    <a:pt x="1" y="17"/>
                    <a:pt x="1" y="57"/>
                  </a:cubicBezTo>
                  <a:cubicBezTo>
                    <a:pt x="1" y="100"/>
                    <a:pt x="27" y="113"/>
                    <a:pt x="54" y="113"/>
                  </a:cubicBezTo>
                  <a:cubicBezTo>
                    <a:pt x="180" y="139"/>
                    <a:pt x="289" y="195"/>
                    <a:pt x="371" y="278"/>
                  </a:cubicBezTo>
                  <a:cubicBezTo>
                    <a:pt x="428" y="334"/>
                    <a:pt x="414" y="361"/>
                    <a:pt x="385" y="400"/>
                  </a:cubicBezTo>
                  <a:cubicBezTo>
                    <a:pt x="318" y="470"/>
                    <a:pt x="275" y="539"/>
                    <a:pt x="249" y="622"/>
                  </a:cubicBezTo>
                  <a:cubicBezTo>
                    <a:pt x="236" y="665"/>
                    <a:pt x="262" y="691"/>
                    <a:pt x="289" y="718"/>
                  </a:cubicBezTo>
                  <a:cubicBezTo>
                    <a:pt x="297" y="720"/>
                    <a:pt x="304" y="721"/>
                    <a:pt x="311" y="721"/>
                  </a:cubicBezTo>
                  <a:cubicBezTo>
                    <a:pt x="341" y="721"/>
                    <a:pt x="361" y="700"/>
                    <a:pt x="371" y="678"/>
                  </a:cubicBezTo>
                  <a:cubicBezTo>
                    <a:pt x="414" y="609"/>
                    <a:pt x="454" y="539"/>
                    <a:pt x="510" y="470"/>
                  </a:cubicBezTo>
                  <a:cubicBezTo>
                    <a:pt x="550" y="500"/>
                    <a:pt x="537" y="553"/>
                    <a:pt x="566" y="582"/>
                  </a:cubicBezTo>
                  <a:cubicBezTo>
                    <a:pt x="589" y="617"/>
                    <a:pt x="592" y="683"/>
                    <a:pt x="647" y="683"/>
                  </a:cubicBezTo>
                  <a:cubicBezTo>
                    <a:pt x="655" y="683"/>
                    <a:pt x="664" y="682"/>
                    <a:pt x="676" y="678"/>
                  </a:cubicBezTo>
                  <a:cubicBezTo>
                    <a:pt x="715" y="678"/>
                    <a:pt x="732" y="622"/>
                    <a:pt x="702" y="539"/>
                  </a:cubicBezTo>
                  <a:cubicBezTo>
                    <a:pt x="649" y="374"/>
                    <a:pt x="580" y="222"/>
                    <a:pt x="428" y="126"/>
                  </a:cubicBezTo>
                  <a:cubicBezTo>
                    <a:pt x="331" y="53"/>
                    <a:pt x="232"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95;p38">
              <a:extLst>
                <a:ext uri="{FF2B5EF4-FFF2-40B4-BE49-F238E27FC236}">
                  <a16:creationId xmlns:a16="http://schemas.microsoft.com/office/drawing/2014/main" id="{5F1A335A-80DB-62E4-D3ED-CD8F3DEFA758}"/>
                </a:ext>
              </a:extLst>
            </p:cNvPr>
            <p:cNvSpPr/>
            <p:nvPr/>
          </p:nvSpPr>
          <p:spPr>
            <a:xfrm>
              <a:off x="3487074" y="4782676"/>
              <a:ext cx="6862" cy="10971"/>
            </a:xfrm>
            <a:custGeom>
              <a:avLst/>
              <a:gdLst/>
              <a:ahLst/>
              <a:cxnLst/>
              <a:rect l="l" t="t" r="r" b="b"/>
              <a:pathLst>
                <a:path w="167" h="267" extrusionOk="0">
                  <a:moveTo>
                    <a:pt x="63" y="0"/>
                  </a:moveTo>
                  <a:cubicBezTo>
                    <a:pt x="57" y="0"/>
                    <a:pt x="49" y="2"/>
                    <a:pt x="41" y="5"/>
                  </a:cubicBezTo>
                  <a:cubicBezTo>
                    <a:pt x="14" y="32"/>
                    <a:pt x="1" y="58"/>
                    <a:pt x="14" y="88"/>
                  </a:cubicBezTo>
                  <a:cubicBezTo>
                    <a:pt x="27" y="114"/>
                    <a:pt x="27" y="154"/>
                    <a:pt x="27" y="197"/>
                  </a:cubicBezTo>
                  <a:cubicBezTo>
                    <a:pt x="27" y="223"/>
                    <a:pt x="41" y="266"/>
                    <a:pt x="70" y="266"/>
                  </a:cubicBezTo>
                  <a:cubicBezTo>
                    <a:pt x="110" y="266"/>
                    <a:pt x="136" y="253"/>
                    <a:pt x="153" y="210"/>
                  </a:cubicBezTo>
                  <a:cubicBezTo>
                    <a:pt x="166" y="197"/>
                    <a:pt x="153" y="170"/>
                    <a:pt x="166" y="141"/>
                  </a:cubicBezTo>
                  <a:cubicBezTo>
                    <a:pt x="166" y="101"/>
                    <a:pt x="136" y="71"/>
                    <a:pt x="123" y="45"/>
                  </a:cubicBezTo>
                  <a:cubicBezTo>
                    <a:pt x="102" y="24"/>
                    <a:pt x="8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96;p38">
              <a:extLst>
                <a:ext uri="{FF2B5EF4-FFF2-40B4-BE49-F238E27FC236}">
                  <a16:creationId xmlns:a16="http://schemas.microsoft.com/office/drawing/2014/main" id="{15D931CF-F589-E706-4325-67C7C3D9E3A5}"/>
                </a:ext>
              </a:extLst>
            </p:cNvPr>
            <p:cNvSpPr/>
            <p:nvPr/>
          </p:nvSpPr>
          <p:spPr>
            <a:xfrm>
              <a:off x="3390224" y="4774827"/>
              <a:ext cx="8054" cy="9163"/>
            </a:xfrm>
            <a:custGeom>
              <a:avLst/>
              <a:gdLst/>
              <a:ahLst/>
              <a:cxnLst/>
              <a:rect l="l" t="t" r="r" b="b"/>
              <a:pathLst>
                <a:path w="196" h="223" extrusionOk="0">
                  <a:moveTo>
                    <a:pt x="112" y="1"/>
                  </a:moveTo>
                  <a:cubicBezTo>
                    <a:pt x="56" y="31"/>
                    <a:pt x="0" y="84"/>
                    <a:pt x="0" y="153"/>
                  </a:cubicBezTo>
                  <a:cubicBezTo>
                    <a:pt x="13" y="180"/>
                    <a:pt x="0" y="209"/>
                    <a:pt x="43" y="223"/>
                  </a:cubicBezTo>
                  <a:cubicBezTo>
                    <a:pt x="83" y="223"/>
                    <a:pt x="112" y="223"/>
                    <a:pt x="126" y="180"/>
                  </a:cubicBezTo>
                  <a:cubicBezTo>
                    <a:pt x="139" y="153"/>
                    <a:pt x="152" y="113"/>
                    <a:pt x="179" y="70"/>
                  </a:cubicBezTo>
                  <a:cubicBezTo>
                    <a:pt x="195" y="57"/>
                    <a:pt x="195" y="31"/>
                    <a:pt x="165" y="14"/>
                  </a:cubicBezTo>
                  <a:cubicBezTo>
                    <a:pt x="152" y="1"/>
                    <a:pt x="139"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97;p38">
              <a:extLst>
                <a:ext uri="{FF2B5EF4-FFF2-40B4-BE49-F238E27FC236}">
                  <a16:creationId xmlns:a16="http://schemas.microsoft.com/office/drawing/2014/main" id="{267990E2-3035-8156-0A4D-739CBA01CFC5}"/>
                </a:ext>
              </a:extLst>
            </p:cNvPr>
            <p:cNvSpPr/>
            <p:nvPr/>
          </p:nvSpPr>
          <p:spPr>
            <a:xfrm>
              <a:off x="3523234" y="4723341"/>
              <a:ext cx="41" cy="575"/>
            </a:xfrm>
            <a:custGeom>
              <a:avLst/>
              <a:gdLst/>
              <a:ahLst/>
              <a:cxnLst/>
              <a:rect l="l" t="t" r="r" b="b"/>
              <a:pathLst>
                <a:path w="1" h="14" extrusionOk="0">
                  <a:moveTo>
                    <a:pt x="0" y="1"/>
                  </a:moveTo>
                  <a:lnTo>
                    <a:pt x="0"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98;p38">
              <a:extLst>
                <a:ext uri="{FF2B5EF4-FFF2-40B4-BE49-F238E27FC236}">
                  <a16:creationId xmlns:a16="http://schemas.microsoft.com/office/drawing/2014/main" id="{6ED634C9-DBB9-760B-5548-696C9DA12EEC}"/>
                </a:ext>
              </a:extLst>
            </p:cNvPr>
            <p:cNvSpPr/>
            <p:nvPr/>
          </p:nvSpPr>
          <p:spPr>
            <a:xfrm>
              <a:off x="3159746" y="4689194"/>
              <a:ext cx="74784" cy="57156"/>
            </a:xfrm>
            <a:custGeom>
              <a:avLst/>
              <a:gdLst/>
              <a:ahLst/>
              <a:cxnLst/>
              <a:rect l="l" t="t" r="r" b="b"/>
              <a:pathLst>
                <a:path w="1820" h="1391" extrusionOk="0">
                  <a:moveTo>
                    <a:pt x="540" y="544"/>
                  </a:moveTo>
                  <a:cubicBezTo>
                    <a:pt x="548" y="544"/>
                    <a:pt x="551" y="550"/>
                    <a:pt x="552" y="557"/>
                  </a:cubicBezTo>
                  <a:lnTo>
                    <a:pt x="552" y="557"/>
                  </a:lnTo>
                  <a:cubicBezTo>
                    <a:pt x="540" y="557"/>
                    <a:pt x="540" y="557"/>
                    <a:pt x="540" y="544"/>
                  </a:cubicBezTo>
                  <a:close/>
                  <a:moveTo>
                    <a:pt x="563" y="571"/>
                  </a:moveTo>
                  <a:lnTo>
                    <a:pt x="563" y="571"/>
                  </a:lnTo>
                  <a:cubicBezTo>
                    <a:pt x="628" y="576"/>
                    <a:pt x="682" y="628"/>
                    <a:pt x="745" y="653"/>
                  </a:cubicBezTo>
                  <a:cubicBezTo>
                    <a:pt x="870" y="709"/>
                    <a:pt x="1022" y="736"/>
                    <a:pt x="1158" y="792"/>
                  </a:cubicBezTo>
                  <a:cubicBezTo>
                    <a:pt x="1106" y="814"/>
                    <a:pt x="1054" y="823"/>
                    <a:pt x="1003" y="823"/>
                  </a:cubicBezTo>
                  <a:cubicBezTo>
                    <a:pt x="932" y="823"/>
                    <a:pt x="864" y="807"/>
                    <a:pt x="801" y="792"/>
                  </a:cubicBezTo>
                  <a:cubicBezTo>
                    <a:pt x="684" y="764"/>
                    <a:pt x="628" y="663"/>
                    <a:pt x="563" y="571"/>
                  </a:cubicBezTo>
                  <a:close/>
                  <a:moveTo>
                    <a:pt x="318" y="858"/>
                  </a:moveTo>
                  <a:cubicBezTo>
                    <a:pt x="497" y="901"/>
                    <a:pt x="692" y="928"/>
                    <a:pt x="844" y="1053"/>
                  </a:cubicBezTo>
                  <a:cubicBezTo>
                    <a:pt x="910" y="1106"/>
                    <a:pt x="979" y="1136"/>
                    <a:pt x="1062" y="1189"/>
                  </a:cubicBezTo>
                  <a:cubicBezTo>
                    <a:pt x="927" y="1205"/>
                    <a:pt x="827" y="1219"/>
                    <a:pt x="718" y="1232"/>
                  </a:cubicBezTo>
                  <a:cubicBezTo>
                    <a:pt x="702" y="1234"/>
                    <a:pt x="687" y="1235"/>
                    <a:pt x="671" y="1235"/>
                  </a:cubicBezTo>
                  <a:cubicBezTo>
                    <a:pt x="604" y="1235"/>
                    <a:pt x="540" y="1216"/>
                    <a:pt x="483" y="1205"/>
                  </a:cubicBezTo>
                  <a:cubicBezTo>
                    <a:pt x="457" y="1189"/>
                    <a:pt x="457" y="1189"/>
                    <a:pt x="444" y="1176"/>
                  </a:cubicBezTo>
                  <a:cubicBezTo>
                    <a:pt x="374" y="1093"/>
                    <a:pt x="318" y="1010"/>
                    <a:pt x="278" y="914"/>
                  </a:cubicBezTo>
                  <a:cubicBezTo>
                    <a:pt x="265" y="875"/>
                    <a:pt x="278" y="858"/>
                    <a:pt x="318" y="858"/>
                  </a:cubicBezTo>
                  <a:close/>
                  <a:moveTo>
                    <a:pt x="119" y="0"/>
                  </a:moveTo>
                  <a:cubicBezTo>
                    <a:pt x="71" y="0"/>
                    <a:pt x="51" y="20"/>
                    <a:pt x="30" y="74"/>
                  </a:cubicBezTo>
                  <a:cubicBezTo>
                    <a:pt x="17" y="114"/>
                    <a:pt x="1" y="170"/>
                    <a:pt x="1" y="226"/>
                  </a:cubicBezTo>
                  <a:cubicBezTo>
                    <a:pt x="1" y="309"/>
                    <a:pt x="44" y="379"/>
                    <a:pt x="44" y="461"/>
                  </a:cubicBezTo>
                  <a:cubicBezTo>
                    <a:pt x="44" y="693"/>
                    <a:pt x="83" y="928"/>
                    <a:pt x="209" y="1136"/>
                  </a:cubicBezTo>
                  <a:cubicBezTo>
                    <a:pt x="265" y="1245"/>
                    <a:pt x="348" y="1341"/>
                    <a:pt x="483" y="1371"/>
                  </a:cubicBezTo>
                  <a:cubicBezTo>
                    <a:pt x="554" y="1385"/>
                    <a:pt x="624" y="1391"/>
                    <a:pt x="694" y="1391"/>
                  </a:cubicBezTo>
                  <a:cubicBezTo>
                    <a:pt x="817" y="1391"/>
                    <a:pt x="940" y="1373"/>
                    <a:pt x="1062" y="1354"/>
                  </a:cubicBezTo>
                  <a:cubicBezTo>
                    <a:pt x="1241" y="1341"/>
                    <a:pt x="1366" y="1219"/>
                    <a:pt x="1518" y="1136"/>
                  </a:cubicBezTo>
                  <a:cubicBezTo>
                    <a:pt x="1601" y="1093"/>
                    <a:pt x="1654" y="1040"/>
                    <a:pt x="1737" y="984"/>
                  </a:cubicBezTo>
                  <a:cubicBezTo>
                    <a:pt x="1793" y="941"/>
                    <a:pt x="1819" y="888"/>
                    <a:pt x="1806" y="832"/>
                  </a:cubicBezTo>
                  <a:cubicBezTo>
                    <a:pt x="1793" y="762"/>
                    <a:pt x="1737" y="762"/>
                    <a:pt x="1697" y="749"/>
                  </a:cubicBezTo>
                  <a:cubicBezTo>
                    <a:pt x="1654" y="723"/>
                    <a:pt x="1614" y="736"/>
                    <a:pt x="1571" y="723"/>
                  </a:cubicBezTo>
                  <a:cubicBezTo>
                    <a:pt x="1393" y="666"/>
                    <a:pt x="1227" y="627"/>
                    <a:pt x="1062" y="584"/>
                  </a:cubicBezTo>
                  <a:cubicBezTo>
                    <a:pt x="814" y="514"/>
                    <a:pt x="596" y="418"/>
                    <a:pt x="414" y="240"/>
                  </a:cubicBezTo>
                  <a:cubicBezTo>
                    <a:pt x="331" y="157"/>
                    <a:pt x="265" y="74"/>
                    <a:pt x="166" y="5"/>
                  </a:cubicBezTo>
                  <a:cubicBezTo>
                    <a:pt x="148" y="2"/>
                    <a:pt x="132"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99;p38">
              <a:extLst>
                <a:ext uri="{FF2B5EF4-FFF2-40B4-BE49-F238E27FC236}">
                  <a16:creationId xmlns:a16="http://schemas.microsoft.com/office/drawing/2014/main" id="{84E96BFB-A113-912E-C2D6-432C92BF4E02}"/>
                </a:ext>
              </a:extLst>
            </p:cNvPr>
            <p:cNvSpPr/>
            <p:nvPr/>
          </p:nvSpPr>
          <p:spPr>
            <a:xfrm>
              <a:off x="3192619" y="4632531"/>
              <a:ext cx="40802" cy="68949"/>
            </a:xfrm>
            <a:custGeom>
              <a:avLst/>
              <a:gdLst/>
              <a:ahLst/>
              <a:cxnLst/>
              <a:rect l="l" t="t" r="r" b="b"/>
              <a:pathLst>
                <a:path w="993" h="1678" extrusionOk="0">
                  <a:moveTo>
                    <a:pt x="924" y="0"/>
                  </a:moveTo>
                  <a:cubicBezTo>
                    <a:pt x="898" y="0"/>
                    <a:pt x="881" y="16"/>
                    <a:pt x="871" y="48"/>
                  </a:cubicBezTo>
                  <a:cubicBezTo>
                    <a:pt x="854" y="61"/>
                    <a:pt x="841" y="88"/>
                    <a:pt x="828" y="117"/>
                  </a:cubicBezTo>
                  <a:cubicBezTo>
                    <a:pt x="771" y="213"/>
                    <a:pt x="732" y="322"/>
                    <a:pt x="662" y="405"/>
                  </a:cubicBezTo>
                  <a:cubicBezTo>
                    <a:pt x="497" y="613"/>
                    <a:pt x="305" y="805"/>
                    <a:pt x="140" y="1014"/>
                  </a:cubicBezTo>
                  <a:cubicBezTo>
                    <a:pt x="27" y="1149"/>
                    <a:pt x="1" y="1288"/>
                    <a:pt x="27" y="1440"/>
                  </a:cubicBezTo>
                  <a:cubicBezTo>
                    <a:pt x="44" y="1480"/>
                    <a:pt x="57" y="1523"/>
                    <a:pt x="97" y="1549"/>
                  </a:cubicBezTo>
                  <a:lnTo>
                    <a:pt x="97" y="1562"/>
                  </a:lnTo>
                  <a:cubicBezTo>
                    <a:pt x="135" y="1635"/>
                    <a:pt x="193" y="1677"/>
                    <a:pt x="263" y="1677"/>
                  </a:cubicBezTo>
                  <a:cubicBezTo>
                    <a:pt x="272" y="1677"/>
                    <a:pt x="282" y="1677"/>
                    <a:pt x="292" y="1675"/>
                  </a:cubicBezTo>
                  <a:cubicBezTo>
                    <a:pt x="318" y="1675"/>
                    <a:pt x="345" y="1658"/>
                    <a:pt x="358" y="1619"/>
                  </a:cubicBezTo>
                  <a:cubicBezTo>
                    <a:pt x="375" y="1576"/>
                    <a:pt x="358" y="1549"/>
                    <a:pt x="318" y="1536"/>
                  </a:cubicBezTo>
                  <a:cubicBezTo>
                    <a:pt x="193" y="1440"/>
                    <a:pt x="179" y="1275"/>
                    <a:pt x="262" y="1149"/>
                  </a:cubicBezTo>
                  <a:cubicBezTo>
                    <a:pt x="358" y="1027"/>
                    <a:pt x="441" y="901"/>
                    <a:pt x="553" y="792"/>
                  </a:cubicBezTo>
                  <a:cubicBezTo>
                    <a:pt x="689" y="627"/>
                    <a:pt x="814" y="461"/>
                    <a:pt x="910" y="270"/>
                  </a:cubicBezTo>
                  <a:cubicBezTo>
                    <a:pt x="937" y="213"/>
                    <a:pt x="953" y="157"/>
                    <a:pt x="980" y="88"/>
                  </a:cubicBezTo>
                  <a:cubicBezTo>
                    <a:pt x="993" y="61"/>
                    <a:pt x="980" y="35"/>
                    <a:pt x="953" y="5"/>
                  </a:cubicBezTo>
                  <a:cubicBezTo>
                    <a:pt x="943" y="2"/>
                    <a:pt x="933" y="0"/>
                    <a:pt x="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700;p38">
              <a:extLst>
                <a:ext uri="{FF2B5EF4-FFF2-40B4-BE49-F238E27FC236}">
                  <a16:creationId xmlns:a16="http://schemas.microsoft.com/office/drawing/2014/main" id="{0264EE86-09D4-F26D-81F8-7DF4ACE1D21E}"/>
                </a:ext>
              </a:extLst>
            </p:cNvPr>
            <p:cNvSpPr/>
            <p:nvPr/>
          </p:nvSpPr>
          <p:spPr>
            <a:xfrm>
              <a:off x="3269130" y="4621929"/>
              <a:ext cx="40145" cy="42076"/>
            </a:xfrm>
            <a:custGeom>
              <a:avLst/>
              <a:gdLst/>
              <a:ahLst/>
              <a:cxnLst/>
              <a:rect l="l" t="t" r="r" b="b"/>
              <a:pathLst>
                <a:path w="977" h="1024" extrusionOk="0">
                  <a:moveTo>
                    <a:pt x="131" y="1"/>
                  </a:moveTo>
                  <a:cubicBezTo>
                    <a:pt x="105" y="1"/>
                    <a:pt x="80" y="5"/>
                    <a:pt x="54" y="15"/>
                  </a:cubicBezTo>
                  <a:cubicBezTo>
                    <a:pt x="27" y="31"/>
                    <a:pt x="1" y="31"/>
                    <a:pt x="1" y="71"/>
                  </a:cubicBezTo>
                  <a:cubicBezTo>
                    <a:pt x="14" y="114"/>
                    <a:pt x="27" y="167"/>
                    <a:pt x="83" y="197"/>
                  </a:cubicBezTo>
                  <a:cubicBezTo>
                    <a:pt x="206" y="237"/>
                    <a:pt x="315" y="332"/>
                    <a:pt x="414" y="415"/>
                  </a:cubicBezTo>
                  <a:cubicBezTo>
                    <a:pt x="536" y="511"/>
                    <a:pt x="645" y="637"/>
                    <a:pt x="728" y="776"/>
                  </a:cubicBezTo>
                  <a:cubicBezTo>
                    <a:pt x="745" y="802"/>
                    <a:pt x="758" y="815"/>
                    <a:pt x="784" y="828"/>
                  </a:cubicBezTo>
                  <a:cubicBezTo>
                    <a:pt x="827" y="858"/>
                    <a:pt x="854" y="885"/>
                    <a:pt x="854" y="941"/>
                  </a:cubicBezTo>
                  <a:cubicBezTo>
                    <a:pt x="867" y="954"/>
                    <a:pt x="867" y="981"/>
                    <a:pt x="880" y="994"/>
                  </a:cubicBezTo>
                  <a:cubicBezTo>
                    <a:pt x="893" y="1024"/>
                    <a:pt x="910" y="1024"/>
                    <a:pt x="936" y="1024"/>
                  </a:cubicBezTo>
                  <a:cubicBezTo>
                    <a:pt x="963" y="1024"/>
                    <a:pt x="976" y="1007"/>
                    <a:pt x="976" y="981"/>
                  </a:cubicBezTo>
                  <a:lnTo>
                    <a:pt x="976" y="885"/>
                  </a:lnTo>
                  <a:cubicBezTo>
                    <a:pt x="963" y="746"/>
                    <a:pt x="910" y="623"/>
                    <a:pt x="841" y="511"/>
                  </a:cubicBezTo>
                  <a:cubicBezTo>
                    <a:pt x="784" y="428"/>
                    <a:pt x="745" y="332"/>
                    <a:pt x="688" y="250"/>
                  </a:cubicBezTo>
                  <a:cubicBezTo>
                    <a:pt x="662" y="250"/>
                    <a:pt x="645" y="237"/>
                    <a:pt x="645" y="210"/>
                  </a:cubicBezTo>
                  <a:cubicBezTo>
                    <a:pt x="632" y="210"/>
                    <a:pt x="619" y="210"/>
                    <a:pt x="606" y="197"/>
                  </a:cubicBezTo>
                  <a:cubicBezTo>
                    <a:pt x="510" y="98"/>
                    <a:pt x="384" y="58"/>
                    <a:pt x="262" y="31"/>
                  </a:cubicBezTo>
                  <a:cubicBezTo>
                    <a:pt x="218" y="13"/>
                    <a:pt x="175"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701;p38">
              <a:extLst>
                <a:ext uri="{FF2B5EF4-FFF2-40B4-BE49-F238E27FC236}">
                  <a16:creationId xmlns:a16="http://schemas.microsoft.com/office/drawing/2014/main" id="{D15036A9-327A-AC7E-E670-74B3AFC48D1A}"/>
                </a:ext>
              </a:extLst>
            </p:cNvPr>
            <p:cNvSpPr/>
            <p:nvPr/>
          </p:nvSpPr>
          <p:spPr>
            <a:xfrm>
              <a:off x="3181360" y="4588358"/>
              <a:ext cx="52636" cy="17217"/>
            </a:xfrm>
            <a:custGeom>
              <a:avLst/>
              <a:gdLst/>
              <a:ahLst/>
              <a:cxnLst/>
              <a:rect l="l" t="t" r="r" b="b"/>
              <a:pathLst>
                <a:path w="1281" h="419" extrusionOk="0">
                  <a:moveTo>
                    <a:pt x="657" y="1"/>
                  </a:moveTo>
                  <a:cubicBezTo>
                    <a:pt x="635" y="1"/>
                    <a:pt x="614" y="2"/>
                    <a:pt x="592" y="5"/>
                  </a:cubicBezTo>
                  <a:cubicBezTo>
                    <a:pt x="371" y="5"/>
                    <a:pt x="219" y="22"/>
                    <a:pt x="70" y="61"/>
                  </a:cubicBezTo>
                  <a:cubicBezTo>
                    <a:pt x="27" y="75"/>
                    <a:pt x="0" y="88"/>
                    <a:pt x="0" y="131"/>
                  </a:cubicBezTo>
                  <a:cubicBezTo>
                    <a:pt x="14" y="171"/>
                    <a:pt x="40" y="187"/>
                    <a:pt x="83" y="187"/>
                  </a:cubicBezTo>
                  <a:cubicBezTo>
                    <a:pt x="235" y="187"/>
                    <a:pt x="371" y="200"/>
                    <a:pt x="523" y="227"/>
                  </a:cubicBezTo>
                  <a:cubicBezTo>
                    <a:pt x="675" y="253"/>
                    <a:pt x="840" y="283"/>
                    <a:pt x="979" y="366"/>
                  </a:cubicBezTo>
                  <a:cubicBezTo>
                    <a:pt x="1014" y="383"/>
                    <a:pt x="1049" y="418"/>
                    <a:pt x="1089" y="418"/>
                  </a:cubicBezTo>
                  <a:cubicBezTo>
                    <a:pt x="1111" y="418"/>
                    <a:pt x="1133" y="408"/>
                    <a:pt x="1158" y="379"/>
                  </a:cubicBezTo>
                  <a:cubicBezTo>
                    <a:pt x="1171" y="379"/>
                    <a:pt x="1184" y="392"/>
                    <a:pt x="1197" y="392"/>
                  </a:cubicBezTo>
                  <a:cubicBezTo>
                    <a:pt x="1209" y="392"/>
                    <a:pt x="1221" y="394"/>
                    <a:pt x="1231" y="394"/>
                  </a:cubicBezTo>
                  <a:cubicBezTo>
                    <a:pt x="1246" y="394"/>
                    <a:pt x="1259" y="389"/>
                    <a:pt x="1267" y="366"/>
                  </a:cubicBezTo>
                  <a:cubicBezTo>
                    <a:pt x="1280" y="336"/>
                    <a:pt x="1280" y="309"/>
                    <a:pt x="1254" y="283"/>
                  </a:cubicBezTo>
                  <a:cubicBezTo>
                    <a:pt x="1240" y="270"/>
                    <a:pt x="1211" y="240"/>
                    <a:pt x="1184" y="227"/>
                  </a:cubicBezTo>
                  <a:cubicBezTo>
                    <a:pt x="1014" y="92"/>
                    <a:pt x="830" y="1"/>
                    <a:pt x="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702;p38">
              <a:extLst>
                <a:ext uri="{FF2B5EF4-FFF2-40B4-BE49-F238E27FC236}">
                  <a16:creationId xmlns:a16="http://schemas.microsoft.com/office/drawing/2014/main" id="{F7FEABD3-6C55-7396-B81A-95AE9F3E9AB3}"/>
                </a:ext>
              </a:extLst>
            </p:cNvPr>
            <p:cNvSpPr/>
            <p:nvPr/>
          </p:nvSpPr>
          <p:spPr>
            <a:xfrm>
              <a:off x="3248749" y="4660554"/>
              <a:ext cx="44213" cy="28475"/>
            </a:xfrm>
            <a:custGeom>
              <a:avLst/>
              <a:gdLst/>
              <a:ahLst/>
              <a:cxnLst/>
              <a:rect l="l" t="t" r="r" b="b"/>
              <a:pathLst>
                <a:path w="1076" h="693" extrusionOk="0">
                  <a:moveTo>
                    <a:pt x="219" y="1"/>
                  </a:moveTo>
                  <a:cubicBezTo>
                    <a:pt x="179" y="1"/>
                    <a:pt x="123" y="1"/>
                    <a:pt x="83" y="14"/>
                  </a:cubicBezTo>
                  <a:cubicBezTo>
                    <a:pt x="53" y="27"/>
                    <a:pt x="1" y="27"/>
                    <a:pt x="14" y="84"/>
                  </a:cubicBezTo>
                  <a:cubicBezTo>
                    <a:pt x="25" y="106"/>
                    <a:pt x="37" y="139"/>
                    <a:pt x="76" y="139"/>
                  </a:cubicBezTo>
                  <a:cubicBezTo>
                    <a:pt x="82" y="139"/>
                    <a:pt x="89" y="138"/>
                    <a:pt x="96" y="136"/>
                  </a:cubicBezTo>
                  <a:cubicBezTo>
                    <a:pt x="192" y="136"/>
                    <a:pt x="288" y="166"/>
                    <a:pt x="371" y="179"/>
                  </a:cubicBezTo>
                  <a:cubicBezTo>
                    <a:pt x="510" y="219"/>
                    <a:pt x="645" y="302"/>
                    <a:pt x="632" y="497"/>
                  </a:cubicBezTo>
                  <a:lnTo>
                    <a:pt x="632" y="619"/>
                  </a:lnTo>
                  <a:cubicBezTo>
                    <a:pt x="643" y="666"/>
                    <a:pt x="675" y="692"/>
                    <a:pt x="717" y="692"/>
                  </a:cubicBezTo>
                  <a:cubicBezTo>
                    <a:pt x="726" y="692"/>
                    <a:pt x="735" y="691"/>
                    <a:pt x="745" y="689"/>
                  </a:cubicBezTo>
                  <a:cubicBezTo>
                    <a:pt x="753" y="684"/>
                    <a:pt x="762" y="683"/>
                    <a:pt x="771" y="683"/>
                  </a:cubicBezTo>
                  <a:cubicBezTo>
                    <a:pt x="789" y="683"/>
                    <a:pt x="807" y="689"/>
                    <a:pt x="827" y="689"/>
                  </a:cubicBezTo>
                  <a:cubicBezTo>
                    <a:pt x="880" y="689"/>
                    <a:pt x="950" y="689"/>
                    <a:pt x="1006" y="662"/>
                  </a:cubicBezTo>
                  <a:cubicBezTo>
                    <a:pt x="1046" y="646"/>
                    <a:pt x="1075" y="593"/>
                    <a:pt x="1059" y="550"/>
                  </a:cubicBezTo>
                  <a:cubicBezTo>
                    <a:pt x="1047" y="533"/>
                    <a:pt x="1034" y="528"/>
                    <a:pt x="1019" y="528"/>
                  </a:cubicBezTo>
                  <a:cubicBezTo>
                    <a:pt x="1000" y="528"/>
                    <a:pt x="980" y="537"/>
                    <a:pt x="963" y="537"/>
                  </a:cubicBezTo>
                  <a:cubicBezTo>
                    <a:pt x="936" y="546"/>
                    <a:pt x="907" y="563"/>
                    <a:pt x="878" y="563"/>
                  </a:cubicBezTo>
                  <a:cubicBezTo>
                    <a:pt x="866" y="563"/>
                    <a:pt x="853" y="559"/>
                    <a:pt x="841" y="550"/>
                  </a:cubicBezTo>
                  <a:cubicBezTo>
                    <a:pt x="827" y="537"/>
                    <a:pt x="811" y="537"/>
                    <a:pt x="811" y="510"/>
                  </a:cubicBezTo>
                  <a:cubicBezTo>
                    <a:pt x="819" y="496"/>
                    <a:pt x="826" y="492"/>
                    <a:pt x="832" y="492"/>
                  </a:cubicBezTo>
                  <a:cubicBezTo>
                    <a:pt x="840" y="492"/>
                    <a:pt x="847" y="497"/>
                    <a:pt x="854" y="497"/>
                  </a:cubicBezTo>
                  <a:cubicBezTo>
                    <a:pt x="893" y="497"/>
                    <a:pt x="923" y="497"/>
                    <a:pt x="950" y="480"/>
                  </a:cubicBezTo>
                  <a:cubicBezTo>
                    <a:pt x="976" y="480"/>
                    <a:pt x="1006" y="467"/>
                    <a:pt x="1006" y="427"/>
                  </a:cubicBezTo>
                  <a:cubicBezTo>
                    <a:pt x="1006" y="398"/>
                    <a:pt x="976" y="384"/>
                    <a:pt x="950" y="384"/>
                  </a:cubicBezTo>
                  <a:cubicBezTo>
                    <a:pt x="941" y="380"/>
                    <a:pt x="933" y="379"/>
                    <a:pt x="927" y="379"/>
                  </a:cubicBezTo>
                  <a:cubicBezTo>
                    <a:pt x="914" y="379"/>
                    <a:pt x="904" y="384"/>
                    <a:pt x="893" y="384"/>
                  </a:cubicBezTo>
                  <a:cubicBezTo>
                    <a:pt x="827" y="371"/>
                    <a:pt x="784" y="358"/>
                    <a:pt x="784" y="289"/>
                  </a:cubicBezTo>
                  <a:cubicBezTo>
                    <a:pt x="771" y="249"/>
                    <a:pt x="745" y="219"/>
                    <a:pt x="702" y="179"/>
                  </a:cubicBezTo>
                  <a:cubicBezTo>
                    <a:pt x="579" y="54"/>
                    <a:pt x="397"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703;p38">
              <a:extLst>
                <a:ext uri="{FF2B5EF4-FFF2-40B4-BE49-F238E27FC236}">
                  <a16:creationId xmlns:a16="http://schemas.microsoft.com/office/drawing/2014/main" id="{6125FD7B-F9AD-5D82-09EF-7D75C81E384F}"/>
                </a:ext>
              </a:extLst>
            </p:cNvPr>
            <p:cNvSpPr/>
            <p:nvPr/>
          </p:nvSpPr>
          <p:spPr>
            <a:xfrm>
              <a:off x="3168868" y="4616752"/>
              <a:ext cx="43103" cy="27325"/>
            </a:xfrm>
            <a:custGeom>
              <a:avLst/>
              <a:gdLst/>
              <a:ahLst/>
              <a:cxnLst/>
              <a:rect l="l" t="t" r="r" b="b"/>
              <a:pathLst>
                <a:path w="1049" h="665" extrusionOk="0">
                  <a:moveTo>
                    <a:pt x="155" y="0"/>
                  </a:moveTo>
                  <a:cubicBezTo>
                    <a:pt x="146" y="0"/>
                    <a:pt x="136" y="2"/>
                    <a:pt x="126" y="5"/>
                  </a:cubicBezTo>
                  <a:cubicBezTo>
                    <a:pt x="56" y="32"/>
                    <a:pt x="0" y="141"/>
                    <a:pt x="27" y="210"/>
                  </a:cubicBezTo>
                  <a:cubicBezTo>
                    <a:pt x="40" y="304"/>
                    <a:pt x="88" y="356"/>
                    <a:pt x="161" y="356"/>
                  </a:cubicBezTo>
                  <a:cubicBezTo>
                    <a:pt x="176" y="356"/>
                    <a:pt x="192" y="354"/>
                    <a:pt x="208" y="349"/>
                  </a:cubicBezTo>
                  <a:cubicBezTo>
                    <a:pt x="261" y="349"/>
                    <a:pt x="318" y="336"/>
                    <a:pt x="374" y="336"/>
                  </a:cubicBezTo>
                  <a:cubicBezTo>
                    <a:pt x="592" y="349"/>
                    <a:pt x="787" y="389"/>
                    <a:pt x="910" y="611"/>
                  </a:cubicBezTo>
                  <a:cubicBezTo>
                    <a:pt x="919" y="642"/>
                    <a:pt x="937" y="664"/>
                    <a:pt x="967" y="664"/>
                  </a:cubicBezTo>
                  <a:cubicBezTo>
                    <a:pt x="978" y="664"/>
                    <a:pt x="991" y="661"/>
                    <a:pt x="1005" y="654"/>
                  </a:cubicBezTo>
                  <a:cubicBezTo>
                    <a:pt x="1048" y="637"/>
                    <a:pt x="1035" y="597"/>
                    <a:pt x="1035" y="554"/>
                  </a:cubicBezTo>
                  <a:cubicBezTo>
                    <a:pt x="992" y="432"/>
                    <a:pt x="923" y="336"/>
                    <a:pt x="814" y="280"/>
                  </a:cubicBezTo>
                  <a:cubicBezTo>
                    <a:pt x="719" y="231"/>
                    <a:pt x="611" y="195"/>
                    <a:pt x="505" y="195"/>
                  </a:cubicBezTo>
                  <a:cubicBezTo>
                    <a:pt x="489" y="195"/>
                    <a:pt x="473" y="195"/>
                    <a:pt x="456" y="197"/>
                  </a:cubicBezTo>
                  <a:cubicBezTo>
                    <a:pt x="456" y="171"/>
                    <a:pt x="470" y="157"/>
                    <a:pt x="470" y="141"/>
                  </a:cubicBezTo>
                  <a:cubicBezTo>
                    <a:pt x="483" y="114"/>
                    <a:pt x="496" y="88"/>
                    <a:pt x="456" y="58"/>
                  </a:cubicBezTo>
                  <a:cubicBezTo>
                    <a:pt x="448" y="54"/>
                    <a:pt x="440" y="53"/>
                    <a:pt x="432" y="53"/>
                  </a:cubicBezTo>
                  <a:cubicBezTo>
                    <a:pt x="413" y="53"/>
                    <a:pt x="396" y="63"/>
                    <a:pt x="387" y="75"/>
                  </a:cubicBezTo>
                  <a:cubicBezTo>
                    <a:pt x="357" y="101"/>
                    <a:pt x="331" y="114"/>
                    <a:pt x="331" y="157"/>
                  </a:cubicBezTo>
                  <a:cubicBezTo>
                    <a:pt x="331" y="224"/>
                    <a:pt x="275" y="210"/>
                    <a:pt x="235" y="224"/>
                  </a:cubicBezTo>
                  <a:cubicBezTo>
                    <a:pt x="228" y="224"/>
                    <a:pt x="216" y="228"/>
                    <a:pt x="205" y="228"/>
                  </a:cubicBezTo>
                  <a:cubicBezTo>
                    <a:pt x="195" y="228"/>
                    <a:pt x="185" y="224"/>
                    <a:pt x="179" y="210"/>
                  </a:cubicBezTo>
                  <a:cubicBezTo>
                    <a:pt x="165" y="171"/>
                    <a:pt x="165" y="141"/>
                    <a:pt x="208" y="101"/>
                  </a:cubicBezTo>
                  <a:cubicBezTo>
                    <a:pt x="222" y="88"/>
                    <a:pt x="248" y="58"/>
                    <a:pt x="222" y="32"/>
                  </a:cubicBezTo>
                  <a:cubicBezTo>
                    <a:pt x="200" y="12"/>
                    <a:pt x="180"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704;p38">
              <a:extLst>
                <a:ext uri="{FF2B5EF4-FFF2-40B4-BE49-F238E27FC236}">
                  <a16:creationId xmlns:a16="http://schemas.microsoft.com/office/drawing/2014/main" id="{98621052-BF87-2D73-1DB0-EF9B7CB9A18C}"/>
                </a:ext>
              </a:extLst>
            </p:cNvPr>
            <p:cNvSpPr/>
            <p:nvPr/>
          </p:nvSpPr>
          <p:spPr>
            <a:xfrm>
              <a:off x="3253762" y="4668978"/>
              <a:ext cx="15409" cy="10067"/>
            </a:xfrm>
            <a:custGeom>
              <a:avLst/>
              <a:gdLst/>
              <a:ahLst/>
              <a:cxnLst/>
              <a:rect l="l" t="t" r="r" b="b"/>
              <a:pathLst>
                <a:path w="375" h="245" extrusionOk="0">
                  <a:moveTo>
                    <a:pt x="70" y="1"/>
                  </a:moveTo>
                  <a:cubicBezTo>
                    <a:pt x="44" y="14"/>
                    <a:pt x="14" y="1"/>
                    <a:pt x="1" y="44"/>
                  </a:cubicBezTo>
                  <a:cubicBezTo>
                    <a:pt x="1" y="70"/>
                    <a:pt x="1" y="97"/>
                    <a:pt x="27" y="97"/>
                  </a:cubicBezTo>
                  <a:cubicBezTo>
                    <a:pt x="127" y="140"/>
                    <a:pt x="193" y="179"/>
                    <a:pt x="275" y="236"/>
                  </a:cubicBezTo>
                  <a:cubicBezTo>
                    <a:pt x="288" y="241"/>
                    <a:pt x="299" y="244"/>
                    <a:pt x="310" y="244"/>
                  </a:cubicBezTo>
                  <a:cubicBezTo>
                    <a:pt x="325" y="244"/>
                    <a:pt x="337" y="238"/>
                    <a:pt x="345" y="222"/>
                  </a:cubicBezTo>
                  <a:cubicBezTo>
                    <a:pt x="375" y="193"/>
                    <a:pt x="375" y="166"/>
                    <a:pt x="345" y="153"/>
                  </a:cubicBezTo>
                  <a:cubicBezTo>
                    <a:pt x="262" y="84"/>
                    <a:pt x="180" y="14"/>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705;p38">
              <a:extLst>
                <a:ext uri="{FF2B5EF4-FFF2-40B4-BE49-F238E27FC236}">
                  <a16:creationId xmlns:a16="http://schemas.microsoft.com/office/drawing/2014/main" id="{746455FE-28CB-BB31-634E-3F7986297C70}"/>
                </a:ext>
              </a:extLst>
            </p:cNvPr>
            <p:cNvSpPr/>
            <p:nvPr/>
          </p:nvSpPr>
          <p:spPr>
            <a:xfrm>
              <a:off x="3168868" y="4746927"/>
              <a:ext cx="13601" cy="10560"/>
            </a:xfrm>
            <a:custGeom>
              <a:avLst/>
              <a:gdLst/>
              <a:ahLst/>
              <a:cxnLst/>
              <a:rect l="l" t="t" r="r" b="b"/>
              <a:pathLst>
                <a:path w="331" h="257" extrusionOk="0">
                  <a:moveTo>
                    <a:pt x="61" y="0"/>
                  </a:moveTo>
                  <a:cubicBezTo>
                    <a:pt x="42" y="0"/>
                    <a:pt x="23" y="12"/>
                    <a:pt x="13" y="32"/>
                  </a:cubicBezTo>
                  <a:cubicBezTo>
                    <a:pt x="0" y="48"/>
                    <a:pt x="13" y="75"/>
                    <a:pt x="27" y="88"/>
                  </a:cubicBezTo>
                  <a:cubicBezTo>
                    <a:pt x="70" y="171"/>
                    <a:pt x="152" y="214"/>
                    <a:pt x="235" y="253"/>
                  </a:cubicBezTo>
                  <a:cubicBezTo>
                    <a:pt x="245" y="256"/>
                    <a:pt x="254" y="257"/>
                    <a:pt x="263" y="257"/>
                  </a:cubicBezTo>
                  <a:cubicBezTo>
                    <a:pt x="304" y="257"/>
                    <a:pt x="331" y="233"/>
                    <a:pt x="331" y="197"/>
                  </a:cubicBezTo>
                  <a:cubicBezTo>
                    <a:pt x="331" y="171"/>
                    <a:pt x="318" y="157"/>
                    <a:pt x="304" y="157"/>
                  </a:cubicBezTo>
                  <a:cubicBezTo>
                    <a:pt x="248" y="144"/>
                    <a:pt x="222" y="88"/>
                    <a:pt x="165" y="62"/>
                  </a:cubicBezTo>
                  <a:cubicBezTo>
                    <a:pt x="139" y="48"/>
                    <a:pt x="109" y="19"/>
                    <a:pt x="83" y="5"/>
                  </a:cubicBezTo>
                  <a:cubicBezTo>
                    <a:pt x="76" y="2"/>
                    <a:pt x="6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706;p38">
              <a:extLst>
                <a:ext uri="{FF2B5EF4-FFF2-40B4-BE49-F238E27FC236}">
                  <a16:creationId xmlns:a16="http://schemas.microsoft.com/office/drawing/2014/main" id="{F7C2D156-7F57-8928-F85A-756BE7AED13B}"/>
                </a:ext>
              </a:extLst>
            </p:cNvPr>
            <p:cNvSpPr/>
            <p:nvPr/>
          </p:nvSpPr>
          <p:spPr>
            <a:xfrm>
              <a:off x="3185305" y="4633928"/>
              <a:ext cx="14710" cy="8670"/>
            </a:xfrm>
            <a:custGeom>
              <a:avLst/>
              <a:gdLst/>
              <a:ahLst/>
              <a:cxnLst/>
              <a:rect l="l" t="t" r="r" b="b"/>
              <a:pathLst>
                <a:path w="358" h="211" extrusionOk="0">
                  <a:moveTo>
                    <a:pt x="96" y="1"/>
                  </a:moveTo>
                  <a:cubicBezTo>
                    <a:pt x="40" y="1"/>
                    <a:pt x="14" y="1"/>
                    <a:pt x="0" y="40"/>
                  </a:cubicBezTo>
                  <a:cubicBezTo>
                    <a:pt x="0" y="54"/>
                    <a:pt x="0" y="97"/>
                    <a:pt x="27" y="110"/>
                  </a:cubicBezTo>
                  <a:cubicBezTo>
                    <a:pt x="109" y="136"/>
                    <a:pt x="192" y="179"/>
                    <a:pt x="275" y="206"/>
                  </a:cubicBezTo>
                  <a:cubicBezTo>
                    <a:pt x="278" y="209"/>
                    <a:pt x="283" y="211"/>
                    <a:pt x="289" y="211"/>
                  </a:cubicBezTo>
                  <a:cubicBezTo>
                    <a:pt x="304" y="211"/>
                    <a:pt x="325" y="199"/>
                    <a:pt x="344" y="179"/>
                  </a:cubicBezTo>
                  <a:cubicBezTo>
                    <a:pt x="357" y="153"/>
                    <a:pt x="344" y="136"/>
                    <a:pt x="331" y="123"/>
                  </a:cubicBezTo>
                  <a:cubicBezTo>
                    <a:pt x="248" y="70"/>
                    <a:pt x="166" y="14"/>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707;p38">
              <a:extLst>
                <a:ext uri="{FF2B5EF4-FFF2-40B4-BE49-F238E27FC236}">
                  <a16:creationId xmlns:a16="http://schemas.microsoft.com/office/drawing/2014/main" id="{E1C836C4-74DF-D132-7497-2611B831ABB0}"/>
                </a:ext>
              </a:extLst>
            </p:cNvPr>
            <p:cNvSpPr/>
            <p:nvPr/>
          </p:nvSpPr>
          <p:spPr>
            <a:xfrm>
              <a:off x="3166526" y="4689359"/>
              <a:ext cx="41" cy="41"/>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708;p38">
              <a:extLst>
                <a:ext uri="{FF2B5EF4-FFF2-40B4-BE49-F238E27FC236}">
                  <a16:creationId xmlns:a16="http://schemas.microsoft.com/office/drawing/2014/main" id="{3B7A5C67-850E-EA29-D5C6-E72E8B3EE689}"/>
                </a:ext>
              </a:extLst>
            </p:cNvPr>
            <p:cNvSpPr/>
            <p:nvPr/>
          </p:nvSpPr>
          <p:spPr>
            <a:xfrm>
              <a:off x="3196029" y="4696180"/>
              <a:ext cx="575" cy="575"/>
            </a:xfrm>
            <a:custGeom>
              <a:avLst/>
              <a:gdLst/>
              <a:ahLst/>
              <a:cxnLst/>
              <a:rect l="l" t="t" r="r" b="b"/>
              <a:pathLst>
                <a:path w="14" h="14" extrusionOk="0">
                  <a:moveTo>
                    <a:pt x="14" y="0"/>
                  </a:moveTo>
                  <a:lnTo>
                    <a:pt x="1" y="13"/>
                  </a:lnTo>
                  <a:lnTo>
                    <a:pt x="14" y="13"/>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709;p38">
              <a:extLst>
                <a:ext uri="{FF2B5EF4-FFF2-40B4-BE49-F238E27FC236}">
                  <a16:creationId xmlns:a16="http://schemas.microsoft.com/office/drawing/2014/main" id="{CD5484E4-EB75-337D-5E55-E578C2657827}"/>
                </a:ext>
              </a:extLst>
            </p:cNvPr>
            <p:cNvSpPr/>
            <p:nvPr/>
          </p:nvSpPr>
          <p:spPr>
            <a:xfrm>
              <a:off x="3351188" y="4659363"/>
              <a:ext cx="41" cy="575"/>
            </a:xfrm>
            <a:custGeom>
              <a:avLst/>
              <a:gdLst/>
              <a:ahLst/>
              <a:cxnLst/>
              <a:rect l="l" t="t" r="r" b="b"/>
              <a:pathLst>
                <a:path w="1" h="14" extrusionOk="0">
                  <a:moveTo>
                    <a:pt x="1" y="0"/>
                  </a:moveTo>
                  <a:lnTo>
                    <a:pt x="1" y="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710;p38">
              <a:extLst>
                <a:ext uri="{FF2B5EF4-FFF2-40B4-BE49-F238E27FC236}">
                  <a16:creationId xmlns:a16="http://schemas.microsoft.com/office/drawing/2014/main" id="{77370901-7193-10EB-D1AF-D49A64E23EAD}"/>
                </a:ext>
              </a:extLst>
            </p:cNvPr>
            <p:cNvSpPr/>
            <p:nvPr/>
          </p:nvSpPr>
          <p:spPr>
            <a:xfrm>
              <a:off x="3145077" y="4326447"/>
              <a:ext cx="1109" cy="1274"/>
            </a:xfrm>
            <a:custGeom>
              <a:avLst/>
              <a:gdLst/>
              <a:ahLst/>
              <a:cxnLst/>
              <a:rect l="l" t="t" r="r" b="b"/>
              <a:pathLst>
                <a:path w="27" h="31" extrusionOk="0">
                  <a:moveTo>
                    <a:pt x="0" y="0"/>
                  </a:moveTo>
                  <a:cubicBezTo>
                    <a:pt x="0" y="14"/>
                    <a:pt x="14" y="14"/>
                    <a:pt x="14" y="30"/>
                  </a:cubicBezTo>
                  <a:lnTo>
                    <a:pt x="27" y="14"/>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711;p38">
              <a:extLst>
                <a:ext uri="{FF2B5EF4-FFF2-40B4-BE49-F238E27FC236}">
                  <a16:creationId xmlns:a16="http://schemas.microsoft.com/office/drawing/2014/main" id="{130A6091-8D05-4D6D-B4C2-D09C72958E32}"/>
                </a:ext>
              </a:extLst>
            </p:cNvPr>
            <p:cNvSpPr/>
            <p:nvPr/>
          </p:nvSpPr>
          <p:spPr>
            <a:xfrm>
              <a:off x="3044241" y="4425105"/>
              <a:ext cx="1274" cy="411"/>
            </a:xfrm>
            <a:custGeom>
              <a:avLst/>
              <a:gdLst/>
              <a:ahLst/>
              <a:cxnLst/>
              <a:rect l="l" t="t" r="r" b="b"/>
              <a:pathLst>
                <a:path w="31" h="10" extrusionOk="0">
                  <a:moveTo>
                    <a:pt x="17" y="0"/>
                  </a:moveTo>
                  <a:cubicBezTo>
                    <a:pt x="13" y="0"/>
                    <a:pt x="9" y="3"/>
                    <a:pt x="1" y="10"/>
                  </a:cubicBezTo>
                  <a:lnTo>
                    <a:pt x="31" y="10"/>
                  </a:lnTo>
                  <a:cubicBezTo>
                    <a:pt x="24" y="3"/>
                    <a:pt x="21"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712;p38">
              <a:extLst>
                <a:ext uri="{FF2B5EF4-FFF2-40B4-BE49-F238E27FC236}">
                  <a16:creationId xmlns:a16="http://schemas.microsoft.com/office/drawing/2014/main" id="{19C20D76-40C9-6E86-7CF6-69AA37DB57CA}"/>
                </a:ext>
              </a:extLst>
            </p:cNvPr>
            <p:cNvSpPr/>
            <p:nvPr/>
          </p:nvSpPr>
          <p:spPr>
            <a:xfrm>
              <a:off x="3410029" y="4796893"/>
              <a:ext cx="56704" cy="17956"/>
            </a:xfrm>
            <a:custGeom>
              <a:avLst/>
              <a:gdLst/>
              <a:ahLst/>
              <a:cxnLst/>
              <a:rect l="l" t="t" r="r" b="b"/>
              <a:pathLst>
                <a:path w="1380" h="437" extrusionOk="0">
                  <a:moveTo>
                    <a:pt x="330" y="0"/>
                  </a:moveTo>
                  <a:cubicBezTo>
                    <a:pt x="224" y="0"/>
                    <a:pt x="116" y="22"/>
                    <a:pt x="1" y="43"/>
                  </a:cubicBezTo>
                  <a:cubicBezTo>
                    <a:pt x="44" y="99"/>
                    <a:pt x="84" y="139"/>
                    <a:pt x="126" y="168"/>
                  </a:cubicBezTo>
                  <a:cubicBezTo>
                    <a:pt x="222" y="251"/>
                    <a:pt x="345" y="304"/>
                    <a:pt x="470" y="360"/>
                  </a:cubicBezTo>
                  <a:cubicBezTo>
                    <a:pt x="574" y="408"/>
                    <a:pt x="677" y="437"/>
                    <a:pt x="780" y="437"/>
                  </a:cubicBezTo>
                  <a:cubicBezTo>
                    <a:pt x="855" y="437"/>
                    <a:pt x="931" y="421"/>
                    <a:pt x="1006" y="387"/>
                  </a:cubicBezTo>
                  <a:cubicBezTo>
                    <a:pt x="1132" y="334"/>
                    <a:pt x="1254" y="251"/>
                    <a:pt x="1350" y="168"/>
                  </a:cubicBezTo>
                  <a:cubicBezTo>
                    <a:pt x="1380" y="155"/>
                    <a:pt x="1380" y="125"/>
                    <a:pt x="1350" y="99"/>
                  </a:cubicBezTo>
                  <a:cubicBezTo>
                    <a:pt x="1289" y="71"/>
                    <a:pt x="1227" y="51"/>
                    <a:pt x="1162" y="51"/>
                  </a:cubicBezTo>
                  <a:cubicBezTo>
                    <a:pt x="1126" y="51"/>
                    <a:pt x="1088" y="57"/>
                    <a:pt x="1049" y="72"/>
                  </a:cubicBezTo>
                  <a:cubicBezTo>
                    <a:pt x="976" y="100"/>
                    <a:pt x="899" y="117"/>
                    <a:pt x="823" y="117"/>
                  </a:cubicBezTo>
                  <a:cubicBezTo>
                    <a:pt x="754" y="117"/>
                    <a:pt x="687" y="104"/>
                    <a:pt x="623" y="72"/>
                  </a:cubicBezTo>
                  <a:cubicBezTo>
                    <a:pt x="523" y="19"/>
                    <a:pt x="427"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713;p38">
              <a:extLst>
                <a:ext uri="{FF2B5EF4-FFF2-40B4-BE49-F238E27FC236}">
                  <a16:creationId xmlns:a16="http://schemas.microsoft.com/office/drawing/2014/main" id="{4C3697E0-66D9-1A58-9EAC-0E50175FBDE1}"/>
                </a:ext>
              </a:extLst>
            </p:cNvPr>
            <p:cNvSpPr/>
            <p:nvPr/>
          </p:nvSpPr>
          <p:spPr>
            <a:xfrm>
              <a:off x="3429342" y="4785593"/>
              <a:ext cx="30612" cy="8958"/>
            </a:xfrm>
            <a:custGeom>
              <a:avLst/>
              <a:gdLst/>
              <a:ahLst/>
              <a:cxnLst/>
              <a:rect l="l" t="t" r="r" b="b"/>
              <a:pathLst>
                <a:path w="745" h="218" extrusionOk="0">
                  <a:moveTo>
                    <a:pt x="0" y="0"/>
                  </a:moveTo>
                  <a:lnTo>
                    <a:pt x="0" y="17"/>
                  </a:lnTo>
                  <a:cubicBezTo>
                    <a:pt x="2" y="16"/>
                    <a:pt x="4" y="16"/>
                    <a:pt x="6" y="16"/>
                  </a:cubicBezTo>
                  <a:lnTo>
                    <a:pt x="6" y="16"/>
                  </a:lnTo>
                  <a:cubicBezTo>
                    <a:pt x="4" y="11"/>
                    <a:pt x="2" y="6"/>
                    <a:pt x="0" y="0"/>
                  </a:cubicBezTo>
                  <a:close/>
                  <a:moveTo>
                    <a:pt x="81" y="12"/>
                  </a:moveTo>
                  <a:cubicBezTo>
                    <a:pt x="56" y="12"/>
                    <a:pt x="31" y="13"/>
                    <a:pt x="6" y="16"/>
                  </a:cubicBezTo>
                  <a:lnTo>
                    <a:pt x="6" y="16"/>
                  </a:lnTo>
                  <a:cubicBezTo>
                    <a:pt x="49" y="118"/>
                    <a:pt x="141" y="167"/>
                    <a:pt x="235" y="195"/>
                  </a:cubicBezTo>
                  <a:cubicBezTo>
                    <a:pt x="284" y="210"/>
                    <a:pt x="332" y="217"/>
                    <a:pt x="378" y="217"/>
                  </a:cubicBezTo>
                  <a:cubicBezTo>
                    <a:pt x="504" y="217"/>
                    <a:pt x="624" y="163"/>
                    <a:pt x="744" y="43"/>
                  </a:cubicBezTo>
                  <a:cubicBezTo>
                    <a:pt x="619" y="43"/>
                    <a:pt x="496" y="30"/>
                    <a:pt x="371" y="30"/>
                  </a:cubicBezTo>
                  <a:cubicBezTo>
                    <a:pt x="275" y="30"/>
                    <a:pt x="177" y="12"/>
                    <a:pt x="81" y="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714;p38">
              <a:extLst>
                <a:ext uri="{FF2B5EF4-FFF2-40B4-BE49-F238E27FC236}">
                  <a16:creationId xmlns:a16="http://schemas.microsoft.com/office/drawing/2014/main" id="{5F8B0E3B-92C8-EED9-7926-35EA74948673}"/>
                </a:ext>
              </a:extLst>
            </p:cNvPr>
            <p:cNvSpPr/>
            <p:nvPr/>
          </p:nvSpPr>
          <p:spPr>
            <a:xfrm>
              <a:off x="3429342" y="4785593"/>
              <a:ext cx="41" cy="699"/>
            </a:xfrm>
            <a:custGeom>
              <a:avLst/>
              <a:gdLst/>
              <a:ahLst/>
              <a:cxnLst/>
              <a:rect l="l" t="t" r="r" b="b"/>
              <a:pathLst>
                <a:path w="1" h="17" extrusionOk="0">
                  <a:moveTo>
                    <a:pt x="0" y="0"/>
                  </a:moveTo>
                  <a:lnTo>
                    <a:pt x="0" y="0"/>
                  </a:lnTo>
                  <a:lnTo>
                    <a:pt x="0" y="0"/>
                  </a:lnTo>
                  <a:lnTo>
                    <a:pt x="0" y="1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715;p38">
              <a:extLst>
                <a:ext uri="{FF2B5EF4-FFF2-40B4-BE49-F238E27FC236}">
                  <a16:creationId xmlns:a16="http://schemas.microsoft.com/office/drawing/2014/main" id="{FA86302E-DCED-DACD-DAA8-C5F6A52FF201}"/>
                </a:ext>
              </a:extLst>
            </p:cNvPr>
            <p:cNvSpPr/>
            <p:nvPr/>
          </p:nvSpPr>
          <p:spPr>
            <a:xfrm>
              <a:off x="3170635" y="4724450"/>
              <a:ext cx="32790" cy="15532"/>
            </a:xfrm>
            <a:custGeom>
              <a:avLst/>
              <a:gdLst/>
              <a:ahLst/>
              <a:cxnLst/>
              <a:rect l="l" t="t" r="r" b="b"/>
              <a:pathLst>
                <a:path w="798" h="378" extrusionOk="0">
                  <a:moveTo>
                    <a:pt x="53" y="0"/>
                  </a:moveTo>
                  <a:cubicBezTo>
                    <a:pt x="13" y="0"/>
                    <a:pt x="0" y="17"/>
                    <a:pt x="13" y="56"/>
                  </a:cubicBezTo>
                  <a:cubicBezTo>
                    <a:pt x="53" y="152"/>
                    <a:pt x="109" y="235"/>
                    <a:pt x="179" y="318"/>
                  </a:cubicBezTo>
                  <a:cubicBezTo>
                    <a:pt x="192" y="331"/>
                    <a:pt x="192" y="331"/>
                    <a:pt x="218" y="347"/>
                  </a:cubicBezTo>
                  <a:cubicBezTo>
                    <a:pt x="275" y="358"/>
                    <a:pt x="339" y="377"/>
                    <a:pt x="406" y="377"/>
                  </a:cubicBezTo>
                  <a:cubicBezTo>
                    <a:pt x="422" y="377"/>
                    <a:pt x="437" y="376"/>
                    <a:pt x="453" y="374"/>
                  </a:cubicBezTo>
                  <a:cubicBezTo>
                    <a:pt x="562" y="361"/>
                    <a:pt x="662" y="347"/>
                    <a:pt x="797" y="331"/>
                  </a:cubicBezTo>
                  <a:cubicBezTo>
                    <a:pt x="714" y="278"/>
                    <a:pt x="645" y="248"/>
                    <a:pt x="579" y="195"/>
                  </a:cubicBezTo>
                  <a:cubicBezTo>
                    <a:pt x="427" y="70"/>
                    <a:pt x="232" y="43"/>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716;p38">
              <a:extLst>
                <a:ext uri="{FF2B5EF4-FFF2-40B4-BE49-F238E27FC236}">
                  <a16:creationId xmlns:a16="http://schemas.microsoft.com/office/drawing/2014/main" id="{6D323B38-154F-06A8-ED01-D19672833BCE}"/>
                </a:ext>
              </a:extLst>
            </p:cNvPr>
            <p:cNvSpPr/>
            <p:nvPr/>
          </p:nvSpPr>
          <p:spPr>
            <a:xfrm>
              <a:off x="3182428" y="4712082"/>
              <a:ext cx="24901" cy="10930"/>
            </a:xfrm>
            <a:custGeom>
              <a:avLst/>
              <a:gdLst/>
              <a:ahLst/>
              <a:cxnLst/>
              <a:rect l="l" t="t" r="r" b="b"/>
              <a:pathLst>
                <a:path w="606" h="266" extrusionOk="0">
                  <a:moveTo>
                    <a:pt x="1" y="0"/>
                  </a:moveTo>
                  <a:lnTo>
                    <a:pt x="1" y="13"/>
                  </a:lnTo>
                  <a:cubicBezTo>
                    <a:pt x="4" y="13"/>
                    <a:pt x="7" y="14"/>
                    <a:pt x="11" y="14"/>
                  </a:cubicBezTo>
                  <a:lnTo>
                    <a:pt x="11" y="14"/>
                  </a:lnTo>
                  <a:cubicBezTo>
                    <a:pt x="7" y="9"/>
                    <a:pt x="4" y="5"/>
                    <a:pt x="1" y="0"/>
                  </a:cubicBezTo>
                  <a:close/>
                  <a:moveTo>
                    <a:pt x="11" y="14"/>
                  </a:moveTo>
                  <a:cubicBezTo>
                    <a:pt x="76" y="106"/>
                    <a:pt x="132" y="207"/>
                    <a:pt x="249" y="235"/>
                  </a:cubicBezTo>
                  <a:cubicBezTo>
                    <a:pt x="312" y="250"/>
                    <a:pt x="380" y="266"/>
                    <a:pt x="451" y="266"/>
                  </a:cubicBezTo>
                  <a:cubicBezTo>
                    <a:pt x="502" y="266"/>
                    <a:pt x="554" y="257"/>
                    <a:pt x="606" y="235"/>
                  </a:cubicBezTo>
                  <a:cubicBezTo>
                    <a:pt x="470" y="179"/>
                    <a:pt x="318" y="152"/>
                    <a:pt x="193" y="96"/>
                  </a:cubicBezTo>
                  <a:cubicBezTo>
                    <a:pt x="130" y="71"/>
                    <a:pt x="76" y="19"/>
                    <a:pt x="11"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717;p38">
              <a:extLst>
                <a:ext uri="{FF2B5EF4-FFF2-40B4-BE49-F238E27FC236}">
                  <a16:creationId xmlns:a16="http://schemas.microsoft.com/office/drawing/2014/main" id="{8170921C-00B2-B005-3E6C-1E9C0C175E4D}"/>
                </a:ext>
              </a:extLst>
            </p:cNvPr>
            <p:cNvSpPr/>
            <p:nvPr/>
          </p:nvSpPr>
          <p:spPr>
            <a:xfrm>
              <a:off x="3181894" y="4711507"/>
              <a:ext cx="575" cy="1151"/>
            </a:xfrm>
            <a:custGeom>
              <a:avLst/>
              <a:gdLst/>
              <a:ahLst/>
              <a:cxnLst/>
              <a:rect l="l" t="t" r="r" b="b"/>
              <a:pathLst>
                <a:path w="14" h="28" extrusionOk="0">
                  <a:moveTo>
                    <a:pt x="1" y="1"/>
                  </a:moveTo>
                  <a:cubicBezTo>
                    <a:pt x="1" y="14"/>
                    <a:pt x="1" y="14"/>
                    <a:pt x="13" y="14"/>
                  </a:cubicBezTo>
                  <a:lnTo>
                    <a:pt x="13" y="14"/>
                  </a:lnTo>
                  <a:cubicBezTo>
                    <a:pt x="12" y="7"/>
                    <a:pt x="9" y="1"/>
                    <a:pt x="1" y="1"/>
                  </a:cubicBezTo>
                  <a:close/>
                  <a:moveTo>
                    <a:pt x="13" y="14"/>
                  </a:moveTo>
                  <a:cubicBezTo>
                    <a:pt x="14" y="18"/>
                    <a:pt x="14" y="23"/>
                    <a:pt x="14" y="27"/>
                  </a:cubicBezTo>
                  <a:lnTo>
                    <a:pt x="14" y="14"/>
                  </a:lnTo>
                  <a:cubicBezTo>
                    <a:pt x="14" y="14"/>
                    <a:pt x="13" y="14"/>
                    <a:pt x="13"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Rectangle: Rounded Corners 591">
            <a:extLst>
              <a:ext uri="{FF2B5EF4-FFF2-40B4-BE49-F238E27FC236}">
                <a16:creationId xmlns:a16="http://schemas.microsoft.com/office/drawing/2014/main" id="{E7558DC6-4FFA-C11C-D127-BA2A8C6D7344}"/>
              </a:ext>
            </a:extLst>
          </p:cNvPr>
          <p:cNvSpPr/>
          <p:nvPr/>
        </p:nvSpPr>
        <p:spPr>
          <a:xfrm>
            <a:off x="2693269" y="1656829"/>
            <a:ext cx="5651947" cy="3005199"/>
          </a:xfrm>
          <a:prstGeom prst="roundRect">
            <a:avLst/>
          </a:prstGeom>
          <a:ln>
            <a:solidFill>
              <a:schemeClr val="tx2">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Câu ngạn ngữ đặt ở cuối văn bản có ý nghĩa </a:t>
            </a:r>
            <a:r>
              <a:rPr lang="vi-VN" sz="2400" b="1" i="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khẳng định lại lợi ích của tiếng cười và truyền tải thông điệp của toàn văn bản rằng hãy sống thật vui vẻ cùng những tiếng cười.</a:t>
            </a:r>
            <a:endParaRPr lang="en-US" sz="2400" b="1" i="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55764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2"/>
                                        </p:tgtEl>
                                        <p:attrNameLst>
                                          <p:attrName>style.visibility</p:attrName>
                                        </p:attrNameLst>
                                      </p:cBhvr>
                                      <p:to>
                                        <p:strVal val="visible"/>
                                      </p:to>
                                    </p:set>
                                    <p:anim calcmode="lin" valueType="num">
                                      <p:cBhvr additive="base">
                                        <p:cTn id="7" dur="500" fill="hold"/>
                                        <p:tgtEl>
                                          <p:spTgt spid="592"/>
                                        </p:tgtEl>
                                        <p:attrNameLst>
                                          <p:attrName>ppt_x</p:attrName>
                                        </p:attrNameLst>
                                      </p:cBhvr>
                                      <p:tavLst>
                                        <p:tav tm="0">
                                          <p:val>
                                            <p:strVal val="#ppt_x"/>
                                          </p:val>
                                        </p:tav>
                                        <p:tav tm="100000">
                                          <p:val>
                                            <p:strVal val="#ppt_x"/>
                                          </p:val>
                                        </p:tav>
                                      </p:tavLst>
                                    </p:anim>
                                    <p:anim calcmode="lin" valueType="num">
                                      <p:cBhvr additive="base">
                                        <p:cTn id="8" dur="500" fill="hold"/>
                                        <p:tgtEl>
                                          <p:spTgt spid="5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3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a:solidFill>
                  <a:schemeClr val="lt2"/>
                </a:solidFill>
                <a:latin typeface="#9Slide03 SFU Futura_01" panose="00000700000000000000" pitchFamily="2" charset="0"/>
              </a:rPr>
              <a:t>III/ TỔNG KẾT</a:t>
            </a:r>
            <a:endParaRPr sz="3600">
              <a:solidFill>
                <a:schemeClr val="lt2"/>
              </a:solidFill>
              <a:latin typeface="#9Slide03 SFU Futura_01" panose="00000700000000000000" pitchFamily="2" charset="0"/>
            </a:endParaRPr>
          </a:p>
        </p:txBody>
      </p:sp>
      <p:sp>
        <p:nvSpPr>
          <p:cNvPr id="741" name="Google Shape;741;p39"/>
          <p:cNvSpPr txBox="1">
            <a:spLocks noGrp="1"/>
          </p:cNvSpPr>
          <p:nvPr>
            <p:ph type="subTitle" idx="7"/>
          </p:nvPr>
        </p:nvSpPr>
        <p:spPr>
          <a:xfrm>
            <a:off x="720000" y="1180626"/>
            <a:ext cx="2336400" cy="53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1/Nghệ thuật</a:t>
            </a:r>
            <a:endParaRPr sz="2400" b="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42" name="Google Shape;742;p39"/>
          <p:cNvSpPr txBox="1">
            <a:spLocks noGrp="1"/>
          </p:cNvSpPr>
          <p:nvPr>
            <p:ph type="subTitle" idx="8"/>
          </p:nvPr>
        </p:nvSpPr>
        <p:spPr>
          <a:xfrm>
            <a:off x="5455236" y="1180626"/>
            <a:ext cx="2336400" cy="53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2/ Nội dung</a:t>
            </a:r>
            <a:endParaRPr sz="2400" b="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F4AF558-F736-01DF-9905-2DB7803E4FCF}"/>
              </a:ext>
            </a:extLst>
          </p:cNvPr>
          <p:cNvSpPr txBox="1"/>
          <p:nvPr/>
        </p:nvSpPr>
        <p:spPr>
          <a:xfrm>
            <a:off x="568518" y="1712826"/>
            <a:ext cx="4572000" cy="967957"/>
          </a:xfrm>
          <a:prstGeom prst="rect">
            <a:avLst/>
          </a:prstGeom>
          <a:noFill/>
        </p:spPr>
        <p:txBody>
          <a:bodyPr wrap="square">
            <a:spAutoFit/>
          </a:bodyPr>
          <a:lstStyle/>
          <a:p>
            <a:pPr marL="0" marR="0" algn="just">
              <a:lnSpc>
                <a:spcPct val="150000"/>
              </a:lnSpc>
              <a:spcBef>
                <a:spcPts val="0"/>
              </a:spcBef>
              <a:spcAft>
                <a:spcPts val="0"/>
              </a:spcAft>
            </a:pPr>
            <a:r>
              <a:rPr lang="en-US" sz="2000" kern="0">
                <a:effectLst/>
                <a:latin typeface="Calibri" panose="020F0502020204030204" pitchFamily="34" charset="0"/>
                <a:ea typeface="Calibri" panose="020F0502020204030204" pitchFamily="34" charset="0"/>
                <a:cs typeface="Calibri" panose="020F0502020204030204" pitchFamily="34" charset="0"/>
              </a:rPr>
              <a:t>- Lối lập luận chặt chẽ, logic</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2000" kern="0">
                <a:effectLst/>
                <a:latin typeface="Calibri" panose="020F0502020204030204" pitchFamily="34" charset="0"/>
                <a:ea typeface="Calibri" panose="020F0502020204030204" pitchFamily="34" charset="0"/>
                <a:cs typeface="Calibri" panose="020F0502020204030204" pitchFamily="34" charset="0"/>
              </a:rPr>
              <a:t>- Dẫn chứng, lí lẽ xác thực</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EC4E8AE-4301-C8B1-DC0A-BCEC469A8619}"/>
              </a:ext>
            </a:extLst>
          </p:cNvPr>
          <p:cNvSpPr txBox="1"/>
          <p:nvPr/>
        </p:nvSpPr>
        <p:spPr>
          <a:xfrm>
            <a:off x="5140518" y="1879809"/>
            <a:ext cx="3645673" cy="2554545"/>
          </a:xfrm>
          <a:prstGeom prst="rect">
            <a:avLst/>
          </a:prstGeom>
          <a:noFill/>
        </p:spPr>
        <p:txBody>
          <a:bodyPr wrap="square">
            <a:spAutoFit/>
          </a:bodyPr>
          <a:lstStyle/>
          <a:p>
            <a:pPr algn="just"/>
            <a:r>
              <a:rPr lang="en-US" sz="2000" kern="0">
                <a:effectLst/>
                <a:latin typeface="Calibri" panose="020F0502020204030204" pitchFamily="34" charset="0"/>
                <a:ea typeface="Calibri" panose="020F0502020204030204" pitchFamily="34" charset="0"/>
                <a:cs typeface="Calibri" panose="020F0502020204030204" pitchFamily="34" charset="0"/>
              </a:rPr>
              <a:t>Văn bản cho ta thấy ý nghĩa của tiếng cười trong cuộc sống. Nụ cười nhắc nhở mọi người rằng, dù sao thì chúng ta vẫn đang còn sống, và sẽ không có bất cứ chuyện gì khác có thể xem là quan trọng hơn việc ta đang được sống giữa cuộc đời này.</a:t>
            </a:r>
            <a:endParaRPr lang="en-US" sz="200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4"/>
                                        </p:tgtEl>
                                        <p:attrNameLst>
                                          <p:attrName>style.visibility</p:attrName>
                                        </p:attrNameLst>
                                      </p:cBhvr>
                                      <p:to>
                                        <p:strVal val="visible"/>
                                      </p:to>
                                    </p:set>
                                    <p:animEffect transition="in" filter="fade">
                                      <p:cBhvr>
                                        <p:cTn id="7" dur="1000"/>
                                        <p:tgtEl>
                                          <p:spTgt spid="734"/>
                                        </p:tgtEl>
                                      </p:cBhvr>
                                    </p:animEffect>
                                    <p:anim calcmode="lin" valueType="num">
                                      <p:cBhvr>
                                        <p:cTn id="8" dur="1000" fill="hold"/>
                                        <p:tgtEl>
                                          <p:spTgt spid="734"/>
                                        </p:tgtEl>
                                        <p:attrNameLst>
                                          <p:attrName>ppt_x</p:attrName>
                                        </p:attrNameLst>
                                      </p:cBhvr>
                                      <p:tavLst>
                                        <p:tav tm="0">
                                          <p:val>
                                            <p:strVal val="#ppt_x"/>
                                          </p:val>
                                        </p:tav>
                                        <p:tav tm="100000">
                                          <p:val>
                                            <p:strVal val="#ppt_x"/>
                                          </p:val>
                                        </p:tav>
                                      </p:tavLst>
                                    </p:anim>
                                    <p:anim calcmode="lin" valueType="num">
                                      <p:cBhvr>
                                        <p:cTn id="9" dur="1000" fill="hold"/>
                                        <p:tgtEl>
                                          <p:spTgt spid="7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41">
                                            <p:bg/>
                                          </p:spTgt>
                                        </p:tgtEl>
                                        <p:attrNameLst>
                                          <p:attrName>style.visibility</p:attrName>
                                        </p:attrNameLst>
                                      </p:cBhvr>
                                      <p:to>
                                        <p:strVal val="visible"/>
                                      </p:to>
                                    </p:set>
                                    <p:animEffect transition="in" filter="wipe(down)">
                                      <p:cBhvr>
                                        <p:cTn id="14" dur="500"/>
                                        <p:tgtEl>
                                          <p:spTgt spid="741">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41">
                                            <p:txEl>
                                              <p:pRg st="0" end="0"/>
                                            </p:txEl>
                                          </p:spTgt>
                                        </p:tgtEl>
                                        <p:attrNameLst>
                                          <p:attrName>style.visibility</p:attrName>
                                        </p:attrNameLst>
                                      </p:cBhvr>
                                      <p:to>
                                        <p:strVal val="visible"/>
                                      </p:to>
                                    </p:set>
                                    <p:animEffect transition="in" filter="wipe(down)">
                                      <p:cBhvr>
                                        <p:cTn id="19" dur="500"/>
                                        <p:tgtEl>
                                          <p:spTgt spid="74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42">
                                            <p:bg/>
                                          </p:spTgt>
                                        </p:tgtEl>
                                        <p:attrNameLst>
                                          <p:attrName>style.visibility</p:attrName>
                                        </p:attrNameLst>
                                      </p:cBhvr>
                                      <p:to>
                                        <p:strVal val="visible"/>
                                      </p:to>
                                    </p:set>
                                    <p:animEffect transition="in" filter="barn(inVertical)">
                                      <p:cBhvr>
                                        <p:cTn id="29" dur="500"/>
                                        <p:tgtEl>
                                          <p:spTgt spid="742">
                                            <p:bg/>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42">
                                            <p:txEl>
                                              <p:pRg st="0" end="0"/>
                                            </p:txEl>
                                          </p:spTgt>
                                        </p:tgtEl>
                                        <p:attrNameLst>
                                          <p:attrName>style.visibility</p:attrName>
                                        </p:attrNameLst>
                                      </p:cBhvr>
                                      <p:to>
                                        <p:strVal val="visible"/>
                                      </p:to>
                                    </p:set>
                                    <p:animEffect transition="in" filter="barn(inVertical)">
                                      <p:cBhvr>
                                        <p:cTn id="34" dur="500"/>
                                        <p:tgtEl>
                                          <p:spTgt spid="74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 grpId="0"/>
      <p:bldP spid="741" grpId="0" build="p" animBg="1"/>
      <p:bldP spid="742" grpId="0" build="p" animBg="1"/>
      <p:bldP spid="17" grpId="0"/>
      <p:bldP spid="19" grpId="0"/>
    </p:bldLst>
  </p:timing>
</p:sld>
</file>

<file path=ppt/theme/theme1.xml><?xml version="1.0" encoding="utf-8"?>
<a:theme xmlns:a="http://schemas.openxmlformats.org/drawingml/2006/main" name="Global Community Engagement Day Conference by Slidesgo">
  <a:themeElements>
    <a:clrScheme name="Simple Light">
      <a:dk1>
        <a:srgbClr val="000000"/>
      </a:dk1>
      <a:lt1>
        <a:srgbClr val="FFFFFF"/>
      </a:lt1>
      <a:dk2>
        <a:srgbClr val="EAEAEA"/>
      </a:dk2>
      <a:lt2>
        <a:srgbClr val="FF7A12"/>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453</Words>
  <Application>Microsoft Office PowerPoint</Application>
  <PresentationFormat>On-screen Show (16:9)</PresentationFormat>
  <Paragraphs>42</Paragraphs>
  <Slides>12</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Lato</vt:lpstr>
      <vt:lpstr>Proxima Nova</vt:lpstr>
      <vt:lpstr>#9Slide03 SFU Futura_01</vt:lpstr>
      <vt:lpstr>Arial</vt:lpstr>
      <vt:lpstr>Calibri</vt:lpstr>
      <vt:lpstr>Wingdings</vt:lpstr>
      <vt:lpstr>#9Slide03 SVNCintra</vt:lpstr>
      <vt:lpstr>Rubik</vt:lpstr>
      <vt:lpstr>Bebas Neue</vt:lpstr>
      <vt:lpstr>Global Community Engagement Day Conference by Slidesgo</vt:lpstr>
      <vt:lpstr>Slidesgo Final Pages</vt:lpstr>
      <vt:lpstr>ĐỌC KẾT NỐI CHỦ ĐIỂM</vt:lpstr>
      <vt:lpstr>Khởi động</vt:lpstr>
      <vt:lpstr>Hình thành kiến thức mới</vt:lpstr>
      <vt:lpstr>PowerPoint Presentation</vt:lpstr>
      <vt:lpstr>PowerPoint Presentation</vt:lpstr>
      <vt:lpstr>II/ KHÁM PHÁ VĂN BẢN</vt:lpstr>
      <vt:lpstr>II/ KHÁM PHÁ VĂN BẢN</vt:lpstr>
      <vt:lpstr>II/ KHÁM PHÁ VĂN BẢN</vt:lpstr>
      <vt:lpstr>III/ TỔNG KẾT</vt:lpstr>
      <vt:lpstr>LUYỆN TẬP</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ĐỌC KẾT NỐI CHỦ ĐIỂM</dc:title>
  <dc:creator>YEN NHI</dc:creator>
  <cp:lastModifiedBy>VO THI YEN NHI</cp:lastModifiedBy>
  <cp:revision>1</cp:revision>
  <dcterms:modified xsi:type="dcterms:W3CDTF">2023-06-29T14:13:16Z</dcterms:modified>
</cp:coreProperties>
</file>