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2.wav" ContentType="audio/x-wav"/>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 id="2147483690" r:id="rId2"/>
    <p:sldMasterId id="2147483702" r:id="rId3"/>
    <p:sldMasterId id="2147483709" r:id="rId4"/>
    <p:sldMasterId id="2147483722" r:id="rId5"/>
    <p:sldMasterId id="2147483735" r:id="rId6"/>
    <p:sldMasterId id="2147483748" r:id="rId7"/>
  </p:sldMasterIdLst>
  <p:notesMasterIdLst>
    <p:notesMasterId r:id="rId43"/>
  </p:notesMasterIdLst>
  <p:sldIdLst>
    <p:sldId id="259" r:id="rId8"/>
    <p:sldId id="286" r:id="rId9"/>
    <p:sldId id="836" r:id="rId10"/>
    <p:sldId id="810" r:id="rId11"/>
    <p:sldId id="811" r:id="rId12"/>
    <p:sldId id="812" r:id="rId13"/>
    <p:sldId id="827" r:id="rId14"/>
    <p:sldId id="837" r:id="rId15"/>
    <p:sldId id="826" r:id="rId16"/>
    <p:sldId id="284" r:id="rId17"/>
    <p:sldId id="848" r:id="rId18"/>
    <p:sldId id="320" r:id="rId19"/>
    <p:sldId id="322" r:id="rId20"/>
    <p:sldId id="843" r:id="rId21"/>
    <p:sldId id="845" r:id="rId22"/>
    <p:sldId id="854" r:id="rId23"/>
    <p:sldId id="852" r:id="rId24"/>
    <p:sldId id="327" r:id="rId25"/>
    <p:sldId id="793" r:id="rId26"/>
    <p:sldId id="813" r:id="rId27"/>
    <p:sldId id="794" r:id="rId28"/>
    <p:sldId id="857" r:id="rId29"/>
    <p:sldId id="859" r:id="rId30"/>
    <p:sldId id="847" r:id="rId31"/>
    <p:sldId id="331" r:id="rId32"/>
    <p:sldId id="860" r:id="rId33"/>
    <p:sldId id="377" r:id="rId34"/>
    <p:sldId id="771" r:id="rId35"/>
    <p:sldId id="770" r:id="rId36"/>
    <p:sldId id="802" r:id="rId37"/>
    <p:sldId id="378" r:id="rId38"/>
    <p:sldId id="379" r:id="rId39"/>
    <p:sldId id="862" r:id="rId40"/>
    <p:sldId id="863" r:id="rId41"/>
    <p:sldId id="864" r:id="rId4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7129"/>
    <a:srgbClr val="EBE4B5"/>
    <a:srgbClr val="9477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40CF354-E8B7-4AA1-B804-BBD64BAD8439}">
  <a:tblStyle styleId="{840CF354-E8B7-4AA1-B804-BBD64BAD843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96" autoAdjust="0"/>
    <p:restoredTop sz="94255" autoAdjust="0"/>
  </p:normalViewPr>
  <p:slideViewPr>
    <p:cSldViewPr snapToGrid="0">
      <p:cViewPr>
        <p:scale>
          <a:sx n="90" d="100"/>
          <a:sy n="90" d="100"/>
        </p:scale>
        <p:origin x="-236" y="-1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560593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236e73d609_1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236e73d609_1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82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236e73d609_1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236e73d609_1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5343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663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236e73d609_1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236e73d609_1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1887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236e73d609_1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236e73d609_1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479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7.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61213" y="209377"/>
            <a:ext cx="8821599" cy="4724750"/>
          </a:xfrm>
          <a:prstGeom prst="rect">
            <a:avLst/>
          </a:prstGeom>
          <a:noFill/>
          <a:ln>
            <a:noFill/>
          </a:ln>
        </p:spPr>
      </p:pic>
      <p:pic>
        <p:nvPicPr>
          <p:cNvPr id="10" name="Google Shape;10;p2"/>
          <p:cNvPicPr preferRelativeResize="0"/>
          <p:nvPr/>
        </p:nvPicPr>
        <p:blipFill>
          <a:blip r:embed="rId3">
            <a:alphaModFix/>
          </a:blip>
          <a:stretch>
            <a:fillRect/>
          </a:stretch>
        </p:blipFill>
        <p:spPr>
          <a:xfrm rot="-2699999">
            <a:off x="-1355124" y="-548450"/>
            <a:ext cx="3000250" cy="2412800"/>
          </a:xfrm>
          <a:prstGeom prst="rect">
            <a:avLst/>
          </a:prstGeom>
          <a:noFill/>
          <a:ln>
            <a:noFill/>
          </a:ln>
        </p:spPr>
      </p:pic>
      <p:pic>
        <p:nvPicPr>
          <p:cNvPr id="11" name="Google Shape;11;p2"/>
          <p:cNvPicPr preferRelativeResize="0"/>
          <p:nvPr/>
        </p:nvPicPr>
        <p:blipFill>
          <a:blip r:embed="rId4">
            <a:alphaModFix/>
          </a:blip>
          <a:stretch>
            <a:fillRect/>
          </a:stretch>
        </p:blipFill>
        <p:spPr>
          <a:xfrm>
            <a:off x="5935420" y="-148700"/>
            <a:ext cx="5654301" cy="6177076"/>
          </a:xfrm>
          <a:prstGeom prst="rect">
            <a:avLst/>
          </a:prstGeom>
          <a:noFill/>
          <a:ln>
            <a:noFill/>
          </a:ln>
        </p:spPr>
      </p:pic>
      <p:pic>
        <p:nvPicPr>
          <p:cNvPr id="12" name="Google Shape;12;p2"/>
          <p:cNvPicPr preferRelativeResize="0"/>
          <p:nvPr/>
        </p:nvPicPr>
        <p:blipFill>
          <a:blip r:embed="rId3">
            <a:alphaModFix/>
          </a:blip>
          <a:stretch>
            <a:fillRect/>
          </a:stretch>
        </p:blipFill>
        <p:spPr>
          <a:xfrm rot="-5399998">
            <a:off x="-1565624" y="2302175"/>
            <a:ext cx="3000250" cy="2412800"/>
          </a:xfrm>
          <a:prstGeom prst="rect">
            <a:avLst/>
          </a:prstGeom>
          <a:noFill/>
          <a:ln>
            <a:noFill/>
          </a:ln>
        </p:spPr>
      </p:pic>
      <p:pic>
        <p:nvPicPr>
          <p:cNvPr id="13" name="Google Shape;13;p2"/>
          <p:cNvPicPr preferRelativeResize="0"/>
          <p:nvPr/>
        </p:nvPicPr>
        <p:blipFill>
          <a:blip r:embed="rId3">
            <a:alphaModFix/>
          </a:blip>
          <a:stretch>
            <a:fillRect/>
          </a:stretch>
        </p:blipFill>
        <p:spPr>
          <a:xfrm rot="-2699999">
            <a:off x="5730076" y="2390701"/>
            <a:ext cx="3000250" cy="2412800"/>
          </a:xfrm>
          <a:prstGeom prst="rect">
            <a:avLst/>
          </a:prstGeom>
          <a:noFill/>
          <a:ln>
            <a:noFill/>
          </a:ln>
        </p:spPr>
      </p:pic>
      <p:sp>
        <p:nvSpPr>
          <p:cNvPr id="14" name="Google Shape;14;p2"/>
          <p:cNvSpPr txBox="1">
            <a:spLocks noGrp="1"/>
          </p:cNvSpPr>
          <p:nvPr>
            <p:ph type="ctrTitle"/>
          </p:nvPr>
        </p:nvSpPr>
        <p:spPr>
          <a:xfrm>
            <a:off x="1642950" y="707813"/>
            <a:ext cx="5580300" cy="3141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chemeClr val="lt2"/>
              </a:buClr>
              <a:buSzPts val="5200"/>
              <a:buNone/>
              <a:defRPr sz="66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1642950" y="3774388"/>
            <a:ext cx="4695000" cy="4689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5"/>
            <a:ext cx="7886700" cy="2139553"/>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783">
              <a:defRPr/>
            </a:pPr>
            <a:fld id="{08ED132D-452A-49E5-B8CD-EA0C46A12A5F}" type="datetimeFigureOut">
              <a:rPr lang="vi-VN" smtClean="0">
                <a:solidFill>
                  <a:prstClr val="black">
                    <a:tint val="75000"/>
                  </a:prstClr>
                </a:solidFill>
              </a:rPr>
              <a:pPr defTabSz="685783">
                <a:defRPr/>
              </a:pPr>
              <a:t>20/02/2025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783">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defRPr/>
            </a:pPr>
            <a:fld id="{9CB03046-9975-4CD1-8163-35C299AA0868}" type="slidenum">
              <a:rPr lang="vi-VN" smtClean="0">
                <a:solidFill>
                  <a:prstClr val="black">
                    <a:tint val="75000"/>
                  </a:prstClr>
                </a:solidFill>
              </a:rPr>
              <a:pPr defTabSz="685783">
                <a:defRPr/>
              </a:pPr>
              <a:t>‹#›</a:t>
            </a:fld>
            <a:endParaRPr lang="vi-VN">
              <a:solidFill>
                <a:prstClr val="black">
                  <a:tint val="75000"/>
                </a:prstClr>
              </a:solidFill>
            </a:endParaRPr>
          </a:p>
        </p:txBody>
      </p:sp>
    </p:spTree>
    <p:extLst>
      <p:ext uri="{BB962C8B-B14F-4D97-AF65-F5344CB8AC3E}">
        <p14:creationId xmlns:p14="http://schemas.microsoft.com/office/powerpoint/2010/main" val="3249377440"/>
      </p:ext>
    </p:extLst>
  </p:cSld>
  <p:clrMapOvr>
    <a:masterClrMapping/>
  </p:clrMapOvr>
  <p:transition spd="slow" advClick="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defTabSz="685783">
              <a:defRPr/>
            </a:pPr>
            <a:fld id="{08ED132D-452A-49E5-B8CD-EA0C46A12A5F}" type="datetimeFigureOut">
              <a:rPr lang="vi-VN" smtClean="0">
                <a:solidFill>
                  <a:prstClr val="black">
                    <a:tint val="75000"/>
                  </a:prstClr>
                </a:solidFill>
              </a:rPr>
              <a:pPr defTabSz="685783">
                <a:defRPr/>
              </a:pPr>
              <a:t>20/02/2025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783">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83">
              <a:defRPr/>
            </a:pPr>
            <a:fld id="{9CB03046-9975-4CD1-8163-35C299AA0868}" type="slidenum">
              <a:rPr lang="vi-VN" smtClean="0">
                <a:solidFill>
                  <a:prstClr val="black">
                    <a:tint val="75000"/>
                  </a:prstClr>
                </a:solidFill>
              </a:rPr>
              <a:pPr defTabSz="685783">
                <a:defRPr/>
              </a:pPr>
              <a:t>‹#›</a:t>
            </a:fld>
            <a:endParaRPr lang="vi-VN">
              <a:solidFill>
                <a:prstClr val="black">
                  <a:tint val="75000"/>
                </a:prstClr>
              </a:solidFill>
            </a:endParaRPr>
          </a:p>
        </p:txBody>
      </p:sp>
    </p:spTree>
    <p:extLst>
      <p:ext uri="{BB962C8B-B14F-4D97-AF65-F5344CB8AC3E}">
        <p14:creationId xmlns:p14="http://schemas.microsoft.com/office/powerpoint/2010/main" val="548781870"/>
      </p:ext>
    </p:extLst>
  </p:cSld>
  <p:clrMapOvr>
    <a:masterClrMapping/>
  </p:clrMapOvr>
  <p:transition spd="slow" advClick="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7" y="1260872"/>
            <a:ext cx="3887391" cy="617934"/>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7"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defTabSz="685783">
              <a:defRPr/>
            </a:pPr>
            <a:fld id="{08ED132D-452A-49E5-B8CD-EA0C46A12A5F}" type="datetimeFigureOut">
              <a:rPr lang="vi-VN" smtClean="0">
                <a:solidFill>
                  <a:prstClr val="black">
                    <a:tint val="75000"/>
                  </a:prstClr>
                </a:solidFill>
              </a:rPr>
              <a:pPr defTabSz="685783">
                <a:defRPr/>
              </a:pPr>
              <a:t>20/02/2025</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pPr defTabSz="685783">
              <a:defRPr/>
            </a:pPr>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783">
              <a:defRPr/>
            </a:pPr>
            <a:fld id="{9CB03046-9975-4CD1-8163-35C299AA0868}" type="slidenum">
              <a:rPr lang="vi-VN" smtClean="0">
                <a:solidFill>
                  <a:prstClr val="black">
                    <a:tint val="75000"/>
                  </a:prstClr>
                </a:solidFill>
              </a:rPr>
              <a:pPr defTabSz="685783">
                <a:defRPr/>
              </a:pPr>
              <a:t>‹#›</a:t>
            </a:fld>
            <a:endParaRPr lang="vi-VN">
              <a:solidFill>
                <a:prstClr val="black">
                  <a:tint val="75000"/>
                </a:prstClr>
              </a:solidFill>
            </a:endParaRPr>
          </a:p>
        </p:txBody>
      </p:sp>
    </p:spTree>
    <p:extLst>
      <p:ext uri="{BB962C8B-B14F-4D97-AF65-F5344CB8AC3E}">
        <p14:creationId xmlns:p14="http://schemas.microsoft.com/office/powerpoint/2010/main" val="912327793"/>
      </p:ext>
    </p:extLst>
  </p:cSld>
  <p:clrMapOvr>
    <a:masterClrMapping/>
  </p:clrMapOvr>
  <p:transition spd="slow" advClick="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defTabSz="685783">
              <a:defRPr/>
            </a:pPr>
            <a:fld id="{08ED132D-452A-49E5-B8CD-EA0C46A12A5F}" type="datetimeFigureOut">
              <a:rPr lang="vi-VN" smtClean="0">
                <a:solidFill>
                  <a:prstClr val="black">
                    <a:tint val="75000"/>
                  </a:prstClr>
                </a:solidFill>
              </a:rPr>
              <a:pPr defTabSz="685783">
                <a:defRPr/>
              </a:pPr>
              <a:t>20/02/2025</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pPr defTabSz="685783">
              <a:defRPr/>
            </a:pPr>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783">
              <a:defRPr/>
            </a:pPr>
            <a:fld id="{9CB03046-9975-4CD1-8163-35C299AA0868}" type="slidenum">
              <a:rPr lang="vi-VN" smtClean="0">
                <a:solidFill>
                  <a:prstClr val="black">
                    <a:tint val="75000"/>
                  </a:prstClr>
                </a:solidFill>
              </a:rPr>
              <a:pPr defTabSz="685783">
                <a:defRPr/>
              </a:pPr>
              <a:t>‹#›</a:t>
            </a:fld>
            <a:endParaRPr lang="vi-VN">
              <a:solidFill>
                <a:prstClr val="black">
                  <a:tint val="75000"/>
                </a:prstClr>
              </a:solidFill>
            </a:endParaRPr>
          </a:p>
        </p:txBody>
      </p:sp>
    </p:spTree>
    <p:extLst>
      <p:ext uri="{BB962C8B-B14F-4D97-AF65-F5344CB8AC3E}">
        <p14:creationId xmlns:p14="http://schemas.microsoft.com/office/powerpoint/2010/main" val="3086870914"/>
      </p:ext>
    </p:extLst>
  </p:cSld>
  <p:clrMapOvr>
    <a:masterClrMapping/>
  </p:clrMapOvr>
  <p:transition spd="slow" advClick="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783">
              <a:defRPr/>
            </a:pPr>
            <a:fld id="{08ED132D-452A-49E5-B8CD-EA0C46A12A5F}" type="datetimeFigureOut">
              <a:rPr lang="vi-VN" smtClean="0">
                <a:solidFill>
                  <a:prstClr val="black">
                    <a:tint val="75000"/>
                  </a:prstClr>
                </a:solidFill>
              </a:rPr>
              <a:pPr defTabSz="685783">
                <a:defRPr/>
              </a:pPr>
              <a:t>20/02/2025</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pPr defTabSz="685783">
              <a:defRPr/>
            </a:pPr>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783">
              <a:defRPr/>
            </a:pPr>
            <a:fld id="{9CB03046-9975-4CD1-8163-35C299AA0868}" type="slidenum">
              <a:rPr lang="vi-VN" smtClean="0">
                <a:solidFill>
                  <a:prstClr val="black">
                    <a:tint val="75000"/>
                  </a:prstClr>
                </a:solidFill>
              </a:rPr>
              <a:pPr defTabSz="685783">
                <a:defRPr/>
              </a:pPr>
              <a:t>‹#›</a:t>
            </a:fld>
            <a:endParaRPr lang="vi-VN">
              <a:solidFill>
                <a:prstClr val="black">
                  <a:tint val="75000"/>
                </a:prstClr>
              </a:solidFill>
            </a:endParaRPr>
          </a:p>
        </p:txBody>
      </p:sp>
    </p:spTree>
    <p:extLst>
      <p:ext uri="{BB962C8B-B14F-4D97-AF65-F5344CB8AC3E}">
        <p14:creationId xmlns:p14="http://schemas.microsoft.com/office/powerpoint/2010/main" val="3681277953"/>
      </p:ext>
    </p:extLst>
  </p:cSld>
  <p:clrMapOvr>
    <a:masterClrMapping/>
  </p:clrMapOvr>
  <p:transition spd="slow" advClick="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391" y="74058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783">
              <a:defRPr/>
            </a:pPr>
            <a:fld id="{08ED132D-452A-49E5-B8CD-EA0C46A12A5F}" type="datetimeFigureOut">
              <a:rPr lang="vi-VN" smtClean="0">
                <a:solidFill>
                  <a:prstClr val="black">
                    <a:tint val="75000"/>
                  </a:prstClr>
                </a:solidFill>
              </a:rPr>
              <a:pPr defTabSz="685783">
                <a:defRPr/>
              </a:pPr>
              <a:t>20/02/2025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783">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83">
              <a:defRPr/>
            </a:pPr>
            <a:fld id="{9CB03046-9975-4CD1-8163-35C299AA0868}" type="slidenum">
              <a:rPr lang="vi-VN" smtClean="0">
                <a:solidFill>
                  <a:prstClr val="black">
                    <a:tint val="75000"/>
                  </a:prstClr>
                </a:solidFill>
              </a:rPr>
              <a:pPr defTabSz="685783">
                <a:defRPr/>
              </a:pPr>
              <a:t>‹#›</a:t>
            </a:fld>
            <a:endParaRPr lang="vi-VN">
              <a:solidFill>
                <a:prstClr val="black">
                  <a:tint val="75000"/>
                </a:prstClr>
              </a:solidFill>
            </a:endParaRPr>
          </a:p>
        </p:txBody>
      </p:sp>
    </p:spTree>
    <p:extLst>
      <p:ext uri="{BB962C8B-B14F-4D97-AF65-F5344CB8AC3E}">
        <p14:creationId xmlns:p14="http://schemas.microsoft.com/office/powerpoint/2010/main" val="3810210707"/>
      </p:ext>
    </p:extLst>
  </p:cSld>
  <p:clrMapOvr>
    <a:masterClrMapping/>
  </p:clrMapOvr>
  <p:transition spd="slow" advClick="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391" y="740580"/>
            <a:ext cx="4629150" cy="3655219"/>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vi-VN"/>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783">
              <a:defRPr/>
            </a:pPr>
            <a:fld id="{08ED132D-452A-49E5-B8CD-EA0C46A12A5F}" type="datetimeFigureOut">
              <a:rPr lang="vi-VN" smtClean="0">
                <a:solidFill>
                  <a:prstClr val="black">
                    <a:tint val="75000"/>
                  </a:prstClr>
                </a:solidFill>
              </a:rPr>
              <a:pPr defTabSz="685783">
                <a:defRPr/>
              </a:pPr>
              <a:t>20/02/2025</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783">
              <a:defRPr/>
            </a:pPr>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783">
              <a:defRPr/>
            </a:pPr>
            <a:fld id="{9CB03046-9975-4CD1-8163-35C299AA0868}" type="slidenum">
              <a:rPr lang="vi-VN" smtClean="0">
                <a:solidFill>
                  <a:prstClr val="black">
                    <a:tint val="75000"/>
                  </a:prstClr>
                </a:solidFill>
              </a:rPr>
              <a:pPr defTabSz="685783">
                <a:defRPr/>
              </a:pPr>
              <a:t>‹#›</a:t>
            </a:fld>
            <a:endParaRPr lang="vi-VN">
              <a:solidFill>
                <a:prstClr val="black">
                  <a:tint val="75000"/>
                </a:prstClr>
              </a:solidFill>
            </a:endParaRPr>
          </a:p>
        </p:txBody>
      </p:sp>
    </p:spTree>
    <p:extLst>
      <p:ext uri="{BB962C8B-B14F-4D97-AF65-F5344CB8AC3E}">
        <p14:creationId xmlns:p14="http://schemas.microsoft.com/office/powerpoint/2010/main" val="2267965350"/>
      </p:ext>
    </p:extLst>
  </p:cSld>
  <p:clrMapOvr>
    <a:masterClrMapping/>
  </p:clrMapOvr>
  <p:transition spd="slow" advClick="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685783">
              <a:defRPr/>
            </a:pPr>
            <a:fld id="{08ED132D-452A-49E5-B8CD-EA0C46A12A5F}" type="datetimeFigureOut">
              <a:rPr lang="vi-VN" smtClean="0">
                <a:solidFill>
                  <a:prstClr val="black">
                    <a:tint val="75000"/>
                  </a:prstClr>
                </a:solidFill>
              </a:rPr>
              <a:pPr defTabSz="685783">
                <a:defRPr/>
              </a:pPr>
              <a:t>20/02/2025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783">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defRPr/>
            </a:pPr>
            <a:fld id="{9CB03046-9975-4CD1-8163-35C299AA0868}" type="slidenum">
              <a:rPr lang="vi-VN" smtClean="0">
                <a:solidFill>
                  <a:prstClr val="black">
                    <a:tint val="75000"/>
                  </a:prstClr>
                </a:solidFill>
              </a:rPr>
              <a:pPr defTabSz="685783">
                <a:defRPr/>
              </a:pPr>
              <a:t>‹#›</a:t>
            </a:fld>
            <a:endParaRPr lang="vi-VN">
              <a:solidFill>
                <a:prstClr val="black">
                  <a:tint val="75000"/>
                </a:prstClr>
              </a:solidFill>
            </a:endParaRPr>
          </a:p>
        </p:txBody>
      </p:sp>
    </p:spTree>
    <p:extLst>
      <p:ext uri="{BB962C8B-B14F-4D97-AF65-F5344CB8AC3E}">
        <p14:creationId xmlns:p14="http://schemas.microsoft.com/office/powerpoint/2010/main" val="2516474374"/>
      </p:ext>
    </p:extLst>
  </p:cSld>
  <p:clrMapOvr>
    <a:masterClrMapping/>
  </p:clrMapOvr>
  <p:transition spd="slow" advClick="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55"/>
            <a:ext cx="1971675" cy="435887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71" y="273855"/>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685783">
              <a:defRPr/>
            </a:pPr>
            <a:fld id="{08ED132D-452A-49E5-B8CD-EA0C46A12A5F}" type="datetimeFigureOut">
              <a:rPr lang="vi-VN" smtClean="0">
                <a:solidFill>
                  <a:prstClr val="black">
                    <a:tint val="75000"/>
                  </a:prstClr>
                </a:solidFill>
              </a:rPr>
              <a:pPr defTabSz="685783">
                <a:defRPr/>
              </a:pPr>
              <a:t>20/02/2025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783">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defRPr/>
            </a:pPr>
            <a:fld id="{9CB03046-9975-4CD1-8163-35C299AA0868}" type="slidenum">
              <a:rPr lang="vi-VN" smtClean="0">
                <a:solidFill>
                  <a:prstClr val="black">
                    <a:tint val="75000"/>
                  </a:prstClr>
                </a:solidFill>
              </a:rPr>
              <a:pPr defTabSz="685783">
                <a:defRPr/>
              </a:pPr>
              <a:t>‹#›</a:t>
            </a:fld>
            <a:endParaRPr lang="vi-VN">
              <a:solidFill>
                <a:prstClr val="black">
                  <a:tint val="75000"/>
                </a:prstClr>
              </a:solidFill>
            </a:endParaRPr>
          </a:p>
        </p:txBody>
      </p:sp>
    </p:spTree>
    <p:extLst>
      <p:ext uri="{BB962C8B-B14F-4D97-AF65-F5344CB8AC3E}">
        <p14:creationId xmlns:p14="http://schemas.microsoft.com/office/powerpoint/2010/main" val="3231295028"/>
      </p:ext>
    </p:extLst>
  </p:cSld>
  <p:clrMapOvr>
    <a:masterClrMapping/>
  </p:clrMapOvr>
  <p:transition spd="slow" advClick="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588350" y="10"/>
            <a:ext cx="9734473" cy="2442179"/>
            <a:chOff x="-588350" y="0"/>
            <a:chExt cx="9734473" cy="2442179"/>
          </a:xfrm>
        </p:grpSpPr>
        <p:sp>
          <p:nvSpPr>
            <p:cNvPr id="10" name="Google Shape;10;p2"/>
            <p:cNvSpPr/>
            <p:nvPr/>
          </p:nvSpPr>
          <p:spPr>
            <a:xfrm>
              <a:off x="7276975" y="387875"/>
              <a:ext cx="1494655" cy="1494780"/>
            </a:xfrm>
            <a:custGeom>
              <a:avLst/>
              <a:gdLst/>
              <a:ahLst/>
              <a:cxnLst/>
              <a:rect l="l" t="t" r="r" b="b"/>
              <a:pathLst>
                <a:path w="9982" h="9983" extrusionOk="0">
                  <a:moveTo>
                    <a:pt x="4991" y="1"/>
                  </a:moveTo>
                  <a:cubicBezTo>
                    <a:pt x="2234" y="1"/>
                    <a:pt x="0" y="2235"/>
                    <a:pt x="0" y="4992"/>
                  </a:cubicBezTo>
                  <a:cubicBezTo>
                    <a:pt x="0" y="7748"/>
                    <a:pt x="2234" y="9982"/>
                    <a:pt x="4991" y="9982"/>
                  </a:cubicBezTo>
                  <a:cubicBezTo>
                    <a:pt x="7748" y="9982"/>
                    <a:pt x="9982" y="7748"/>
                    <a:pt x="9982" y="4992"/>
                  </a:cubicBezTo>
                  <a:cubicBezTo>
                    <a:pt x="9982" y="2235"/>
                    <a:pt x="7748" y="1"/>
                    <a:pt x="4991" y="1"/>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588350" y="0"/>
              <a:ext cx="9734473" cy="2442179"/>
              <a:chOff x="-588350" y="0"/>
              <a:chExt cx="9734473" cy="2442179"/>
            </a:xfrm>
          </p:grpSpPr>
          <p:grpSp>
            <p:nvGrpSpPr>
              <p:cNvPr id="12" name="Google Shape;12;p2"/>
              <p:cNvGrpSpPr/>
              <p:nvPr/>
            </p:nvGrpSpPr>
            <p:grpSpPr>
              <a:xfrm>
                <a:off x="-588350" y="0"/>
                <a:ext cx="9734473" cy="2442179"/>
                <a:chOff x="-588350" y="0"/>
                <a:chExt cx="9734473" cy="2442179"/>
              </a:xfrm>
            </p:grpSpPr>
            <p:sp>
              <p:nvSpPr>
                <p:cNvPr id="13" name="Google Shape;13;p2"/>
                <p:cNvSpPr/>
                <p:nvPr/>
              </p:nvSpPr>
              <p:spPr>
                <a:xfrm>
                  <a:off x="7739683" y="1334505"/>
                  <a:ext cx="1406439" cy="271210"/>
                </a:xfrm>
                <a:custGeom>
                  <a:avLst/>
                  <a:gdLst/>
                  <a:ahLst/>
                  <a:cxnLst/>
                  <a:rect l="l" t="t" r="r" b="b"/>
                  <a:pathLst>
                    <a:path w="34973" h="6744" extrusionOk="0">
                      <a:moveTo>
                        <a:pt x="15532" y="1"/>
                      </a:moveTo>
                      <a:cubicBezTo>
                        <a:pt x="12024" y="1"/>
                        <a:pt x="8586" y="2203"/>
                        <a:pt x="7164" y="5419"/>
                      </a:cubicBezTo>
                      <a:cubicBezTo>
                        <a:pt x="6327" y="4614"/>
                        <a:pt x="5162" y="4180"/>
                        <a:pt x="4002" y="4180"/>
                      </a:cubicBezTo>
                      <a:cubicBezTo>
                        <a:pt x="3408" y="4180"/>
                        <a:pt x="2816" y="4294"/>
                        <a:pt x="2270" y="4529"/>
                      </a:cubicBezTo>
                      <a:cubicBezTo>
                        <a:pt x="1276" y="4956"/>
                        <a:pt x="470" y="5770"/>
                        <a:pt x="1" y="6744"/>
                      </a:cubicBezTo>
                      <a:lnTo>
                        <a:pt x="34972" y="6744"/>
                      </a:lnTo>
                      <a:lnTo>
                        <a:pt x="34972" y="4685"/>
                      </a:lnTo>
                      <a:cubicBezTo>
                        <a:pt x="33852" y="4295"/>
                        <a:pt x="32659" y="4103"/>
                        <a:pt x="31472" y="4043"/>
                      </a:cubicBezTo>
                      <a:cubicBezTo>
                        <a:pt x="31238" y="4031"/>
                        <a:pt x="31003" y="4025"/>
                        <a:pt x="30766" y="4025"/>
                      </a:cubicBezTo>
                      <a:cubicBezTo>
                        <a:pt x="28340" y="4025"/>
                        <a:pt x="25831" y="4674"/>
                        <a:pt x="24182" y="6424"/>
                      </a:cubicBezTo>
                      <a:cubicBezTo>
                        <a:pt x="23101" y="2905"/>
                        <a:pt x="19696" y="231"/>
                        <a:pt x="16022" y="15"/>
                      </a:cubicBezTo>
                      <a:cubicBezTo>
                        <a:pt x="15858" y="5"/>
                        <a:pt x="15695" y="1"/>
                        <a:pt x="15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88350" y="2165258"/>
                  <a:ext cx="1530824" cy="276920"/>
                </a:xfrm>
                <a:custGeom>
                  <a:avLst/>
                  <a:gdLst/>
                  <a:ahLst/>
                  <a:cxnLst/>
                  <a:rect l="l" t="t" r="r" b="b"/>
                  <a:pathLst>
                    <a:path w="38066" h="6886" extrusionOk="0">
                      <a:moveTo>
                        <a:pt x="14862" y="0"/>
                      </a:moveTo>
                      <a:cubicBezTo>
                        <a:pt x="13563" y="0"/>
                        <a:pt x="12254" y="348"/>
                        <a:pt x="11111" y="975"/>
                      </a:cubicBezTo>
                      <a:cubicBezTo>
                        <a:pt x="9236" y="2005"/>
                        <a:pt x="7796" y="3733"/>
                        <a:pt x="6896" y="5674"/>
                      </a:cubicBezTo>
                      <a:cubicBezTo>
                        <a:pt x="5746" y="4549"/>
                        <a:pt x="4135" y="3931"/>
                        <a:pt x="2529" y="3931"/>
                      </a:cubicBezTo>
                      <a:cubicBezTo>
                        <a:pt x="1908" y="3931"/>
                        <a:pt x="1289" y="4024"/>
                        <a:pt x="697" y="4214"/>
                      </a:cubicBezTo>
                      <a:cubicBezTo>
                        <a:pt x="459" y="4292"/>
                        <a:pt x="226" y="4385"/>
                        <a:pt x="0" y="4492"/>
                      </a:cubicBezTo>
                      <a:lnTo>
                        <a:pt x="0" y="6885"/>
                      </a:lnTo>
                      <a:lnTo>
                        <a:pt x="38066" y="6885"/>
                      </a:lnTo>
                      <a:cubicBezTo>
                        <a:pt x="36910" y="4747"/>
                        <a:pt x="34867" y="3090"/>
                        <a:pt x="32519" y="2449"/>
                      </a:cubicBezTo>
                      <a:cubicBezTo>
                        <a:pt x="31769" y="2245"/>
                        <a:pt x="30994" y="2145"/>
                        <a:pt x="30218" y="2145"/>
                      </a:cubicBezTo>
                      <a:cubicBezTo>
                        <a:pt x="28158" y="2145"/>
                        <a:pt x="26095" y="2846"/>
                        <a:pt x="24496" y="4148"/>
                      </a:cubicBezTo>
                      <a:cubicBezTo>
                        <a:pt x="23844" y="4679"/>
                        <a:pt x="23262" y="5310"/>
                        <a:pt x="22869" y="6054"/>
                      </a:cubicBezTo>
                      <a:cubicBezTo>
                        <a:pt x="21412" y="3805"/>
                        <a:pt x="19800" y="1424"/>
                        <a:pt x="17306" y="449"/>
                      </a:cubicBezTo>
                      <a:cubicBezTo>
                        <a:pt x="16526" y="144"/>
                        <a:pt x="15697" y="0"/>
                        <a:pt x="148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178897" y="0"/>
                  <a:ext cx="1965113" cy="806687"/>
                </a:xfrm>
                <a:custGeom>
                  <a:avLst/>
                  <a:gdLst/>
                  <a:ahLst/>
                  <a:cxnLst/>
                  <a:rect l="l" t="t" r="r" b="b"/>
                  <a:pathLst>
                    <a:path w="40499" h="16625" extrusionOk="0">
                      <a:moveTo>
                        <a:pt x="1" y="1"/>
                      </a:moveTo>
                      <a:cubicBezTo>
                        <a:pt x="331" y="337"/>
                        <a:pt x="693" y="642"/>
                        <a:pt x="1079" y="910"/>
                      </a:cubicBezTo>
                      <a:cubicBezTo>
                        <a:pt x="1628" y="1290"/>
                        <a:pt x="2219" y="1598"/>
                        <a:pt x="2839" y="1836"/>
                      </a:cubicBezTo>
                      <a:cubicBezTo>
                        <a:pt x="3137" y="1953"/>
                        <a:pt x="3444" y="2053"/>
                        <a:pt x="3755" y="2136"/>
                      </a:cubicBezTo>
                      <a:lnTo>
                        <a:pt x="3904" y="2175"/>
                      </a:lnTo>
                      <a:cubicBezTo>
                        <a:pt x="4281" y="2269"/>
                        <a:pt x="4665" y="2341"/>
                        <a:pt x="5050" y="2388"/>
                      </a:cubicBezTo>
                      <a:cubicBezTo>
                        <a:pt x="5094" y="2395"/>
                        <a:pt x="5139" y="2401"/>
                        <a:pt x="5184" y="2404"/>
                      </a:cubicBezTo>
                      <a:cubicBezTo>
                        <a:pt x="5559" y="2447"/>
                        <a:pt x="5936" y="2468"/>
                        <a:pt x="6314" y="2468"/>
                      </a:cubicBezTo>
                      <a:cubicBezTo>
                        <a:pt x="6618" y="2468"/>
                        <a:pt x="6922" y="2455"/>
                        <a:pt x="7224" y="2428"/>
                      </a:cubicBezTo>
                      <a:cubicBezTo>
                        <a:pt x="7337" y="2418"/>
                        <a:pt x="7452" y="2407"/>
                        <a:pt x="7565" y="2407"/>
                      </a:cubicBezTo>
                      <a:cubicBezTo>
                        <a:pt x="7690" y="2407"/>
                        <a:pt x="7813" y="2420"/>
                        <a:pt x="7927" y="2463"/>
                      </a:cubicBezTo>
                      <a:cubicBezTo>
                        <a:pt x="7949" y="2471"/>
                        <a:pt x="7970" y="2480"/>
                        <a:pt x="7992" y="2490"/>
                      </a:cubicBezTo>
                      <a:cubicBezTo>
                        <a:pt x="8015" y="2501"/>
                        <a:pt x="8036" y="2514"/>
                        <a:pt x="8057" y="2526"/>
                      </a:cubicBezTo>
                      <a:cubicBezTo>
                        <a:pt x="8077" y="2539"/>
                        <a:pt x="8095" y="2553"/>
                        <a:pt x="8114" y="2566"/>
                      </a:cubicBezTo>
                      <a:cubicBezTo>
                        <a:pt x="8352" y="2750"/>
                        <a:pt x="8469" y="3073"/>
                        <a:pt x="8571" y="3366"/>
                      </a:cubicBezTo>
                      <a:cubicBezTo>
                        <a:pt x="9417" y="5828"/>
                        <a:pt x="10683" y="8186"/>
                        <a:pt x="12541" y="10006"/>
                      </a:cubicBezTo>
                      <a:cubicBezTo>
                        <a:pt x="14401" y="11826"/>
                        <a:pt x="16896" y="13073"/>
                        <a:pt x="19499" y="13116"/>
                      </a:cubicBezTo>
                      <a:cubicBezTo>
                        <a:pt x="19547" y="13117"/>
                        <a:pt x="19596" y="13117"/>
                        <a:pt x="19644" y="13117"/>
                      </a:cubicBezTo>
                      <a:cubicBezTo>
                        <a:pt x="20846" y="13117"/>
                        <a:pt x="22020" y="12870"/>
                        <a:pt x="23150" y="12462"/>
                      </a:cubicBezTo>
                      <a:cubicBezTo>
                        <a:pt x="23964" y="12169"/>
                        <a:pt x="24754" y="11791"/>
                        <a:pt x="25516" y="11363"/>
                      </a:cubicBezTo>
                      <a:cubicBezTo>
                        <a:pt x="25565" y="11334"/>
                        <a:pt x="25615" y="11307"/>
                        <a:pt x="25663" y="11278"/>
                      </a:cubicBezTo>
                      <a:cubicBezTo>
                        <a:pt x="26214" y="10964"/>
                        <a:pt x="26750" y="10623"/>
                        <a:pt x="27269" y="10268"/>
                      </a:cubicBezTo>
                      <a:cubicBezTo>
                        <a:pt x="27342" y="10447"/>
                        <a:pt x="27421" y="10621"/>
                        <a:pt x="27511" y="10791"/>
                      </a:cubicBezTo>
                      <a:cubicBezTo>
                        <a:pt x="27529" y="10830"/>
                        <a:pt x="27550" y="10869"/>
                        <a:pt x="27571" y="10907"/>
                      </a:cubicBezTo>
                      <a:cubicBezTo>
                        <a:pt x="27972" y="11648"/>
                        <a:pt x="28515" y="12298"/>
                        <a:pt x="29145" y="12867"/>
                      </a:cubicBezTo>
                      <a:cubicBezTo>
                        <a:pt x="30142" y="13770"/>
                        <a:pt x="31357" y="14475"/>
                        <a:pt x="32583" y="15035"/>
                      </a:cubicBezTo>
                      <a:cubicBezTo>
                        <a:pt x="34641" y="15974"/>
                        <a:pt x="36900" y="16625"/>
                        <a:pt x="39140" y="16625"/>
                      </a:cubicBezTo>
                      <a:cubicBezTo>
                        <a:pt x="39594" y="16625"/>
                        <a:pt x="40048" y="16598"/>
                        <a:pt x="40498" y="16542"/>
                      </a:cubicBezTo>
                      <a:lnTo>
                        <a:pt x="404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0" y="0"/>
                  <a:ext cx="2230129" cy="1149259"/>
                </a:xfrm>
                <a:custGeom>
                  <a:avLst/>
                  <a:gdLst/>
                  <a:ahLst/>
                  <a:cxnLst/>
                  <a:rect l="l" t="t" r="r" b="b"/>
                  <a:pathLst>
                    <a:path w="29544" h="15225" extrusionOk="0">
                      <a:moveTo>
                        <a:pt x="0" y="0"/>
                      </a:moveTo>
                      <a:lnTo>
                        <a:pt x="0" y="15224"/>
                      </a:lnTo>
                      <a:cubicBezTo>
                        <a:pt x="2277" y="14714"/>
                        <a:pt x="4460" y="13542"/>
                        <a:pt x="5472" y="11485"/>
                      </a:cubicBezTo>
                      <a:cubicBezTo>
                        <a:pt x="6537" y="12714"/>
                        <a:pt x="8168" y="13386"/>
                        <a:pt x="9789" y="13386"/>
                      </a:cubicBezTo>
                      <a:cubicBezTo>
                        <a:pt x="10635" y="13386"/>
                        <a:pt x="11478" y="13203"/>
                        <a:pt x="12235" y="12821"/>
                      </a:cubicBezTo>
                      <a:cubicBezTo>
                        <a:pt x="14445" y="11707"/>
                        <a:pt x="15723" y="9002"/>
                        <a:pt x="15181" y="6588"/>
                      </a:cubicBezTo>
                      <a:lnTo>
                        <a:pt x="15181" y="6588"/>
                      </a:lnTo>
                      <a:cubicBezTo>
                        <a:pt x="16233" y="7090"/>
                        <a:pt x="17406" y="7385"/>
                        <a:pt x="18567" y="7385"/>
                      </a:cubicBezTo>
                      <a:cubicBezTo>
                        <a:pt x="19302" y="7385"/>
                        <a:pt x="20033" y="7267"/>
                        <a:pt x="20724" y="7007"/>
                      </a:cubicBezTo>
                      <a:cubicBezTo>
                        <a:pt x="22507" y="6337"/>
                        <a:pt x="23937" y="4625"/>
                        <a:pt x="23978" y="2720"/>
                      </a:cubicBezTo>
                      <a:cubicBezTo>
                        <a:pt x="24396" y="2848"/>
                        <a:pt x="24832" y="2909"/>
                        <a:pt x="25269" y="2909"/>
                      </a:cubicBezTo>
                      <a:cubicBezTo>
                        <a:pt x="25792" y="2909"/>
                        <a:pt x="26315" y="2821"/>
                        <a:pt x="26810" y="2650"/>
                      </a:cubicBezTo>
                      <a:cubicBezTo>
                        <a:pt x="26811" y="2649"/>
                        <a:pt x="26812" y="2649"/>
                        <a:pt x="26812" y="2649"/>
                      </a:cubicBezTo>
                      <a:cubicBezTo>
                        <a:pt x="26998" y="2584"/>
                        <a:pt x="27181" y="2508"/>
                        <a:pt x="27358" y="2420"/>
                      </a:cubicBezTo>
                      <a:cubicBezTo>
                        <a:pt x="27384" y="2407"/>
                        <a:pt x="27411" y="2394"/>
                        <a:pt x="27437" y="2382"/>
                      </a:cubicBezTo>
                      <a:cubicBezTo>
                        <a:pt x="27467" y="2364"/>
                        <a:pt x="27499" y="2347"/>
                        <a:pt x="27531" y="2330"/>
                      </a:cubicBezTo>
                      <a:cubicBezTo>
                        <a:pt x="27810" y="2177"/>
                        <a:pt x="28071" y="1994"/>
                        <a:pt x="28310" y="1784"/>
                      </a:cubicBezTo>
                      <a:cubicBezTo>
                        <a:pt x="28860" y="1303"/>
                        <a:pt x="29279" y="682"/>
                        <a:pt x="29543" y="1"/>
                      </a:cubicBezTo>
                      <a:lnTo>
                        <a:pt x="295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a:off x="3042304" y="181950"/>
                <a:ext cx="1494650" cy="357545"/>
              </a:xfrm>
              <a:custGeom>
                <a:avLst/>
                <a:gdLst/>
                <a:ahLst/>
                <a:cxnLst/>
                <a:rect l="l" t="t" r="r" b="b"/>
                <a:pathLst>
                  <a:path w="20425" h="4886" extrusionOk="0">
                    <a:moveTo>
                      <a:pt x="12664" y="1"/>
                    </a:moveTo>
                    <a:cubicBezTo>
                      <a:pt x="11339" y="1"/>
                      <a:pt x="10009" y="275"/>
                      <a:pt x="8789" y="793"/>
                    </a:cubicBezTo>
                    <a:cubicBezTo>
                      <a:pt x="7237" y="1452"/>
                      <a:pt x="5817" y="2528"/>
                      <a:pt x="5014" y="4009"/>
                    </a:cubicBezTo>
                    <a:cubicBezTo>
                      <a:pt x="4409" y="3635"/>
                      <a:pt x="3695" y="3439"/>
                      <a:pt x="2983" y="3439"/>
                    </a:cubicBezTo>
                    <a:cubicBezTo>
                      <a:pt x="2643" y="3439"/>
                      <a:pt x="2303" y="3484"/>
                      <a:pt x="1975" y="3575"/>
                    </a:cubicBezTo>
                    <a:cubicBezTo>
                      <a:pt x="1200" y="3790"/>
                      <a:pt x="502" y="4258"/>
                      <a:pt x="0" y="4885"/>
                    </a:cubicBezTo>
                    <a:lnTo>
                      <a:pt x="20425" y="4885"/>
                    </a:lnTo>
                    <a:cubicBezTo>
                      <a:pt x="19556" y="2862"/>
                      <a:pt x="17776" y="1262"/>
                      <a:pt x="15698" y="516"/>
                    </a:cubicBezTo>
                    <a:cubicBezTo>
                      <a:pt x="14726" y="167"/>
                      <a:pt x="13696" y="1"/>
                      <a:pt x="12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 name="Google Shape;18;p2"/>
          <p:cNvSpPr/>
          <p:nvPr/>
        </p:nvSpPr>
        <p:spPr>
          <a:xfrm>
            <a:off x="232725" y="233025"/>
            <a:ext cx="8695500" cy="4692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0" y="2503310"/>
            <a:ext cx="9144050" cy="2640227"/>
            <a:chOff x="0" y="2503300"/>
            <a:chExt cx="9144050" cy="2640227"/>
          </a:xfrm>
        </p:grpSpPr>
        <p:grpSp>
          <p:nvGrpSpPr>
            <p:cNvPr id="20" name="Google Shape;20;p2"/>
            <p:cNvGrpSpPr/>
            <p:nvPr/>
          </p:nvGrpSpPr>
          <p:grpSpPr>
            <a:xfrm>
              <a:off x="0" y="2503300"/>
              <a:ext cx="9144039" cy="2640227"/>
              <a:chOff x="0" y="2503300"/>
              <a:chExt cx="9144039" cy="2640227"/>
            </a:xfrm>
          </p:grpSpPr>
          <p:sp>
            <p:nvSpPr>
              <p:cNvPr id="21" name="Google Shape;21;p2"/>
              <p:cNvSpPr/>
              <p:nvPr/>
            </p:nvSpPr>
            <p:spPr>
              <a:xfrm>
                <a:off x="50" y="2503300"/>
                <a:ext cx="9143944" cy="2640227"/>
              </a:xfrm>
              <a:custGeom>
                <a:avLst/>
                <a:gdLst/>
                <a:ahLst/>
                <a:cxnLst/>
                <a:rect l="l" t="t" r="r" b="b"/>
                <a:pathLst>
                  <a:path w="91756" h="31099" extrusionOk="0">
                    <a:moveTo>
                      <a:pt x="91755" y="1"/>
                    </a:moveTo>
                    <a:cubicBezTo>
                      <a:pt x="90380" y="264"/>
                      <a:pt x="89068" y="840"/>
                      <a:pt x="87981" y="1729"/>
                    </a:cubicBezTo>
                    <a:cubicBezTo>
                      <a:pt x="87047" y="875"/>
                      <a:pt x="85779" y="411"/>
                      <a:pt x="84515" y="411"/>
                    </a:cubicBezTo>
                    <a:cubicBezTo>
                      <a:pt x="83998" y="411"/>
                      <a:pt x="83481" y="489"/>
                      <a:pt x="82988" y="650"/>
                    </a:cubicBezTo>
                    <a:cubicBezTo>
                      <a:pt x="81293" y="1203"/>
                      <a:pt x="79947" y="2716"/>
                      <a:pt x="79595" y="4464"/>
                    </a:cubicBezTo>
                    <a:cubicBezTo>
                      <a:pt x="78679" y="3375"/>
                      <a:pt x="77256" y="2748"/>
                      <a:pt x="75838" y="2748"/>
                    </a:cubicBezTo>
                    <a:cubicBezTo>
                      <a:pt x="75451" y="2748"/>
                      <a:pt x="75065" y="2795"/>
                      <a:pt x="74689" y="2891"/>
                    </a:cubicBezTo>
                    <a:cubicBezTo>
                      <a:pt x="72935" y="3340"/>
                      <a:pt x="71501" y="4855"/>
                      <a:pt x="71147" y="6631"/>
                    </a:cubicBezTo>
                    <a:cubicBezTo>
                      <a:pt x="70222" y="6155"/>
                      <a:pt x="69183" y="5920"/>
                      <a:pt x="68143" y="5920"/>
                    </a:cubicBezTo>
                    <a:cubicBezTo>
                      <a:pt x="66845" y="5920"/>
                      <a:pt x="65545" y="6286"/>
                      <a:pt x="64464" y="7005"/>
                    </a:cubicBezTo>
                    <a:cubicBezTo>
                      <a:pt x="62516" y="8304"/>
                      <a:pt x="61354" y="10697"/>
                      <a:pt x="61541" y="13030"/>
                    </a:cubicBezTo>
                    <a:cubicBezTo>
                      <a:pt x="60777" y="12465"/>
                      <a:pt x="59852" y="12206"/>
                      <a:pt x="58916" y="12206"/>
                    </a:cubicBezTo>
                    <a:cubicBezTo>
                      <a:pt x="56922" y="12206"/>
                      <a:pt x="54876" y="13382"/>
                      <a:pt x="54208" y="15291"/>
                    </a:cubicBezTo>
                    <a:cubicBezTo>
                      <a:pt x="53119" y="14460"/>
                      <a:pt x="51768" y="14068"/>
                      <a:pt x="50407" y="14068"/>
                    </a:cubicBezTo>
                    <a:cubicBezTo>
                      <a:pt x="48163" y="14068"/>
                      <a:pt x="45891" y="15133"/>
                      <a:pt x="44707" y="17056"/>
                    </a:cubicBezTo>
                    <a:cubicBezTo>
                      <a:pt x="43223" y="15628"/>
                      <a:pt x="41165" y="14829"/>
                      <a:pt x="39108" y="14829"/>
                    </a:cubicBezTo>
                    <a:cubicBezTo>
                      <a:pt x="38618" y="14829"/>
                      <a:pt x="38128" y="14874"/>
                      <a:pt x="37646" y="14967"/>
                    </a:cubicBezTo>
                    <a:cubicBezTo>
                      <a:pt x="35143" y="15453"/>
                      <a:pt x="32920" y="17212"/>
                      <a:pt x="31875" y="19539"/>
                    </a:cubicBezTo>
                    <a:cubicBezTo>
                      <a:pt x="30976" y="18266"/>
                      <a:pt x="29421" y="17613"/>
                      <a:pt x="27872" y="17613"/>
                    </a:cubicBezTo>
                    <a:cubicBezTo>
                      <a:pt x="26496" y="17613"/>
                      <a:pt x="25125" y="18128"/>
                      <a:pt x="24224" y="19180"/>
                    </a:cubicBezTo>
                    <a:cubicBezTo>
                      <a:pt x="24170" y="17394"/>
                      <a:pt x="23045" y="15683"/>
                      <a:pt x="21429" y="14924"/>
                    </a:cubicBezTo>
                    <a:cubicBezTo>
                      <a:pt x="20794" y="14627"/>
                      <a:pt x="20095" y="14482"/>
                      <a:pt x="19395" y="14482"/>
                    </a:cubicBezTo>
                    <a:cubicBezTo>
                      <a:pt x="18312" y="14482"/>
                      <a:pt x="17225" y="14830"/>
                      <a:pt x="16371" y="15499"/>
                    </a:cubicBezTo>
                    <a:cubicBezTo>
                      <a:pt x="16237" y="13539"/>
                      <a:pt x="14856" y="11722"/>
                      <a:pt x="13003" y="11069"/>
                    </a:cubicBezTo>
                    <a:cubicBezTo>
                      <a:pt x="12481" y="10885"/>
                      <a:pt x="11929" y="10796"/>
                      <a:pt x="11377" y="10796"/>
                    </a:cubicBezTo>
                    <a:cubicBezTo>
                      <a:pt x="9972" y="10796"/>
                      <a:pt x="8559" y="11370"/>
                      <a:pt x="7602" y="12404"/>
                    </a:cubicBezTo>
                    <a:cubicBezTo>
                      <a:pt x="6199" y="11332"/>
                      <a:pt x="4437" y="10798"/>
                      <a:pt x="2675" y="10798"/>
                    </a:cubicBezTo>
                    <a:cubicBezTo>
                      <a:pt x="1768" y="10798"/>
                      <a:pt x="860" y="10939"/>
                      <a:pt x="1" y="11223"/>
                    </a:cubicBezTo>
                    <a:lnTo>
                      <a:pt x="1" y="31098"/>
                    </a:lnTo>
                    <a:lnTo>
                      <a:pt x="91755" y="31098"/>
                    </a:lnTo>
                    <a:lnTo>
                      <a:pt x="91755" y="1"/>
                    </a:lnTo>
                    <a:close/>
                  </a:path>
                </a:pathLst>
              </a:custGeom>
              <a:solidFill>
                <a:srgbClr val="00585B">
                  <a:alpha val="47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859224" y="3394503"/>
                <a:ext cx="3284815" cy="1748997"/>
              </a:xfrm>
              <a:custGeom>
                <a:avLst/>
                <a:gdLst/>
                <a:ahLst/>
                <a:cxnLst/>
                <a:rect l="l" t="t" r="r" b="b"/>
                <a:pathLst>
                  <a:path w="43437" h="23128" extrusionOk="0">
                    <a:moveTo>
                      <a:pt x="43435" y="0"/>
                    </a:moveTo>
                    <a:lnTo>
                      <a:pt x="43435" y="1"/>
                    </a:lnTo>
                    <a:lnTo>
                      <a:pt x="43435" y="1"/>
                    </a:lnTo>
                    <a:cubicBezTo>
                      <a:pt x="43436" y="1"/>
                      <a:pt x="43436" y="0"/>
                      <a:pt x="43437" y="0"/>
                    </a:cubicBezTo>
                    <a:close/>
                    <a:moveTo>
                      <a:pt x="43435" y="1"/>
                    </a:moveTo>
                    <a:lnTo>
                      <a:pt x="43435" y="1"/>
                    </a:lnTo>
                    <a:cubicBezTo>
                      <a:pt x="42858" y="381"/>
                      <a:pt x="42309" y="802"/>
                      <a:pt x="41794" y="1257"/>
                    </a:cubicBezTo>
                    <a:cubicBezTo>
                      <a:pt x="41478" y="1535"/>
                      <a:pt x="41174" y="1828"/>
                      <a:pt x="40884" y="2133"/>
                    </a:cubicBezTo>
                    <a:cubicBezTo>
                      <a:pt x="40270" y="2781"/>
                      <a:pt x="39718" y="3482"/>
                      <a:pt x="39240" y="4232"/>
                    </a:cubicBezTo>
                    <a:cubicBezTo>
                      <a:pt x="39215" y="4274"/>
                      <a:pt x="39186" y="4317"/>
                      <a:pt x="39162" y="4360"/>
                    </a:cubicBezTo>
                    <a:cubicBezTo>
                      <a:pt x="38895" y="4787"/>
                      <a:pt x="38654" y="5231"/>
                      <a:pt x="38440" y="5687"/>
                    </a:cubicBezTo>
                    <a:cubicBezTo>
                      <a:pt x="37209" y="4915"/>
                      <a:pt x="35770" y="4556"/>
                      <a:pt x="34315" y="4556"/>
                    </a:cubicBezTo>
                    <a:cubicBezTo>
                      <a:pt x="34028" y="4556"/>
                      <a:pt x="33740" y="4570"/>
                      <a:pt x="33454" y="4598"/>
                    </a:cubicBezTo>
                    <a:lnTo>
                      <a:pt x="33450" y="4598"/>
                    </a:lnTo>
                    <a:cubicBezTo>
                      <a:pt x="33297" y="4612"/>
                      <a:pt x="33143" y="4632"/>
                      <a:pt x="32990" y="4654"/>
                    </a:cubicBezTo>
                    <a:cubicBezTo>
                      <a:pt x="31467" y="4880"/>
                      <a:pt x="29990" y="5486"/>
                      <a:pt x="28779" y="6411"/>
                    </a:cubicBezTo>
                    <a:cubicBezTo>
                      <a:pt x="27737" y="7205"/>
                      <a:pt x="26886" y="8196"/>
                      <a:pt x="26228" y="9306"/>
                    </a:cubicBezTo>
                    <a:cubicBezTo>
                      <a:pt x="26193" y="9362"/>
                      <a:pt x="26159" y="9419"/>
                      <a:pt x="26128" y="9476"/>
                    </a:cubicBezTo>
                    <a:cubicBezTo>
                      <a:pt x="25128" y="11225"/>
                      <a:pt x="24594" y="13252"/>
                      <a:pt x="24539" y="15261"/>
                    </a:cubicBezTo>
                    <a:cubicBezTo>
                      <a:pt x="22972" y="14509"/>
                      <a:pt x="21233" y="14115"/>
                      <a:pt x="19490" y="14088"/>
                    </a:cubicBezTo>
                    <a:lnTo>
                      <a:pt x="19488" y="14088"/>
                    </a:lnTo>
                    <a:cubicBezTo>
                      <a:pt x="19418" y="14087"/>
                      <a:pt x="19348" y="14087"/>
                      <a:pt x="19278" y="14087"/>
                    </a:cubicBezTo>
                    <a:cubicBezTo>
                      <a:pt x="18558" y="14087"/>
                      <a:pt x="17838" y="14150"/>
                      <a:pt x="17129" y="14275"/>
                    </a:cubicBezTo>
                    <a:cubicBezTo>
                      <a:pt x="16820" y="14330"/>
                      <a:pt x="16513" y="14396"/>
                      <a:pt x="16210" y="14476"/>
                    </a:cubicBezTo>
                    <a:cubicBezTo>
                      <a:pt x="16166" y="14487"/>
                      <a:pt x="16123" y="14498"/>
                      <a:pt x="16079" y="14510"/>
                    </a:cubicBezTo>
                    <a:cubicBezTo>
                      <a:pt x="15739" y="14603"/>
                      <a:pt x="15401" y="14710"/>
                      <a:pt x="15071" y="14834"/>
                    </a:cubicBezTo>
                    <a:lnTo>
                      <a:pt x="15070" y="14834"/>
                    </a:lnTo>
                    <a:lnTo>
                      <a:pt x="15008" y="14858"/>
                    </a:lnTo>
                    <a:cubicBezTo>
                      <a:pt x="14595" y="15014"/>
                      <a:pt x="14193" y="15194"/>
                      <a:pt x="13804" y="15395"/>
                    </a:cubicBezTo>
                    <a:cubicBezTo>
                      <a:pt x="12747" y="15939"/>
                      <a:pt x="11779" y="16643"/>
                      <a:pt x="10931" y="17466"/>
                    </a:cubicBezTo>
                    <a:cubicBezTo>
                      <a:pt x="10772" y="17622"/>
                      <a:pt x="10616" y="17783"/>
                      <a:pt x="10465" y="17948"/>
                    </a:cubicBezTo>
                    <a:cubicBezTo>
                      <a:pt x="9524" y="18972"/>
                      <a:pt x="8767" y="20156"/>
                      <a:pt x="8253" y="21437"/>
                    </a:cubicBezTo>
                    <a:cubicBezTo>
                      <a:pt x="7422" y="21138"/>
                      <a:pt x="6545" y="20996"/>
                      <a:pt x="5666" y="20996"/>
                    </a:cubicBezTo>
                    <a:cubicBezTo>
                      <a:pt x="3605" y="20996"/>
                      <a:pt x="1530" y="21775"/>
                      <a:pt x="0" y="23128"/>
                    </a:cubicBezTo>
                    <a:lnTo>
                      <a:pt x="43435" y="23128"/>
                    </a:lnTo>
                    <a:lnTo>
                      <a:pt x="43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0" y="3605402"/>
                <a:ext cx="3584678" cy="1538082"/>
              </a:xfrm>
              <a:custGeom>
                <a:avLst/>
                <a:gdLst/>
                <a:ahLst/>
                <a:cxnLst/>
                <a:rect l="l" t="t" r="r" b="b"/>
                <a:pathLst>
                  <a:path w="44580" h="19128" extrusionOk="0">
                    <a:moveTo>
                      <a:pt x="2451" y="1"/>
                    </a:moveTo>
                    <a:cubicBezTo>
                      <a:pt x="2213" y="1"/>
                      <a:pt x="1975" y="11"/>
                      <a:pt x="1739" y="33"/>
                    </a:cubicBezTo>
                    <a:cubicBezTo>
                      <a:pt x="1141" y="89"/>
                      <a:pt x="555" y="214"/>
                      <a:pt x="1" y="416"/>
                    </a:cubicBezTo>
                    <a:lnTo>
                      <a:pt x="1" y="19128"/>
                    </a:lnTo>
                    <a:lnTo>
                      <a:pt x="44579" y="19128"/>
                    </a:lnTo>
                    <a:cubicBezTo>
                      <a:pt x="43161" y="17423"/>
                      <a:pt x="41216" y="16155"/>
                      <a:pt x="39071" y="15590"/>
                    </a:cubicBezTo>
                    <a:cubicBezTo>
                      <a:pt x="38203" y="15361"/>
                      <a:pt x="37306" y="15249"/>
                      <a:pt x="36409" y="15249"/>
                    </a:cubicBezTo>
                    <a:cubicBezTo>
                      <a:pt x="35512" y="15249"/>
                      <a:pt x="34614" y="15361"/>
                      <a:pt x="33744" y="15580"/>
                    </a:cubicBezTo>
                    <a:cubicBezTo>
                      <a:pt x="32458" y="15902"/>
                      <a:pt x="31232" y="16458"/>
                      <a:pt x="30154" y="17228"/>
                    </a:cubicBezTo>
                    <a:cubicBezTo>
                      <a:pt x="30041" y="16737"/>
                      <a:pt x="29891" y="16256"/>
                      <a:pt x="29711" y="15788"/>
                    </a:cubicBezTo>
                    <a:cubicBezTo>
                      <a:pt x="29461" y="15137"/>
                      <a:pt x="29146" y="14514"/>
                      <a:pt x="28777" y="13922"/>
                    </a:cubicBezTo>
                    <a:cubicBezTo>
                      <a:pt x="28737" y="13854"/>
                      <a:pt x="28695" y="13789"/>
                      <a:pt x="28652" y="13723"/>
                    </a:cubicBezTo>
                    <a:cubicBezTo>
                      <a:pt x="27991" y="12709"/>
                      <a:pt x="27171" y="11800"/>
                      <a:pt x="26232" y="11039"/>
                    </a:cubicBezTo>
                    <a:cubicBezTo>
                      <a:pt x="25870" y="10745"/>
                      <a:pt x="25490" y="10475"/>
                      <a:pt x="25095" y="10228"/>
                    </a:cubicBezTo>
                    <a:cubicBezTo>
                      <a:pt x="24376" y="9779"/>
                      <a:pt x="23605" y="9414"/>
                      <a:pt x="22798" y="9145"/>
                    </a:cubicBezTo>
                    <a:cubicBezTo>
                      <a:pt x="21837" y="8825"/>
                      <a:pt x="20832" y="8648"/>
                      <a:pt x="19823" y="8607"/>
                    </a:cubicBezTo>
                    <a:cubicBezTo>
                      <a:pt x="19789" y="8606"/>
                      <a:pt x="19756" y="8605"/>
                      <a:pt x="19724" y="8605"/>
                    </a:cubicBezTo>
                    <a:cubicBezTo>
                      <a:pt x="19613" y="8600"/>
                      <a:pt x="19504" y="8598"/>
                      <a:pt x="19393" y="8598"/>
                    </a:cubicBezTo>
                    <a:cubicBezTo>
                      <a:pt x="19355" y="8598"/>
                      <a:pt x="19317" y="8598"/>
                      <a:pt x="19278" y="8599"/>
                    </a:cubicBezTo>
                    <a:lnTo>
                      <a:pt x="19277" y="8599"/>
                    </a:lnTo>
                    <a:cubicBezTo>
                      <a:pt x="18457" y="8605"/>
                      <a:pt x="17639" y="8699"/>
                      <a:pt x="16837" y="8877"/>
                    </a:cubicBezTo>
                    <a:cubicBezTo>
                      <a:pt x="15089" y="9266"/>
                      <a:pt x="13433" y="10059"/>
                      <a:pt x="12064" y="11218"/>
                    </a:cubicBezTo>
                    <a:cubicBezTo>
                      <a:pt x="11918" y="9982"/>
                      <a:pt x="11663" y="8734"/>
                      <a:pt x="11278" y="7539"/>
                    </a:cubicBezTo>
                    <a:cubicBezTo>
                      <a:pt x="10974" y="6596"/>
                      <a:pt x="10588" y="5687"/>
                      <a:pt x="10107" y="4839"/>
                    </a:cubicBezTo>
                    <a:cubicBezTo>
                      <a:pt x="9728" y="4166"/>
                      <a:pt x="9287" y="3533"/>
                      <a:pt x="8780" y="2955"/>
                    </a:cubicBezTo>
                    <a:cubicBezTo>
                      <a:pt x="8515" y="2650"/>
                      <a:pt x="8229" y="2361"/>
                      <a:pt x="7926" y="2090"/>
                    </a:cubicBezTo>
                    <a:cubicBezTo>
                      <a:pt x="7764" y="1946"/>
                      <a:pt x="7599" y="1808"/>
                      <a:pt x="7428" y="1674"/>
                    </a:cubicBezTo>
                    <a:cubicBezTo>
                      <a:pt x="6977" y="1325"/>
                      <a:pt x="6483" y="1027"/>
                      <a:pt x="5961" y="784"/>
                    </a:cubicBezTo>
                    <a:cubicBezTo>
                      <a:pt x="5669" y="647"/>
                      <a:pt x="5366" y="528"/>
                      <a:pt x="5058" y="425"/>
                    </a:cubicBezTo>
                    <a:cubicBezTo>
                      <a:pt x="4825" y="347"/>
                      <a:pt x="4588" y="281"/>
                      <a:pt x="4348" y="225"/>
                    </a:cubicBezTo>
                    <a:cubicBezTo>
                      <a:pt x="3723" y="77"/>
                      <a:pt x="3084" y="1"/>
                      <a:pt x="2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8248259" y="3822442"/>
              <a:ext cx="895791" cy="1311961"/>
              <a:chOff x="8248259" y="3822442"/>
              <a:chExt cx="895791" cy="1311961"/>
            </a:xfrm>
          </p:grpSpPr>
          <p:grpSp>
            <p:nvGrpSpPr>
              <p:cNvPr id="26" name="Google Shape;26;p2"/>
              <p:cNvGrpSpPr/>
              <p:nvPr/>
            </p:nvGrpSpPr>
            <p:grpSpPr>
              <a:xfrm>
                <a:off x="8248259" y="4391619"/>
                <a:ext cx="537528" cy="742783"/>
                <a:chOff x="5695100" y="3956675"/>
                <a:chExt cx="321200" cy="443850"/>
              </a:xfrm>
            </p:grpSpPr>
            <p:sp>
              <p:nvSpPr>
                <p:cNvPr id="27" name="Google Shape;27;p2"/>
                <p:cNvSpPr/>
                <p:nvPr/>
              </p:nvSpPr>
              <p:spPr>
                <a:xfrm>
                  <a:off x="5793025" y="4074750"/>
                  <a:ext cx="51950" cy="325775"/>
                </a:xfrm>
                <a:custGeom>
                  <a:avLst/>
                  <a:gdLst/>
                  <a:ahLst/>
                  <a:cxnLst/>
                  <a:rect l="l" t="t" r="r" b="b"/>
                  <a:pathLst>
                    <a:path w="2078" h="13031" extrusionOk="0">
                      <a:moveTo>
                        <a:pt x="1956" y="0"/>
                      </a:moveTo>
                      <a:cubicBezTo>
                        <a:pt x="1947" y="34"/>
                        <a:pt x="1941" y="66"/>
                        <a:pt x="1935" y="99"/>
                      </a:cubicBezTo>
                      <a:lnTo>
                        <a:pt x="1935" y="100"/>
                      </a:lnTo>
                      <a:cubicBezTo>
                        <a:pt x="1861" y="446"/>
                        <a:pt x="1790" y="788"/>
                        <a:pt x="1718" y="1133"/>
                      </a:cubicBezTo>
                      <a:cubicBezTo>
                        <a:pt x="1282" y="3276"/>
                        <a:pt x="913" y="5427"/>
                        <a:pt x="612" y="7585"/>
                      </a:cubicBezTo>
                      <a:cubicBezTo>
                        <a:pt x="584" y="7794"/>
                        <a:pt x="556" y="8005"/>
                        <a:pt x="528" y="8214"/>
                      </a:cubicBezTo>
                      <a:cubicBezTo>
                        <a:pt x="417" y="9039"/>
                        <a:pt x="318" y="9866"/>
                        <a:pt x="228" y="10693"/>
                      </a:cubicBezTo>
                      <a:cubicBezTo>
                        <a:pt x="143" y="11472"/>
                        <a:pt x="68" y="12251"/>
                        <a:pt x="1" y="13030"/>
                      </a:cubicBezTo>
                      <a:lnTo>
                        <a:pt x="124" y="13030"/>
                      </a:lnTo>
                      <a:cubicBezTo>
                        <a:pt x="191" y="12250"/>
                        <a:pt x="270" y="11469"/>
                        <a:pt x="355" y="10690"/>
                      </a:cubicBezTo>
                      <a:cubicBezTo>
                        <a:pt x="706" y="7440"/>
                        <a:pt x="1214" y="4201"/>
                        <a:pt x="1877" y="981"/>
                      </a:cubicBezTo>
                      <a:lnTo>
                        <a:pt x="1877" y="979"/>
                      </a:lnTo>
                      <a:cubicBezTo>
                        <a:pt x="1937" y="681"/>
                        <a:pt x="2000" y="382"/>
                        <a:pt x="2066" y="83"/>
                      </a:cubicBezTo>
                      <a:lnTo>
                        <a:pt x="2066" y="82"/>
                      </a:lnTo>
                      <a:cubicBezTo>
                        <a:pt x="2068" y="63"/>
                        <a:pt x="2072" y="45"/>
                        <a:pt x="2077" y="27"/>
                      </a:cubicBezTo>
                      <a:lnTo>
                        <a:pt x="19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695100" y="3956675"/>
                  <a:ext cx="283075" cy="225000"/>
                </a:xfrm>
                <a:custGeom>
                  <a:avLst/>
                  <a:gdLst/>
                  <a:ahLst/>
                  <a:cxnLst/>
                  <a:rect l="l" t="t" r="r" b="b"/>
                  <a:pathLst>
                    <a:path w="11323" h="9000" extrusionOk="0">
                      <a:moveTo>
                        <a:pt x="2808" y="1"/>
                      </a:moveTo>
                      <a:cubicBezTo>
                        <a:pt x="2676" y="1"/>
                        <a:pt x="2553" y="36"/>
                        <a:pt x="2464" y="132"/>
                      </a:cubicBezTo>
                      <a:cubicBezTo>
                        <a:pt x="2347" y="260"/>
                        <a:pt x="2334" y="451"/>
                        <a:pt x="2357" y="622"/>
                      </a:cubicBezTo>
                      <a:cubicBezTo>
                        <a:pt x="2415" y="1082"/>
                        <a:pt x="2663" y="1495"/>
                        <a:pt x="2930" y="1875"/>
                      </a:cubicBezTo>
                      <a:cubicBezTo>
                        <a:pt x="3405" y="2555"/>
                        <a:pt x="3958" y="3183"/>
                        <a:pt x="4572" y="3742"/>
                      </a:cubicBezTo>
                      <a:cubicBezTo>
                        <a:pt x="3747" y="3326"/>
                        <a:pt x="2816" y="3016"/>
                        <a:pt x="1907" y="3016"/>
                      </a:cubicBezTo>
                      <a:cubicBezTo>
                        <a:pt x="1479" y="3016"/>
                        <a:pt x="1055" y="3085"/>
                        <a:pt x="650" y="3245"/>
                      </a:cubicBezTo>
                      <a:cubicBezTo>
                        <a:pt x="433" y="3331"/>
                        <a:pt x="207" y="3462"/>
                        <a:pt x="130" y="3682"/>
                      </a:cubicBezTo>
                      <a:cubicBezTo>
                        <a:pt x="1" y="4059"/>
                        <a:pt x="374" y="4418"/>
                        <a:pt x="734" y="4591"/>
                      </a:cubicBezTo>
                      <a:cubicBezTo>
                        <a:pt x="1330" y="4878"/>
                        <a:pt x="2015" y="4962"/>
                        <a:pt x="2711" y="4962"/>
                      </a:cubicBezTo>
                      <a:cubicBezTo>
                        <a:pt x="3293" y="4962"/>
                        <a:pt x="3882" y="4903"/>
                        <a:pt x="4434" y="4856"/>
                      </a:cubicBezTo>
                      <a:lnTo>
                        <a:pt x="4434" y="4856"/>
                      </a:lnTo>
                      <a:cubicBezTo>
                        <a:pt x="3712" y="5047"/>
                        <a:pt x="3016" y="5336"/>
                        <a:pt x="2373" y="5716"/>
                      </a:cubicBezTo>
                      <a:cubicBezTo>
                        <a:pt x="2094" y="5880"/>
                        <a:pt x="1817" y="6070"/>
                        <a:pt x="1638" y="6339"/>
                      </a:cubicBezTo>
                      <a:cubicBezTo>
                        <a:pt x="1458" y="6609"/>
                        <a:pt x="1393" y="6977"/>
                        <a:pt x="1554" y="7259"/>
                      </a:cubicBezTo>
                      <a:cubicBezTo>
                        <a:pt x="1707" y="7527"/>
                        <a:pt x="2031" y="7660"/>
                        <a:pt x="2341" y="7660"/>
                      </a:cubicBezTo>
                      <a:cubicBezTo>
                        <a:pt x="2351" y="7660"/>
                        <a:pt x="2361" y="7660"/>
                        <a:pt x="2371" y="7660"/>
                      </a:cubicBezTo>
                      <a:cubicBezTo>
                        <a:pt x="2690" y="7652"/>
                        <a:pt x="2993" y="7527"/>
                        <a:pt x="3282" y="7392"/>
                      </a:cubicBezTo>
                      <a:cubicBezTo>
                        <a:pt x="4221" y="6957"/>
                        <a:pt x="5071" y="6429"/>
                        <a:pt x="5801" y="5696"/>
                      </a:cubicBezTo>
                      <a:cubicBezTo>
                        <a:pt x="6088" y="6311"/>
                        <a:pt x="6376" y="6927"/>
                        <a:pt x="6696" y="7527"/>
                      </a:cubicBezTo>
                      <a:cubicBezTo>
                        <a:pt x="6938" y="7981"/>
                        <a:pt x="7206" y="8434"/>
                        <a:pt x="7597" y="8769"/>
                      </a:cubicBezTo>
                      <a:cubicBezTo>
                        <a:pt x="7741" y="8892"/>
                        <a:pt x="7929" y="9000"/>
                        <a:pt x="8110" y="9000"/>
                      </a:cubicBezTo>
                      <a:cubicBezTo>
                        <a:pt x="8174" y="9000"/>
                        <a:pt x="8238" y="8986"/>
                        <a:pt x="8298" y="8955"/>
                      </a:cubicBezTo>
                      <a:cubicBezTo>
                        <a:pt x="8544" y="8826"/>
                        <a:pt x="8572" y="8486"/>
                        <a:pt x="8530" y="8212"/>
                      </a:cubicBezTo>
                      <a:cubicBezTo>
                        <a:pt x="8362" y="7085"/>
                        <a:pt x="7644" y="6149"/>
                        <a:pt x="6893" y="5293"/>
                      </a:cubicBezTo>
                      <a:lnTo>
                        <a:pt x="6893" y="5293"/>
                      </a:lnTo>
                      <a:cubicBezTo>
                        <a:pt x="7863" y="5845"/>
                        <a:pt x="8885" y="6307"/>
                        <a:pt x="9941" y="6673"/>
                      </a:cubicBezTo>
                      <a:cubicBezTo>
                        <a:pt x="10162" y="6750"/>
                        <a:pt x="10406" y="6820"/>
                        <a:pt x="10637" y="6820"/>
                      </a:cubicBezTo>
                      <a:cubicBezTo>
                        <a:pt x="10800" y="6820"/>
                        <a:pt x="10957" y="6785"/>
                        <a:pt x="11095" y="6693"/>
                      </a:cubicBezTo>
                      <a:cubicBezTo>
                        <a:pt x="11221" y="6609"/>
                        <a:pt x="11321" y="6470"/>
                        <a:pt x="11322" y="6318"/>
                      </a:cubicBezTo>
                      <a:cubicBezTo>
                        <a:pt x="11323" y="6173"/>
                        <a:pt x="11239" y="6042"/>
                        <a:pt x="11146" y="5930"/>
                      </a:cubicBezTo>
                      <a:cubicBezTo>
                        <a:pt x="10781" y="5490"/>
                        <a:pt x="10261" y="5212"/>
                        <a:pt x="9742" y="4969"/>
                      </a:cubicBezTo>
                      <a:cubicBezTo>
                        <a:pt x="8911" y="4581"/>
                        <a:pt x="7963" y="4309"/>
                        <a:pt x="7039" y="4309"/>
                      </a:cubicBezTo>
                      <a:cubicBezTo>
                        <a:pt x="6965" y="4309"/>
                        <a:pt x="6892" y="4311"/>
                        <a:pt x="6818" y="4315"/>
                      </a:cubicBezTo>
                      <a:cubicBezTo>
                        <a:pt x="7598" y="3924"/>
                        <a:pt x="8356" y="3489"/>
                        <a:pt x="9085" y="3011"/>
                      </a:cubicBezTo>
                      <a:cubicBezTo>
                        <a:pt x="9562" y="2698"/>
                        <a:pt x="10035" y="2363"/>
                        <a:pt x="10391" y="1917"/>
                      </a:cubicBezTo>
                      <a:cubicBezTo>
                        <a:pt x="10556" y="1711"/>
                        <a:pt x="10701" y="1453"/>
                        <a:pt x="10650" y="1193"/>
                      </a:cubicBezTo>
                      <a:cubicBezTo>
                        <a:pt x="10607" y="973"/>
                        <a:pt x="10423" y="797"/>
                        <a:pt x="10213" y="717"/>
                      </a:cubicBezTo>
                      <a:cubicBezTo>
                        <a:pt x="10097" y="674"/>
                        <a:pt x="9974" y="657"/>
                        <a:pt x="9850" y="657"/>
                      </a:cubicBezTo>
                      <a:cubicBezTo>
                        <a:pt x="9748" y="657"/>
                        <a:pt x="9646" y="669"/>
                        <a:pt x="9547" y="687"/>
                      </a:cubicBezTo>
                      <a:cubicBezTo>
                        <a:pt x="9148" y="762"/>
                        <a:pt x="8778" y="947"/>
                        <a:pt x="8421" y="1142"/>
                      </a:cubicBezTo>
                      <a:cubicBezTo>
                        <a:pt x="7423" y="1683"/>
                        <a:pt x="6436" y="2365"/>
                        <a:pt x="5921" y="3378"/>
                      </a:cubicBezTo>
                      <a:cubicBezTo>
                        <a:pt x="5328" y="1988"/>
                        <a:pt x="4606" y="596"/>
                        <a:pt x="3187" y="77"/>
                      </a:cubicBezTo>
                      <a:cubicBezTo>
                        <a:pt x="3068" y="34"/>
                        <a:pt x="2934" y="1"/>
                        <a:pt x="2808" y="1"/>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817300" y="4052350"/>
                  <a:ext cx="39550" cy="24925"/>
                </a:xfrm>
                <a:custGeom>
                  <a:avLst/>
                  <a:gdLst/>
                  <a:ahLst/>
                  <a:cxnLst/>
                  <a:rect l="l" t="t" r="r" b="b"/>
                  <a:pathLst>
                    <a:path w="1582" h="997" extrusionOk="0">
                      <a:moveTo>
                        <a:pt x="680" y="0"/>
                      </a:moveTo>
                      <a:cubicBezTo>
                        <a:pt x="351" y="0"/>
                        <a:pt x="83" y="148"/>
                        <a:pt x="45" y="372"/>
                      </a:cubicBezTo>
                      <a:cubicBezTo>
                        <a:pt x="0" y="639"/>
                        <a:pt x="298" y="911"/>
                        <a:pt x="710" y="980"/>
                      </a:cubicBezTo>
                      <a:cubicBezTo>
                        <a:pt x="775" y="991"/>
                        <a:pt x="839" y="996"/>
                        <a:pt x="901" y="996"/>
                      </a:cubicBezTo>
                      <a:cubicBezTo>
                        <a:pt x="1231" y="996"/>
                        <a:pt x="1499" y="847"/>
                        <a:pt x="1537" y="623"/>
                      </a:cubicBezTo>
                      <a:cubicBezTo>
                        <a:pt x="1582" y="358"/>
                        <a:pt x="1284" y="86"/>
                        <a:pt x="872" y="16"/>
                      </a:cubicBezTo>
                      <a:cubicBezTo>
                        <a:pt x="807" y="5"/>
                        <a:pt x="743" y="0"/>
                        <a:pt x="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797350" y="4223525"/>
                  <a:ext cx="218950" cy="177000"/>
                </a:xfrm>
                <a:custGeom>
                  <a:avLst/>
                  <a:gdLst/>
                  <a:ahLst/>
                  <a:cxnLst/>
                  <a:rect l="l" t="t" r="r" b="b"/>
                  <a:pathLst>
                    <a:path w="8758" h="7080" extrusionOk="0">
                      <a:moveTo>
                        <a:pt x="8757" y="0"/>
                      </a:moveTo>
                      <a:cubicBezTo>
                        <a:pt x="8689" y="10"/>
                        <a:pt x="8622" y="22"/>
                        <a:pt x="8554" y="33"/>
                      </a:cubicBezTo>
                      <a:lnTo>
                        <a:pt x="8552" y="33"/>
                      </a:lnTo>
                      <a:cubicBezTo>
                        <a:pt x="8379" y="59"/>
                        <a:pt x="8204" y="89"/>
                        <a:pt x="8030" y="116"/>
                      </a:cubicBezTo>
                      <a:cubicBezTo>
                        <a:pt x="6139" y="427"/>
                        <a:pt x="4208" y="834"/>
                        <a:pt x="2738" y="2030"/>
                      </a:cubicBezTo>
                      <a:cubicBezTo>
                        <a:pt x="1261" y="3234"/>
                        <a:pt x="395" y="5192"/>
                        <a:pt x="0" y="7079"/>
                      </a:cubicBezTo>
                      <a:cubicBezTo>
                        <a:pt x="122" y="6816"/>
                        <a:pt x="389" y="6602"/>
                        <a:pt x="647" y="6445"/>
                      </a:cubicBezTo>
                      <a:cubicBezTo>
                        <a:pt x="1971" y="5631"/>
                        <a:pt x="3509" y="5254"/>
                        <a:pt x="4965" y="4708"/>
                      </a:cubicBezTo>
                      <a:cubicBezTo>
                        <a:pt x="5684" y="4438"/>
                        <a:pt x="6395" y="4122"/>
                        <a:pt x="6998" y="3648"/>
                      </a:cubicBezTo>
                      <a:cubicBezTo>
                        <a:pt x="7626" y="3153"/>
                        <a:pt x="8114" y="2487"/>
                        <a:pt x="8413" y="1746"/>
                      </a:cubicBezTo>
                      <a:cubicBezTo>
                        <a:pt x="8599" y="1295"/>
                        <a:pt x="8712" y="814"/>
                        <a:pt x="8746" y="327"/>
                      </a:cubicBezTo>
                      <a:cubicBezTo>
                        <a:pt x="8755" y="218"/>
                        <a:pt x="8757" y="109"/>
                        <a:pt x="8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8630243" y="3822442"/>
                <a:ext cx="513765" cy="696427"/>
                <a:chOff x="5918925" y="3507525"/>
                <a:chExt cx="307000" cy="416150"/>
              </a:xfrm>
            </p:grpSpPr>
            <p:sp>
              <p:nvSpPr>
                <p:cNvPr id="32" name="Google Shape;32;p2"/>
                <p:cNvSpPr/>
                <p:nvPr/>
              </p:nvSpPr>
              <p:spPr>
                <a:xfrm>
                  <a:off x="6066775" y="3650325"/>
                  <a:ext cx="159150" cy="181925"/>
                </a:xfrm>
                <a:custGeom>
                  <a:avLst/>
                  <a:gdLst/>
                  <a:ahLst/>
                  <a:cxnLst/>
                  <a:rect l="l" t="t" r="r" b="b"/>
                  <a:pathLst>
                    <a:path w="6366" h="7277" extrusionOk="0">
                      <a:moveTo>
                        <a:pt x="88" y="1"/>
                      </a:moveTo>
                      <a:lnTo>
                        <a:pt x="0" y="89"/>
                      </a:lnTo>
                      <a:cubicBezTo>
                        <a:pt x="14" y="102"/>
                        <a:pt x="26" y="115"/>
                        <a:pt x="39" y="128"/>
                      </a:cubicBezTo>
                      <a:lnTo>
                        <a:pt x="40" y="129"/>
                      </a:lnTo>
                      <a:cubicBezTo>
                        <a:pt x="255" y="349"/>
                        <a:pt x="465" y="569"/>
                        <a:pt x="675" y="791"/>
                      </a:cubicBezTo>
                      <a:cubicBezTo>
                        <a:pt x="1464" y="1619"/>
                        <a:pt x="2239" y="2458"/>
                        <a:pt x="2999" y="3310"/>
                      </a:cubicBezTo>
                      <a:cubicBezTo>
                        <a:pt x="4155" y="4605"/>
                        <a:pt x="5278" y="5928"/>
                        <a:pt x="6366" y="7277"/>
                      </a:cubicBezTo>
                      <a:lnTo>
                        <a:pt x="6366" y="7080"/>
                      </a:lnTo>
                      <a:lnTo>
                        <a:pt x="6366" y="7079"/>
                      </a:lnTo>
                      <a:cubicBezTo>
                        <a:pt x="6129" y="6788"/>
                        <a:pt x="5892" y="6499"/>
                        <a:pt x="5654" y="6209"/>
                      </a:cubicBezTo>
                      <a:cubicBezTo>
                        <a:pt x="5519" y="6046"/>
                        <a:pt x="5384" y="5883"/>
                        <a:pt x="5250" y="5721"/>
                      </a:cubicBezTo>
                      <a:cubicBezTo>
                        <a:pt x="4548" y="4883"/>
                        <a:pt x="3832" y="4056"/>
                        <a:pt x="3102" y="3238"/>
                      </a:cubicBezTo>
                      <a:cubicBezTo>
                        <a:pt x="2379" y="2428"/>
                        <a:pt x="1641" y="1627"/>
                        <a:pt x="891" y="838"/>
                      </a:cubicBezTo>
                      <a:lnTo>
                        <a:pt x="890" y="837"/>
                      </a:lnTo>
                      <a:cubicBezTo>
                        <a:pt x="647" y="581"/>
                        <a:pt x="404" y="328"/>
                        <a:pt x="157" y="74"/>
                      </a:cubicBezTo>
                      <a:lnTo>
                        <a:pt x="157" y="73"/>
                      </a:lnTo>
                      <a:cubicBezTo>
                        <a:pt x="136" y="49"/>
                        <a:pt x="113" y="25"/>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918925" y="3507525"/>
                  <a:ext cx="275550" cy="264750"/>
                </a:xfrm>
                <a:custGeom>
                  <a:avLst/>
                  <a:gdLst/>
                  <a:ahLst/>
                  <a:cxnLst/>
                  <a:rect l="l" t="t" r="r" b="b"/>
                  <a:pathLst>
                    <a:path w="11022" h="10590" extrusionOk="0">
                      <a:moveTo>
                        <a:pt x="6360" y="0"/>
                      </a:moveTo>
                      <a:cubicBezTo>
                        <a:pt x="6149" y="0"/>
                        <a:pt x="5954" y="175"/>
                        <a:pt x="5817" y="350"/>
                      </a:cubicBezTo>
                      <a:cubicBezTo>
                        <a:pt x="4889" y="1543"/>
                        <a:pt x="5013" y="3106"/>
                        <a:pt x="5247" y="4599"/>
                      </a:cubicBezTo>
                      <a:cubicBezTo>
                        <a:pt x="4477" y="4135"/>
                        <a:pt x="3566" y="4005"/>
                        <a:pt x="2657" y="4005"/>
                      </a:cubicBezTo>
                      <a:cubicBezTo>
                        <a:pt x="2418" y="4005"/>
                        <a:pt x="2179" y="4014"/>
                        <a:pt x="1943" y="4028"/>
                      </a:cubicBezTo>
                      <a:cubicBezTo>
                        <a:pt x="1537" y="4053"/>
                        <a:pt x="1126" y="4092"/>
                        <a:pt x="748" y="4241"/>
                      </a:cubicBezTo>
                      <a:cubicBezTo>
                        <a:pt x="538" y="4322"/>
                        <a:pt x="336" y="4441"/>
                        <a:pt x="200" y="4619"/>
                      </a:cubicBezTo>
                      <a:cubicBezTo>
                        <a:pt x="63" y="4798"/>
                        <a:pt x="0" y="5043"/>
                        <a:pt x="81" y="5254"/>
                      </a:cubicBezTo>
                      <a:cubicBezTo>
                        <a:pt x="175" y="5501"/>
                        <a:pt x="435" y="5643"/>
                        <a:pt x="684" y="5730"/>
                      </a:cubicBezTo>
                      <a:cubicBezTo>
                        <a:pt x="1223" y="5918"/>
                        <a:pt x="1801" y="5954"/>
                        <a:pt x="2371" y="5965"/>
                      </a:cubicBezTo>
                      <a:cubicBezTo>
                        <a:pt x="2526" y="5969"/>
                        <a:pt x="2682" y="5970"/>
                        <a:pt x="2837" y="5970"/>
                      </a:cubicBezTo>
                      <a:cubicBezTo>
                        <a:pt x="3554" y="5970"/>
                        <a:pt x="4271" y="5936"/>
                        <a:pt x="4984" y="5869"/>
                      </a:cubicBezTo>
                      <a:lnTo>
                        <a:pt x="4984" y="5869"/>
                      </a:lnTo>
                      <a:cubicBezTo>
                        <a:pt x="4119" y="6354"/>
                        <a:pt x="3392" y="7143"/>
                        <a:pt x="2852" y="7976"/>
                      </a:cubicBezTo>
                      <a:cubicBezTo>
                        <a:pt x="2542" y="8455"/>
                        <a:pt x="2248" y="8966"/>
                        <a:pt x="2172" y="9532"/>
                      </a:cubicBezTo>
                      <a:cubicBezTo>
                        <a:pt x="2153" y="9677"/>
                        <a:pt x="2150" y="9834"/>
                        <a:pt x="2229" y="9956"/>
                      </a:cubicBezTo>
                      <a:cubicBezTo>
                        <a:pt x="2311" y="10083"/>
                        <a:pt x="2468" y="10148"/>
                        <a:pt x="2621" y="10153"/>
                      </a:cubicBezTo>
                      <a:cubicBezTo>
                        <a:pt x="2628" y="10153"/>
                        <a:pt x="2635" y="10153"/>
                        <a:pt x="2642" y="10153"/>
                      </a:cubicBezTo>
                      <a:cubicBezTo>
                        <a:pt x="3032" y="10153"/>
                        <a:pt x="3343" y="9829"/>
                        <a:pt x="3589" y="9524"/>
                      </a:cubicBezTo>
                      <a:cubicBezTo>
                        <a:pt x="4288" y="8654"/>
                        <a:pt x="4909" y="7720"/>
                        <a:pt x="5440" y="6738"/>
                      </a:cubicBezTo>
                      <a:lnTo>
                        <a:pt x="5440" y="6738"/>
                      </a:lnTo>
                      <a:cubicBezTo>
                        <a:pt x="5257" y="7861"/>
                        <a:pt x="5143" y="9037"/>
                        <a:pt x="5599" y="10081"/>
                      </a:cubicBezTo>
                      <a:cubicBezTo>
                        <a:pt x="5706" y="10326"/>
                        <a:pt x="5899" y="10589"/>
                        <a:pt x="6161" y="10589"/>
                      </a:cubicBezTo>
                      <a:cubicBezTo>
                        <a:pt x="6171" y="10589"/>
                        <a:pt x="6181" y="10589"/>
                        <a:pt x="6191" y="10588"/>
                      </a:cubicBezTo>
                      <a:cubicBezTo>
                        <a:pt x="6447" y="10568"/>
                        <a:pt x="6609" y="10304"/>
                        <a:pt x="6687" y="10057"/>
                      </a:cubicBezTo>
                      <a:cubicBezTo>
                        <a:pt x="6840" y="9567"/>
                        <a:pt x="6827" y="9041"/>
                        <a:pt x="6791" y="8527"/>
                      </a:cubicBezTo>
                      <a:cubicBezTo>
                        <a:pt x="6745" y="7849"/>
                        <a:pt x="6662" y="7174"/>
                        <a:pt x="6579" y="6500"/>
                      </a:cubicBezTo>
                      <a:lnTo>
                        <a:pt x="6579" y="6500"/>
                      </a:lnTo>
                      <a:cubicBezTo>
                        <a:pt x="7155" y="6634"/>
                        <a:pt x="7728" y="6691"/>
                        <a:pt x="8305" y="6691"/>
                      </a:cubicBezTo>
                      <a:cubicBezTo>
                        <a:pt x="8738" y="6691"/>
                        <a:pt x="9174" y="6659"/>
                        <a:pt x="9615" y="6603"/>
                      </a:cubicBezTo>
                      <a:cubicBezTo>
                        <a:pt x="9930" y="6564"/>
                        <a:pt x="10254" y="6509"/>
                        <a:pt x="10528" y="6347"/>
                      </a:cubicBezTo>
                      <a:cubicBezTo>
                        <a:pt x="10803" y="6185"/>
                        <a:pt x="11022" y="5893"/>
                        <a:pt x="11009" y="5574"/>
                      </a:cubicBezTo>
                      <a:cubicBezTo>
                        <a:pt x="10996" y="5250"/>
                        <a:pt x="10746" y="4972"/>
                        <a:pt x="10450" y="4838"/>
                      </a:cubicBezTo>
                      <a:cubicBezTo>
                        <a:pt x="10199" y="4725"/>
                        <a:pt x="9919" y="4699"/>
                        <a:pt x="9643" y="4699"/>
                      </a:cubicBezTo>
                      <a:cubicBezTo>
                        <a:pt x="9594" y="4699"/>
                        <a:pt x="9545" y="4699"/>
                        <a:pt x="9496" y="4701"/>
                      </a:cubicBezTo>
                      <a:cubicBezTo>
                        <a:pt x="8749" y="4720"/>
                        <a:pt x="8006" y="4842"/>
                        <a:pt x="7293" y="5065"/>
                      </a:cubicBezTo>
                      <a:lnTo>
                        <a:pt x="7293" y="5063"/>
                      </a:lnTo>
                      <a:cubicBezTo>
                        <a:pt x="8375" y="4508"/>
                        <a:pt x="9642" y="3905"/>
                        <a:pt x="10291" y="2876"/>
                      </a:cubicBezTo>
                      <a:cubicBezTo>
                        <a:pt x="10503" y="2540"/>
                        <a:pt x="10630" y="2037"/>
                        <a:pt x="10320" y="1786"/>
                      </a:cubicBezTo>
                      <a:cubicBezTo>
                        <a:pt x="10206" y="1695"/>
                        <a:pt x="10062" y="1664"/>
                        <a:pt x="9914" y="1664"/>
                      </a:cubicBezTo>
                      <a:cubicBezTo>
                        <a:pt x="9824" y="1664"/>
                        <a:pt x="9733" y="1675"/>
                        <a:pt x="9647" y="1691"/>
                      </a:cubicBezTo>
                      <a:cubicBezTo>
                        <a:pt x="8312" y="1940"/>
                        <a:pt x="7290" y="3031"/>
                        <a:pt x="6585" y="4192"/>
                      </a:cubicBezTo>
                      <a:cubicBezTo>
                        <a:pt x="6810" y="3392"/>
                        <a:pt x="6945" y="2567"/>
                        <a:pt x="6989" y="1738"/>
                      </a:cubicBezTo>
                      <a:cubicBezTo>
                        <a:pt x="7012" y="1275"/>
                        <a:pt x="7005" y="794"/>
                        <a:pt x="6810" y="372"/>
                      </a:cubicBezTo>
                      <a:cubicBezTo>
                        <a:pt x="6737" y="215"/>
                        <a:pt x="6625" y="59"/>
                        <a:pt x="6458" y="13"/>
                      </a:cubicBezTo>
                      <a:cubicBezTo>
                        <a:pt x="6425" y="4"/>
                        <a:pt x="6392" y="0"/>
                        <a:pt x="6360" y="0"/>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049175" y="3623800"/>
                  <a:ext cx="37275" cy="31100"/>
                </a:xfrm>
                <a:custGeom>
                  <a:avLst/>
                  <a:gdLst/>
                  <a:ahLst/>
                  <a:cxnLst/>
                  <a:rect l="l" t="t" r="r" b="b"/>
                  <a:pathLst>
                    <a:path w="1491" h="1244" extrusionOk="0">
                      <a:moveTo>
                        <a:pt x="1012" y="1"/>
                      </a:moveTo>
                      <a:cubicBezTo>
                        <a:pt x="829" y="1"/>
                        <a:pt x="609" y="90"/>
                        <a:pt x="421" y="257"/>
                      </a:cubicBezTo>
                      <a:cubicBezTo>
                        <a:pt x="108" y="534"/>
                        <a:pt x="0" y="923"/>
                        <a:pt x="180" y="1124"/>
                      </a:cubicBezTo>
                      <a:cubicBezTo>
                        <a:pt x="251" y="1205"/>
                        <a:pt x="357" y="1244"/>
                        <a:pt x="478" y="1244"/>
                      </a:cubicBezTo>
                      <a:cubicBezTo>
                        <a:pt x="662" y="1244"/>
                        <a:pt x="881" y="1155"/>
                        <a:pt x="1069" y="988"/>
                      </a:cubicBezTo>
                      <a:cubicBezTo>
                        <a:pt x="1383" y="710"/>
                        <a:pt x="1490" y="322"/>
                        <a:pt x="1311" y="120"/>
                      </a:cubicBezTo>
                      <a:cubicBezTo>
                        <a:pt x="1240" y="40"/>
                        <a:pt x="1134" y="1"/>
                        <a:pt x="1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000000" y="3831000"/>
                  <a:ext cx="225925" cy="92675"/>
                </a:xfrm>
                <a:custGeom>
                  <a:avLst/>
                  <a:gdLst/>
                  <a:ahLst/>
                  <a:cxnLst/>
                  <a:rect l="l" t="t" r="r" b="b"/>
                  <a:pathLst>
                    <a:path w="9037" h="3707" extrusionOk="0">
                      <a:moveTo>
                        <a:pt x="5404" y="1"/>
                      </a:moveTo>
                      <a:cubicBezTo>
                        <a:pt x="4218" y="1"/>
                        <a:pt x="3046" y="321"/>
                        <a:pt x="1904" y="744"/>
                      </a:cubicBezTo>
                      <a:lnTo>
                        <a:pt x="1904" y="746"/>
                      </a:lnTo>
                      <a:cubicBezTo>
                        <a:pt x="1777" y="791"/>
                        <a:pt x="1652" y="840"/>
                        <a:pt x="1525" y="887"/>
                      </a:cubicBezTo>
                      <a:cubicBezTo>
                        <a:pt x="1011" y="1088"/>
                        <a:pt x="502" y="1307"/>
                        <a:pt x="1" y="1519"/>
                      </a:cubicBezTo>
                      <a:cubicBezTo>
                        <a:pt x="739" y="2707"/>
                        <a:pt x="2039" y="3527"/>
                        <a:pt x="3429" y="3677"/>
                      </a:cubicBezTo>
                      <a:cubicBezTo>
                        <a:pt x="3612" y="3697"/>
                        <a:pt x="3795" y="3706"/>
                        <a:pt x="3979" y="3706"/>
                      </a:cubicBezTo>
                      <a:cubicBezTo>
                        <a:pt x="4559" y="3706"/>
                        <a:pt x="5142" y="3616"/>
                        <a:pt x="5712" y="3499"/>
                      </a:cubicBezTo>
                      <a:cubicBezTo>
                        <a:pt x="6823" y="3273"/>
                        <a:pt x="7921" y="2950"/>
                        <a:pt x="9037" y="2785"/>
                      </a:cubicBezTo>
                      <a:lnTo>
                        <a:pt x="9037" y="1121"/>
                      </a:lnTo>
                      <a:cubicBezTo>
                        <a:pt x="8149" y="570"/>
                        <a:pt x="7183" y="174"/>
                        <a:pt x="6181" y="49"/>
                      </a:cubicBezTo>
                      <a:cubicBezTo>
                        <a:pt x="5922" y="16"/>
                        <a:pt x="5663" y="1"/>
                        <a:pt x="5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2"/>
              <p:cNvGrpSpPr/>
              <p:nvPr/>
            </p:nvGrpSpPr>
            <p:grpSpPr>
              <a:xfrm>
                <a:off x="8718186" y="4460690"/>
                <a:ext cx="425864" cy="673709"/>
                <a:chOff x="5971450" y="3997950"/>
                <a:chExt cx="254475" cy="402575"/>
              </a:xfrm>
            </p:grpSpPr>
            <p:sp>
              <p:nvSpPr>
                <p:cNvPr id="37" name="Google Shape;37;p2"/>
                <p:cNvSpPr/>
                <p:nvPr/>
              </p:nvSpPr>
              <p:spPr>
                <a:xfrm>
                  <a:off x="5971450" y="4174500"/>
                  <a:ext cx="59000" cy="52075"/>
                </a:xfrm>
                <a:custGeom>
                  <a:avLst/>
                  <a:gdLst/>
                  <a:ahLst/>
                  <a:cxnLst/>
                  <a:rect l="l" t="t" r="r" b="b"/>
                  <a:pathLst>
                    <a:path w="2360" h="2083" extrusionOk="0">
                      <a:moveTo>
                        <a:pt x="1199" y="1"/>
                      </a:moveTo>
                      <a:cubicBezTo>
                        <a:pt x="968" y="1"/>
                        <a:pt x="734" y="77"/>
                        <a:pt x="537" y="233"/>
                      </a:cubicBezTo>
                      <a:cubicBezTo>
                        <a:pt x="82" y="595"/>
                        <a:pt x="0" y="1250"/>
                        <a:pt x="356" y="1697"/>
                      </a:cubicBezTo>
                      <a:cubicBezTo>
                        <a:pt x="558" y="1951"/>
                        <a:pt x="858" y="2083"/>
                        <a:pt x="1162" y="2083"/>
                      </a:cubicBezTo>
                      <a:cubicBezTo>
                        <a:pt x="1393" y="2083"/>
                        <a:pt x="1627" y="2007"/>
                        <a:pt x="1823" y="1851"/>
                      </a:cubicBezTo>
                      <a:cubicBezTo>
                        <a:pt x="2279" y="1490"/>
                        <a:pt x="2360" y="834"/>
                        <a:pt x="2005" y="387"/>
                      </a:cubicBezTo>
                      <a:cubicBezTo>
                        <a:pt x="1803" y="133"/>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057650" y="4014850"/>
                  <a:ext cx="36050" cy="385675"/>
                </a:xfrm>
                <a:custGeom>
                  <a:avLst/>
                  <a:gdLst/>
                  <a:ahLst/>
                  <a:cxnLst/>
                  <a:rect l="l" t="t" r="r" b="b"/>
                  <a:pathLst>
                    <a:path w="1442" h="15427" extrusionOk="0">
                      <a:moveTo>
                        <a:pt x="1296" y="1"/>
                      </a:moveTo>
                      <a:cubicBezTo>
                        <a:pt x="1167" y="386"/>
                        <a:pt x="1047" y="777"/>
                        <a:pt x="938" y="1174"/>
                      </a:cubicBezTo>
                      <a:cubicBezTo>
                        <a:pt x="616" y="2336"/>
                        <a:pt x="378" y="3551"/>
                        <a:pt x="222" y="4817"/>
                      </a:cubicBezTo>
                      <a:cubicBezTo>
                        <a:pt x="182" y="5132"/>
                        <a:pt x="148" y="5449"/>
                        <a:pt x="120" y="5771"/>
                      </a:cubicBezTo>
                      <a:cubicBezTo>
                        <a:pt x="70" y="6332"/>
                        <a:pt x="35" y="6906"/>
                        <a:pt x="18" y="7486"/>
                      </a:cubicBezTo>
                      <a:cubicBezTo>
                        <a:pt x="10" y="7755"/>
                        <a:pt x="4" y="8025"/>
                        <a:pt x="3" y="8297"/>
                      </a:cubicBezTo>
                      <a:cubicBezTo>
                        <a:pt x="1" y="8732"/>
                        <a:pt x="5" y="9172"/>
                        <a:pt x="21" y="9617"/>
                      </a:cubicBezTo>
                      <a:cubicBezTo>
                        <a:pt x="31" y="9914"/>
                        <a:pt x="44" y="10214"/>
                        <a:pt x="63" y="10515"/>
                      </a:cubicBezTo>
                      <a:cubicBezTo>
                        <a:pt x="77" y="10757"/>
                        <a:pt x="92" y="11000"/>
                        <a:pt x="111" y="11244"/>
                      </a:cubicBezTo>
                      <a:cubicBezTo>
                        <a:pt x="214" y="12571"/>
                        <a:pt x="390" y="13952"/>
                        <a:pt x="646" y="15426"/>
                      </a:cubicBezTo>
                      <a:lnTo>
                        <a:pt x="801" y="15426"/>
                      </a:lnTo>
                      <a:cubicBezTo>
                        <a:pt x="632" y="14449"/>
                        <a:pt x="498" y="13513"/>
                        <a:pt x="397" y="12607"/>
                      </a:cubicBezTo>
                      <a:cubicBezTo>
                        <a:pt x="386" y="12524"/>
                        <a:pt x="377" y="12441"/>
                        <a:pt x="369" y="12361"/>
                      </a:cubicBezTo>
                      <a:cubicBezTo>
                        <a:pt x="323" y="11938"/>
                        <a:pt x="285" y="11520"/>
                        <a:pt x="256" y="11109"/>
                      </a:cubicBezTo>
                      <a:cubicBezTo>
                        <a:pt x="232" y="10802"/>
                        <a:pt x="213" y="10498"/>
                        <a:pt x="199" y="10197"/>
                      </a:cubicBezTo>
                      <a:cubicBezTo>
                        <a:pt x="192" y="10073"/>
                        <a:pt x="187" y="9949"/>
                        <a:pt x="183" y="9826"/>
                      </a:cubicBezTo>
                      <a:cubicBezTo>
                        <a:pt x="180" y="9755"/>
                        <a:pt x="176" y="9685"/>
                        <a:pt x="174" y="9613"/>
                      </a:cubicBezTo>
                      <a:cubicBezTo>
                        <a:pt x="173" y="9558"/>
                        <a:pt x="171" y="9502"/>
                        <a:pt x="171" y="9447"/>
                      </a:cubicBezTo>
                      <a:cubicBezTo>
                        <a:pt x="160" y="9147"/>
                        <a:pt x="156" y="8851"/>
                        <a:pt x="155" y="8556"/>
                      </a:cubicBezTo>
                      <a:cubicBezTo>
                        <a:pt x="155" y="8108"/>
                        <a:pt x="163" y="7664"/>
                        <a:pt x="181" y="7228"/>
                      </a:cubicBezTo>
                      <a:cubicBezTo>
                        <a:pt x="196" y="6811"/>
                        <a:pt x="221" y="6402"/>
                        <a:pt x="256" y="5997"/>
                      </a:cubicBezTo>
                      <a:cubicBezTo>
                        <a:pt x="292" y="5534"/>
                        <a:pt x="340" y="5079"/>
                        <a:pt x="399" y="4630"/>
                      </a:cubicBezTo>
                      <a:cubicBezTo>
                        <a:pt x="552" y="3452"/>
                        <a:pt x="780" y="2318"/>
                        <a:pt x="1082" y="1231"/>
                      </a:cubicBezTo>
                      <a:cubicBezTo>
                        <a:pt x="1190" y="830"/>
                        <a:pt x="1310" y="436"/>
                        <a:pt x="1441" y="49"/>
                      </a:cubicBezTo>
                      <a:lnTo>
                        <a:pt x="1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17700" y="4043125"/>
                  <a:ext cx="46150" cy="252875"/>
                </a:xfrm>
                <a:custGeom>
                  <a:avLst/>
                  <a:gdLst/>
                  <a:ahLst/>
                  <a:cxnLst/>
                  <a:rect l="l" t="t" r="r" b="b"/>
                  <a:pathLst>
                    <a:path w="1846" h="10115" extrusionOk="0">
                      <a:moveTo>
                        <a:pt x="153" y="0"/>
                      </a:moveTo>
                      <a:lnTo>
                        <a:pt x="0" y="10"/>
                      </a:lnTo>
                      <a:cubicBezTo>
                        <a:pt x="213" y="3421"/>
                        <a:pt x="784" y="6821"/>
                        <a:pt x="1698" y="10115"/>
                      </a:cubicBezTo>
                      <a:lnTo>
                        <a:pt x="1846" y="10073"/>
                      </a:lnTo>
                      <a:cubicBezTo>
                        <a:pt x="934" y="6791"/>
                        <a:pt x="364" y="3402"/>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058400" y="4062200"/>
                  <a:ext cx="115800" cy="198900"/>
                </a:xfrm>
                <a:custGeom>
                  <a:avLst/>
                  <a:gdLst/>
                  <a:ahLst/>
                  <a:cxnLst/>
                  <a:rect l="l" t="t" r="r" b="b"/>
                  <a:pathLst>
                    <a:path w="4632" h="7956" extrusionOk="0">
                      <a:moveTo>
                        <a:pt x="4510" y="1"/>
                      </a:moveTo>
                      <a:cubicBezTo>
                        <a:pt x="2625" y="2400"/>
                        <a:pt x="1108" y="5057"/>
                        <a:pt x="1" y="7899"/>
                      </a:cubicBezTo>
                      <a:lnTo>
                        <a:pt x="144" y="7955"/>
                      </a:lnTo>
                      <a:cubicBezTo>
                        <a:pt x="1245" y="5127"/>
                        <a:pt x="2755" y="2482"/>
                        <a:pt x="4631" y="96"/>
                      </a:cubicBezTo>
                      <a:lnTo>
                        <a:pt x="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064275" y="4165625"/>
                  <a:ext cx="117100" cy="164475"/>
                </a:xfrm>
                <a:custGeom>
                  <a:avLst/>
                  <a:gdLst/>
                  <a:ahLst/>
                  <a:cxnLst/>
                  <a:rect l="l" t="t" r="r" b="b"/>
                  <a:pathLst>
                    <a:path w="4684" h="6579" extrusionOk="0">
                      <a:moveTo>
                        <a:pt x="4565" y="0"/>
                      </a:moveTo>
                      <a:cubicBezTo>
                        <a:pt x="2893" y="2045"/>
                        <a:pt x="1357" y="4232"/>
                        <a:pt x="1" y="6500"/>
                      </a:cubicBezTo>
                      <a:lnTo>
                        <a:pt x="132" y="6578"/>
                      </a:lnTo>
                      <a:cubicBezTo>
                        <a:pt x="1484" y="4316"/>
                        <a:pt x="3016" y="2136"/>
                        <a:pt x="4684" y="98"/>
                      </a:cubicBezTo>
                      <a:lnTo>
                        <a:pt x="4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990000" y="4010925"/>
                  <a:ext cx="54950" cy="48775"/>
                </a:xfrm>
                <a:custGeom>
                  <a:avLst/>
                  <a:gdLst/>
                  <a:ahLst/>
                  <a:cxnLst/>
                  <a:rect l="l" t="t" r="r" b="b"/>
                  <a:pathLst>
                    <a:path w="2198" h="1951" extrusionOk="0">
                      <a:moveTo>
                        <a:pt x="1098" y="0"/>
                      </a:moveTo>
                      <a:cubicBezTo>
                        <a:pt x="885" y="0"/>
                        <a:pt x="672" y="69"/>
                        <a:pt x="493" y="212"/>
                      </a:cubicBezTo>
                      <a:cubicBezTo>
                        <a:pt x="71" y="546"/>
                        <a:pt x="0" y="1160"/>
                        <a:pt x="335" y="1582"/>
                      </a:cubicBezTo>
                      <a:cubicBezTo>
                        <a:pt x="528" y="1824"/>
                        <a:pt x="812" y="1950"/>
                        <a:pt x="1099" y="1950"/>
                      </a:cubicBezTo>
                      <a:cubicBezTo>
                        <a:pt x="1312" y="1950"/>
                        <a:pt x="1526" y="1881"/>
                        <a:pt x="1705" y="1738"/>
                      </a:cubicBezTo>
                      <a:cubicBezTo>
                        <a:pt x="2127" y="1404"/>
                        <a:pt x="2197" y="790"/>
                        <a:pt x="1863" y="368"/>
                      </a:cubicBezTo>
                      <a:cubicBezTo>
                        <a:pt x="1670" y="126"/>
                        <a:pt x="1385" y="0"/>
                        <a:pt x="1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064375" y="3997950"/>
                  <a:ext cx="54925" cy="48775"/>
                </a:xfrm>
                <a:custGeom>
                  <a:avLst/>
                  <a:gdLst/>
                  <a:ahLst/>
                  <a:cxnLst/>
                  <a:rect l="l" t="t" r="r" b="b"/>
                  <a:pathLst>
                    <a:path w="2197" h="1951" extrusionOk="0">
                      <a:moveTo>
                        <a:pt x="1097" y="0"/>
                      </a:moveTo>
                      <a:cubicBezTo>
                        <a:pt x="885" y="0"/>
                        <a:pt x="671" y="69"/>
                        <a:pt x="492" y="211"/>
                      </a:cubicBezTo>
                      <a:cubicBezTo>
                        <a:pt x="70" y="546"/>
                        <a:pt x="0" y="1159"/>
                        <a:pt x="335" y="1581"/>
                      </a:cubicBezTo>
                      <a:cubicBezTo>
                        <a:pt x="527" y="1824"/>
                        <a:pt x="811" y="1950"/>
                        <a:pt x="1099" y="1950"/>
                      </a:cubicBezTo>
                      <a:cubicBezTo>
                        <a:pt x="1311" y="1950"/>
                        <a:pt x="1525" y="1881"/>
                        <a:pt x="1705" y="1738"/>
                      </a:cubicBezTo>
                      <a:cubicBezTo>
                        <a:pt x="2127" y="1403"/>
                        <a:pt x="2196" y="790"/>
                        <a:pt x="1861" y="368"/>
                      </a:cubicBezTo>
                      <a:cubicBezTo>
                        <a:pt x="1669" y="126"/>
                        <a:pt x="1385" y="0"/>
                        <a:pt x="1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146425" y="4038575"/>
                  <a:ext cx="54950" cy="48775"/>
                </a:xfrm>
                <a:custGeom>
                  <a:avLst/>
                  <a:gdLst/>
                  <a:ahLst/>
                  <a:cxnLst/>
                  <a:rect l="l" t="t" r="r" b="b"/>
                  <a:pathLst>
                    <a:path w="2198" h="1951" extrusionOk="0">
                      <a:moveTo>
                        <a:pt x="1099" y="0"/>
                      </a:moveTo>
                      <a:cubicBezTo>
                        <a:pt x="887" y="0"/>
                        <a:pt x="673" y="69"/>
                        <a:pt x="493" y="211"/>
                      </a:cubicBezTo>
                      <a:cubicBezTo>
                        <a:pt x="71" y="547"/>
                        <a:pt x="1" y="1161"/>
                        <a:pt x="336" y="1581"/>
                      </a:cubicBezTo>
                      <a:cubicBezTo>
                        <a:pt x="529" y="1824"/>
                        <a:pt x="814" y="1950"/>
                        <a:pt x="1101" y="1950"/>
                      </a:cubicBezTo>
                      <a:cubicBezTo>
                        <a:pt x="1313" y="1950"/>
                        <a:pt x="1527" y="1881"/>
                        <a:pt x="1706" y="1739"/>
                      </a:cubicBezTo>
                      <a:cubicBezTo>
                        <a:pt x="2127" y="1405"/>
                        <a:pt x="2198" y="790"/>
                        <a:pt x="1863" y="369"/>
                      </a:cubicBezTo>
                      <a:cubicBezTo>
                        <a:pt x="1671" y="127"/>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180050" y="4094325"/>
                  <a:ext cx="45875" cy="52075"/>
                </a:xfrm>
                <a:custGeom>
                  <a:avLst/>
                  <a:gdLst/>
                  <a:ahLst/>
                  <a:cxnLst/>
                  <a:rect l="l" t="t" r="r" b="b"/>
                  <a:pathLst>
                    <a:path w="1835" h="2083" extrusionOk="0">
                      <a:moveTo>
                        <a:pt x="1199" y="0"/>
                      </a:moveTo>
                      <a:cubicBezTo>
                        <a:pt x="967" y="0"/>
                        <a:pt x="733" y="76"/>
                        <a:pt x="536" y="232"/>
                      </a:cubicBezTo>
                      <a:cubicBezTo>
                        <a:pt x="83" y="594"/>
                        <a:pt x="0" y="1250"/>
                        <a:pt x="356" y="1697"/>
                      </a:cubicBezTo>
                      <a:cubicBezTo>
                        <a:pt x="558" y="1951"/>
                        <a:pt x="857" y="2083"/>
                        <a:pt x="1161" y="2083"/>
                      </a:cubicBezTo>
                      <a:cubicBezTo>
                        <a:pt x="1392" y="2083"/>
                        <a:pt x="1627" y="2007"/>
                        <a:pt x="1823" y="1851"/>
                      </a:cubicBezTo>
                      <a:cubicBezTo>
                        <a:pt x="1827" y="1848"/>
                        <a:pt x="1831" y="1844"/>
                        <a:pt x="1835" y="1841"/>
                      </a:cubicBezTo>
                      <a:lnTo>
                        <a:pt x="1835" y="217"/>
                      </a:lnTo>
                      <a:cubicBezTo>
                        <a:pt x="1651" y="74"/>
                        <a:pt x="1426"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159725" y="4154450"/>
                  <a:ext cx="59000" cy="52075"/>
                </a:xfrm>
                <a:custGeom>
                  <a:avLst/>
                  <a:gdLst/>
                  <a:ahLst/>
                  <a:cxnLst/>
                  <a:rect l="l" t="t" r="r" b="b"/>
                  <a:pathLst>
                    <a:path w="2360" h="2083" extrusionOk="0">
                      <a:moveTo>
                        <a:pt x="1199" y="1"/>
                      </a:moveTo>
                      <a:cubicBezTo>
                        <a:pt x="968" y="1"/>
                        <a:pt x="734" y="77"/>
                        <a:pt x="538" y="232"/>
                      </a:cubicBezTo>
                      <a:cubicBezTo>
                        <a:pt x="82" y="594"/>
                        <a:pt x="1" y="1250"/>
                        <a:pt x="356" y="1696"/>
                      </a:cubicBezTo>
                      <a:cubicBezTo>
                        <a:pt x="558" y="1951"/>
                        <a:pt x="858" y="2083"/>
                        <a:pt x="1162" y="2083"/>
                      </a:cubicBezTo>
                      <a:cubicBezTo>
                        <a:pt x="1393" y="2083"/>
                        <a:pt x="1627" y="2007"/>
                        <a:pt x="1824" y="1851"/>
                      </a:cubicBezTo>
                      <a:cubicBezTo>
                        <a:pt x="2278" y="1489"/>
                        <a:pt x="2360" y="834"/>
                        <a:pt x="2005" y="387"/>
                      </a:cubicBezTo>
                      <a:cubicBezTo>
                        <a:pt x="1803" y="133"/>
                        <a:pt x="1504"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111375" y="4192850"/>
                  <a:ext cx="59000" cy="52100"/>
                </a:xfrm>
                <a:custGeom>
                  <a:avLst/>
                  <a:gdLst/>
                  <a:ahLst/>
                  <a:cxnLst/>
                  <a:rect l="l" t="t" r="r" b="b"/>
                  <a:pathLst>
                    <a:path w="2360" h="2084" extrusionOk="0">
                      <a:moveTo>
                        <a:pt x="1200" y="1"/>
                      </a:moveTo>
                      <a:cubicBezTo>
                        <a:pt x="968" y="1"/>
                        <a:pt x="734" y="77"/>
                        <a:pt x="538" y="233"/>
                      </a:cubicBezTo>
                      <a:cubicBezTo>
                        <a:pt x="82" y="595"/>
                        <a:pt x="1" y="1249"/>
                        <a:pt x="355" y="1697"/>
                      </a:cubicBezTo>
                      <a:cubicBezTo>
                        <a:pt x="558" y="1951"/>
                        <a:pt x="858" y="2083"/>
                        <a:pt x="1163" y="2083"/>
                      </a:cubicBezTo>
                      <a:cubicBezTo>
                        <a:pt x="1394" y="2083"/>
                        <a:pt x="1627" y="2007"/>
                        <a:pt x="1824" y="1852"/>
                      </a:cubicBezTo>
                      <a:cubicBezTo>
                        <a:pt x="2278" y="1490"/>
                        <a:pt x="2360" y="834"/>
                        <a:pt x="2005" y="388"/>
                      </a:cubicBezTo>
                      <a:lnTo>
                        <a:pt x="2005" y="387"/>
                      </a:lnTo>
                      <a:cubicBezTo>
                        <a:pt x="1803"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052475" y="4186100"/>
                  <a:ext cx="59000" cy="52100"/>
                </a:xfrm>
                <a:custGeom>
                  <a:avLst/>
                  <a:gdLst/>
                  <a:ahLst/>
                  <a:cxnLst/>
                  <a:rect l="l" t="t" r="r" b="b"/>
                  <a:pathLst>
                    <a:path w="2360" h="2084" extrusionOk="0">
                      <a:moveTo>
                        <a:pt x="1198" y="1"/>
                      </a:moveTo>
                      <a:cubicBezTo>
                        <a:pt x="967" y="1"/>
                        <a:pt x="733" y="77"/>
                        <a:pt x="537" y="232"/>
                      </a:cubicBezTo>
                      <a:cubicBezTo>
                        <a:pt x="82" y="594"/>
                        <a:pt x="1" y="1250"/>
                        <a:pt x="355" y="1697"/>
                      </a:cubicBezTo>
                      <a:cubicBezTo>
                        <a:pt x="557" y="1951"/>
                        <a:pt x="856" y="2083"/>
                        <a:pt x="1161" y="2083"/>
                      </a:cubicBezTo>
                      <a:cubicBezTo>
                        <a:pt x="1392" y="2083"/>
                        <a:pt x="1626" y="2007"/>
                        <a:pt x="1823" y="1851"/>
                      </a:cubicBezTo>
                      <a:cubicBezTo>
                        <a:pt x="2278" y="1489"/>
                        <a:pt x="2360" y="835"/>
                        <a:pt x="2005" y="387"/>
                      </a:cubicBezTo>
                      <a:cubicBezTo>
                        <a:pt x="1803" y="133"/>
                        <a:pt x="1503" y="1"/>
                        <a:pt x="1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057250" y="4253275"/>
                  <a:ext cx="59025" cy="52075"/>
                </a:xfrm>
                <a:custGeom>
                  <a:avLst/>
                  <a:gdLst/>
                  <a:ahLst/>
                  <a:cxnLst/>
                  <a:rect l="l" t="t" r="r" b="b"/>
                  <a:pathLst>
                    <a:path w="2361" h="2083" extrusionOk="0">
                      <a:moveTo>
                        <a:pt x="1200" y="1"/>
                      </a:moveTo>
                      <a:cubicBezTo>
                        <a:pt x="969" y="1"/>
                        <a:pt x="735" y="77"/>
                        <a:pt x="538" y="233"/>
                      </a:cubicBezTo>
                      <a:cubicBezTo>
                        <a:pt x="83" y="594"/>
                        <a:pt x="1" y="1250"/>
                        <a:pt x="356" y="1697"/>
                      </a:cubicBezTo>
                      <a:cubicBezTo>
                        <a:pt x="558" y="1951"/>
                        <a:pt x="858" y="2083"/>
                        <a:pt x="1163" y="2083"/>
                      </a:cubicBezTo>
                      <a:cubicBezTo>
                        <a:pt x="1394" y="2083"/>
                        <a:pt x="1627" y="2007"/>
                        <a:pt x="1823" y="1851"/>
                      </a:cubicBezTo>
                      <a:cubicBezTo>
                        <a:pt x="2279" y="1490"/>
                        <a:pt x="2360" y="834"/>
                        <a:pt x="2005" y="387"/>
                      </a:cubicBezTo>
                      <a:cubicBezTo>
                        <a:pt x="1804"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000550" y="4227350"/>
                  <a:ext cx="59000" cy="52075"/>
                </a:xfrm>
                <a:custGeom>
                  <a:avLst/>
                  <a:gdLst/>
                  <a:ahLst/>
                  <a:cxnLst/>
                  <a:rect l="l" t="t" r="r" b="b"/>
                  <a:pathLst>
                    <a:path w="2360" h="2083" extrusionOk="0">
                      <a:moveTo>
                        <a:pt x="1199" y="1"/>
                      </a:moveTo>
                      <a:cubicBezTo>
                        <a:pt x="968" y="1"/>
                        <a:pt x="734" y="76"/>
                        <a:pt x="537" y="232"/>
                      </a:cubicBezTo>
                      <a:cubicBezTo>
                        <a:pt x="82" y="594"/>
                        <a:pt x="0" y="1249"/>
                        <a:pt x="356" y="1696"/>
                      </a:cubicBezTo>
                      <a:cubicBezTo>
                        <a:pt x="558" y="1951"/>
                        <a:pt x="857" y="2082"/>
                        <a:pt x="1162" y="2082"/>
                      </a:cubicBezTo>
                      <a:cubicBezTo>
                        <a:pt x="1393" y="2082"/>
                        <a:pt x="1627" y="2007"/>
                        <a:pt x="1823" y="1851"/>
                      </a:cubicBezTo>
                      <a:cubicBezTo>
                        <a:pt x="2279" y="1489"/>
                        <a:pt x="2360" y="833"/>
                        <a:pt x="2005" y="387"/>
                      </a:cubicBezTo>
                      <a:cubicBezTo>
                        <a:pt x="1803" y="132"/>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080475" y="4069175"/>
                  <a:ext cx="54950" cy="48775"/>
                </a:xfrm>
                <a:custGeom>
                  <a:avLst/>
                  <a:gdLst/>
                  <a:ahLst/>
                  <a:cxnLst/>
                  <a:rect l="l" t="t" r="r" b="b"/>
                  <a:pathLst>
                    <a:path w="2198" h="1951" extrusionOk="0">
                      <a:moveTo>
                        <a:pt x="1098" y="1"/>
                      </a:moveTo>
                      <a:cubicBezTo>
                        <a:pt x="885" y="1"/>
                        <a:pt x="672" y="70"/>
                        <a:pt x="492" y="212"/>
                      </a:cubicBezTo>
                      <a:cubicBezTo>
                        <a:pt x="71" y="547"/>
                        <a:pt x="1" y="1160"/>
                        <a:pt x="336" y="1582"/>
                      </a:cubicBezTo>
                      <a:cubicBezTo>
                        <a:pt x="528" y="1825"/>
                        <a:pt x="813" y="1951"/>
                        <a:pt x="1100" y="1951"/>
                      </a:cubicBezTo>
                      <a:cubicBezTo>
                        <a:pt x="1312" y="1951"/>
                        <a:pt x="1526" y="1882"/>
                        <a:pt x="1705" y="1740"/>
                      </a:cubicBezTo>
                      <a:cubicBezTo>
                        <a:pt x="2127" y="1404"/>
                        <a:pt x="2198" y="791"/>
                        <a:pt x="1862"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116350" y="4115400"/>
                  <a:ext cx="54950" cy="48775"/>
                </a:xfrm>
                <a:custGeom>
                  <a:avLst/>
                  <a:gdLst/>
                  <a:ahLst/>
                  <a:cxnLst/>
                  <a:rect l="l" t="t" r="r" b="b"/>
                  <a:pathLst>
                    <a:path w="2198" h="1951" extrusionOk="0">
                      <a:moveTo>
                        <a:pt x="1099" y="0"/>
                      </a:moveTo>
                      <a:cubicBezTo>
                        <a:pt x="886" y="0"/>
                        <a:pt x="672" y="69"/>
                        <a:pt x="492" y="212"/>
                      </a:cubicBezTo>
                      <a:cubicBezTo>
                        <a:pt x="71" y="547"/>
                        <a:pt x="1" y="1160"/>
                        <a:pt x="335" y="1582"/>
                      </a:cubicBezTo>
                      <a:cubicBezTo>
                        <a:pt x="528" y="1824"/>
                        <a:pt x="812" y="1950"/>
                        <a:pt x="1099" y="1950"/>
                      </a:cubicBezTo>
                      <a:cubicBezTo>
                        <a:pt x="1311" y="1950"/>
                        <a:pt x="1526" y="1881"/>
                        <a:pt x="1705" y="1739"/>
                      </a:cubicBezTo>
                      <a:cubicBezTo>
                        <a:pt x="2127" y="1404"/>
                        <a:pt x="2198" y="791"/>
                        <a:pt x="1862" y="369"/>
                      </a:cubicBezTo>
                      <a:cubicBezTo>
                        <a:pt x="1670" y="126"/>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017300" y="4063325"/>
                  <a:ext cx="54950" cy="48775"/>
                </a:xfrm>
                <a:custGeom>
                  <a:avLst/>
                  <a:gdLst/>
                  <a:ahLst/>
                  <a:cxnLst/>
                  <a:rect l="l" t="t" r="r" b="b"/>
                  <a:pathLst>
                    <a:path w="2198" h="1951" extrusionOk="0">
                      <a:moveTo>
                        <a:pt x="1098" y="1"/>
                      </a:moveTo>
                      <a:cubicBezTo>
                        <a:pt x="886" y="1"/>
                        <a:pt x="672" y="70"/>
                        <a:pt x="493" y="212"/>
                      </a:cubicBezTo>
                      <a:cubicBezTo>
                        <a:pt x="71" y="547"/>
                        <a:pt x="1" y="1160"/>
                        <a:pt x="335" y="1582"/>
                      </a:cubicBezTo>
                      <a:cubicBezTo>
                        <a:pt x="528" y="1824"/>
                        <a:pt x="812" y="1951"/>
                        <a:pt x="1099" y="1951"/>
                      </a:cubicBezTo>
                      <a:cubicBezTo>
                        <a:pt x="1312" y="1951"/>
                        <a:pt x="1526" y="1881"/>
                        <a:pt x="1705" y="1739"/>
                      </a:cubicBezTo>
                      <a:cubicBezTo>
                        <a:pt x="2127" y="1404"/>
                        <a:pt x="2198" y="791"/>
                        <a:pt x="1863" y="369"/>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55550" y="4125075"/>
                  <a:ext cx="54950" cy="48775"/>
                </a:xfrm>
                <a:custGeom>
                  <a:avLst/>
                  <a:gdLst/>
                  <a:ahLst/>
                  <a:cxnLst/>
                  <a:rect l="l" t="t" r="r" b="b"/>
                  <a:pathLst>
                    <a:path w="2198" h="1951" extrusionOk="0">
                      <a:moveTo>
                        <a:pt x="1099" y="1"/>
                      </a:moveTo>
                      <a:cubicBezTo>
                        <a:pt x="887" y="1"/>
                        <a:pt x="673" y="70"/>
                        <a:pt x="493" y="212"/>
                      </a:cubicBezTo>
                      <a:cubicBezTo>
                        <a:pt x="71" y="547"/>
                        <a:pt x="1" y="1160"/>
                        <a:pt x="335" y="1582"/>
                      </a:cubicBezTo>
                      <a:cubicBezTo>
                        <a:pt x="528" y="1825"/>
                        <a:pt x="813" y="1951"/>
                        <a:pt x="1100" y="1951"/>
                      </a:cubicBezTo>
                      <a:cubicBezTo>
                        <a:pt x="1312" y="1951"/>
                        <a:pt x="1526" y="1882"/>
                        <a:pt x="1705" y="1739"/>
                      </a:cubicBezTo>
                      <a:cubicBezTo>
                        <a:pt x="2127" y="1404"/>
                        <a:pt x="2198" y="791"/>
                        <a:pt x="1863" y="369"/>
                      </a:cubicBezTo>
                      <a:cubicBezTo>
                        <a:pt x="1671" y="127"/>
                        <a:pt x="1386"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000350" y="4120350"/>
                  <a:ext cx="54950" cy="48800"/>
                </a:xfrm>
                <a:custGeom>
                  <a:avLst/>
                  <a:gdLst/>
                  <a:ahLst/>
                  <a:cxnLst/>
                  <a:rect l="l" t="t" r="r" b="b"/>
                  <a:pathLst>
                    <a:path w="2198" h="1952" extrusionOk="0">
                      <a:moveTo>
                        <a:pt x="1098" y="1"/>
                      </a:moveTo>
                      <a:cubicBezTo>
                        <a:pt x="886" y="1"/>
                        <a:pt x="672" y="70"/>
                        <a:pt x="493" y="213"/>
                      </a:cubicBezTo>
                      <a:cubicBezTo>
                        <a:pt x="71" y="548"/>
                        <a:pt x="0" y="1161"/>
                        <a:pt x="335" y="1583"/>
                      </a:cubicBezTo>
                      <a:cubicBezTo>
                        <a:pt x="528" y="1825"/>
                        <a:pt x="813" y="1951"/>
                        <a:pt x="1100" y="1951"/>
                      </a:cubicBezTo>
                      <a:cubicBezTo>
                        <a:pt x="1312" y="1951"/>
                        <a:pt x="1526" y="1882"/>
                        <a:pt x="1705" y="1740"/>
                      </a:cubicBezTo>
                      <a:cubicBezTo>
                        <a:pt x="2127" y="1405"/>
                        <a:pt x="2197" y="792"/>
                        <a:pt x="1863"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 name="Google Shape;56;p2"/>
            <p:cNvGrpSpPr/>
            <p:nvPr/>
          </p:nvGrpSpPr>
          <p:grpSpPr>
            <a:xfrm>
              <a:off x="1067802" y="4133792"/>
              <a:ext cx="524879" cy="1009720"/>
              <a:chOff x="1312300" y="3710025"/>
              <a:chExt cx="483225" cy="929675"/>
            </a:xfrm>
          </p:grpSpPr>
          <p:sp>
            <p:nvSpPr>
              <p:cNvPr id="57" name="Google Shape;57;p2"/>
              <p:cNvSpPr/>
              <p:nvPr/>
            </p:nvSpPr>
            <p:spPr>
              <a:xfrm>
                <a:off x="1312300" y="3710025"/>
                <a:ext cx="483225" cy="929675"/>
              </a:xfrm>
              <a:custGeom>
                <a:avLst/>
                <a:gdLst/>
                <a:ahLst/>
                <a:cxnLst/>
                <a:rect l="l" t="t" r="r" b="b"/>
                <a:pathLst>
                  <a:path w="19329" h="37187" extrusionOk="0">
                    <a:moveTo>
                      <a:pt x="1837" y="1"/>
                    </a:moveTo>
                    <a:lnTo>
                      <a:pt x="1837" y="1"/>
                    </a:lnTo>
                    <a:cubicBezTo>
                      <a:pt x="1372" y="1738"/>
                      <a:pt x="1855" y="3595"/>
                      <a:pt x="2583" y="5239"/>
                    </a:cubicBezTo>
                    <a:cubicBezTo>
                      <a:pt x="3124" y="6460"/>
                      <a:pt x="3801" y="7621"/>
                      <a:pt x="4358" y="8832"/>
                    </a:cubicBezTo>
                    <a:cubicBezTo>
                      <a:pt x="5060" y="10820"/>
                      <a:pt x="5817" y="12783"/>
                      <a:pt x="6626" y="14722"/>
                    </a:cubicBezTo>
                    <a:cubicBezTo>
                      <a:pt x="4689" y="12214"/>
                      <a:pt x="2816" y="9588"/>
                      <a:pt x="0" y="8142"/>
                    </a:cubicBezTo>
                    <a:lnTo>
                      <a:pt x="0" y="8142"/>
                    </a:lnTo>
                    <a:cubicBezTo>
                      <a:pt x="721" y="10624"/>
                      <a:pt x="2564" y="12755"/>
                      <a:pt x="4917" y="13826"/>
                    </a:cubicBezTo>
                    <a:cubicBezTo>
                      <a:pt x="5522" y="14101"/>
                      <a:pt x="6188" y="14332"/>
                      <a:pt x="6654" y="14791"/>
                    </a:cubicBezTo>
                    <a:cubicBezTo>
                      <a:pt x="7309" y="16356"/>
                      <a:pt x="7998" y="17907"/>
                      <a:pt x="8721" y="19440"/>
                    </a:cubicBezTo>
                    <a:cubicBezTo>
                      <a:pt x="7794" y="18062"/>
                      <a:pt x="6665" y="16678"/>
                      <a:pt x="5342" y="15703"/>
                    </a:cubicBezTo>
                    <a:cubicBezTo>
                      <a:pt x="4071" y="14767"/>
                      <a:pt x="2538" y="14336"/>
                      <a:pt x="1025" y="13884"/>
                    </a:cubicBezTo>
                    <a:lnTo>
                      <a:pt x="1025" y="13884"/>
                    </a:lnTo>
                    <a:cubicBezTo>
                      <a:pt x="1188" y="15185"/>
                      <a:pt x="2050" y="16317"/>
                      <a:pt x="3117" y="17079"/>
                    </a:cubicBezTo>
                    <a:cubicBezTo>
                      <a:pt x="4183" y="17842"/>
                      <a:pt x="5441" y="18281"/>
                      <a:pt x="6693" y="18668"/>
                    </a:cubicBezTo>
                    <a:cubicBezTo>
                      <a:pt x="7443" y="18899"/>
                      <a:pt x="8224" y="19134"/>
                      <a:pt x="8816" y="19642"/>
                    </a:cubicBezTo>
                    <a:cubicBezTo>
                      <a:pt x="9049" y="20132"/>
                      <a:pt x="9284" y="20618"/>
                      <a:pt x="9524" y="21104"/>
                    </a:cubicBezTo>
                    <a:cubicBezTo>
                      <a:pt x="9520" y="21113"/>
                      <a:pt x="9518" y="21121"/>
                      <a:pt x="9515" y="21130"/>
                    </a:cubicBezTo>
                    <a:cubicBezTo>
                      <a:pt x="9518" y="21122"/>
                      <a:pt x="9521" y="21115"/>
                      <a:pt x="9526" y="21109"/>
                    </a:cubicBezTo>
                    <a:cubicBezTo>
                      <a:pt x="10016" y="22105"/>
                      <a:pt x="10520" y="23094"/>
                      <a:pt x="11040" y="24076"/>
                    </a:cubicBezTo>
                    <a:cubicBezTo>
                      <a:pt x="10005" y="22925"/>
                      <a:pt x="8804" y="21819"/>
                      <a:pt x="7483" y="21077"/>
                    </a:cubicBezTo>
                    <a:cubicBezTo>
                      <a:pt x="6107" y="20305"/>
                      <a:pt x="4532" y="20068"/>
                      <a:pt x="2975" y="19805"/>
                    </a:cubicBezTo>
                    <a:lnTo>
                      <a:pt x="2975" y="19805"/>
                    </a:lnTo>
                    <a:cubicBezTo>
                      <a:pt x="3296" y="21075"/>
                      <a:pt x="4293" y="22094"/>
                      <a:pt x="5444" y="22718"/>
                    </a:cubicBezTo>
                    <a:cubicBezTo>
                      <a:pt x="6596" y="23344"/>
                      <a:pt x="7900" y="23625"/>
                      <a:pt x="9190" y="23853"/>
                    </a:cubicBezTo>
                    <a:cubicBezTo>
                      <a:pt x="9893" y="23977"/>
                      <a:pt x="10623" y="24100"/>
                      <a:pt x="11238" y="24446"/>
                    </a:cubicBezTo>
                    <a:cubicBezTo>
                      <a:pt x="12034" y="25936"/>
                      <a:pt x="12863" y="27408"/>
                      <a:pt x="13726" y="28862"/>
                    </a:cubicBezTo>
                    <a:cubicBezTo>
                      <a:pt x="12332" y="28059"/>
                      <a:pt x="10769" y="27345"/>
                      <a:pt x="9212" y="27052"/>
                    </a:cubicBezTo>
                    <a:cubicBezTo>
                      <a:pt x="8738" y="26962"/>
                      <a:pt x="8261" y="26926"/>
                      <a:pt x="7784" y="26926"/>
                    </a:cubicBezTo>
                    <a:cubicBezTo>
                      <a:pt x="6702" y="26926"/>
                      <a:pt x="5616" y="27112"/>
                      <a:pt x="4534" y="27285"/>
                    </a:cubicBezTo>
                    <a:cubicBezTo>
                      <a:pt x="5244" y="28386"/>
                      <a:pt x="6514" y="29033"/>
                      <a:pt x="7804" y="29257"/>
                    </a:cubicBezTo>
                    <a:cubicBezTo>
                      <a:pt x="8263" y="29337"/>
                      <a:pt x="8726" y="29369"/>
                      <a:pt x="9191" y="29369"/>
                    </a:cubicBezTo>
                    <a:cubicBezTo>
                      <a:pt x="10033" y="29369"/>
                      <a:pt x="10881" y="29262"/>
                      <a:pt x="11716" y="29136"/>
                    </a:cubicBezTo>
                    <a:cubicBezTo>
                      <a:pt x="12198" y="29063"/>
                      <a:pt x="12692" y="28986"/>
                      <a:pt x="13178" y="28986"/>
                    </a:cubicBezTo>
                    <a:cubicBezTo>
                      <a:pt x="13398" y="28986"/>
                      <a:pt x="13617" y="29002"/>
                      <a:pt x="13833" y="29042"/>
                    </a:cubicBezTo>
                    <a:cubicBezTo>
                      <a:pt x="15491" y="31824"/>
                      <a:pt x="17271" y="34542"/>
                      <a:pt x="19171" y="37186"/>
                    </a:cubicBezTo>
                    <a:lnTo>
                      <a:pt x="19328" y="37076"/>
                    </a:lnTo>
                    <a:lnTo>
                      <a:pt x="19327" y="37075"/>
                    </a:lnTo>
                    <a:cubicBezTo>
                      <a:pt x="17466" y="34485"/>
                      <a:pt x="15720" y="31825"/>
                      <a:pt x="14091" y="29103"/>
                    </a:cubicBezTo>
                    <a:lnTo>
                      <a:pt x="14091" y="29103"/>
                    </a:lnTo>
                    <a:cubicBezTo>
                      <a:pt x="14118" y="29110"/>
                      <a:pt x="14145" y="29115"/>
                      <a:pt x="14171" y="29124"/>
                    </a:cubicBezTo>
                    <a:cubicBezTo>
                      <a:pt x="14136" y="29102"/>
                      <a:pt x="14101" y="29082"/>
                      <a:pt x="14067" y="29061"/>
                    </a:cubicBezTo>
                    <a:cubicBezTo>
                      <a:pt x="13618" y="28310"/>
                      <a:pt x="13178" y="27552"/>
                      <a:pt x="12747" y="26791"/>
                    </a:cubicBezTo>
                    <a:cubicBezTo>
                      <a:pt x="13134" y="25175"/>
                      <a:pt x="13561" y="23758"/>
                      <a:pt x="13611" y="22088"/>
                    </a:cubicBezTo>
                    <a:cubicBezTo>
                      <a:pt x="13663" y="20379"/>
                      <a:pt x="13431" y="18553"/>
                      <a:pt x="12497" y="17121"/>
                    </a:cubicBezTo>
                    <a:cubicBezTo>
                      <a:pt x="11058" y="19583"/>
                      <a:pt x="10963" y="22779"/>
                      <a:pt x="12255" y="25321"/>
                    </a:cubicBezTo>
                    <a:cubicBezTo>
                      <a:pt x="12487" y="25779"/>
                      <a:pt x="12766" y="26264"/>
                      <a:pt x="12732" y="26766"/>
                    </a:cubicBezTo>
                    <a:cubicBezTo>
                      <a:pt x="11642" y="24840"/>
                      <a:pt x="10609" y="22885"/>
                      <a:pt x="9636" y="20900"/>
                    </a:cubicBezTo>
                    <a:cubicBezTo>
                      <a:pt x="10389" y="19485"/>
                      <a:pt x="11122" y="18246"/>
                      <a:pt x="11572" y="16687"/>
                    </a:cubicBezTo>
                    <a:cubicBezTo>
                      <a:pt x="12046" y="15045"/>
                      <a:pt x="12275" y="13219"/>
                      <a:pt x="11726" y="11600"/>
                    </a:cubicBezTo>
                    <a:lnTo>
                      <a:pt x="11726" y="11600"/>
                    </a:lnTo>
                    <a:cubicBezTo>
                      <a:pt x="9721" y="13627"/>
                      <a:pt x="8835" y="16699"/>
                      <a:pt x="9455" y="19482"/>
                    </a:cubicBezTo>
                    <a:cubicBezTo>
                      <a:pt x="9555" y="19927"/>
                      <a:pt x="9683" y="20399"/>
                      <a:pt x="9603" y="20833"/>
                    </a:cubicBezTo>
                    <a:cubicBezTo>
                      <a:pt x="7791" y="17135"/>
                      <a:pt x="6184" y="13337"/>
                      <a:pt x="4784" y="9450"/>
                    </a:cubicBezTo>
                    <a:cubicBezTo>
                      <a:pt x="4578" y="7876"/>
                      <a:pt x="4626" y="6512"/>
                      <a:pt x="4281" y="4881"/>
                    </a:cubicBezTo>
                    <a:cubicBezTo>
                      <a:pt x="3888" y="3024"/>
                      <a:pt x="3231" y="1287"/>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469600" y="3866450"/>
                <a:ext cx="86675" cy="265625"/>
              </a:xfrm>
              <a:custGeom>
                <a:avLst/>
                <a:gdLst/>
                <a:ahLst/>
                <a:cxnLst/>
                <a:rect l="l" t="t" r="r" b="b"/>
                <a:pathLst>
                  <a:path w="3467" h="10625" extrusionOk="0">
                    <a:moveTo>
                      <a:pt x="2868" y="1"/>
                    </a:moveTo>
                    <a:cubicBezTo>
                      <a:pt x="557" y="2950"/>
                      <a:pt x="0" y="7177"/>
                      <a:pt x="1471" y="10624"/>
                    </a:cubicBezTo>
                    <a:cubicBezTo>
                      <a:pt x="1307" y="8802"/>
                      <a:pt x="2528" y="7276"/>
                      <a:pt x="2970" y="5502"/>
                    </a:cubicBezTo>
                    <a:cubicBezTo>
                      <a:pt x="3416" y="3709"/>
                      <a:pt x="3467" y="1749"/>
                      <a:pt x="2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59;p2"/>
            <p:cNvGrpSpPr/>
            <p:nvPr/>
          </p:nvGrpSpPr>
          <p:grpSpPr>
            <a:xfrm flipH="1">
              <a:off x="124" y="3822442"/>
              <a:ext cx="895791" cy="1311961"/>
              <a:chOff x="8248259" y="3822442"/>
              <a:chExt cx="895791" cy="1311961"/>
            </a:xfrm>
          </p:grpSpPr>
          <p:grpSp>
            <p:nvGrpSpPr>
              <p:cNvPr id="60" name="Google Shape;60;p2"/>
              <p:cNvGrpSpPr/>
              <p:nvPr/>
            </p:nvGrpSpPr>
            <p:grpSpPr>
              <a:xfrm>
                <a:off x="8248259" y="4391619"/>
                <a:ext cx="537528" cy="742783"/>
                <a:chOff x="5695100" y="3956675"/>
                <a:chExt cx="321200" cy="443850"/>
              </a:xfrm>
            </p:grpSpPr>
            <p:sp>
              <p:nvSpPr>
                <p:cNvPr id="61" name="Google Shape;61;p2"/>
                <p:cNvSpPr/>
                <p:nvPr/>
              </p:nvSpPr>
              <p:spPr>
                <a:xfrm>
                  <a:off x="5793025" y="4074750"/>
                  <a:ext cx="51950" cy="325775"/>
                </a:xfrm>
                <a:custGeom>
                  <a:avLst/>
                  <a:gdLst/>
                  <a:ahLst/>
                  <a:cxnLst/>
                  <a:rect l="l" t="t" r="r" b="b"/>
                  <a:pathLst>
                    <a:path w="2078" h="13031" extrusionOk="0">
                      <a:moveTo>
                        <a:pt x="1956" y="0"/>
                      </a:moveTo>
                      <a:cubicBezTo>
                        <a:pt x="1947" y="34"/>
                        <a:pt x="1941" y="66"/>
                        <a:pt x="1935" y="99"/>
                      </a:cubicBezTo>
                      <a:lnTo>
                        <a:pt x="1935" y="100"/>
                      </a:lnTo>
                      <a:cubicBezTo>
                        <a:pt x="1861" y="446"/>
                        <a:pt x="1790" y="788"/>
                        <a:pt x="1718" y="1133"/>
                      </a:cubicBezTo>
                      <a:cubicBezTo>
                        <a:pt x="1282" y="3276"/>
                        <a:pt x="913" y="5427"/>
                        <a:pt x="612" y="7585"/>
                      </a:cubicBezTo>
                      <a:cubicBezTo>
                        <a:pt x="584" y="7794"/>
                        <a:pt x="556" y="8005"/>
                        <a:pt x="528" y="8214"/>
                      </a:cubicBezTo>
                      <a:cubicBezTo>
                        <a:pt x="417" y="9039"/>
                        <a:pt x="318" y="9866"/>
                        <a:pt x="228" y="10693"/>
                      </a:cubicBezTo>
                      <a:cubicBezTo>
                        <a:pt x="143" y="11472"/>
                        <a:pt x="68" y="12251"/>
                        <a:pt x="1" y="13030"/>
                      </a:cubicBezTo>
                      <a:lnTo>
                        <a:pt x="124" y="13030"/>
                      </a:lnTo>
                      <a:cubicBezTo>
                        <a:pt x="191" y="12250"/>
                        <a:pt x="270" y="11469"/>
                        <a:pt x="355" y="10690"/>
                      </a:cubicBezTo>
                      <a:cubicBezTo>
                        <a:pt x="706" y="7440"/>
                        <a:pt x="1214" y="4201"/>
                        <a:pt x="1877" y="981"/>
                      </a:cubicBezTo>
                      <a:lnTo>
                        <a:pt x="1877" y="979"/>
                      </a:lnTo>
                      <a:cubicBezTo>
                        <a:pt x="1937" y="681"/>
                        <a:pt x="2000" y="382"/>
                        <a:pt x="2066" y="83"/>
                      </a:cubicBezTo>
                      <a:lnTo>
                        <a:pt x="2066" y="82"/>
                      </a:lnTo>
                      <a:cubicBezTo>
                        <a:pt x="2068" y="63"/>
                        <a:pt x="2072" y="45"/>
                        <a:pt x="2077" y="27"/>
                      </a:cubicBezTo>
                      <a:lnTo>
                        <a:pt x="19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695100" y="3956675"/>
                  <a:ext cx="283075" cy="225000"/>
                </a:xfrm>
                <a:custGeom>
                  <a:avLst/>
                  <a:gdLst/>
                  <a:ahLst/>
                  <a:cxnLst/>
                  <a:rect l="l" t="t" r="r" b="b"/>
                  <a:pathLst>
                    <a:path w="11323" h="9000" extrusionOk="0">
                      <a:moveTo>
                        <a:pt x="2808" y="1"/>
                      </a:moveTo>
                      <a:cubicBezTo>
                        <a:pt x="2676" y="1"/>
                        <a:pt x="2553" y="36"/>
                        <a:pt x="2464" y="132"/>
                      </a:cubicBezTo>
                      <a:cubicBezTo>
                        <a:pt x="2347" y="260"/>
                        <a:pt x="2334" y="451"/>
                        <a:pt x="2357" y="622"/>
                      </a:cubicBezTo>
                      <a:cubicBezTo>
                        <a:pt x="2415" y="1082"/>
                        <a:pt x="2663" y="1495"/>
                        <a:pt x="2930" y="1875"/>
                      </a:cubicBezTo>
                      <a:cubicBezTo>
                        <a:pt x="3405" y="2555"/>
                        <a:pt x="3958" y="3183"/>
                        <a:pt x="4572" y="3742"/>
                      </a:cubicBezTo>
                      <a:cubicBezTo>
                        <a:pt x="3747" y="3326"/>
                        <a:pt x="2816" y="3016"/>
                        <a:pt x="1907" y="3016"/>
                      </a:cubicBezTo>
                      <a:cubicBezTo>
                        <a:pt x="1479" y="3016"/>
                        <a:pt x="1055" y="3085"/>
                        <a:pt x="650" y="3245"/>
                      </a:cubicBezTo>
                      <a:cubicBezTo>
                        <a:pt x="433" y="3331"/>
                        <a:pt x="207" y="3462"/>
                        <a:pt x="130" y="3682"/>
                      </a:cubicBezTo>
                      <a:cubicBezTo>
                        <a:pt x="1" y="4059"/>
                        <a:pt x="374" y="4418"/>
                        <a:pt x="734" y="4591"/>
                      </a:cubicBezTo>
                      <a:cubicBezTo>
                        <a:pt x="1330" y="4878"/>
                        <a:pt x="2015" y="4962"/>
                        <a:pt x="2711" y="4962"/>
                      </a:cubicBezTo>
                      <a:cubicBezTo>
                        <a:pt x="3293" y="4962"/>
                        <a:pt x="3882" y="4903"/>
                        <a:pt x="4434" y="4856"/>
                      </a:cubicBezTo>
                      <a:lnTo>
                        <a:pt x="4434" y="4856"/>
                      </a:lnTo>
                      <a:cubicBezTo>
                        <a:pt x="3712" y="5047"/>
                        <a:pt x="3016" y="5336"/>
                        <a:pt x="2373" y="5716"/>
                      </a:cubicBezTo>
                      <a:cubicBezTo>
                        <a:pt x="2094" y="5880"/>
                        <a:pt x="1817" y="6070"/>
                        <a:pt x="1638" y="6339"/>
                      </a:cubicBezTo>
                      <a:cubicBezTo>
                        <a:pt x="1458" y="6609"/>
                        <a:pt x="1393" y="6977"/>
                        <a:pt x="1554" y="7259"/>
                      </a:cubicBezTo>
                      <a:cubicBezTo>
                        <a:pt x="1707" y="7527"/>
                        <a:pt x="2031" y="7660"/>
                        <a:pt x="2341" y="7660"/>
                      </a:cubicBezTo>
                      <a:cubicBezTo>
                        <a:pt x="2351" y="7660"/>
                        <a:pt x="2361" y="7660"/>
                        <a:pt x="2371" y="7660"/>
                      </a:cubicBezTo>
                      <a:cubicBezTo>
                        <a:pt x="2690" y="7652"/>
                        <a:pt x="2993" y="7527"/>
                        <a:pt x="3282" y="7392"/>
                      </a:cubicBezTo>
                      <a:cubicBezTo>
                        <a:pt x="4221" y="6957"/>
                        <a:pt x="5071" y="6429"/>
                        <a:pt x="5801" y="5696"/>
                      </a:cubicBezTo>
                      <a:cubicBezTo>
                        <a:pt x="6088" y="6311"/>
                        <a:pt x="6376" y="6927"/>
                        <a:pt x="6696" y="7527"/>
                      </a:cubicBezTo>
                      <a:cubicBezTo>
                        <a:pt x="6938" y="7981"/>
                        <a:pt x="7206" y="8434"/>
                        <a:pt x="7597" y="8769"/>
                      </a:cubicBezTo>
                      <a:cubicBezTo>
                        <a:pt x="7741" y="8892"/>
                        <a:pt x="7929" y="9000"/>
                        <a:pt x="8110" y="9000"/>
                      </a:cubicBezTo>
                      <a:cubicBezTo>
                        <a:pt x="8174" y="9000"/>
                        <a:pt x="8238" y="8986"/>
                        <a:pt x="8298" y="8955"/>
                      </a:cubicBezTo>
                      <a:cubicBezTo>
                        <a:pt x="8544" y="8826"/>
                        <a:pt x="8572" y="8486"/>
                        <a:pt x="8530" y="8212"/>
                      </a:cubicBezTo>
                      <a:cubicBezTo>
                        <a:pt x="8362" y="7085"/>
                        <a:pt x="7644" y="6149"/>
                        <a:pt x="6893" y="5293"/>
                      </a:cubicBezTo>
                      <a:lnTo>
                        <a:pt x="6893" y="5293"/>
                      </a:lnTo>
                      <a:cubicBezTo>
                        <a:pt x="7863" y="5845"/>
                        <a:pt x="8885" y="6307"/>
                        <a:pt x="9941" y="6673"/>
                      </a:cubicBezTo>
                      <a:cubicBezTo>
                        <a:pt x="10162" y="6750"/>
                        <a:pt x="10406" y="6820"/>
                        <a:pt x="10637" y="6820"/>
                      </a:cubicBezTo>
                      <a:cubicBezTo>
                        <a:pt x="10800" y="6820"/>
                        <a:pt x="10957" y="6785"/>
                        <a:pt x="11095" y="6693"/>
                      </a:cubicBezTo>
                      <a:cubicBezTo>
                        <a:pt x="11221" y="6609"/>
                        <a:pt x="11321" y="6470"/>
                        <a:pt x="11322" y="6318"/>
                      </a:cubicBezTo>
                      <a:cubicBezTo>
                        <a:pt x="11323" y="6173"/>
                        <a:pt x="11239" y="6042"/>
                        <a:pt x="11146" y="5930"/>
                      </a:cubicBezTo>
                      <a:cubicBezTo>
                        <a:pt x="10781" y="5490"/>
                        <a:pt x="10261" y="5212"/>
                        <a:pt x="9742" y="4969"/>
                      </a:cubicBezTo>
                      <a:cubicBezTo>
                        <a:pt x="8911" y="4581"/>
                        <a:pt x="7963" y="4309"/>
                        <a:pt x="7039" y="4309"/>
                      </a:cubicBezTo>
                      <a:cubicBezTo>
                        <a:pt x="6965" y="4309"/>
                        <a:pt x="6892" y="4311"/>
                        <a:pt x="6818" y="4315"/>
                      </a:cubicBezTo>
                      <a:cubicBezTo>
                        <a:pt x="7598" y="3924"/>
                        <a:pt x="8356" y="3489"/>
                        <a:pt x="9085" y="3011"/>
                      </a:cubicBezTo>
                      <a:cubicBezTo>
                        <a:pt x="9562" y="2698"/>
                        <a:pt x="10035" y="2363"/>
                        <a:pt x="10391" y="1917"/>
                      </a:cubicBezTo>
                      <a:cubicBezTo>
                        <a:pt x="10556" y="1711"/>
                        <a:pt x="10701" y="1453"/>
                        <a:pt x="10650" y="1193"/>
                      </a:cubicBezTo>
                      <a:cubicBezTo>
                        <a:pt x="10607" y="973"/>
                        <a:pt x="10423" y="797"/>
                        <a:pt x="10213" y="717"/>
                      </a:cubicBezTo>
                      <a:cubicBezTo>
                        <a:pt x="10097" y="674"/>
                        <a:pt x="9974" y="657"/>
                        <a:pt x="9850" y="657"/>
                      </a:cubicBezTo>
                      <a:cubicBezTo>
                        <a:pt x="9748" y="657"/>
                        <a:pt x="9646" y="669"/>
                        <a:pt x="9547" y="687"/>
                      </a:cubicBezTo>
                      <a:cubicBezTo>
                        <a:pt x="9148" y="762"/>
                        <a:pt x="8778" y="947"/>
                        <a:pt x="8421" y="1142"/>
                      </a:cubicBezTo>
                      <a:cubicBezTo>
                        <a:pt x="7423" y="1683"/>
                        <a:pt x="6436" y="2365"/>
                        <a:pt x="5921" y="3378"/>
                      </a:cubicBezTo>
                      <a:cubicBezTo>
                        <a:pt x="5328" y="1988"/>
                        <a:pt x="4606" y="596"/>
                        <a:pt x="3187" y="77"/>
                      </a:cubicBezTo>
                      <a:cubicBezTo>
                        <a:pt x="3068" y="34"/>
                        <a:pt x="2934" y="1"/>
                        <a:pt x="2808" y="1"/>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5817300" y="4052350"/>
                  <a:ext cx="39550" cy="24925"/>
                </a:xfrm>
                <a:custGeom>
                  <a:avLst/>
                  <a:gdLst/>
                  <a:ahLst/>
                  <a:cxnLst/>
                  <a:rect l="l" t="t" r="r" b="b"/>
                  <a:pathLst>
                    <a:path w="1582" h="997" extrusionOk="0">
                      <a:moveTo>
                        <a:pt x="680" y="0"/>
                      </a:moveTo>
                      <a:cubicBezTo>
                        <a:pt x="351" y="0"/>
                        <a:pt x="83" y="148"/>
                        <a:pt x="45" y="372"/>
                      </a:cubicBezTo>
                      <a:cubicBezTo>
                        <a:pt x="0" y="639"/>
                        <a:pt x="298" y="911"/>
                        <a:pt x="710" y="980"/>
                      </a:cubicBezTo>
                      <a:cubicBezTo>
                        <a:pt x="775" y="991"/>
                        <a:pt x="839" y="996"/>
                        <a:pt x="901" y="996"/>
                      </a:cubicBezTo>
                      <a:cubicBezTo>
                        <a:pt x="1231" y="996"/>
                        <a:pt x="1499" y="847"/>
                        <a:pt x="1537" y="623"/>
                      </a:cubicBezTo>
                      <a:cubicBezTo>
                        <a:pt x="1582" y="358"/>
                        <a:pt x="1284" y="86"/>
                        <a:pt x="872" y="16"/>
                      </a:cubicBezTo>
                      <a:cubicBezTo>
                        <a:pt x="807" y="5"/>
                        <a:pt x="743" y="0"/>
                        <a:pt x="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5797350" y="4223525"/>
                  <a:ext cx="218950" cy="177000"/>
                </a:xfrm>
                <a:custGeom>
                  <a:avLst/>
                  <a:gdLst/>
                  <a:ahLst/>
                  <a:cxnLst/>
                  <a:rect l="l" t="t" r="r" b="b"/>
                  <a:pathLst>
                    <a:path w="8758" h="7080" extrusionOk="0">
                      <a:moveTo>
                        <a:pt x="8757" y="0"/>
                      </a:moveTo>
                      <a:cubicBezTo>
                        <a:pt x="8689" y="10"/>
                        <a:pt x="8622" y="22"/>
                        <a:pt x="8554" y="33"/>
                      </a:cubicBezTo>
                      <a:lnTo>
                        <a:pt x="8552" y="33"/>
                      </a:lnTo>
                      <a:cubicBezTo>
                        <a:pt x="8379" y="59"/>
                        <a:pt x="8204" y="89"/>
                        <a:pt x="8030" y="116"/>
                      </a:cubicBezTo>
                      <a:cubicBezTo>
                        <a:pt x="6139" y="427"/>
                        <a:pt x="4208" y="834"/>
                        <a:pt x="2738" y="2030"/>
                      </a:cubicBezTo>
                      <a:cubicBezTo>
                        <a:pt x="1261" y="3234"/>
                        <a:pt x="395" y="5192"/>
                        <a:pt x="0" y="7079"/>
                      </a:cubicBezTo>
                      <a:cubicBezTo>
                        <a:pt x="122" y="6816"/>
                        <a:pt x="389" y="6602"/>
                        <a:pt x="647" y="6445"/>
                      </a:cubicBezTo>
                      <a:cubicBezTo>
                        <a:pt x="1971" y="5631"/>
                        <a:pt x="3509" y="5254"/>
                        <a:pt x="4965" y="4708"/>
                      </a:cubicBezTo>
                      <a:cubicBezTo>
                        <a:pt x="5684" y="4438"/>
                        <a:pt x="6395" y="4122"/>
                        <a:pt x="6998" y="3648"/>
                      </a:cubicBezTo>
                      <a:cubicBezTo>
                        <a:pt x="7626" y="3153"/>
                        <a:pt x="8114" y="2487"/>
                        <a:pt x="8413" y="1746"/>
                      </a:cubicBezTo>
                      <a:cubicBezTo>
                        <a:pt x="8599" y="1295"/>
                        <a:pt x="8712" y="814"/>
                        <a:pt x="8746" y="327"/>
                      </a:cubicBezTo>
                      <a:cubicBezTo>
                        <a:pt x="8755" y="218"/>
                        <a:pt x="8757" y="109"/>
                        <a:pt x="8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2"/>
              <p:cNvGrpSpPr/>
              <p:nvPr/>
            </p:nvGrpSpPr>
            <p:grpSpPr>
              <a:xfrm>
                <a:off x="8630243" y="3822442"/>
                <a:ext cx="513765" cy="696427"/>
                <a:chOff x="5918925" y="3507525"/>
                <a:chExt cx="307000" cy="416150"/>
              </a:xfrm>
            </p:grpSpPr>
            <p:sp>
              <p:nvSpPr>
                <p:cNvPr id="66" name="Google Shape;66;p2"/>
                <p:cNvSpPr/>
                <p:nvPr/>
              </p:nvSpPr>
              <p:spPr>
                <a:xfrm>
                  <a:off x="6066775" y="3650325"/>
                  <a:ext cx="159150" cy="181925"/>
                </a:xfrm>
                <a:custGeom>
                  <a:avLst/>
                  <a:gdLst/>
                  <a:ahLst/>
                  <a:cxnLst/>
                  <a:rect l="l" t="t" r="r" b="b"/>
                  <a:pathLst>
                    <a:path w="6366" h="7277" extrusionOk="0">
                      <a:moveTo>
                        <a:pt x="88" y="1"/>
                      </a:moveTo>
                      <a:lnTo>
                        <a:pt x="0" y="89"/>
                      </a:lnTo>
                      <a:cubicBezTo>
                        <a:pt x="14" y="102"/>
                        <a:pt x="26" y="115"/>
                        <a:pt x="39" y="128"/>
                      </a:cubicBezTo>
                      <a:lnTo>
                        <a:pt x="40" y="129"/>
                      </a:lnTo>
                      <a:cubicBezTo>
                        <a:pt x="255" y="349"/>
                        <a:pt x="465" y="569"/>
                        <a:pt x="675" y="791"/>
                      </a:cubicBezTo>
                      <a:cubicBezTo>
                        <a:pt x="1464" y="1619"/>
                        <a:pt x="2239" y="2458"/>
                        <a:pt x="2999" y="3310"/>
                      </a:cubicBezTo>
                      <a:cubicBezTo>
                        <a:pt x="4155" y="4605"/>
                        <a:pt x="5278" y="5928"/>
                        <a:pt x="6366" y="7277"/>
                      </a:cubicBezTo>
                      <a:lnTo>
                        <a:pt x="6366" y="7080"/>
                      </a:lnTo>
                      <a:lnTo>
                        <a:pt x="6366" y="7079"/>
                      </a:lnTo>
                      <a:cubicBezTo>
                        <a:pt x="6129" y="6788"/>
                        <a:pt x="5892" y="6499"/>
                        <a:pt x="5654" y="6209"/>
                      </a:cubicBezTo>
                      <a:cubicBezTo>
                        <a:pt x="5519" y="6046"/>
                        <a:pt x="5384" y="5883"/>
                        <a:pt x="5250" y="5721"/>
                      </a:cubicBezTo>
                      <a:cubicBezTo>
                        <a:pt x="4548" y="4883"/>
                        <a:pt x="3832" y="4056"/>
                        <a:pt x="3102" y="3238"/>
                      </a:cubicBezTo>
                      <a:cubicBezTo>
                        <a:pt x="2379" y="2428"/>
                        <a:pt x="1641" y="1627"/>
                        <a:pt x="891" y="838"/>
                      </a:cubicBezTo>
                      <a:lnTo>
                        <a:pt x="890" y="837"/>
                      </a:lnTo>
                      <a:cubicBezTo>
                        <a:pt x="647" y="581"/>
                        <a:pt x="404" y="328"/>
                        <a:pt x="157" y="74"/>
                      </a:cubicBezTo>
                      <a:lnTo>
                        <a:pt x="157" y="73"/>
                      </a:lnTo>
                      <a:cubicBezTo>
                        <a:pt x="136" y="49"/>
                        <a:pt x="113" y="25"/>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918925" y="3507525"/>
                  <a:ext cx="275550" cy="264750"/>
                </a:xfrm>
                <a:custGeom>
                  <a:avLst/>
                  <a:gdLst/>
                  <a:ahLst/>
                  <a:cxnLst/>
                  <a:rect l="l" t="t" r="r" b="b"/>
                  <a:pathLst>
                    <a:path w="11022" h="10590" extrusionOk="0">
                      <a:moveTo>
                        <a:pt x="6360" y="0"/>
                      </a:moveTo>
                      <a:cubicBezTo>
                        <a:pt x="6149" y="0"/>
                        <a:pt x="5954" y="175"/>
                        <a:pt x="5817" y="350"/>
                      </a:cubicBezTo>
                      <a:cubicBezTo>
                        <a:pt x="4889" y="1543"/>
                        <a:pt x="5013" y="3106"/>
                        <a:pt x="5247" y="4599"/>
                      </a:cubicBezTo>
                      <a:cubicBezTo>
                        <a:pt x="4477" y="4135"/>
                        <a:pt x="3566" y="4005"/>
                        <a:pt x="2657" y="4005"/>
                      </a:cubicBezTo>
                      <a:cubicBezTo>
                        <a:pt x="2418" y="4005"/>
                        <a:pt x="2179" y="4014"/>
                        <a:pt x="1943" y="4028"/>
                      </a:cubicBezTo>
                      <a:cubicBezTo>
                        <a:pt x="1537" y="4053"/>
                        <a:pt x="1126" y="4092"/>
                        <a:pt x="748" y="4241"/>
                      </a:cubicBezTo>
                      <a:cubicBezTo>
                        <a:pt x="538" y="4322"/>
                        <a:pt x="336" y="4441"/>
                        <a:pt x="200" y="4619"/>
                      </a:cubicBezTo>
                      <a:cubicBezTo>
                        <a:pt x="63" y="4798"/>
                        <a:pt x="0" y="5043"/>
                        <a:pt x="81" y="5254"/>
                      </a:cubicBezTo>
                      <a:cubicBezTo>
                        <a:pt x="175" y="5501"/>
                        <a:pt x="435" y="5643"/>
                        <a:pt x="684" y="5730"/>
                      </a:cubicBezTo>
                      <a:cubicBezTo>
                        <a:pt x="1223" y="5918"/>
                        <a:pt x="1801" y="5954"/>
                        <a:pt x="2371" y="5965"/>
                      </a:cubicBezTo>
                      <a:cubicBezTo>
                        <a:pt x="2526" y="5969"/>
                        <a:pt x="2682" y="5970"/>
                        <a:pt x="2837" y="5970"/>
                      </a:cubicBezTo>
                      <a:cubicBezTo>
                        <a:pt x="3554" y="5970"/>
                        <a:pt x="4271" y="5936"/>
                        <a:pt x="4984" y="5869"/>
                      </a:cubicBezTo>
                      <a:lnTo>
                        <a:pt x="4984" y="5869"/>
                      </a:lnTo>
                      <a:cubicBezTo>
                        <a:pt x="4119" y="6354"/>
                        <a:pt x="3392" y="7143"/>
                        <a:pt x="2852" y="7976"/>
                      </a:cubicBezTo>
                      <a:cubicBezTo>
                        <a:pt x="2542" y="8455"/>
                        <a:pt x="2248" y="8966"/>
                        <a:pt x="2172" y="9532"/>
                      </a:cubicBezTo>
                      <a:cubicBezTo>
                        <a:pt x="2153" y="9677"/>
                        <a:pt x="2150" y="9834"/>
                        <a:pt x="2229" y="9956"/>
                      </a:cubicBezTo>
                      <a:cubicBezTo>
                        <a:pt x="2311" y="10083"/>
                        <a:pt x="2468" y="10148"/>
                        <a:pt x="2621" y="10153"/>
                      </a:cubicBezTo>
                      <a:cubicBezTo>
                        <a:pt x="2628" y="10153"/>
                        <a:pt x="2635" y="10153"/>
                        <a:pt x="2642" y="10153"/>
                      </a:cubicBezTo>
                      <a:cubicBezTo>
                        <a:pt x="3032" y="10153"/>
                        <a:pt x="3343" y="9829"/>
                        <a:pt x="3589" y="9524"/>
                      </a:cubicBezTo>
                      <a:cubicBezTo>
                        <a:pt x="4288" y="8654"/>
                        <a:pt x="4909" y="7720"/>
                        <a:pt x="5440" y="6738"/>
                      </a:cubicBezTo>
                      <a:lnTo>
                        <a:pt x="5440" y="6738"/>
                      </a:lnTo>
                      <a:cubicBezTo>
                        <a:pt x="5257" y="7861"/>
                        <a:pt x="5143" y="9037"/>
                        <a:pt x="5599" y="10081"/>
                      </a:cubicBezTo>
                      <a:cubicBezTo>
                        <a:pt x="5706" y="10326"/>
                        <a:pt x="5899" y="10589"/>
                        <a:pt x="6161" y="10589"/>
                      </a:cubicBezTo>
                      <a:cubicBezTo>
                        <a:pt x="6171" y="10589"/>
                        <a:pt x="6181" y="10589"/>
                        <a:pt x="6191" y="10588"/>
                      </a:cubicBezTo>
                      <a:cubicBezTo>
                        <a:pt x="6447" y="10568"/>
                        <a:pt x="6609" y="10304"/>
                        <a:pt x="6687" y="10057"/>
                      </a:cubicBezTo>
                      <a:cubicBezTo>
                        <a:pt x="6840" y="9567"/>
                        <a:pt x="6827" y="9041"/>
                        <a:pt x="6791" y="8527"/>
                      </a:cubicBezTo>
                      <a:cubicBezTo>
                        <a:pt x="6745" y="7849"/>
                        <a:pt x="6662" y="7174"/>
                        <a:pt x="6579" y="6500"/>
                      </a:cubicBezTo>
                      <a:lnTo>
                        <a:pt x="6579" y="6500"/>
                      </a:lnTo>
                      <a:cubicBezTo>
                        <a:pt x="7155" y="6634"/>
                        <a:pt x="7728" y="6691"/>
                        <a:pt x="8305" y="6691"/>
                      </a:cubicBezTo>
                      <a:cubicBezTo>
                        <a:pt x="8738" y="6691"/>
                        <a:pt x="9174" y="6659"/>
                        <a:pt x="9615" y="6603"/>
                      </a:cubicBezTo>
                      <a:cubicBezTo>
                        <a:pt x="9930" y="6564"/>
                        <a:pt x="10254" y="6509"/>
                        <a:pt x="10528" y="6347"/>
                      </a:cubicBezTo>
                      <a:cubicBezTo>
                        <a:pt x="10803" y="6185"/>
                        <a:pt x="11022" y="5893"/>
                        <a:pt x="11009" y="5574"/>
                      </a:cubicBezTo>
                      <a:cubicBezTo>
                        <a:pt x="10996" y="5250"/>
                        <a:pt x="10746" y="4972"/>
                        <a:pt x="10450" y="4838"/>
                      </a:cubicBezTo>
                      <a:cubicBezTo>
                        <a:pt x="10199" y="4725"/>
                        <a:pt x="9919" y="4699"/>
                        <a:pt x="9643" y="4699"/>
                      </a:cubicBezTo>
                      <a:cubicBezTo>
                        <a:pt x="9594" y="4699"/>
                        <a:pt x="9545" y="4699"/>
                        <a:pt x="9496" y="4701"/>
                      </a:cubicBezTo>
                      <a:cubicBezTo>
                        <a:pt x="8749" y="4720"/>
                        <a:pt x="8006" y="4842"/>
                        <a:pt x="7293" y="5065"/>
                      </a:cubicBezTo>
                      <a:lnTo>
                        <a:pt x="7293" y="5063"/>
                      </a:lnTo>
                      <a:cubicBezTo>
                        <a:pt x="8375" y="4508"/>
                        <a:pt x="9642" y="3905"/>
                        <a:pt x="10291" y="2876"/>
                      </a:cubicBezTo>
                      <a:cubicBezTo>
                        <a:pt x="10503" y="2540"/>
                        <a:pt x="10630" y="2037"/>
                        <a:pt x="10320" y="1786"/>
                      </a:cubicBezTo>
                      <a:cubicBezTo>
                        <a:pt x="10206" y="1695"/>
                        <a:pt x="10062" y="1664"/>
                        <a:pt x="9914" y="1664"/>
                      </a:cubicBezTo>
                      <a:cubicBezTo>
                        <a:pt x="9824" y="1664"/>
                        <a:pt x="9733" y="1675"/>
                        <a:pt x="9647" y="1691"/>
                      </a:cubicBezTo>
                      <a:cubicBezTo>
                        <a:pt x="8312" y="1940"/>
                        <a:pt x="7290" y="3031"/>
                        <a:pt x="6585" y="4192"/>
                      </a:cubicBezTo>
                      <a:cubicBezTo>
                        <a:pt x="6810" y="3392"/>
                        <a:pt x="6945" y="2567"/>
                        <a:pt x="6989" y="1738"/>
                      </a:cubicBezTo>
                      <a:cubicBezTo>
                        <a:pt x="7012" y="1275"/>
                        <a:pt x="7005" y="794"/>
                        <a:pt x="6810" y="372"/>
                      </a:cubicBezTo>
                      <a:cubicBezTo>
                        <a:pt x="6737" y="215"/>
                        <a:pt x="6625" y="59"/>
                        <a:pt x="6458" y="13"/>
                      </a:cubicBezTo>
                      <a:cubicBezTo>
                        <a:pt x="6425" y="4"/>
                        <a:pt x="6392" y="0"/>
                        <a:pt x="6360" y="0"/>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049175" y="3623800"/>
                  <a:ext cx="37275" cy="31100"/>
                </a:xfrm>
                <a:custGeom>
                  <a:avLst/>
                  <a:gdLst/>
                  <a:ahLst/>
                  <a:cxnLst/>
                  <a:rect l="l" t="t" r="r" b="b"/>
                  <a:pathLst>
                    <a:path w="1491" h="1244" extrusionOk="0">
                      <a:moveTo>
                        <a:pt x="1012" y="1"/>
                      </a:moveTo>
                      <a:cubicBezTo>
                        <a:pt x="829" y="1"/>
                        <a:pt x="609" y="90"/>
                        <a:pt x="421" y="257"/>
                      </a:cubicBezTo>
                      <a:cubicBezTo>
                        <a:pt x="108" y="534"/>
                        <a:pt x="0" y="923"/>
                        <a:pt x="180" y="1124"/>
                      </a:cubicBezTo>
                      <a:cubicBezTo>
                        <a:pt x="251" y="1205"/>
                        <a:pt x="357" y="1244"/>
                        <a:pt x="478" y="1244"/>
                      </a:cubicBezTo>
                      <a:cubicBezTo>
                        <a:pt x="662" y="1244"/>
                        <a:pt x="881" y="1155"/>
                        <a:pt x="1069" y="988"/>
                      </a:cubicBezTo>
                      <a:cubicBezTo>
                        <a:pt x="1383" y="710"/>
                        <a:pt x="1490" y="322"/>
                        <a:pt x="1311" y="120"/>
                      </a:cubicBezTo>
                      <a:cubicBezTo>
                        <a:pt x="1240" y="40"/>
                        <a:pt x="1134" y="1"/>
                        <a:pt x="1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000000" y="3831000"/>
                  <a:ext cx="225925" cy="92675"/>
                </a:xfrm>
                <a:custGeom>
                  <a:avLst/>
                  <a:gdLst/>
                  <a:ahLst/>
                  <a:cxnLst/>
                  <a:rect l="l" t="t" r="r" b="b"/>
                  <a:pathLst>
                    <a:path w="9037" h="3707" extrusionOk="0">
                      <a:moveTo>
                        <a:pt x="5404" y="1"/>
                      </a:moveTo>
                      <a:cubicBezTo>
                        <a:pt x="4218" y="1"/>
                        <a:pt x="3046" y="321"/>
                        <a:pt x="1904" y="744"/>
                      </a:cubicBezTo>
                      <a:lnTo>
                        <a:pt x="1904" y="746"/>
                      </a:lnTo>
                      <a:cubicBezTo>
                        <a:pt x="1777" y="791"/>
                        <a:pt x="1652" y="840"/>
                        <a:pt x="1525" y="887"/>
                      </a:cubicBezTo>
                      <a:cubicBezTo>
                        <a:pt x="1011" y="1088"/>
                        <a:pt x="502" y="1307"/>
                        <a:pt x="1" y="1519"/>
                      </a:cubicBezTo>
                      <a:cubicBezTo>
                        <a:pt x="739" y="2707"/>
                        <a:pt x="2039" y="3527"/>
                        <a:pt x="3429" y="3677"/>
                      </a:cubicBezTo>
                      <a:cubicBezTo>
                        <a:pt x="3612" y="3697"/>
                        <a:pt x="3795" y="3706"/>
                        <a:pt x="3979" y="3706"/>
                      </a:cubicBezTo>
                      <a:cubicBezTo>
                        <a:pt x="4559" y="3706"/>
                        <a:pt x="5142" y="3616"/>
                        <a:pt x="5712" y="3499"/>
                      </a:cubicBezTo>
                      <a:cubicBezTo>
                        <a:pt x="6823" y="3273"/>
                        <a:pt x="7921" y="2950"/>
                        <a:pt x="9037" y="2785"/>
                      </a:cubicBezTo>
                      <a:lnTo>
                        <a:pt x="9037" y="1121"/>
                      </a:lnTo>
                      <a:cubicBezTo>
                        <a:pt x="8149" y="570"/>
                        <a:pt x="7183" y="174"/>
                        <a:pt x="6181" y="49"/>
                      </a:cubicBezTo>
                      <a:cubicBezTo>
                        <a:pt x="5922" y="16"/>
                        <a:pt x="5663" y="1"/>
                        <a:pt x="5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a:off x="8718186" y="4460690"/>
                <a:ext cx="425864" cy="673709"/>
                <a:chOff x="5971450" y="3997950"/>
                <a:chExt cx="254475" cy="402575"/>
              </a:xfrm>
            </p:grpSpPr>
            <p:sp>
              <p:nvSpPr>
                <p:cNvPr id="71" name="Google Shape;71;p2"/>
                <p:cNvSpPr/>
                <p:nvPr/>
              </p:nvSpPr>
              <p:spPr>
                <a:xfrm>
                  <a:off x="5971450" y="4174500"/>
                  <a:ext cx="59000" cy="52075"/>
                </a:xfrm>
                <a:custGeom>
                  <a:avLst/>
                  <a:gdLst/>
                  <a:ahLst/>
                  <a:cxnLst/>
                  <a:rect l="l" t="t" r="r" b="b"/>
                  <a:pathLst>
                    <a:path w="2360" h="2083" extrusionOk="0">
                      <a:moveTo>
                        <a:pt x="1199" y="1"/>
                      </a:moveTo>
                      <a:cubicBezTo>
                        <a:pt x="968" y="1"/>
                        <a:pt x="734" y="77"/>
                        <a:pt x="537" y="233"/>
                      </a:cubicBezTo>
                      <a:cubicBezTo>
                        <a:pt x="82" y="595"/>
                        <a:pt x="0" y="1250"/>
                        <a:pt x="356" y="1697"/>
                      </a:cubicBezTo>
                      <a:cubicBezTo>
                        <a:pt x="558" y="1951"/>
                        <a:pt x="858" y="2083"/>
                        <a:pt x="1162" y="2083"/>
                      </a:cubicBezTo>
                      <a:cubicBezTo>
                        <a:pt x="1393" y="2083"/>
                        <a:pt x="1627" y="2007"/>
                        <a:pt x="1823" y="1851"/>
                      </a:cubicBezTo>
                      <a:cubicBezTo>
                        <a:pt x="2279" y="1490"/>
                        <a:pt x="2360" y="834"/>
                        <a:pt x="2005" y="387"/>
                      </a:cubicBezTo>
                      <a:cubicBezTo>
                        <a:pt x="1803" y="133"/>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057650" y="4014850"/>
                  <a:ext cx="36050" cy="385675"/>
                </a:xfrm>
                <a:custGeom>
                  <a:avLst/>
                  <a:gdLst/>
                  <a:ahLst/>
                  <a:cxnLst/>
                  <a:rect l="l" t="t" r="r" b="b"/>
                  <a:pathLst>
                    <a:path w="1442" h="15427" extrusionOk="0">
                      <a:moveTo>
                        <a:pt x="1296" y="1"/>
                      </a:moveTo>
                      <a:cubicBezTo>
                        <a:pt x="1167" y="386"/>
                        <a:pt x="1047" y="777"/>
                        <a:pt x="938" y="1174"/>
                      </a:cubicBezTo>
                      <a:cubicBezTo>
                        <a:pt x="616" y="2336"/>
                        <a:pt x="378" y="3551"/>
                        <a:pt x="222" y="4817"/>
                      </a:cubicBezTo>
                      <a:cubicBezTo>
                        <a:pt x="182" y="5132"/>
                        <a:pt x="148" y="5449"/>
                        <a:pt x="120" y="5771"/>
                      </a:cubicBezTo>
                      <a:cubicBezTo>
                        <a:pt x="70" y="6332"/>
                        <a:pt x="35" y="6906"/>
                        <a:pt x="18" y="7486"/>
                      </a:cubicBezTo>
                      <a:cubicBezTo>
                        <a:pt x="10" y="7755"/>
                        <a:pt x="4" y="8025"/>
                        <a:pt x="3" y="8297"/>
                      </a:cubicBezTo>
                      <a:cubicBezTo>
                        <a:pt x="1" y="8732"/>
                        <a:pt x="5" y="9172"/>
                        <a:pt x="21" y="9617"/>
                      </a:cubicBezTo>
                      <a:cubicBezTo>
                        <a:pt x="31" y="9914"/>
                        <a:pt x="44" y="10214"/>
                        <a:pt x="63" y="10515"/>
                      </a:cubicBezTo>
                      <a:cubicBezTo>
                        <a:pt x="77" y="10757"/>
                        <a:pt x="92" y="11000"/>
                        <a:pt x="111" y="11244"/>
                      </a:cubicBezTo>
                      <a:cubicBezTo>
                        <a:pt x="214" y="12571"/>
                        <a:pt x="390" y="13952"/>
                        <a:pt x="646" y="15426"/>
                      </a:cubicBezTo>
                      <a:lnTo>
                        <a:pt x="801" y="15426"/>
                      </a:lnTo>
                      <a:cubicBezTo>
                        <a:pt x="632" y="14449"/>
                        <a:pt x="498" y="13513"/>
                        <a:pt x="397" y="12607"/>
                      </a:cubicBezTo>
                      <a:cubicBezTo>
                        <a:pt x="386" y="12524"/>
                        <a:pt x="377" y="12441"/>
                        <a:pt x="369" y="12361"/>
                      </a:cubicBezTo>
                      <a:cubicBezTo>
                        <a:pt x="323" y="11938"/>
                        <a:pt x="285" y="11520"/>
                        <a:pt x="256" y="11109"/>
                      </a:cubicBezTo>
                      <a:cubicBezTo>
                        <a:pt x="232" y="10802"/>
                        <a:pt x="213" y="10498"/>
                        <a:pt x="199" y="10197"/>
                      </a:cubicBezTo>
                      <a:cubicBezTo>
                        <a:pt x="192" y="10073"/>
                        <a:pt x="187" y="9949"/>
                        <a:pt x="183" y="9826"/>
                      </a:cubicBezTo>
                      <a:cubicBezTo>
                        <a:pt x="180" y="9755"/>
                        <a:pt x="176" y="9685"/>
                        <a:pt x="174" y="9613"/>
                      </a:cubicBezTo>
                      <a:cubicBezTo>
                        <a:pt x="173" y="9558"/>
                        <a:pt x="171" y="9502"/>
                        <a:pt x="171" y="9447"/>
                      </a:cubicBezTo>
                      <a:cubicBezTo>
                        <a:pt x="160" y="9147"/>
                        <a:pt x="156" y="8851"/>
                        <a:pt x="155" y="8556"/>
                      </a:cubicBezTo>
                      <a:cubicBezTo>
                        <a:pt x="155" y="8108"/>
                        <a:pt x="163" y="7664"/>
                        <a:pt x="181" y="7228"/>
                      </a:cubicBezTo>
                      <a:cubicBezTo>
                        <a:pt x="196" y="6811"/>
                        <a:pt x="221" y="6402"/>
                        <a:pt x="256" y="5997"/>
                      </a:cubicBezTo>
                      <a:cubicBezTo>
                        <a:pt x="292" y="5534"/>
                        <a:pt x="340" y="5079"/>
                        <a:pt x="399" y="4630"/>
                      </a:cubicBezTo>
                      <a:cubicBezTo>
                        <a:pt x="552" y="3452"/>
                        <a:pt x="780" y="2318"/>
                        <a:pt x="1082" y="1231"/>
                      </a:cubicBezTo>
                      <a:cubicBezTo>
                        <a:pt x="1190" y="830"/>
                        <a:pt x="1310" y="436"/>
                        <a:pt x="1441" y="49"/>
                      </a:cubicBezTo>
                      <a:lnTo>
                        <a:pt x="1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017700" y="4043125"/>
                  <a:ext cx="46150" cy="252875"/>
                </a:xfrm>
                <a:custGeom>
                  <a:avLst/>
                  <a:gdLst/>
                  <a:ahLst/>
                  <a:cxnLst/>
                  <a:rect l="l" t="t" r="r" b="b"/>
                  <a:pathLst>
                    <a:path w="1846" h="10115" extrusionOk="0">
                      <a:moveTo>
                        <a:pt x="153" y="0"/>
                      </a:moveTo>
                      <a:lnTo>
                        <a:pt x="0" y="10"/>
                      </a:lnTo>
                      <a:cubicBezTo>
                        <a:pt x="213" y="3421"/>
                        <a:pt x="784" y="6821"/>
                        <a:pt x="1698" y="10115"/>
                      </a:cubicBezTo>
                      <a:lnTo>
                        <a:pt x="1846" y="10073"/>
                      </a:lnTo>
                      <a:cubicBezTo>
                        <a:pt x="934" y="6791"/>
                        <a:pt x="364" y="3402"/>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058400" y="4062200"/>
                  <a:ext cx="115800" cy="198900"/>
                </a:xfrm>
                <a:custGeom>
                  <a:avLst/>
                  <a:gdLst/>
                  <a:ahLst/>
                  <a:cxnLst/>
                  <a:rect l="l" t="t" r="r" b="b"/>
                  <a:pathLst>
                    <a:path w="4632" h="7956" extrusionOk="0">
                      <a:moveTo>
                        <a:pt x="4510" y="1"/>
                      </a:moveTo>
                      <a:cubicBezTo>
                        <a:pt x="2625" y="2400"/>
                        <a:pt x="1108" y="5057"/>
                        <a:pt x="1" y="7899"/>
                      </a:cubicBezTo>
                      <a:lnTo>
                        <a:pt x="144" y="7955"/>
                      </a:lnTo>
                      <a:cubicBezTo>
                        <a:pt x="1245" y="5127"/>
                        <a:pt x="2755" y="2482"/>
                        <a:pt x="4631" y="96"/>
                      </a:cubicBezTo>
                      <a:lnTo>
                        <a:pt x="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6064275" y="4165625"/>
                  <a:ext cx="117100" cy="164475"/>
                </a:xfrm>
                <a:custGeom>
                  <a:avLst/>
                  <a:gdLst/>
                  <a:ahLst/>
                  <a:cxnLst/>
                  <a:rect l="l" t="t" r="r" b="b"/>
                  <a:pathLst>
                    <a:path w="4684" h="6579" extrusionOk="0">
                      <a:moveTo>
                        <a:pt x="4565" y="0"/>
                      </a:moveTo>
                      <a:cubicBezTo>
                        <a:pt x="2893" y="2045"/>
                        <a:pt x="1357" y="4232"/>
                        <a:pt x="1" y="6500"/>
                      </a:cubicBezTo>
                      <a:lnTo>
                        <a:pt x="132" y="6578"/>
                      </a:lnTo>
                      <a:cubicBezTo>
                        <a:pt x="1484" y="4316"/>
                        <a:pt x="3016" y="2136"/>
                        <a:pt x="4684" y="98"/>
                      </a:cubicBezTo>
                      <a:lnTo>
                        <a:pt x="4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990000" y="4010925"/>
                  <a:ext cx="54950" cy="48775"/>
                </a:xfrm>
                <a:custGeom>
                  <a:avLst/>
                  <a:gdLst/>
                  <a:ahLst/>
                  <a:cxnLst/>
                  <a:rect l="l" t="t" r="r" b="b"/>
                  <a:pathLst>
                    <a:path w="2198" h="1951" extrusionOk="0">
                      <a:moveTo>
                        <a:pt x="1098" y="0"/>
                      </a:moveTo>
                      <a:cubicBezTo>
                        <a:pt x="885" y="0"/>
                        <a:pt x="672" y="69"/>
                        <a:pt x="493" y="212"/>
                      </a:cubicBezTo>
                      <a:cubicBezTo>
                        <a:pt x="71" y="546"/>
                        <a:pt x="0" y="1160"/>
                        <a:pt x="335" y="1582"/>
                      </a:cubicBezTo>
                      <a:cubicBezTo>
                        <a:pt x="528" y="1824"/>
                        <a:pt x="812" y="1950"/>
                        <a:pt x="1099" y="1950"/>
                      </a:cubicBezTo>
                      <a:cubicBezTo>
                        <a:pt x="1312" y="1950"/>
                        <a:pt x="1526" y="1881"/>
                        <a:pt x="1705" y="1738"/>
                      </a:cubicBezTo>
                      <a:cubicBezTo>
                        <a:pt x="2127" y="1404"/>
                        <a:pt x="2197" y="790"/>
                        <a:pt x="1863" y="368"/>
                      </a:cubicBezTo>
                      <a:cubicBezTo>
                        <a:pt x="1670" y="126"/>
                        <a:pt x="1385" y="0"/>
                        <a:pt x="1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064375" y="3997950"/>
                  <a:ext cx="54925" cy="48775"/>
                </a:xfrm>
                <a:custGeom>
                  <a:avLst/>
                  <a:gdLst/>
                  <a:ahLst/>
                  <a:cxnLst/>
                  <a:rect l="l" t="t" r="r" b="b"/>
                  <a:pathLst>
                    <a:path w="2197" h="1951" extrusionOk="0">
                      <a:moveTo>
                        <a:pt x="1097" y="0"/>
                      </a:moveTo>
                      <a:cubicBezTo>
                        <a:pt x="885" y="0"/>
                        <a:pt x="671" y="69"/>
                        <a:pt x="492" y="211"/>
                      </a:cubicBezTo>
                      <a:cubicBezTo>
                        <a:pt x="70" y="546"/>
                        <a:pt x="0" y="1159"/>
                        <a:pt x="335" y="1581"/>
                      </a:cubicBezTo>
                      <a:cubicBezTo>
                        <a:pt x="527" y="1824"/>
                        <a:pt x="811" y="1950"/>
                        <a:pt x="1099" y="1950"/>
                      </a:cubicBezTo>
                      <a:cubicBezTo>
                        <a:pt x="1311" y="1950"/>
                        <a:pt x="1525" y="1881"/>
                        <a:pt x="1705" y="1738"/>
                      </a:cubicBezTo>
                      <a:cubicBezTo>
                        <a:pt x="2127" y="1403"/>
                        <a:pt x="2196" y="790"/>
                        <a:pt x="1861" y="368"/>
                      </a:cubicBezTo>
                      <a:cubicBezTo>
                        <a:pt x="1669" y="126"/>
                        <a:pt x="1385" y="0"/>
                        <a:pt x="1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6146425" y="4038575"/>
                  <a:ext cx="54950" cy="48775"/>
                </a:xfrm>
                <a:custGeom>
                  <a:avLst/>
                  <a:gdLst/>
                  <a:ahLst/>
                  <a:cxnLst/>
                  <a:rect l="l" t="t" r="r" b="b"/>
                  <a:pathLst>
                    <a:path w="2198" h="1951" extrusionOk="0">
                      <a:moveTo>
                        <a:pt x="1099" y="0"/>
                      </a:moveTo>
                      <a:cubicBezTo>
                        <a:pt x="887" y="0"/>
                        <a:pt x="673" y="69"/>
                        <a:pt x="493" y="211"/>
                      </a:cubicBezTo>
                      <a:cubicBezTo>
                        <a:pt x="71" y="547"/>
                        <a:pt x="1" y="1161"/>
                        <a:pt x="336" y="1581"/>
                      </a:cubicBezTo>
                      <a:cubicBezTo>
                        <a:pt x="529" y="1824"/>
                        <a:pt x="814" y="1950"/>
                        <a:pt x="1101" y="1950"/>
                      </a:cubicBezTo>
                      <a:cubicBezTo>
                        <a:pt x="1313" y="1950"/>
                        <a:pt x="1527" y="1881"/>
                        <a:pt x="1706" y="1739"/>
                      </a:cubicBezTo>
                      <a:cubicBezTo>
                        <a:pt x="2127" y="1405"/>
                        <a:pt x="2198" y="790"/>
                        <a:pt x="1863" y="369"/>
                      </a:cubicBezTo>
                      <a:cubicBezTo>
                        <a:pt x="1671" y="127"/>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180050" y="4094325"/>
                  <a:ext cx="45875" cy="52075"/>
                </a:xfrm>
                <a:custGeom>
                  <a:avLst/>
                  <a:gdLst/>
                  <a:ahLst/>
                  <a:cxnLst/>
                  <a:rect l="l" t="t" r="r" b="b"/>
                  <a:pathLst>
                    <a:path w="1835" h="2083" extrusionOk="0">
                      <a:moveTo>
                        <a:pt x="1199" y="0"/>
                      </a:moveTo>
                      <a:cubicBezTo>
                        <a:pt x="967" y="0"/>
                        <a:pt x="733" y="76"/>
                        <a:pt x="536" y="232"/>
                      </a:cubicBezTo>
                      <a:cubicBezTo>
                        <a:pt x="83" y="594"/>
                        <a:pt x="0" y="1250"/>
                        <a:pt x="356" y="1697"/>
                      </a:cubicBezTo>
                      <a:cubicBezTo>
                        <a:pt x="558" y="1951"/>
                        <a:pt x="857" y="2083"/>
                        <a:pt x="1161" y="2083"/>
                      </a:cubicBezTo>
                      <a:cubicBezTo>
                        <a:pt x="1392" y="2083"/>
                        <a:pt x="1627" y="2007"/>
                        <a:pt x="1823" y="1851"/>
                      </a:cubicBezTo>
                      <a:cubicBezTo>
                        <a:pt x="1827" y="1848"/>
                        <a:pt x="1831" y="1844"/>
                        <a:pt x="1835" y="1841"/>
                      </a:cubicBezTo>
                      <a:lnTo>
                        <a:pt x="1835" y="217"/>
                      </a:lnTo>
                      <a:cubicBezTo>
                        <a:pt x="1651" y="74"/>
                        <a:pt x="1426"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159725" y="4154450"/>
                  <a:ext cx="59000" cy="52075"/>
                </a:xfrm>
                <a:custGeom>
                  <a:avLst/>
                  <a:gdLst/>
                  <a:ahLst/>
                  <a:cxnLst/>
                  <a:rect l="l" t="t" r="r" b="b"/>
                  <a:pathLst>
                    <a:path w="2360" h="2083" extrusionOk="0">
                      <a:moveTo>
                        <a:pt x="1199" y="1"/>
                      </a:moveTo>
                      <a:cubicBezTo>
                        <a:pt x="968" y="1"/>
                        <a:pt x="734" y="77"/>
                        <a:pt x="538" y="232"/>
                      </a:cubicBezTo>
                      <a:cubicBezTo>
                        <a:pt x="82" y="594"/>
                        <a:pt x="1" y="1250"/>
                        <a:pt x="356" y="1696"/>
                      </a:cubicBezTo>
                      <a:cubicBezTo>
                        <a:pt x="558" y="1951"/>
                        <a:pt x="858" y="2083"/>
                        <a:pt x="1162" y="2083"/>
                      </a:cubicBezTo>
                      <a:cubicBezTo>
                        <a:pt x="1393" y="2083"/>
                        <a:pt x="1627" y="2007"/>
                        <a:pt x="1824" y="1851"/>
                      </a:cubicBezTo>
                      <a:cubicBezTo>
                        <a:pt x="2278" y="1489"/>
                        <a:pt x="2360" y="834"/>
                        <a:pt x="2005" y="387"/>
                      </a:cubicBezTo>
                      <a:cubicBezTo>
                        <a:pt x="1803" y="133"/>
                        <a:pt x="1504"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6111375" y="4192850"/>
                  <a:ext cx="59000" cy="52100"/>
                </a:xfrm>
                <a:custGeom>
                  <a:avLst/>
                  <a:gdLst/>
                  <a:ahLst/>
                  <a:cxnLst/>
                  <a:rect l="l" t="t" r="r" b="b"/>
                  <a:pathLst>
                    <a:path w="2360" h="2084" extrusionOk="0">
                      <a:moveTo>
                        <a:pt x="1200" y="1"/>
                      </a:moveTo>
                      <a:cubicBezTo>
                        <a:pt x="968" y="1"/>
                        <a:pt x="734" y="77"/>
                        <a:pt x="538" y="233"/>
                      </a:cubicBezTo>
                      <a:cubicBezTo>
                        <a:pt x="82" y="595"/>
                        <a:pt x="1" y="1249"/>
                        <a:pt x="355" y="1697"/>
                      </a:cubicBezTo>
                      <a:cubicBezTo>
                        <a:pt x="558" y="1951"/>
                        <a:pt x="858" y="2083"/>
                        <a:pt x="1163" y="2083"/>
                      </a:cubicBezTo>
                      <a:cubicBezTo>
                        <a:pt x="1394" y="2083"/>
                        <a:pt x="1627" y="2007"/>
                        <a:pt x="1824" y="1852"/>
                      </a:cubicBezTo>
                      <a:cubicBezTo>
                        <a:pt x="2278" y="1490"/>
                        <a:pt x="2360" y="834"/>
                        <a:pt x="2005" y="388"/>
                      </a:cubicBezTo>
                      <a:lnTo>
                        <a:pt x="2005" y="387"/>
                      </a:lnTo>
                      <a:cubicBezTo>
                        <a:pt x="1803"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052475" y="4186100"/>
                  <a:ext cx="59000" cy="52100"/>
                </a:xfrm>
                <a:custGeom>
                  <a:avLst/>
                  <a:gdLst/>
                  <a:ahLst/>
                  <a:cxnLst/>
                  <a:rect l="l" t="t" r="r" b="b"/>
                  <a:pathLst>
                    <a:path w="2360" h="2084" extrusionOk="0">
                      <a:moveTo>
                        <a:pt x="1198" y="1"/>
                      </a:moveTo>
                      <a:cubicBezTo>
                        <a:pt x="967" y="1"/>
                        <a:pt x="733" y="77"/>
                        <a:pt x="537" y="232"/>
                      </a:cubicBezTo>
                      <a:cubicBezTo>
                        <a:pt x="82" y="594"/>
                        <a:pt x="1" y="1250"/>
                        <a:pt x="355" y="1697"/>
                      </a:cubicBezTo>
                      <a:cubicBezTo>
                        <a:pt x="557" y="1951"/>
                        <a:pt x="856" y="2083"/>
                        <a:pt x="1161" y="2083"/>
                      </a:cubicBezTo>
                      <a:cubicBezTo>
                        <a:pt x="1392" y="2083"/>
                        <a:pt x="1626" y="2007"/>
                        <a:pt x="1823" y="1851"/>
                      </a:cubicBezTo>
                      <a:cubicBezTo>
                        <a:pt x="2278" y="1489"/>
                        <a:pt x="2360" y="835"/>
                        <a:pt x="2005" y="387"/>
                      </a:cubicBezTo>
                      <a:cubicBezTo>
                        <a:pt x="1803" y="133"/>
                        <a:pt x="1503" y="1"/>
                        <a:pt x="1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057250" y="4253275"/>
                  <a:ext cx="59025" cy="52075"/>
                </a:xfrm>
                <a:custGeom>
                  <a:avLst/>
                  <a:gdLst/>
                  <a:ahLst/>
                  <a:cxnLst/>
                  <a:rect l="l" t="t" r="r" b="b"/>
                  <a:pathLst>
                    <a:path w="2361" h="2083" extrusionOk="0">
                      <a:moveTo>
                        <a:pt x="1200" y="1"/>
                      </a:moveTo>
                      <a:cubicBezTo>
                        <a:pt x="969" y="1"/>
                        <a:pt x="735" y="77"/>
                        <a:pt x="538" y="233"/>
                      </a:cubicBezTo>
                      <a:cubicBezTo>
                        <a:pt x="83" y="594"/>
                        <a:pt x="1" y="1250"/>
                        <a:pt x="356" y="1697"/>
                      </a:cubicBezTo>
                      <a:cubicBezTo>
                        <a:pt x="558" y="1951"/>
                        <a:pt x="858" y="2083"/>
                        <a:pt x="1163" y="2083"/>
                      </a:cubicBezTo>
                      <a:cubicBezTo>
                        <a:pt x="1394" y="2083"/>
                        <a:pt x="1627" y="2007"/>
                        <a:pt x="1823" y="1851"/>
                      </a:cubicBezTo>
                      <a:cubicBezTo>
                        <a:pt x="2279" y="1490"/>
                        <a:pt x="2360" y="834"/>
                        <a:pt x="2005" y="387"/>
                      </a:cubicBezTo>
                      <a:cubicBezTo>
                        <a:pt x="1804"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6000550" y="4227350"/>
                  <a:ext cx="59000" cy="52075"/>
                </a:xfrm>
                <a:custGeom>
                  <a:avLst/>
                  <a:gdLst/>
                  <a:ahLst/>
                  <a:cxnLst/>
                  <a:rect l="l" t="t" r="r" b="b"/>
                  <a:pathLst>
                    <a:path w="2360" h="2083" extrusionOk="0">
                      <a:moveTo>
                        <a:pt x="1199" y="1"/>
                      </a:moveTo>
                      <a:cubicBezTo>
                        <a:pt x="968" y="1"/>
                        <a:pt x="734" y="76"/>
                        <a:pt x="537" y="232"/>
                      </a:cubicBezTo>
                      <a:cubicBezTo>
                        <a:pt x="82" y="594"/>
                        <a:pt x="0" y="1249"/>
                        <a:pt x="356" y="1696"/>
                      </a:cubicBezTo>
                      <a:cubicBezTo>
                        <a:pt x="558" y="1951"/>
                        <a:pt x="857" y="2082"/>
                        <a:pt x="1162" y="2082"/>
                      </a:cubicBezTo>
                      <a:cubicBezTo>
                        <a:pt x="1393" y="2082"/>
                        <a:pt x="1627" y="2007"/>
                        <a:pt x="1823" y="1851"/>
                      </a:cubicBezTo>
                      <a:cubicBezTo>
                        <a:pt x="2279" y="1489"/>
                        <a:pt x="2360" y="833"/>
                        <a:pt x="2005" y="387"/>
                      </a:cubicBezTo>
                      <a:cubicBezTo>
                        <a:pt x="1803" y="132"/>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080475" y="4069175"/>
                  <a:ext cx="54950" cy="48775"/>
                </a:xfrm>
                <a:custGeom>
                  <a:avLst/>
                  <a:gdLst/>
                  <a:ahLst/>
                  <a:cxnLst/>
                  <a:rect l="l" t="t" r="r" b="b"/>
                  <a:pathLst>
                    <a:path w="2198" h="1951" extrusionOk="0">
                      <a:moveTo>
                        <a:pt x="1098" y="1"/>
                      </a:moveTo>
                      <a:cubicBezTo>
                        <a:pt x="885" y="1"/>
                        <a:pt x="672" y="70"/>
                        <a:pt x="492" y="212"/>
                      </a:cubicBezTo>
                      <a:cubicBezTo>
                        <a:pt x="71" y="547"/>
                        <a:pt x="1" y="1160"/>
                        <a:pt x="336" y="1582"/>
                      </a:cubicBezTo>
                      <a:cubicBezTo>
                        <a:pt x="528" y="1825"/>
                        <a:pt x="813" y="1951"/>
                        <a:pt x="1100" y="1951"/>
                      </a:cubicBezTo>
                      <a:cubicBezTo>
                        <a:pt x="1312" y="1951"/>
                        <a:pt x="1526" y="1882"/>
                        <a:pt x="1705" y="1740"/>
                      </a:cubicBezTo>
                      <a:cubicBezTo>
                        <a:pt x="2127" y="1404"/>
                        <a:pt x="2198" y="791"/>
                        <a:pt x="1862"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116350" y="4115400"/>
                  <a:ext cx="54950" cy="48775"/>
                </a:xfrm>
                <a:custGeom>
                  <a:avLst/>
                  <a:gdLst/>
                  <a:ahLst/>
                  <a:cxnLst/>
                  <a:rect l="l" t="t" r="r" b="b"/>
                  <a:pathLst>
                    <a:path w="2198" h="1951" extrusionOk="0">
                      <a:moveTo>
                        <a:pt x="1099" y="0"/>
                      </a:moveTo>
                      <a:cubicBezTo>
                        <a:pt x="886" y="0"/>
                        <a:pt x="672" y="69"/>
                        <a:pt x="492" y="212"/>
                      </a:cubicBezTo>
                      <a:cubicBezTo>
                        <a:pt x="71" y="547"/>
                        <a:pt x="1" y="1160"/>
                        <a:pt x="335" y="1582"/>
                      </a:cubicBezTo>
                      <a:cubicBezTo>
                        <a:pt x="528" y="1824"/>
                        <a:pt x="812" y="1950"/>
                        <a:pt x="1099" y="1950"/>
                      </a:cubicBezTo>
                      <a:cubicBezTo>
                        <a:pt x="1311" y="1950"/>
                        <a:pt x="1526" y="1881"/>
                        <a:pt x="1705" y="1739"/>
                      </a:cubicBezTo>
                      <a:cubicBezTo>
                        <a:pt x="2127" y="1404"/>
                        <a:pt x="2198" y="791"/>
                        <a:pt x="1862" y="369"/>
                      </a:cubicBezTo>
                      <a:cubicBezTo>
                        <a:pt x="1670" y="126"/>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6017300" y="4063325"/>
                  <a:ext cx="54950" cy="48775"/>
                </a:xfrm>
                <a:custGeom>
                  <a:avLst/>
                  <a:gdLst/>
                  <a:ahLst/>
                  <a:cxnLst/>
                  <a:rect l="l" t="t" r="r" b="b"/>
                  <a:pathLst>
                    <a:path w="2198" h="1951" extrusionOk="0">
                      <a:moveTo>
                        <a:pt x="1098" y="1"/>
                      </a:moveTo>
                      <a:cubicBezTo>
                        <a:pt x="886" y="1"/>
                        <a:pt x="672" y="70"/>
                        <a:pt x="493" y="212"/>
                      </a:cubicBezTo>
                      <a:cubicBezTo>
                        <a:pt x="71" y="547"/>
                        <a:pt x="1" y="1160"/>
                        <a:pt x="335" y="1582"/>
                      </a:cubicBezTo>
                      <a:cubicBezTo>
                        <a:pt x="528" y="1824"/>
                        <a:pt x="812" y="1951"/>
                        <a:pt x="1099" y="1951"/>
                      </a:cubicBezTo>
                      <a:cubicBezTo>
                        <a:pt x="1312" y="1951"/>
                        <a:pt x="1526" y="1881"/>
                        <a:pt x="1705" y="1739"/>
                      </a:cubicBezTo>
                      <a:cubicBezTo>
                        <a:pt x="2127" y="1404"/>
                        <a:pt x="2198" y="791"/>
                        <a:pt x="1863" y="369"/>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055550" y="4125075"/>
                  <a:ext cx="54950" cy="48775"/>
                </a:xfrm>
                <a:custGeom>
                  <a:avLst/>
                  <a:gdLst/>
                  <a:ahLst/>
                  <a:cxnLst/>
                  <a:rect l="l" t="t" r="r" b="b"/>
                  <a:pathLst>
                    <a:path w="2198" h="1951" extrusionOk="0">
                      <a:moveTo>
                        <a:pt x="1099" y="1"/>
                      </a:moveTo>
                      <a:cubicBezTo>
                        <a:pt x="887" y="1"/>
                        <a:pt x="673" y="70"/>
                        <a:pt x="493" y="212"/>
                      </a:cubicBezTo>
                      <a:cubicBezTo>
                        <a:pt x="71" y="547"/>
                        <a:pt x="1" y="1160"/>
                        <a:pt x="335" y="1582"/>
                      </a:cubicBezTo>
                      <a:cubicBezTo>
                        <a:pt x="528" y="1825"/>
                        <a:pt x="813" y="1951"/>
                        <a:pt x="1100" y="1951"/>
                      </a:cubicBezTo>
                      <a:cubicBezTo>
                        <a:pt x="1312" y="1951"/>
                        <a:pt x="1526" y="1882"/>
                        <a:pt x="1705" y="1739"/>
                      </a:cubicBezTo>
                      <a:cubicBezTo>
                        <a:pt x="2127" y="1404"/>
                        <a:pt x="2198" y="791"/>
                        <a:pt x="1863" y="369"/>
                      </a:cubicBezTo>
                      <a:cubicBezTo>
                        <a:pt x="1671" y="127"/>
                        <a:pt x="1386"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000350" y="4120350"/>
                  <a:ext cx="54950" cy="48800"/>
                </a:xfrm>
                <a:custGeom>
                  <a:avLst/>
                  <a:gdLst/>
                  <a:ahLst/>
                  <a:cxnLst/>
                  <a:rect l="l" t="t" r="r" b="b"/>
                  <a:pathLst>
                    <a:path w="2198" h="1952" extrusionOk="0">
                      <a:moveTo>
                        <a:pt x="1098" y="1"/>
                      </a:moveTo>
                      <a:cubicBezTo>
                        <a:pt x="886" y="1"/>
                        <a:pt x="672" y="70"/>
                        <a:pt x="493" y="213"/>
                      </a:cubicBezTo>
                      <a:cubicBezTo>
                        <a:pt x="71" y="548"/>
                        <a:pt x="0" y="1161"/>
                        <a:pt x="335" y="1583"/>
                      </a:cubicBezTo>
                      <a:cubicBezTo>
                        <a:pt x="528" y="1825"/>
                        <a:pt x="813" y="1951"/>
                        <a:pt x="1100" y="1951"/>
                      </a:cubicBezTo>
                      <a:cubicBezTo>
                        <a:pt x="1312" y="1951"/>
                        <a:pt x="1526" y="1882"/>
                        <a:pt x="1705" y="1740"/>
                      </a:cubicBezTo>
                      <a:cubicBezTo>
                        <a:pt x="2127" y="1405"/>
                        <a:pt x="2197" y="792"/>
                        <a:pt x="1863"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0" name="Google Shape;90;p2"/>
            <p:cNvGrpSpPr/>
            <p:nvPr/>
          </p:nvGrpSpPr>
          <p:grpSpPr>
            <a:xfrm rot="-1203691" flipH="1">
              <a:off x="7705373" y="4099137"/>
              <a:ext cx="524882" cy="1009731"/>
              <a:chOff x="1312300" y="3710025"/>
              <a:chExt cx="483225" cy="929675"/>
            </a:xfrm>
          </p:grpSpPr>
          <p:sp>
            <p:nvSpPr>
              <p:cNvPr id="91" name="Google Shape;91;p2"/>
              <p:cNvSpPr/>
              <p:nvPr/>
            </p:nvSpPr>
            <p:spPr>
              <a:xfrm>
                <a:off x="1312300" y="3710025"/>
                <a:ext cx="483225" cy="929675"/>
              </a:xfrm>
              <a:custGeom>
                <a:avLst/>
                <a:gdLst/>
                <a:ahLst/>
                <a:cxnLst/>
                <a:rect l="l" t="t" r="r" b="b"/>
                <a:pathLst>
                  <a:path w="19329" h="37187" extrusionOk="0">
                    <a:moveTo>
                      <a:pt x="1837" y="1"/>
                    </a:moveTo>
                    <a:lnTo>
                      <a:pt x="1837" y="1"/>
                    </a:lnTo>
                    <a:cubicBezTo>
                      <a:pt x="1372" y="1738"/>
                      <a:pt x="1855" y="3595"/>
                      <a:pt x="2583" y="5239"/>
                    </a:cubicBezTo>
                    <a:cubicBezTo>
                      <a:pt x="3124" y="6460"/>
                      <a:pt x="3801" y="7621"/>
                      <a:pt x="4358" y="8832"/>
                    </a:cubicBezTo>
                    <a:cubicBezTo>
                      <a:pt x="5060" y="10820"/>
                      <a:pt x="5817" y="12783"/>
                      <a:pt x="6626" y="14722"/>
                    </a:cubicBezTo>
                    <a:cubicBezTo>
                      <a:pt x="4689" y="12214"/>
                      <a:pt x="2816" y="9588"/>
                      <a:pt x="0" y="8142"/>
                    </a:cubicBezTo>
                    <a:lnTo>
                      <a:pt x="0" y="8142"/>
                    </a:lnTo>
                    <a:cubicBezTo>
                      <a:pt x="721" y="10624"/>
                      <a:pt x="2564" y="12755"/>
                      <a:pt x="4917" y="13826"/>
                    </a:cubicBezTo>
                    <a:cubicBezTo>
                      <a:pt x="5522" y="14101"/>
                      <a:pt x="6188" y="14332"/>
                      <a:pt x="6654" y="14791"/>
                    </a:cubicBezTo>
                    <a:cubicBezTo>
                      <a:pt x="7309" y="16356"/>
                      <a:pt x="7998" y="17907"/>
                      <a:pt x="8721" y="19440"/>
                    </a:cubicBezTo>
                    <a:cubicBezTo>
                      <a:pt x="7794" y="18062"/>
                      <a:pt x="6665" y="16678"/>
                      <a:pt x="5342" y="15703"/>
                    </a:cubicBezTo>
                    <a:cubicBezTo>
                      <a:pt x="4071" y="14767"/>
                      <a:pt x="2538" y="14336"/>
                      <a:pt x="1025" y="13884"/>
                    </a:cubicBezTo>
                    <a:lnTo>
                      <a:pt x="1025" y="13884"/>
                    </a:lnTo>
                    <a:cubicBezTo>
                      <a:pt x="1188" y="15185"/>
                      <a:pt x="2050" y="16317"/>
                      <a:pt x="3117" y="17079"/>
                    </a:cubicBezTo>
                    <a:cubicBezTo>
                      <a:pt x="4183" y="17842"/>
                      <a:pt x="5441" y="18281"/>
                      <a:pt x="6693" y="18668"/>
                    </a:cubicBezTo>
                    <a:cubicBezTo>
                      <a:pt x="7443" y="18899"/>
                      <a:pt x="8224" y="19134"/>
                      <a:pt x="8816" y="19642"/>
                    </a:cubicBezTo>
                    <a:cubicBezTo>
                      <a:pt x="9049" y="20132"/>
                      <a:pt x="9284" y="20618"/>
                      <a:pt x="9524" y="21104"/>
                    </a:cubicBezTo>
                    <a:cubicBezTo>
                      <a:pt x="9520" y="21113"/>
                      <a:pt x="9518" y="21121"/>
                      <a:pt x="9515" y="21130"/>
                    </a:cubicBezTo>
                    <a:cubicBezTo>
                      <a:pt x="9518" y="21122"/>
                      <a:pt x="9521" y="21115"/>
                      <a:pt x="9526" y="21109"/>
                    </a:cubicBezTo>
                    <a:cubicBezTo>
                      <a:pt x="10016" y="22105"/>
                      <a:pt x="10520" y="23094"/>
                      <a:pt x="11040" y="24076"/>
                    </a:cubicBezTo>
                    <a:cubicBezTo>
                      <a:pt x="10005" y="22925"/>
                      <a:pt x="8804" y="21819"/>
                      <a:pt x="7483" y="21077"/>
                    </a:cubicBezTo>
                    <a:cubicBezTo>
                      <a:pt x="6107" y="20305"/>
                      <a:pt x="4532" y="20068"/>
                      <a:pt x="2975" y="19805"/>
                    </a:cubicBezTo>
                    <a:lnTo>
                      <a:pt x="2975" y="19805"/>
                    </a:lnTo>
                    <a:cubicBezTo>
                      <a:pt x="3296" y="21075"/>
                      <a:pt x="4293" y="22094"/>
                      <a:pt x="5444" y="22718"/>
                    </a:cubicBezTo>
                    <a:cubicBezTo>
                      <a:pt x="6596" y="23344"/>
                      <a:pt x="7900" y="23625"/>
                      <a:pt x="9190" y="23853"/>
                    </a:cubicBezTo>
                    <a:cubicBezTo>
                      <a:pt x="9893" y="23977"/>
                      <a:pt x="10623" y="24100"/>
                      <a:pt x="11238" y="24446"/>
                    </a:cubicBezTo>
                    <a:cubicBezTo>
                      <a:pt x="12034" y="25936"/>
                      <a:pt x="12863" y="27408"/>
                      <a:pt x="13726" y="28862"/>
                    </a:cubicBezTo>
                    <a:cubicBezTo>
                      <a:pt x="12332" y="28059"/>
                      <a:pt x="10769" y="27345"/>
                      <a:pt x="9212" y="27052"/>
                    </a:cubicBezTo>
                    <a:cubicBezTo>
                      <a:pt x="8738" y="26962"/>
                      <a:pt x="8261" y="26926"/>
                      <a:pt x="7784" y="26926"/>
                    </a:cubicBezTo>
                    <a:cubicBezTo>
                      <a:pt x="6702" y="26926"/>
                      <a:pt x="5616" y="27112"/>
                      <a:pt x="4534" y="27285"/>
                    </a:cubicBezTo>
                    <a:cubicBezTo>
                      <a:pt x="5244" y="28386"/>
                      <a:pt x="6514" y="29033"/>
                      <a:pt x="7804" y="29257"/>
                    </a:cubicBezTo>
                    <a:cubicBezTo>
                      <a:pt x="8263" y="29337"/>
                      <a:pt x="8726" y="29369"/>
                      <a:pt x="9191" y="29369"/>
                    </a:cubicBezTo>
                    <a:cubicBezTo>
                      <a:pt x="10033" y="29369"/>
                      <a:pt x="10881" y="29262"/>
                      <a:pt x="11716" y="29136"/>
                    </a:cubicBezTo>
                    <a:cubicBezTo>
                      <a:pt x="12198" y="29063"/>
                      <a:pt x="12692" y="28986"/>
                      <a:pt x="13178" y="28986"/>
                    </a:cubicBezTo>
                    <a:cubicBezTo>
                      <a:pt x="13398" y="28986"/>
                      <a:pt x="13617" y="29002"/>
                      <a:pt x="13833" y="29042"/>
                    </a:cubicBezTo>
                    <a:cubicBezTo>
                      <a:pt x="15491" y="31824"/>
                      <a:pt x="17271" y="34542"/>
                      <a:pt x="19171" y="37186"/>
                    </a:cubicBezTo>
                    <a:lnTo>
                      <a:pt x="19328" y="37076"/>
                    </a:lnTo>
                    <a:lnTo>
                      <a:pt x="19327" y="37075"/>
                    </a:lnTo>
                    <a:cubicBezTo>
                      <a:pt x="17466" y="34485"/>
                      <a:pt x="15720" y="31825"/>
                      <a:pt x="14091" y="29103"/>
                    </a:cubicBezTo>
                    <a:lnTo>
                      <a:pt x="14091" y="29103"/>
                    </a:lnTo>
                    <a:cubicBezTo>
                      <a:pt x="14118" y="29110"/>
                      <a:pt x="14145" y="29115"/>
                      <a:pt x="14171" y="29124"/>
                    </a:cubicBezTo>
                    <a:cubicBezTo>
                      <a:pt x="14136" y="29102"/>
                      <a:pt x="14101" y="29082"/>
                      <a:pt x="14067" y="29061"/>
                    </a:cubicBezTo>
                    <a:cubicBezTo>
                      <a:pt x="13618" y="28310"/>
                      <a:pt x="13178" y="27552"/>
                      <a:pt x="12747" y="26791"/>
                    </a:cubicBezTo>
                    <a:cubicBezTo>
                      <a:pt x="13134" y="25175"/>
                      <a:pt x="13561" y="23758"/>
                      <a:pt x="13611" y="22088"/>
                    </a:cubicBezTo>
                    <a:cubicBezTo>
                      <a:pt x="13663" y="20379"/>
                      <a:pt x="13431" y="18553"/>
                      <a:pt x="12497" y="17121"/>
                    </a:cubicBezTo>
                    <a:cubicBezTo>
                      <a:pt x="11058" y="19583"/>
                      <a:pt x="10963" y="22779"/>
                      <a:pt x="12255" y="25321"/>
                    </a:cubicBezTo>
                    <a:cubicBezTo>
                      <a:pt x="12487" y="25779"/>
                      <a:pt x="12766" y="26264"/>
                      <a:pt x="12732" y="26766"/>
                    </a:cubicBezTo>
                    <a:cubicBezTo>
                      <a:pt x="11642" y="24840"/>
                      <a:pt x="10609" y="22885"/>
                      <a:pt x="9636" y="20900"/>
                    </a:cubicBezTo>
                    <a:cubicBezTo>
                      <a:pt x="10389" y="19485"/>
                      <a:pt x="11122" y="18246"/>
                      <a:pt x="11572" y="16687"/>
                    </a:cubicBezTo>
                    <a:cubicBezTo>
                      <a:pt x="12046" y="15045"/>
                      <a:pt x="12275" y="13219"/>
                      <a:pt x="11726" y="11600"/>
                    </a:cubicBezTo>
                    <a:lnTo>
                      <a:pt x="11726" y="11600"/>
                    </a:lnTo>
                    <a:cubicBezTo>
                      <a:pt x="9721" y="13627"/>
                      <a:pt x="8835" y="16699"/>
                      <a:pt x="9455" y="19482"/>
                    </a:cubicBezTo>
                    <a:cubicBezTo>
                      <a:pt x="9555" y="19927"/>
                      <a:pt x="9683" y="20399"/>
                      <a:pt x="9603" y="20833"/>
                    </a:cubicBezTo>
                    <a:cubicBezTo>
                      <a:pt x="7791" y="17135"/>
                      <a:pt x="6184" y="13337"/>
                      <a:pt x="4784" y="9450"/>
                    </a:cubicBezTo>
                    <a:cubicBezTo>
                      <a:pt x="4578" y="7876"/>
                      <a:pt x="4626" y="6512"/>
                      <a:pt x="4281" y="4881"/>
                    </a:cubicBezTo>
                    <a:cubicBezTo>
                      <a:pt x="3888" y="3024"/>
                      <a:pt x="3231" y="1287"/>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469600" y="3866450"/>
                <a:ext cx="86675" cy="265625"/>
              </a:xfrm>
              <a:custGeom>
                <a:avLst/>
                <a:gdLst/>
                <a:ahLst/>
                <a:cxnLst/>
                <a:rect l="l" t="t" r="r" b="b"/>
                <a:pathLst>
                  <a:path w="3467" h="10625" extrusionOk="0">
                    <a:moveTo>
                      <a:pt x="2868" y="1"/>
                    </a:moveTo>
                    <a:cubicBezTo>
                      <a:pt x="557" y="2950"/>
                      <a:pt x="0" y="7177"/>
                      <a:pt x="1471" y="10624"/>
                    </a:cubicBezTo>
                    <a:cubicBezTo>
                      <a:pt x="1307" y="8802"/>
                      <a:pt x="2528" y="7276"/>
                      <a:pt x="2970" y="5502"/>
                    </a:cubicBezTo>
                    <a:cubicBezTo>
                      <a:pt x="3416" y="3709"/>
                      <a:pt x="3467" y="1749"/>
                      <a:pt x="2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2"/>
            <p:cNvGrpSpPr/>
            <p:nvPr/>
          </p:nvGrpSpPr>
          <p:grpSpPr>
            <a:xfrm>
              <a:off x="1853252" y="4737121"/>
              <a:ext cx="347840" cy="328582"/>
              <a:chOff x="6615475" y="2334725"/>
              <a:chExt cx="233450" cy="220525"/>
            </a:xfrm>
          </p:grpSpPr>
          <p:sp>
            <p:nvSpPr>
              <p:cNvPr id="94" name="Google Shape;94;p2"/>
              <p:cNvSpPr/>
              <p:nvPr/>
            </p:nvSpPr>
            <p:spPr>
              <a:xfrm>
                <a:off x="6670550" y="2334725"/>
                <a:ext cx="66150" cy="109650"/>
              </a:xfrm>
              <a:custGeom>
                <a:avLst/>
                <a:gdLst/>
                <a:ahLst/>
                <a:cxnLst/>
                <a:rect l="l" t="t" r="r" b="b"/>
                <a:pathLst>
                  <a:path w="2646" h="4386" extrusionOk="0">
                    <a:moveTo>
                      <a:pt x="431" y="0"/>
                    </a:moveTo>
                    <a:cubicBezTo>
                      <a:pt x="382" y="0"/>
                      <a:pt x="332" y="10"/>
                      <a:pt x="284" y="31"/>
                    </a:cubicBezTo>
                    <a:cubicBezTo>
                      <a:pt x="58" y="129"/>
                      <a:pt x="1" y="424"/>
                      <a:pt x="14" y="671"/>
                    </a:cubicBezTo>
                    <a:cubicBezTo>
                      <a:pt x="32" y="1002"/>
                      <a:pt x="121" y="1327"/>
                      <a:pt x="238" y="1639"/>
                    </a:cubicBezTo>
                    <a:cubicBezTo>
                      <a:pt x="440" y="2186"/>
                      <a:pt x="728" y="2702"/>
                      <a:pt x="1084" y="3165"/>
                    </a:cubicBezTo>
                    <a:cubicBezTo>
                      <a:pt x="1334" y="3489"/>
                      <a:pt x="1914" y="4288"/>
                      <a:pt x="2342" y="4378"/>
                    </a:cubicBezTo>
                    <a:cubicBezTo>
                      <a:pt x="2366" y="4383"/>
                      <a:pt x="2387" y="4385"/>
                      <a:pt x="2406" y="4385"/>
                    </a:cubicBezTo>
                    <a:cubicBezTo>
                      <a:pt x="2645" y="4385"/>
                      <a:pt x="2472" y="3996"/>
                      <a:pt x="2419" y="3794"/>
                    </a:cubicBezTo>
                    <a:cubicBezTo>
                      <a:pt x="2331" y="3456"/>
                      <a:pt x="2231" y="3121"/>
                      <a:pt x="2119" y="2790"/>
                    </a:cubicBezTo>
                    <a:cubicBezTo>
                      <a:pt x="1909" y="2170"/>
                      <a:pt x="1658" y="1563"/>
                      <a:pt x="1368" y="976"/>
                    </a:cubicBezTo>
                    <a:cubicBezTo>
                      <a:pt x="1244" y="726"/>
                      <a:pt x="1111" y="476"/>
                      <a:pt x="925" y="269"/>
                    </a:cubicBezTo>
                    <a:cubicBezTo>
                      <a:pt x="798" y="126"/>
                      <a:pt x="613" y="0"/>
                      <a:pt x="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723975" y="2335150"/>
                <a:ext cx="70525" cy="108050"/>
              </a:xfrm>
              <a:custGeom>
                <a:avLst/>
                <a:gdLst/>
                <a:ahLst/>
                <a:cxnLst/>
                <a:rect l="l" t="t" r="r" b="b"/>
                <a:pathLst>
                  <a:path w="2821" h="4322" extrusionOk="0">
                    <a:moveTo>
                      <a:pt x="2395" y="0"/>
                    </a:moveTo>
                    <a:cubicBezTo>
                      <a:pt x="2230" y="0"/>
                      <a:pt x="2054" y="90"/>
                      <a:pt x="1917" y="195"/>
                    </a:cubicBezTo>
                    <a:cubicBezTo>
                      <a:pt x="1653" y="396"/>
                      <a:pt x="1435" y="654"/>
                      <a:pt x="1243" y="925"/>
                    </a:cubicBezTo>
                    <a:lnTo>
                      <a:pt x="1244" y="925"/>
                    </a:lnTo>
                    <a:cubicBezTo>
                      <a:pt x="906" y="1402"/>
                      <a:pt x="643" y="1930"/>
                      <a:pt x="460" y="2485"/>
                    </a:cubicBezTo>
                    <a:cubicBezTo>
                      <a:pt x="334" y="2873"/>
                      <a:pt x="0" y="3805"/>
                      <a:pt x="168" y="4207"/>
                    </a:cubicBezTo>
                    <a:cubicBezTo>
                      <a:pt x="202" y="4290"/>
                      <a:pt x="244" y="4322"/>
                      <a:pt x="290" y="4322"/>
                    </a:cubicBezTo>
                    <a:cubicBezTo>
                      <a:pt x="421" y="4322"/>
                      <a:pt x="584" y="4068"/>
                      <a:pt x="694" y="3942"/>
                    </a:cubicBezTo>
                    <a:cubicBezTo>
                      <a:pt x="924" y="3679"/>
                      <a:pt x="1144" y="3407"/>
                      <a:pt x="1353" y="3129"/>
                    </a:cubicBezTo>
                    <a:cubicBezTo>
                      <a:pt x="1747" y="2605"/>
                      <a:pt x="2107" y="2056"/>
                      <a:pt x="2428" y="1486"/>
                    </a:cubicBezTo>
                    <a:cubicBezTo>
                      <a:pt x="2564" y="1242"/>
                      <a:pt x="2696" y="992"/>
                      <a:pt x="2762" y="721"/>
                    </a:cubicBezTo>
                    <a:cubicBezTo>
                      <a:pt x="2821" y="484"/>
                      <a:pt x="2805" y="186"/>
                      <a:pt x="2598" y="56"/>
                    </a:cubicBezTo>
                    <a:cubicBezTo>
                      <a:pt x="2535" y="17"/>
                      <a:pt x="2466" y="0"/>
                      <a:pt x="2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6723050" y="2426000"/>
                <a:ext cx="125875" cy="39100"/>
              </a:xfrm>
              <a:custGeom>
                <a:avLst/>
                <a:gdLst/>
                <a:ahLst/>
                <a:cxnLst/>
                <a:rect l="l" t="t" r="r" b="b"/>
                <a:pathLst>
                  <a:path w="5035" h="1564" extrusionOk="0">
                    <a:moveTo>
                      <a:pt x="2193" y="1"/>
                    </a:moveTo>
                    <a:cubicBezTo>
                      <a:pt x="2117" y="1"/>
                      <a:pt x="2041" y="2"/>
                      <a:pt x="1966" y="5"/>
                    </a:cubicBezTo>
                    <a:cubicBezTo>
                      <a:pt x="1557" y="21"/>
                      <a:pt x="569" y="32"/>
                      <a:pt x="249" y="328"/>
                    </a:cubicBezTo>
                    <a:cubicBezTo>
                      <a:pt x="0" y="559"/>
                      <a:pt x="469" y="650"/>
                      <a:pt x="680" y="730"/>
                    </a:cubicBezTo>
                    <a:cubicBezTo>
                      <a:pt x="1006" y="853"/>
                      <a:pt x="1338" y="966"/>
                      <a:pt x="1672" y="1066"/>
                    </a:cubicBezTo>
                    <a:cubicBezTo>
                      <a:pt x="2299" y="1254"/>
                      <a:pt x="2939" y="1401"/>
                      <a:pt x="3586" y="1504"/>
                    </a:cubicBezTo>
                    <a:cubicBezTo>
                      <a:pt x="3789" y="1536"/>
                      <a:pt x="3994" y="1564"/>
                      <a:pt x="4199" y="1564"/>
                    </a:cubicBezTo>
                    <a:cubicBezTo>
                      <a:pt x="4272" y="1564"/>
                      <a:pt x="4346" y="1560"/>
                      <a:pt x="4419" y="1552"/>
                    </a:cubicBezTo>
                    <a:cubicBezTo>
                      <a:pt x="4662" y="1524"/>
                      <a:pt x="4935" y="1405"/>
                      <a:pt x="4985" y="1167"/>
                    </a:cubicBezTo>
                    <a:cubicBezTo>
                      <a:pt x="5035" y="925"/>
                      <a:pt x="4827" y="708"/>
                      <a:pt x="4619" y="576"/>
                    </a:cubicBezTo>
                    <a:cubicBezTo>
                      <a:pt x="4337" y="399"/>
                      <a:pt x="4021" y="284"/>
                      <a:pt x="3699" y="197"/>
                    </a:cubicBezTo>
                    <a:cubicBezTo>
                      <a:pt x="3208" y="66"/>
                      <a:pt x="2701" y="1"/>
                      <a:pt x="2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6725275" y="2436375"/>
                <a:ext cx="77825" cy="103150"/>
              </a:xfrm>
              <a:custGeom>
                <a:avLst/>
                <a:gdLst/>
                <a:ahLst/>
                <a:cxnLst/>
                <a:rect l="l" t="t" r="r" b="b"/>
                <a:pathLst>
                  <a:path w="3113" h="4126" extrusionOk="0">
                    <a:moveTo>
                      <a:pt x="287" y="0"/>
                    </a:moveTo>
                    <a:cubicBezTo>
                      <a:pt x="0" y="0"/>
                      <a:pt x="233" y="388"/>
                      <a:pt x="312" y="591"/>
                    </a:cubicBezTo>
                    <a:cubicBezTo>
                      <a:pt x="439" y="916"/>
                      <a:pt x="579" y="1236"/>
                      <a:pt x="729" y="1552"/>
                    </a:cubicBezTo>
                    <a:cubicBezTo>
                      <a:pt x="1010" y="2143"/>
                      <a:pt x="1332" y="2716"/>
                      <a:pt x="1690" y="3264"/>
                    </a:cubicBezTo>
                    <a:cubicBezTo>
                      <a:pt x="1842" y="3498"/>
                      <a:pt x="2003" y="3730"/>
                      <a:pt x="2212" y="3915"/>
                    </a:cubicBezTo>
                    <a:cubicBezTo>
                      <a:pt x="2344" y="4030"/>
                      <a:pt x="2520" y="4126"/>
                      <a:pt x="2687" y="4126"/>
                    </a:cubicBezTo>
                    <a:cubicBezTo>
                      <a:pt x="2753" y="4126"/>
                      <a:pt x="2817" y="4111"/>
                      <a:pt x="2877" y="4076"/>
                    </a:cubicBezTo>
                    <a:cubicBezTo>
                      <a:pt x="3090" y="3950"/>
                      <a:pt x="3112" y="3652"/>
                      <a:pt x="3070" y="3408"/>
                    </a:cubicBezTo>
                    <a:cubicBezTo>
                      <a:pt x="3013" y="3081"/>
                      <a:pt x="2885" y="2769"/>
                      <a:pt x="2734" y="2473"/>
                    </a:cubicBezTo>
                    <a:cubicBezTo>
                      <a:pt x="2468" y="1953"/>
                      <a:pt x="2121" y="1475"/>
                      <a:pt x="1712" y="1057"/>
                    </a:cubicBezTo>
                    <a:cubicBezTo>
                      <a:pt x="1427" y="765"/>
                      <a:pt x="755" y="40"/>
                      <a:pt x="321" y="2"/>
                    </a:cubicBezTo>
                    <a:cubicBezTo>
                      <a:pt x="309" y="1"/>
                      <a:pt x="298"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677050" y="2441625"/>
                <a:ext cx="60175" cy="113625"/>
              </a:xfrm>
              <a:custGeom>
                <a:avLst/>
                <a:gdLst/>
                <a:ahLst/>
                <a:cxnLst/>
                <a:rect l="l" t="t" r="r" b="b"/>
                <a:pathLst>
                  <a:path w="2407" h="4545" extrusionOk="0">
                    <a:moveTo>
                      <a:pt x="2068" y="0"/>
                    </a:moveTo>
                    <a:cubicBezTo>
                      <a:pt x="1935" y="0"/>
                      <a:pt x="1797" y="285"/>
                      <a:pt x="1700" y="426"/>
                    </a:cubicBezTo>
                    <a:cubicBezTo>
                      <a:pt x="1504" y="715"/>
                      <a:pt x="1318" y="1011"/>
                      <a:pt x="1143" y="1313"/>
                    </a:cubicBezTo>
                    <a:cubicBezTo>
                      <a:pt x="814" y="1878"/>
                      <a:pt x="522" y="2467"/>
                      <a:pt x="271" y="3071"/>
                    </a:cubicBezTo>
                    <a:cubicBezTo>
                      <a:pt x="165" y="3329"/>
                      <a:pt x="64" y="3593"/>
                      <a:pt x="29" y="3870"/>
                    </a:cubicBezTo>
                    <a:cubicBezTo>
                      <a:pt x="0" y="4112"/>
                      <a:pt x="52" y="4406"/>
                      <a:pt x="272" y="4510"/>
                    </a:cubicBezTo>
                    <a:cubicBezTo>
                      <a:pt x="323" y="4534"/>
                      <a:pt x="376" y="4545"/>
                      <a:pt x="430" y="4545"/>
                    </a:cubicBezTo>
                    <a:cubicBezTo>
                      <a:pt x="610" y="4545"/>
                      <a:pt x="795" y="4425"/>
                      <a:pt x="931" y="4292"/>
                    </a:cubicBezTo>
                    <a:cubicBezTo>
                      <a:pt x="1170" y="4059"/>
                      <a:pt x="1356" y="3779"/>
                      <a:pt x="1515" y="3486"/>
                    </a:cubicBezTo>
                    <a:cubicBezTo>
                      <a:pt x="1793" y="2973"/>
                      <a:pt x="1991" y="2418"/>
                      <a:pt x="2107" y="1844"/>
                    </a:cubicBezTo>
                    <a:cubicBezTo>
                      <a:pt x="2186" y="1445"/>
                      <a:pt x="2407" y="480"/>
                      <a:pt x="2192" y="100"/>
                    </a:cubicBezTo>
                    <a:cubicBezTo>
                      <a:pt x="2152" y="29"/>
                      <a:pt x="2110" y="0"/>
                      <a:pt x="2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615475" y="2439800"/>
                <a:ext cx="122400" cy="37875"/>
              </a:xfrm>
              <a:custGeom>
                <a:avLst/>
                <a:gdLst/>
                <a:ahLst/>
                <a:cxnLst/>
                <a:rect l="l" t="t" r="r" b="b"/>
                <a:pathLst>
                  <a:path w="4896" h="1515" extrusionOk="0">
                    <a:moveTo>
                      <a:pt x="3854" y="1"/>
                    </a:moveTo>
                    <a:cubicBezTo>
                      <a:pt x="3634" y="1"/>
                      <a:pt x="3414" y="6"/>
                      <a:pt x="3194" y="15"/>
                    </a:cubicBezTo>
                    <a:cubicBezTo>
                      <a:pt x="2540" y="44"/>
                      <a:pt x="1888" y="115"/>
                      <a:pt x="1243" y="231"/>
                    </a:cubicBezTo>
                    <a:cubicBezTo>
                      <a:pt x="968" y="280"/>
                      <a:pt x="691" y="338"/>
                      <a:pt x="441" y="459"/>
                    </a:cubicBezTo>
                    <a:cubicBezTo>
                      <a:pt x="220" y="564"/>
                      <a:pt x="1" y="766"/>
                      <a:pt x="32" y="1009"/>
                    </a:cubicBezTo>
                    <a:cubicBezTo>
                      <a:pt x="65" y="1253"/>
                      <a:pt x="331" y="1390"/>
                      <a:pt x="572" y="1445"/>
                    </a:cubicBezTo>
                    <a:cubicBezTo>
                      <a:pt x="786" y="1495"/>
                      <a:pt x="1006" y="1514"/>
                      <a:pt x="1226" y="1514"/>
                    </a:cubicBezTo>
                    <a:cubicBezTo>
                      <a:pt x="1339" y="1514"/>
                      <a:pt x="1452" y="1509"/>
                      <a:pt x="1564" y="1501"/>
                    </a:cubicBezTo>
                    <a:cubicBezTo>
                      <a:pt x="2148" y="1459"/>
                      <a:pt x="2723" y="1325"/>
                      <a:pt x="3266" y="1113"/>
                    </a:cubicBezTo>
                    <a:cubicBezTo>
                      <a:pt x="3646" y="965"/>
                      <a:pt x="4576" y="629"/>
                      <a:pt x="4781" y="244"/>
                    </a:cubicBezTo>
                    <a:cubicBezTo>
                      <a:pt x="4895" y="30"/>
                      <a:pt x="4684" y="4"/>
                      <a:pt x="4472" y="4"/>
                    </a:cubicBezTo>
                    <a:cubicBezTo>
                      <a:pt x="4405" y="4"/>
                      <a:pt x="4337" y="6"/>
                      <a:pt x="4280" y="6"/>
                    </a:cubicBezTo>
                    <a:cubicBezTo>
                      <a:pt x="4267" y="6"/>
                      <a:pt x="4254" y="6"/>
                      <a:pt x="4242" y="6"/>
                    </a:cubicBezTo>
                    <a:cubicBezTo>
                      <a:pt x="4113" y="3"/>
                      <a:pt x="3983" y="1"/>
                      <a:pt x="3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6716875" y="2428425"/>
                <a:ext cx="26200" cy="26200"/>
              </a:xfrm>
              <a:custGeom>
                <a:avLst/>
                <a:gdLst/>
                <a:ahLst/>
                <a:cxnLst/>
                <a:rect l="l" t="t" r="r" b="b"/>
                <a:pathLst>
                  <a:path w="1048" h="1048" extrusionOk="0">
                    <a:moveTo>
                      <a:pt x="525" y="1"/>
                    </a:moveTo>
                    <a:cubicBezTo>
                      <a:pt x="236" y="1"/>
                      <a:pt x="1" y="235"/>
                      <a:pt x="1" y="523"/>
                    </a:cubicBezTo>
                    <a:cubicBezTo>
                      <a:pt x="1" y="813"/>
                      <a:pt x="236" y="1047"/>
                      <a:pt x="525" y="1047"/>
                    </a:cubicBezTo>
                    <a:cubicBezTo>
                      <a:pt x="814" y="1047"/>
                      <a:pt x="1047" y="813"/>
                      <a:pt x="1047" y="523"/>
                    </a:cubicBezTo>
                    <a:cubicBezTo>
                      <a:pt x="1047" y="235"/>
                      <a:pt x="814" y="1"/>
                      <a:pt x="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2"/>
            <p:cNvGrpSpPr/>
            <p:nvPr/>
          </p:nvGrpSpPr>
          <p:grpSpPr>
            <a:xfrm>
              <a:off x="4198033" y="4451540"/>
              <a:ext cx="1352647" cy="691985"/>
              <a:chOff x="1853900" y="3941575"/>
              <a:chExt cx="1073700" cy="549325"/>
            </a:xfrm>
          </p:grpSpPr>
          <p:sp>
            <p:nvSpPr>
              <p:cNvPr id="102" name="Google Shape;102;p2"/>
              <p:cNvSpPr/>
              <p:nvPr/>
            </p:nvSpPr>
            <p:spPr>
              <a:xfrm>
                <a:off x="2241450" y="3944900"/>
                <a:ext cx="153425" cy="541150"/>
              </a:xfrm>
              <a:custGeom>
                <a:avLst/>
                <a:gdLst/>
                <a:ahLst/>
                <a:cxnLst/>
                <a:rect l="l" t="t" r="r" b="b"/>
                <a:pathLst>
                  <a:path w="6137" h="21646" extrusionOk="0">
                    <a:moveTo>
                      <a:pt x="2374" y="1"/>
                    </a:moveTo>
                    <a:cubicBezTo>
                      <a:pt x="2296" y="1"/>
                      <a:pt x="2219" y="32"/>
                      <a:pt x="2140" y="96"/>
                    </a:cubicBezTo>
                    <a:cubicBezTo>
                      <a:pt x="1" y="1862"/>
                      <a:pt x="6136" y="21646"/>
                      <a:pt x="6136" y="21646"/>
                    </a:cubicBezTo>
                    <a:cubicBezTo>
                      <a:pt x="6136" y="21646"/>
                      <a:pt x="4414" y="1"/>
                      <a:pt x="2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375450" y="3941575"/>
                <a:ext cx="121275" cy="547150"/>
              </a:xfrm>
              <a:custGeom>
                <a:avLst/>
                <a:gdLst/>
                <a:ahLst/>
                <a:cxnLst/>
                <a:rect l="l" t="t" r="r" b="b"/>
                <a:pathLst>
                  <a:path w="4851" h="21886" extrusionOk="0">
                    <a:moveTo>
                      <a:pt x="2701" y="1"/>
                    </a:moveTo>
                    <a:cubicBezTo>
                      <a:pt x="2648" y="1"/>
                      <a:pt x="2590" y="14"/>
                      <a:pt x="2529" y="42"/>
                    </a:cubicBezTo>
                    <a:cubicBezTo>
                      <a:pt x="1" y="1186"/>
                      <a:pt x="748" y="21885"/>
                      <a:pt x="748" y="21885"/>
                    </a:cubicBezTo>
                    <a:cubicBezTo>
                      <a:pt x="748" y="21885"/>
                      <a:pt x="4850" y="1"/>
                      <a:pt x="2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988675" y="4102925"/>
                <a:ext cx="411675" cy="387975"/>
              </a:xfrm>
              <a:custGeom>
                <a:avLst/>
                <a:gdLst/>
                <a:ahLst/>
                <a:cxnLst/>
                <a:rect l="l" t="t" r="r" b="b"/>
                <a:pathLst>
                  <a:path w="16467" h="15519" extrusionOk="0">
                    <a:moveTo>
                      <a:pt x="1070" y="0"/>
                    </a:moveTo>
                    <a:cubicBezTo>
                      <a:pt x="892" y="0"/>
                      <a:pt x="772" y="87"/>
                      <a:pt x="722" y="273"/>
                    </a:cubicBezTo>
                    <a:cubicBezTo>
                      <a:pt x="0" y="2953"/>
                      <a:pt x="16467" y="15518"/>
                      <a:pt x="16467" y="15518"/>
                    </a:cubicBezTo>
                    <a:cubicBezTo>
                      <a:pt x="16467" y="15518"/>
                      <a:pt x="3461"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894475" y="4257625"/>
                <a:ext cx="504200" cy="227025"/>
              </a:xfrm>
              <a:custGeom>
                <a:avLst/>
                <a:gdLst/>
                <a:ahLst/>
                <a:cxnLst/>
                <a:rect l="l" t="t" r="r" b="b"/>
                <a:pathLst>
                  <a:path w="20168" h="9081" extrusionOk="0">
                    <a:moveTo>
                      <a:pt x="612" y="0"/>
                    </a:moveTo>
                    <a:cubicBezTo>
                      <a:pt x="211" y="0"/>
                      <a:pt x="0" y="133"/>
                      <a:pt x="30" y="431"/>
                    </a:cubicBezTo>
                    <a:cubicBezTo>
                      <a:pt x="309" y="3192"/>
                      <a:pt x="20167" y="9081"/>
                      <a:pt x="20167" y="9081"/>
                    </a:cubicBezTo>
                    <a:cubicBezTo>
                      <a:pt x="20167" y="9081"/>
                      <a:pt x="3922" y="0"/>
                      <a:pt x="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089850" y="4005900"/>
                <a:ext cx="305900" cy="481575"/>
              </a:xfrm>
              <a:custGeom>
                <a:avLst/>
                <a:gdLst/>
                <a:ahLst/>
                <a:cxnLst/>
                <a:rect l="l" t="t" r="r" b="b"/>
                <a:pathLst>
                  <a:path w="12236" h="19263" extrusionOk="0">
                    <a:moveTo>
                      <a:pt x="1741" y="1"/>
                    </a:moveTo>
                    <a:cubicBezTo>
                      <a:pt x="1624" y="1"/>
                      <a:pt x="1527" y="60"/>
                      <a:pt x="1451" y="183"/>
                    </a:cubicBezTo>
                    <a:cubicBezTo>
                      <a:pt x="0" y="2550"/>
                      <a:pt x="12236" y="19263"/>
                      <a:pt x="12236" y="19263"/>
                    </a:cubicBezTo>
                    <a:cubicBezTo>
                      <a:pt x="12236" y="19263"/>
                      <a:pt x="3852" y="1"/>
                      <a:pt x="1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853900" y="4389125"/>
                <a:ext cx="546175" cy="98525"/>
              </a:xfrm>
              <a:custGeom>
                <a:avLst/>
                <a:gdLst/>
                <a:ahLst/>
                <a:cxnLst/>
                <a:rect l="l" t="t" r="r" b="b"/>
                <a:pathLst>
                  <a:path w="21847" h="3941" extrusionOk="0">
                    <a:moveTo>
                      <a:pt x="1699" y="0"/>
                    </a:moveTo>
                    <a:cubicBezTo>
                      <a:pt x="600" y="0"/>
                      <a:pt x="0" y="193"/>
                      <a:pt x="176" y="665"/>
                    </a:cubicBezTo>
                    <a:cubicBezTo>
                      <a:pt x="1144" y="3266"/>
                      <a:pt x="21846" y="3941"/>
                      <a:pt x="21846" y="3941"/>
                    </a:cubicBezTo>
                    <a:cubicBezTo>
                      <a:pt x="21846" y="3941"/>
                      <a:pt x="6668" y="0"/>
                      <a:pt x="1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388750" y="4077525"/>
                <a:ext cx="391475" cy="411075"/>
              </a:xfrm>
              <a:custGeom>
                <a:avLst/>
                <a:gdLst/>
                <a:ahLst/>
                <a:cxnLst/>
                <a:rect l="l" t="t" r="r" b="b"/>
                <a:pathLst>
                  <a:path w="15659" h="16443" extrusionOk="0">
                    <a:moveTo>
                      <a:pt x="14440" y="1"/>
                    </a:moveTo>
                    <a:cubicBezTo>
                      <a:pt x="12132" y="1"/>
                      <a:pt x="0" y="16443"/>
                      <a:pt x="0" y="16443"/>
                    </a:cubicBezTo>
                    <a:cubicBezTo>
                      <a:pt x="0" y="16443"/>
                      <a:pt x="15658" y="2884"/>
                      <a:pt x="14773" y="253"/>
                    </a:cubicBezTo>
                    <a:cubicBezTo>
                      <a:pt x="14715" y="81"/>
                      <a:pt x="14602" y="1"/>
                      <a:pt x="14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390025" y="4225350"/>
                <a:ext cx="489400" cy="256925"/>
              </a:xfrm>
              <a:custGeom>
                <a:avLst/>
                <a:gdLst/>
                <a:ahLst/>
                <a:cxnLst/>
                <a:rect l="l" t="t" r="r" b="b"/>
                <a:pathLst>
                  <a:path w="19576" h="10277" extrusionOk="0">
                    <a:moveTo>
                      <a:pt x="19056" y="1"/>
                    </a:moveTo>
                    <a:cubicBezTo>
                      <a:pt x="15978" y="1"/>
                      <a:pt x="1" y="10277"/>
                      <a:pt x="1" y="10277"/>
                    </a:cubicBezTo>
                    <a:cubicBezTo>
                      <a:pt x="1" y="10277"/>
                      <a:pt x="19457" y="3172"/>
                      <a:pt x="19565" y="398"/>
                    </a:cubicBezTo>
                    <a:cubicBezTo>
                      <a:pt x="19576" y="124"/>
                      <a:pt x="19393" y="1"/>
                      <a:pt x="19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93125" y="3988050"/>
                <a:ext cx="279475" cy="496850"/>
              </a:xfrm>
              <a:custGeom>
                <a:avLst/>
                <a:gdLst/>
                <a:ahLst/>
                <a:cxnLst/>
                <a:rect l="l" t="t" r="r" b="b"/>
                <a:pathLst>
                  <a:path w="11179" h="19874" extrusionOk="0">
                    <a:moveTo>
                      <a:pt x="9305" y="1"/>
                    </a:moveTo>
                    <a:cubicBezTo>
                      <a:pt x="7225" y="1"/>
                      <a:pt x="1" y="19874"/>
                      <a:pt x="1" y="19874"/>
                    </a:cubicBezTo>
                    <a:cubicBezTo>
                      <a:pt x="1" y="19874"/>
                      <a:pt x="11179" y="2436"/>
                      <a:pt x="9585" y="165"/>
                    </a:cubicBezTo>
                    <a:cubicBezTo>
                      <a:pt x="9507" y="54"/>
                      <a:pt x="9413" y="1"/>
                      <a:pt x="9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388825" y="4355500"/>
                <a:ext cx="538775" cy="129850"/>
              </a:xfrm>
              <a:custGeom>
                <a:avLst/>
                <a:gdLst/>
                <a:ahLst/>
                <a:cxnLst/>
                <a:rect l="l" t="t" r="r" b="b"/>
                <a:pathLst>
                  <a:path w="21551" h="5194" extrusionOk="0">
                    <a:moveTo>
                      <a:pt x="20316" y="1"/>
                    </a:moveTo>
                    <a:cubicBezTo>
                      <a:pt x="15891" y="1"/>
                      <a:pt x="1" y="5194"/>
                      <a:pt x="1" y="5194"/>
                    </a:cubicBezTo>
                    <a:cubicBezTo>
                      <a:pt x="1" y="5194"/>
                      <a:pt x="20621" y="3241"/>
                      <a:pt x="21426" y="585"/>
                    </a:cubicBezTo>
                    <a:cubicBezTo>
                      <a:pt x="21551" y="174"/>
                      <a:pt x="21125" y="1"/>
                      <a:pt x="20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2" name="Google Shape;112;p2"/>
          <p:cNvSpPr txBox="1">
            <a:spLocks noGrp="1"/>
          </p:cNvSpPr>
          <p:nvPr>
            <p:ph type="ctrTitle"/>
          </p:nvPr>
        </p:nvSpPr>
        <p:spPr>
          <a:xfrm>
            <a:off x="713225" y="720246"/>
            <a:ext cx="4349700" cy="8676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4300">
                <a:latin typeface="Snippet"/>
                <a:ea typeface="Snippet"/>
                <a:cs typeface="Snippet"/>
                <a:sym typeface="Snippet"/>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US"/>
              <a:t>Click to edit Master title style</a:t>
            </a:r>
            <a:endParaRPr/>
          </a:p>
        </p:txBody>
      </p:sp>
      <p:sp>
        <p:nvSpPr>
          <p:cNvPr id="113" name="Google Shape;113;p2"/>
          <p:cNvSpPr txBox="1">
            <a:spLocks noGrp="1"/>
          </p:cNvSpPr>
          <p:nvPr>
            <p:ph type="subTitle" idx="1"/>
          </p:nvPr>
        </p:nvSpPr>
        <p:spPr>
          <a:xfrm>
            <a:off x="713225" y="2263388"/>
            <a:ext cx="43497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latin typeface="Snippet"/>
                <a:ea typeface="Snippet"/>
                <a:cs typeface="Snippet"/>
                <a:sym typeface="Snippe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US"/>
              <a:t>Click to edit Master subtitle style</a:t>
            </a:r>
            <a:endParaRPr/>
          </a:p>
        </p:txBody>
      </p:sp>
      <p:sp>
        <p:nvSpPr>
          <p:cNvPr id="114" name="Google Shape;114;p2"/>
          <p:cNvSpPr txBox="1">
            <a:spLocks noGrp="1"/>
          </p:cNvSpPr>
          <p:nvPr>
            <p:ph type="ctrTitle" idx="2"/>
          </p:nvPr>
        </p:nvSpPr>
        <p:spPr>
          <a:xfrm>
            <a:off x="713225" y="1404196"/>
            <a:ext cx="4349700" cy="8676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91919"/>
              </a:buClr>
              <a:buSzPts val="5200"/>
              <a:buNone/>
              <a:defRPr sz="4300">
                <a:latin typeface="Abril Fatface"/>
                <a:ea typeface="Abril Fatface"/>
                <a:cs typeface="Abril Fatface"/>
                <a:sym typeface="Abril Fatfac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r>
              <a:rPr lang="en-US"/>
              <a:t>Click to edit Master title style</a:t>
            </a:r>
            <a:endParaRPr/>
          </a:p>
        </p:txBody>
      </p:sp>
    </p:spTree>
    <p:extLst>
      <p:ext uri="{BB962C8B-B14F-4D97-AF65-F5344CB8AC3E}">
        <p14:creationId xmlns:p14="http://schemas.microsoft.com/office/powerpoint/2010/main" val="3401297445"/>
      </p:ext>
    </p:extLst>
  </p:cSld>
  <p:clrMapOvr>
    <a:masterClrMapping/>
  </p:clrMapOvr>
  <p:transition spd="slow"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
        <p:cNvGrpSpPr/>
        <p:nvPr/>
      </p:nvGrpSpPr>
      <p:grpSpPr>
        <a:xfrm>
          <a:off x="0" y="0"/>
          <a:ext cx="0" cy="0"/>
          <a:chOff x="0" y="0"/>
          <a:chExt cx="0" cy="0"/>
        </a:xfrm>
      </p:grpSpPr>
      <p:pic>
        <p:nvPicPr>
          <p:cNvPr id="58" name="Google Shape;58;p8"/>
          <p:cNvPicPr preferRelativeResize="0"/>
          <p:nvPr/>
        </p:nvPicPr>
        <p:blipFill>
          <a:blip r:embed="rId2">
            <a:alphaModFix/>
          </a:blip>
          <a:stretch>
            <a:fillRect/>
          </a:stretch>
        </p:blipFill>
        <p:spPr>
          <a:xfrm>
            <a:off x="1547725" y="279726"/>
            <a:ext cx="7202750" cy="4761100"/>
          </a:xfrm>
          <a:prstGeom prst="rect">
            <a:avLst/>
          </a:prstGeom>
          <a:noFill/>
          <a:ln>
            <a:noFill/>
          </a:ln>
        </p:spPr>
      </p:pic>
      <p:pic>
        <p:nvPicPr>
          <p:cNvPr id="59" name="Google Shape;59;p8"/>
          <p:cNvPicPr preferRelativeResize="0"/>
          <p:nvPr/>
        </p:nvPicPr>
        <p:blipFill>
          <a:blip r:embed="rId3">
            <a:alphaModFix/>
          </a:blip>
          <a:stretch>
            <a:fillRect/>
          </a:stretch>
        </p:blipFill>
        <p:spPr>
          <a:xfrm>
            <a:off x="-1675375" y="-2087025"/>
            <a:ext cx="5118251" cy="7026650"/>
          </a:xfrm>
          <a:prstGeom prst="rect">
            <a:avLst/>
          </a:prstGeom>
          <a:noFill/>
          <a:ln>
            <a:noFill/>
          </a:ln>
        </p:spPr>
      </p:pic>
      <p:pic>
        <p:nvPicPr>
          <p:cNvPr id="60" name="Google Shape;60;p8"/>
          <p:cNvPicPr preferRelativeResize="0"/>
          <p:nvPr/>
        </p:nvPicPr>
        <p:blipFill>
          <a:blip r:embed="rId4">
            <a:alphaModFix/>
          </a:blip>
          <a:stretch>
            <a:fillRect/>
          </a:stretch>
        </p:blipFill>
        <p:spPr>
          <a:xfrm rot="82552" flipH="1">
            <a:off x="6404751" y="-1171800"/>
            <a:ext cx="3000250" cy="2412800"/>
          </a:xfrm>
          <a:prstGeom prst="rect">
            <a:avLst/>
          </a:prstGeom>
          <a:noFill/>
          <a:ln>
            <a:noFill/>
          </a:ln>
        </p:spPr>
      </p:pic>
      <p:pic>
        <p:nvPicPr>
          <p:cNvPr id="61" name="Google Shape;61;p8"/>
          <p:cNvPicPr preferRelativeResize="0"/>
          <p:nvPr/>
        </p:nvPicPr>
        <p:blipFill>
          <a:blip r:embed="rId4">
            <a:alphaModFix/>
          </a:blip>
          <a:stretch>
            <a:fillRect/>
          </a:stretch>
        </p:blipFill>
        <p:spPr>
          <a:xfrm rot="5399998" flipH="1">
            <a:off x="6809510" y="3753075"/>
            <a:ext cx="3000250" cy="2412800"/>
          </a:xfrm>
          <a:prstGeom prst="rect">
            <a:avLst/>
          </a:prstGeom>
          <a:noFill/>
          <a:ln>
            <a:noFill/>
          </a:ln>
        </p:spPr>
      </p:pic>
      <p:sp>
        <p:nvSpPr>
          <p:cNvPr id="62" name="Google Shape;62;p8"/>
          <p:cNvSpPr txBox="1">
            <a:spLocks noGrp="1"/>
          </p:cNvSpPr>
          <p:nvPr>
            <p:ph type="title"/>
          </p:nvPr>
        </p:nvSpPr>
        <p:spPr>
          <a:xfrm>
            <a:off x="2568125" y="760350"/>
            <a:ext cx="5297100" cy="3555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6000"/>
              <a:buNone/>
              <a:defRPr sz="10000">
                <a:solidFill>
                  <a:schemeClr val="accent2"/>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5"/>
        <p:cNvGrpSpPr/>
        <p:nvPr/>
      </p:nvGrpSpPr>
      <p:grpSpPr>
        <a:xfrm>
          <a:off x="0" y="0"/>
          <a:ext cx="0" cy="0"/>
          <a:chOff x="0" y="0"/>
          <a:chExt cx="0" cy="0"/>
        </a:xfrm>
      </p:grpSpPr>
      <p:grpSp>
        <p:nvGrpSpPr>
          <p:cNvPr id="116" name="Google Shape;116;p3"/>
          <p:cNvGrpSpPr/>
          <p:nvPr/>
        </p:nvGrpSpPr>
        <p:grpSpPr>
          <a:xfrm>
            <a:off x="-366160" y="0"/>
            <a:ext cx="9510150" cy="5648568"/>
            <a:chOff x="-366110" y="0"/>
            <a:chExt cx="9510150" cy="5648568"/>
          </a:xfrm>
        </p:grpSpPr>
        <p:sp>
          <p:nvSpPr>
            <p:cNvPr id="117" name="Google Shape;117;p3"/>
            <p:cNvSpPr/>
            <p:nvPr/>
          </p:nvSpPr>
          <p:spPr>
            <a:xfrm>
              <a:off x="-143237" y="102962"/>
              <a:ext cx="1494655" cy="1494780"/>
            </a:xfrm>
            <a:custGeom>
              <a:avLst/>
              <a:gdLst/>
              <a:ahLst/>
              <a:cxnLst/>
              <a:rect l="l" t="t" r="r" b="b"/>
              <a:pathLst>
                <a:path w="9982" h="9983" extrusionOk="0">
                  <a:moveTo>
                    <a:pt x="4991" y="1"/>
                  </a:moveTo>
                  <a:cubicBezTo>
                    <a:pt x="2234" y="1"/>
                    <a:pt x="0" y="2235"/>
                    <a:pt x="0" y="4992"/>
                  </a:cubicBezTo>
                  <a:cubicBezTo>
                    <a:pt x="0" y="7748"/>
                    <a:pt x="2234" y="9982"/>
                    <a:pt x="4991" y="9982"/>
                  </a:cubicBezTo>
                  <a:cubicBezTo>
                    <a:pt x="7748" y="9982"/>
                    <a:pt x="9982" y="7748"/>
                    <a:pt x="9982" y="4992"/>
                  </a:cubicBezTo>
                  <a:cubicBezTo>
                    <a:pt x="9982" y="2235"/>
                    <a:pt x="7748" y="1"/>
                    <a:pt x="49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366110" y="1459287"/>
              <a:ext cx="1567619" cy="375001"/>
            </a:xfrm>
            <a:custGeom>
              <a:avLst/>
              <a:gdLst/>
              <a:ahLst/>
              <a:cxnLst/>
              <a:rect l="l" t="t" r="r" b="b"/>
              <a:pathLst>
                <a:path w="20425" h="4886" extrusionOk="0">
                  <a:moveTo>
                    <a:pt x="12664" y="1"/>
                  </a:moveTo>
                  <a:cubicBezTo>
                    <a:pt x="11339" y="1"/>
                    <a:pt x="10009" y="275"/>
                    <a:pt x="8789" y="793"/>
                  </a:cubicBezTo>
                  <a:cubicBezTo>
                    <a:pt x="7237" y="1452"/>
                    <a:pt x="5817" y="2528"/>
                    <a:pt x="5014" y="4009"/>
                  </a:cubicBezTo>
                  <a:cubicBezTo>
                    <a:pt x="4409" y="3635"/>
                    <a:pt x="3695" y="3439"/>
                    <a:pt x="2983" y="3439"/>
                  </a:cubicBezTo>
                  <a:cubicBezTo>
                    <a:pt x="2643" y="3439"/>
                    <a:pt x="2303" y="3484"/>
                    <a:pt x="1975" y="3575"/>
                  </a:cubicBezTo>
                  <a:cubicBezTo>
                    <a:pt x="1200" y="3790"/>
                    <a:pt x="502" y="4258"/>
                    <a:pt x="0" y="4885"/>
                  </a:cubicBezTo>
                  <a:lnTo>
                    <a:pt x="20425" y="4885"/>
                  </a:lnTo>
                  <a:cubicBezTo>
                    <a:pt x="19556" y="2862"/>
                    <a:pt x="17776" y="1262"/>
                    <a:pt x="15698" y="516"/>
                  </a:cubicBezTo>
                  <a:cubicBezTo>
                    <a:pt x="14726" y="167"/>
                    <a:pt x="13696" y="1"/>
                    <a:pt x="12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119;p3"/>
            <p:cNvGrpSpPr/>
            <p:nvPr/>
          </p:nvGrpSpPr>
          <p:grpSpPr>
            <a:xfrm>
              <a:off x="0" y="0"/>
              <a:ext cx="9144040" cy="5648568"/>
              <a:chOff x="0" y="0"/>
              <a:chExt cx="9144040" cy="5648568"/>
            </a:xfrm>
          </p:grpSpPr>
          <p:grpSp>
            <p:nvGrpSpPr>
              <p:cNvPr id="120" name="Google Shape;120;p3"/>
              <p:cNvGrpSpPr/>
              <p:nvPr/>
            </p:nvGrpSpPr>
            <p:grpSpPr>
              <a:xfrm>
                <a:off x="0" y="0"/>
                <a:ext cx="9144010" cy="1149259"/>
                <a:chOff x="0" y="0"/>
                <a:chExt cx="9144010" cy="1149259"/>
              </a:xfrm>
            </p:grpSpPr>
            <p:sp>
              <p:nvSpPr>
                <p:cNvPr id="121" name="Google Shape;121;p3"/>
                <p:cNvSpPr/>
                <p:nvPr/>
              </p:nvSpPr>
              <p:spPr>
                <a:xfrm>
                  <a:off x="0" y="0"/>
                  <a:ext cx="2230129" cy="1149259"/>
                </a:xfrm>
                <a:custGeom>
                  <a:avLst/>
                  <a:gdLst/>
                  <a:ahLst/>
                  <a:cxnLst/>
                  <a:rect l="l" t="t" r="r" b="b"/>
                  <a:pathLst>
                    <a:path w="29544" h="15225" extrusionOk="0">
                      <a:moveTo>
                        <a:pt x="0" y="0"/>
                      </a:moveTo>
                      <a:lnTo>
                        <a:pt x="0" y="15224"/>
                      </a:lnTo>
                      <a:cubicBezTo>
                        <a:pt x="2277" y="14714"/>
                        <a:pt x="4460" y="13542"/>
                        <a:pt x="5472" y="11485"/>
                      </a:cubicBezTo>
                      <a:cubicBezTo>
                        <a:pt x="6537" y="12714"/>
                        <a:pt x="8168" y="13386"/>
                        <a:pt x="9789" y="13386"/>
                      </a:cubicBezTo>
                      <a:cubicBezTo>
                        <a:pt x="10635" y="13386"/>
                        <a:pt x="11478" y="13203"/>
                        <a:pt x="12235" y="12821"/>
                      </a:cubicBezTo>
                      <a:cubicBezTo>
                        <a:pt x="14445" y="11707"/>
                        <a:pt x="15723" y="9002"/>
                        <a:pt x="15181" y="6588"/>
                      </a:cubicBezTo>
                      <a:lnTo>
                        <a:pt x="15181" y="6588"/>
                      </a:lnTo>
                      <a:cubicBezTo>
                        <a:pt x="16233" y="7090"/>
                        <a:pt x="17406" y="7385"/>
                        <a:pt x="18567" y="7385"/>
                      </a:cubicBezTo>
                      <a:cubicBezTo>
                        <a:pt x="19302" y="7385"/>
                        <a:pt x="20033" y="7267"/>
                        <a:pt x="20724" y="7007"/>
                      </a:cubicBezTo>
                      <a:cubicBezTo>
                        <a:pt x="22507" y="6337"/>
                        <a:pt x="23937" y="4625"/>
                        <a:pt x="23978" y="2720"/>
                      </a:cubicBezTo>
                      <a:cubicBezTo>
                        <a:pt x="24396" y="2848"/>
                        <a:pt x="24832" y="2909"/>
                        <a:pt x="25269" y="2909"/>
                      </a:cubicBezTo>
                      <a:cubicBezTo>
                        <a:pt x="25792" y="2909"/>
                        <a:pt x="26315" y="2821"/>
                        <a:pt x="26810" y="2650"/>
                      </a:cubicBezTo>
                      <a:cubicBezTo>
                        <a:pt x="26811" y="2649"/>
                        <a:pt x="26812" y="2649"/>
                        <a:pt x="26812" y="2649"/>
                      </a:cubicBezTo>
                      <a:cubicBezTo>
                        <a:pt x="26998" y="2584"/>
                        <a:pt x="27181" y="2508"/>
                        <a:pt x="27358" y="2420"/>
                      </a:cubicBezTo>
                      <a:cubicBezTo>
                        <a:pt x="27384" y="2407"/>
                        <a:pt x="27411" y="2394"/>
                        <a:pt x="27437" y="2382"/>
                      </a:cubicBezTo>
                      <a:cubicBezTo>
                        <a:pt x="27467" y="2364"/>
                        <a:pt x="27499" y="2347"/>
                        <a:pt x="27531" y="2330"/>
                      </a:cubicBezTo>
                      <a:cubicBezTo>
                        <a:pt x="27810" y="2177"/>
                        <a:pt x="28071" y="1994"/>
                        <a:pt x="28310" y="1784"/>
                      </a:cubicBezTo>
                      <a:cubicBezTo>
                        <a:pt x="28860" y="1303"/>
                        <a:pt x="29279" y="682"/>
                        <a:pt x="29543" y="1"/>
                      </a:cubicBezTo>
                      <a:lnTo>
                        <a:pt x="295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4945549" y="220249"/>
                  <a:ext cx="1232853" cy="294919"/>
                </a:xfrm>
                <a:custGeom>
                  <a:avLst/>
                  <a:gdLst/>
                  <a:ahLst/>
                  <a:cxnLst/>
                  <a:rect l="l" t="t" r="r" b="b"/>
                  <a:pathLst>
                    <a:path w="20425" h="4886" extrusionOk="0">
                      <a:moveTo>
                        <a:pt x="12664" y="1"/>
                      </a:moveTo>
                      <a:cubicBezTo>
                        <a:pt x="11339" y="1"/>
                        <a:pt x="10009" y="275"/>
                        <a:pt x="8789" y="793"/>
                      </a:cubicBezTo>
                      <a:cubicBezTo>
                        <a:pt x="7237" y="1452"/>
                        <a:pt x="5817" y="2528"/>
                        <a:pt x="5014" y="4009"/>
                      </a:cubicBezTo>
                      <a:cubicBezTo>
                        <a:pt x="4409" y="3635"/>
                        <a:pt x="3695" y="3439"/>
                        <a:pt x="2983" y="3439"/>
                      </a:cubicBezTo>
                      <a:cubicBezTo>
                        <a:pt x="2643" y="3439"/>
                        <a:pt x="2303" y="3484"/>
                        <a:pt x="1975" y="3575"/>
                      </a:cubicBezTo>
                      <a:cubicBezTo>
                        <a:pt x="1200" y="3790"/>
                        <a:pt x="502" y="4258"/>
                        <a:pt x="0" y="4885"/>
                      </a:cubicBezTo>
                      <a:lnTo>
                        <a:pt x="20425" y="4885"/>
                      </a:lnTo>
                      <a:cubicBezTo>
                        <a:pt x="19556" y="2862"/>
                        <a:pt x="17776" y="1262"/>
                        <a:pt x="15698" y="516"/>
                      </a:cubicBezTo>
                      <a:cubicBezTo>
                        <a:pt x="14726" y="167"/>
                        <a:pt x="13696" y="1"/>
                        <a:pt x="12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7178897" y="0"/>
                  <a:ext cx="1965113" cy="806687"/>
                </a:xfrm>
                <a:custGeom>
                  <a:avLst/>
                  <a:gdLst/>
                  <a:ahLst/>
                  <a:cxnLst/>
                  <a:rect l="l" t="t" r="r" b="b"/>
                  <a:pathLst>
                    <a:path w="40499" h="16625" extrusionOk="0">
                      <a:moveTo>
                        <a:pt x="1" y="1"/>
                      </a:moveTo>
                      <a:cubicBezTo>
                        <a:pt x="331" y="337"/>
                        <a:pt x="693" y="642"/>
                        <a:pt x="1079" y="910"/>
                      </a:cubicBezTo>
                      <a:cubicBezTo>
                        <a:pt x="1628" y="1290"/>
                        <a:pt x="2219" y="1598"/>
                        <a:pt x="2839" y="1836"/>
                      </a:cubicBezTo>
                      <a:cubicBezTo>
                        <a:pt x="3137" y="1953"/>
                        <a:pt x="3444" y="2053"/>
                        <a:pt x="3755" y="2136"/>
                      </a:cubicBezTo>
                      <a:lnTo>
                        <a:pt x="3904" y="2175"/>
                      </a:lnTo>
                      <a:cubicBezTo>
                        <a:pt x="4281" y="2269"/>
                        <a:pt x="4665" y="2341"/>
                        <a:pt x="5050" y="2388"/>
                      </a:cubicBezTo>
                      <a:cubicBezTo>
                        <a:pt x="5094" y="2395"/>
                        <a:pt x="5139" y="2401"/>
                        <a:pt x="5184" y="2404"/>
                      </a:cubicBezTo>
                      <a:cubicBezTo>
                        <a:pt x="5559" y="2447"/>
                        <a:pt x="5936" y="2468"/>
                        <a:pt x="6314" y="2468"/>
                      </a:cubicBezTo>
                      <a:cubicBezTo>
                        <a:pt x="6618" y="2468"/>
                        <a:pt x="6922" y="2455"/>
                        <a:pt x="7224" y="2428"/>
                      </a:cubicBezTo>
                      <a:cubicBezTo>
                        <a:pt x="7337" y="2418"/>
                        <a:pt x="7452" y="2407"/>
                        <a:pt x="7565" y="2407"/>
                      </a:cubicBezTo>
                      <a:cubicBezTo>
                        <a:pt x="7690" y="2407"/>
                        <a:pt x="7813" y="2420"/>
                        <a:pt x="7927" y="2463"/>
                      </a:cubicBezTo>
                      <a:cubicBezTo>
                        <a:pt x="7949" y="2471"/>
                        <a:pt x="7970" y="2480"/>
                        <a:pt x="7992" y="2490"/>
                      </a:cubicBezTo>
                      <a:cubicBezTo>
                        <a:pt x="8015" y="2501"/>
                        <a:pt x="8036" y="2514"/>
                        <a:pt x="8057" y="2526"/>
                      </a:cubicBezTo>
                      <a:cubicBezTo>
                        <a:pt x="8077" y="2539"/>
                        <a:pt x="8095" y="2553"/>
                        <a:pt x="8114" y="2566"/>
                      </a:cubicBezTo>
                      <a:cubicBezTo>
                        <a:pt x="8352" y="2750"/>
                        <a:pt x="8469" y="3073"/>
                        <a:pt x="8571" y="3366"/>
                      </a:cubicBezTo>
                      <a:cubicBezTo>
                        <a:pt x="9417" y="5828"/>
                        <a:pt x="10683" y="8186"/>
                        <a:pt x="12541" y="10006"/>
                      </a:cubicBezTo>
                      <a:cubicBezTo>
                        <a:pt x="14401" y="11826"/>
                        <a:pt x="16896" y="13073"/>
                        <a:pt x="19499" y="13116"/>
                      </a:cubicBezTo>
                      <a:cubicBezTo>
                        <a:pt x="19547" y="13117"/>
                        <a:pt x="19596" y="13117"/>
                        <a:pt x="19644" y="13117"/>
                      </a:cubicBezTo>
                      <a:cubicBezTo>
                        <a:pt x="20846" y="13117"/>
                        <a:pt x="22020" y="12870"/>
                        <a:pt x="23150" y="12462"/>
                      </a:cubicBezTo>
                      <a:cubicBezTo>
                        <a:pt x="23964" y="12169"/>
                        <a:pt x="24754" y="11791"/>
                        <a:pt x="25516" y="11363"/>
                      </a:cubicBezTo>
                      <a:cubicBezTo>
                        <a:pt x="25565" y="11334"/>
                        <a:pt x="25615" y="11307"/>
                        <a:pt x="25663" y="11278"/>
                      </a:cubicBezTo>
                      <a:cubicBezTo>
                        <a:pt x="26214" y="10964"/>
                        <a:pt x="26750" y="10623"/>
                        <a:pt x="27269" y="10268"/>
                      </a:cubicBezTo>
                      <a:cubicBezTo>
                        <a:pt x="27342" y="10447"/>
                        <a:pt x="27421" y="10621"/>
                        <a:pt x="27511" y="10791"/>
                      </a:cubicBezTo>
                      <a:cubicBezTo>
                        <a:pt x="27529" y="10830"/>
                        <a:pt x="27550" y="10869"/>
                        <a:pt x="27571" y="10907"/>
                      </a:cubicBezTo>
                      <a:cubicBezTo>
                        <a:pt x="27972" y="11648"/>
                        <a:pt x="28515" y="12298"/>
                        <a:pt x="29145" y="12867"/>
                      </a:cubicBezTo>
                      <a:cubicBezTo>
                        <a:pt x="30142" y="13770"/>
                        <a:pt x="31357" y="14475"/>
                        <a:pt x="32583" y="15035"/>
                      </a:cubicBezTo>
                      <a:cubicBezTo>
                        <a:pt x="34641" y="15974"/>
                        <a:pt x="36900" y="16625"/>
                        <a:pt x="39140" y="16625"/>
                      </a:cubicBezTo>
                      <a:cubicBezTo>
                        <a:pt x="39594" y="16625"/>
                        <a:pt x="40048" y="16598"/>
                        <a:pt x="40498" y="16542"/>
                      </a:cubicBezTo>
                      <a:lnTo>
                        <a:pt x="404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3"/>
              <p:cNvSpPr/>
              <p:nvPr/>
            </p:nvSpPr>
            <p:spPr>
              <a:xfrm>
                <a:off x="232725" y="233025"/>
                <a:ext cx="8695500" cy="4692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 name="Google Shape;125;p3"/>
              <p:cNvGrpSpPr/>
              <p:nvPr/>
            </p:nvGrpSpPr>
            <p:grpSpPr>
              <a:xfrm>
                <a:off x="0" y="3420926"/>
                <a:ext cx="9144040" cy="2227642"/>
                <a:chOff x="0" y="3420926"/>
                <a:chExt cx="9144040" cy="2227642"/>
              </a:xfrm>
            </p:grpSpPr>
            <p:sp>
              <p:nvSpPr>
                <p:cNvPr id="127" name="Google Shape;127;p3"/>
                <p:cNvSpPr/>
                <p:nvPr/>
              </p:nvSpPr>
              <p:spPr>
                <a:xfrm>
                  <a:off x="50" y="3420926"/>
                  <a:ext cx="9143944" cy="1722574"/>
                </a:xfrm>
                <a:custGeom>
                  <a:avLst/>
                  <a:gdLst/>
                  <a:ahLst/>
                  <a:cxnLst/>
                  <a:rect l="l" t="t" r="r" b="b"/>
                  <a:pathLst>
                    <a:path w="91756" h="31099" extrusionOk="0">
                      <a:moveTo>
                        <a:pt x="91755" y="1"/>
                      </a:moveTo>
                      <a:cubicBezTo>
                        <a:pt x="90380" y="264"/>
                        <a:pt x="89068" y="840"/>
                        <a:pt x="87981" y="1729"/>
                      </a:cubicBezTo>
                      <a:cubicBezTo>
                        <a:pt x="87047" y="875"/>
                        <a:pt x="85779" y="411"/>
                        <a:pt x="84515" y="411"/>
                      </a:cubicBezTo>
                      <a:cubicBezTo>
                        <a:pt x="83998" y="411"/>
                        <a:pt x="83481" y="489"/>
                        <a:pt x="82988" y="650"/>
                      </a:cubicBezTo>
                      <a:cubicBezTo>
                        <a:pt x="81293" y="1203"/>
                        <a:pt x="79947" y="2716"/>
                        <a:pt x="79595" y="4464"/>
                      </a:cubicBezTo>
                      <a:cubicBezTo>
                        <a:pt x="78679" y="3375"/>
                        <a:pt x="77256" y="2748"/>
                        <a:pt x="75838" y="2748"/>
                      </a:cubicBezTo>
                      <a:cubicBezTo>
                        <a:pt x="75451" y="2748"/>
                        <a:pt x="75065" y="2795"/>
                        <a:pt x="74689" y="2891"/>
                      </a:cubicBezTo>
                      <a:cubicBezTo>
                        <a:pt x="72935" y="3340"/>
                        <a:pt x="71501" y="4855"/>
                        <a:pt x="71147" y="6631"/>
                      </a:cubicBezTo>
                      <a:cubicBezTo>
                        <a:pt x="70222" y="6155"/>
                        <a:pt x="69183" y="5920"/>
                        <a:pt x="68143" y="5920"/>
                      </a:cubicBezTo>
                      <a:cubicBezTo>
                        <a:pt x="66845" y="5920"/>
                        <a:pt x="65545" y="6286"/>
                        <a:pt x="64464" y="7005"/>
                      </a:cubicBezTo>
                      <a:cubicBezTo>
                        <a:pt x="62516" y="8304"/>
                        <a:pt x="61354" y="10697"/>
                        <a:pt x="61541" y="13030"/>
                      </a:cubicBezTo>
                      <a:cubicBezTo>
                        <a:pt x="60777" y="12465"/>
                        <a:pt x="59852" y="12206"/>
                        <a:pt x="58916" y="12206"/>
                      </a:cubicBezTo>
                      <a:cubicBezTo>
                        <a:pt x="56922" y="12206"/>
                        <a:pt x="54876" y="13382"/>
                        <a:pt x="54208" y="15291"/>
                      </a:cubicBezTo>
                      <a:cubicBezTo>
                        <a:pt x="53119" y="14460"/>
                        <a:pt x="51768" y="14068"/>
                        <a:pt x="50407" y="14068"/>
                      </a:cubicBezTo>
                      <a:cubicBezTo>
                        <a:pt x="48163" y="14068"/>
                        <a:pt x="45891" y="15133"/>
                        <a:pt x="44707" y="17056"/>
                      </a:cubicBezTo>
                      <a:cubicBezTo>
                        <a:pt x="43223" y="15628"/>
                        <a:pt x="41165" y="14829"/>
                        <a:pt x="39108" y="14829"/>
                      </a:cubicBezTo>
                      <a:cubicBezTo>
                        <a:pt x="38618" y="14829"/>
                        <a:pt x="38128" y="14874"/>
                        <a:pt x="37646" y="14967"/>
                      </a:cubicBezTo>
                      <a:cubicBezTo>
                        <a:pt x="35143" y="15453"/>
                        <a:pt x="32920" y="17212"/>
                        <a:pt x="31875" y="19539"/>
                      </a:cubicBezTo>
                      <a:cubicBezTo>
                        <a:pt x="30976" y="18266"/>
                        <a:pt x="29421" y="17613"/>
                        <a:pt x="27872" y="17613"/>
                      </a:cubicBezTo>
                      <a:cubicBezTo>
                        <a:pt x="26496" y="17613"/>
                        <a:pt x="25125" y="18128"/>
                        <a:pt x="24224" y="19180"/>
                      </a:cubicBezTo>
                      <a:cubicBezTo>
                        <a:pt x="24170" y="17394"/>
                        <a:pt x="23045" y="15683"/>
                        <a:pt x="21429" y="14924"/>
                      </a:cubicBezTo>
                      <a:cubicBezTo>
                        <a:pt x="20794" y="14627"/>
                        <a:pt x="20095" y="14482"/>
                        <a:pt x="19395" y="14482"/>
                      </a:cubicBezTo>
                      <a:cubicBezTo>
                        <a:pt x="18312" y="14482"/>
                        <a:pt x="17225" y="14830"/>
                        <a:pt x="16371" y="15499"/>
                      </a:cubicBezTo>
                      <a:cubicBezTo>
                        <a:pt x="16237" y="13539"/>
                        <a:pt x="14856" y="11722"/>
                        <a:pt x="13003" y="11069"/>
                      </a:cubicBezTo>
                      <a:cubicBezTo>
                        <a:pt x="12481" y="10885"/>
                        <a:pt x="11929" y="10796"/>
                        <a:pt x="11377" y="10796"/>
                      </a:cubicBezTo>
                      <a:cubicBezTo>
                        <a:pt x="9972" y="10796"/>
                        <a:pt x="8559" y="11370"/>
                        <a:pt x="7602" y="12404"/>
                      </a:cubicBezTo>
                      <a:cubicBezTo>
                        <a:pt x="6199" y="11332"/>
                        <a:pt x="4437" y="10798"/>
                        <a:pt x="2675" y="10798"/>
                      </a:cubicBezTo>
                      <a:cubicBezTo>
                        <a:pt x="1768" y="10798"/>
                        <a:pt x="860" y="10939"/>
                        <a:pt x="1" y="11223"/>
                      </a:cubicBezTo>
                      <a:lnTo>
                        <a:pt x="1" y="31098"/>
                      </a:lnTo>
                      <a:lnTo>
                        <a:pt x="91755" y="31098"/>
                      </a:lnTo>
                      <a:lnTo>
                        <a:pt x="91755" y="1"/>
                      </a:lnTo>
                      <a:close/>
                    </a:path>
                  </a:pathLst>
                </a:custGeom>
                <a:solidFill>
                  <a:srgbClr val="00585B">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5859225" y="4106300"/>
                  <a:ext cx="3284815" cy="1037175"/>
                </a:xfrm>
                <a:custGeom>
                  <a:avLst/>
                  <a:gdLst/>
                  <a:ahLst/>
                  <a:cxnLst/>
                  <a:rect l="l" t="t" r="r" b="b"/>
                  <a:pathLst>
                    <a:path w="43437" h="23128" extrusionOk="0">
                      <a:moveTo>
                        <a:pt x="43435" y="0"/>
                      </a:moveTo>
                      <a:lnTo>
                        <a:pt x="43435" y="1"/>
                      </a:lnTo>
                      <a:lnTo>
                        <a:pt x="43435" y="1"/>
                      </a:lnTo>
                      <a:cubicBezTo>
                        <a:pt x="43436" y="1"/>
                        <a:pt x="43436" y="0"/>
                        <a:pt x="43437" y="0"/>
                      </a:cubicBezTo>
                      <a:close/>
                      <a:moveTo>
                        <a:pt x="43435" y="1"/>
                      </a:moveTo>
                      <a:lnTo>
                        <a:pt x="43435" y="1"/>
                      </a:lnTo>
                      <a:cubicBezTo>
                        <a:pt x="42858" y="381"/>
                        <a:pt x="42309" y="802"/>
                        <a:pt x="41794" y="1257"/>
                      </a:cubicBezTo>
                      <a:cubicBezTo>
                        <a:pt x="41478" y="1535"/>
                        <a:pt x="41174" y="1828"/>
                        <a:pt x="40884" y="2133"/>
                      </a:cubicBezTo>
                      <a:cubicBezTo>
                        <a:pt x="40270" y="2781"/>
                        <a:pt x="39718" y="3482"/>
                        <a:pt x="39240" y="4232"/>
                      </a:cubicBezTo>
                      <a:cubicBezTo>
                        <a:pt x="39215" y="4274"/>
                        <a:pt x="39186" y="4317"/>
                        <a:pt x="39162" y="4360"/>
                      </a:cubicBezTo>
                      <a:cubicBezTo>
                        <a:pt x="38895" y="4787"/>
                        <a:pt x="38654" y="5231"/>
                        <a:pt x="38440" y="5687"/>
                      </a:cubicBezTo>
                      <a:cubicBezTo>
                        <a:pt x="37209" y="4915"/>
                        <a:pt x="35770" y="4556"/>
                        <a:pt x="34315" y="4556"/>
                      </a:cubicBezTo>
                      <a:cubicBezTo>
                        <a:pt x="34028" y="4556"/>
                        <a:pt x="33740" y="4570"/>
                        <a:pt x="33454" y="4598"/>
                      </a:cubicBezTo>
                      <a:lnTo>
                        <a:pt x="33450" y="4598"/>
                      </a:lnTo>
                      <a:cubicBezTo>
                        <a:pt x="33297" y="4612"/>
                        <a:pt x="33143" y="4632"/>
                        <a:pt x="32990" y="4654"/>
                      </a:cubicBezTo>
                      <a:cubicBezTo>
                        <a:pt x="31467" y="4880"/>
                        <a:pt x="29990" y="5486"/>
                        <a:pt x="28779" y="6411"/>
                      </a:cubicBezTo>
                      <a:cubicBezTo>
                        <a:pt x="27737" y="7205"/>
                        <a:pt x="26886" y="8196"/>
                        <a:pt x="26228" y="9306"/>
                      </a:cubicBezTo>
                      <a:cubicBezTo>
                        <a:pt x="26193" y="9362"/>
                        <a:pt x="26159" y="9419"/>
                        <a:pt x="26128" y="9476"/>
                      </a:cubicBezTo>
                      <a:cubicBezTo>
                        <a:pt x="25128" y="11225"/>
                        <a:pt x="24594" y="13252"/>
                        <a:pt x="24539" y="15261"/>
                      </a:cubicBezTo>
                      <a:cubicBezTo>
                        <a:pt x="22972" y="14509"/>
                        <a:pt x="21233" y="14115"/>
                        <a:pt x="19490" y="14088"/>
                      </a:cubicBezTo>
                      <a:lnTo>
                        <a:pt x="19488" y="14088"/>
                      </a:lnTo>
                      <a:cubicBezTo>
                        <a:pt x="19418" y="14087"/>
                        <a:pt x="19348" y="14087"/>
                        <a:pt x="19278" y="14087"/>
                      </a:cubicBezTo>
                      <a:cubicBezTo>
                        <a:pt x="18558" y="14087"/>
                        <a:pt x="17838" y="14150"/>
                        <a:pt x="17129" y="14275"/>
                      </a:cubicBezTo>
                      <a:cubicBezTo>
                        <a:pt x="16820" y="14330"/>
                        <a:pt x="16513" y="14396"/>
                        <a:pt x="16210" y="14476"/>
                      </a:cubicBezTo>
                      <a:cubicBezTo>
                        <a:pt x="16166" y="14487"/>
                        <a:pt x="16123" y="14498"/>
                        <a:pt x="16079" y="14510"/>
                      </a:cubicBezTo>
                      <a:cubicBezTo>
                        <a:pt x="15739" y="14603"/>
                        <a:pt x="15401" y="14710"/>
                        <a:pt x="15071" y="14834"/>
                      </a:cubicBezTo>
                      <a:lnTo>
                        <a:pt x="15070" y="14834"/>
                      </a:lnTo>
                      <a:lnTo>
                        <a:pt x="15008" y="14858"/>
                      </a:lnTo>
                      <a:cubicBezTo>
                        <a:pt x="14595" y="15014"/>
                        <a:pt x="14193" y="15194"/>
                        <a:pt x="13804" y="15395"/>
                      </a:cubicBezTo>
                      <a:cubicBezTo>
                        <a:pt x="12747" y="15939"/>
                        <a:pt x="11779" y="16643"/>
                        <a:pt x="10931" y="17466"/>
                      </a:cubicBezTo>
                      <a:cubicBezTo>
                        <a:pt x="10772" y="17622"/>
                        <a:pt x="10616" y="17783"/>
                        <a:pt x="10465" y="17948"/>
                      </a:cubicBezTo>
                      <a:cubicBezTo>
                        <a:pt x="9524" y="18972"/>
                        <a:pt x="8767" y="20156"/>
                        <a:pt x="8253" y="21437"/>
                      </a:cubicBezTo>
                      <a:cubicBezTo>
                        <a:pt x="7422" y="21138"/>
                        <a:pt x="6545" y="20996"/>
                        <a:pt x="5666" y="20996"/>
                      </a:cubicBezTo>
                      <a:cubicBezTo>
                        <a:pt x="3605" y="20996"/>
                        <a:pt x="1530" y="21775"/>
                        <a:pt x="0" y="23128"/>
                      </a:cubicBezTo>
                      <a:lnTo>
                        <a:pt x="43435" y="23128"/>
                      </a:lnTo>
                      <a:lnTo>
                        <a:pt x="43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0" y="4002017"/>
                  <a:ext cx="3584678" cy="1141463"/>
                </a:xfrm>
                <a:custGeom>
                  <a:avLst/>
                  <a:gdLst/>
                  <a:ahLst/>
                  <a:cxnLst/>
                  <a:rect l="l" t="t" r="r" b="b"/>
                  <a:pathLst>
                    <a:path w="44580" h="19128" extrusionOk="0">
                      <a:moveTo>
                        <a:pt x="2451" y="1"/>
                      </a:moveTo>
                      <a:cubicBezTo>
                        <a:pt x="2213" y="1"/>
                        <a:pt x="1975" y="11"/>
                        <a:pt x="1739" y="33"/>
                      </a:cubicBezTo>
                      <a:cubicBezTo>
                        <a:pt x="1141" y="89"/>
                        <a:pt x="555" y="214"/>
                        <a:pt x="1" y="416"/>
                      </a:cubicBezTo>
                      <a:lnTo>
                        <a:pt x="1" y="19128"/>
                      </a:lnTo>
                      <a:lnTo>
                        <a:pt x="44579" y="19128"/>
                      </a:lnTo>
                      <a:cubicBezTo>
                        <a:pt x="43161" y="17423"/>
                        <a:pt x="41216" y="16155"/>
                        <a:pt x="39071" y="15590"/>
                      </a:cubicBezTo>
                      <a:cubicBezTo>
                        <a:pt x="38203" y="15361"/>
                        <a:pt x="37306" y="15249"/>
                        <a:pt x="36409" y="15249"/>
                      </a:cubicBezTo>
                      <a:cubicBezTo>
                        <a:pt x="35512" y="15249"/>
                        <a:pt x="34614" y="15361"/>
                        <a:pt x="33744" y="15580"/>
                      </a:cubicBezTo>
                      <a:cubicBezTo>
                        <a:pt x="32458" y="15902"/>
                        <a:pt x="31232" y="16458"/>
                        <a:pt x="30154" y="17228"/>
                      </a:cubicBezTo>
                      <a:cubicBezTo>
                        <a:pt x="30041" y="16737"/>
                        <a:pt x="29891" y="16256"/>
                        <a:pt x="29711" y="15788"/>
                      </a:cubicBezTo>
                      <a:cubicBezTo>
                        <a:pt x="29461" y="15137"/>
                        <a:pt x="29146" y="14514"/>
                        <a:pt x="28777" y="13922"/>
                      </a:cubicBezTo>
                      <a:cubicBezTo>
                        <a:pt x="28737" y="13854"/>
                        <a:pt x="28695" y="13789"/>
                        <a:pt x="28652" y="13723"/>
                      </a:cubicBezTo>
                      <a:cubicBezTo>
                        <a:pt x="27991" y="12709"/>
                        <a:pt x="27171" y="11800"/>
                        <a:pt x="26232" y="11039"/>
                      </a:cubicBezTo>
                      <a:cubicBezTo>
                        <a:pt x="25870" y="10745"/>
                        <a:pt x="25490" y="10475"/>
                        <a:pt x="25095" y="10228"/>
                      </a:cubicBezTo>
                      <a:cubicBezTo>
                        <a:pt x="24376" y="9779"/>
                        <a:pt x="23605" y="9414"/>
                        <a:pt x="22798" y="9145"/>
                      </a:cubicBezTo>
                      <a:cubicBezTo>
                        <a:pt x="21837" y="8825"/>
                        <a:pt x="20832" y="8648"/>
                        <a:pt x="19823" y="8607"/>
                      </a:cubicBezTo>
                      <a:cubicBezTo>
                        <a:pt x="19789" y="8606"/>
                        <a:pt x="19756" y="8605"/>
                        <a:pt x="19724" y="8605"/>
                      </a:cubicBezTo>
                      <a:cubicBezTo>
                        <a:pt x="19613" y="8600"/>
                        <a:pt x="19504" y="8598"/>
                        <a:pt x="19393" y="8598"/>
                      </a:cubicBezTo>
                      <a:cubicBezTo>
                        <a:pt x="19355" y="8598"/>
                        <a:pt x="19317" y="8598"/>
                        <a:pt x="19278" y="8599"/>
                      </a:cubicBezTo>
                      <a:lnTo>
                        <a:pt x="19277" y="8599"/>
                      </a:lnTo>
                      <a:cubicBezTo>
                        <a:pt x="18457" y="8605"/>
                        <a:pt x="17639" y="8699"/>
                        <a:pt x="16837" y="8877"/>
                      </a:cubicBezTo>
                      <a:cubicBezTo>
                        <a:pt x="15089" y="9266"/>
                        <a:pt x="13433" y="10059"/>
                        <a:pt x="12064" y="11218"/>
                      </a:cubicBezTo>
                      <a:cubicBezTo>
                        <a:pt x="11918" y="9982"/>
                        <a:pt x="11663" y="8734"/>
                        <a:pt x="11278" y="7539"/>
                      </a:cubicBezTo>
                      <a:cubicBezTo>
                        <a:pt x="10974" y="6596"/>
                        <a:pt x="10588" y="5687"/>
                        <a:pt x="10107" y="4839"/>
                      </a:cubicBezTo>
                      <a:cubicBezTo>
                        <a:pt x="9728" y="4166"/>
                        <a:pt x="9287" y="3533"/>
                        <a:pt x="8780" y="2955"/>
                      </a:cubicBezTo>
                      <a:cubicBezTo>
                        <a:pt x="8515" y="2650"/>
                        <a:pt x="8229" y="2361"/>
                        <a:pt x="7926" y="2090"/>
                      </a:cubicBezTo>
                      <a:cubicBezTo>
                        <a:pt x="7764" y="1946"/>
                        <a:pt x="7599" y="1808"/>
                        <a:pt x="7428" y="1674"/>
                      </a:cubicBezTo>
                      <a:cubicBezTo>
                        <a:pt x="6977" y="1325"/>
                        <a:pt x="6483" y="1027"/>
                        <a:pt x="5961" y="784"/>
                      </a:cubicBezTo>
                      <a:cubicBezTo>
                        <a:pt x="5669" y="647"/>
                        <a:pt x="5366" y="528"/>
                        <a:pt x="5058" y="425"/>
                      </a:cubicBezTo>
                      <a:cubicBezTo>
                        <a:pt x="4825" y="347"/>
                        <a:pt x="4588" y="281"/>
                        <a:pt x="4348" y="225"/>
                      </a:cubicBezTo>
                      <a:cubicBezTo>
                        <a:pt x="3723" y="77"/>
                        <a:pt x="3084" y="1"/>
                        <a:pt x="2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3"/>
                <p:cNvGrpSpPr/>
                <p:nvPr/>
              </p:nvGrpSpPr>
              <p:grpSpPr>
                <a:xfrm>
                  <a:off x="970560" y="4687815"/>
                  <a:ext cx="816429" cy="801744"/>
                  <a:chOff x="1516025" y="2774800"/>
                  <a:chExt cx="493400" cy="484525"/>
                </a:xfrm>
              </p:grpSpPr>
              <p:sp>
                <p:nvSpPr>
                  <p:cNvPr id="133" name="Google Shape;133;p3"/>
                  <p:cNvSpPr/>
                  <p:nvPr/>
                </p:nvSpPr>
                <p:spPr>
                  <a:xfrm>
                    <a:off x="1516025" y="2774800"/>
                    <a:ext cx="493400" cy="484525"/>
                  </a:xfrm>
                  <a:custGeom>
                    <a:avLst/>
                    <a:gdLst/>
                    <a:ahLst/>
                    <a:cxnLst/>
                    <a:rect l="l" t="t" r="r" b="b"/>
                    <a:pathLst>
                      <a:path w="19736" h="19381" extrusionOk="0">
                        <a:moveTo>
                          <a:pt x="9451" y="1"/>
                        </a:moveTo>
                        <a:cubicBezTo>
                          <a:pt x="7677" y="1"/>
                          <a:pt x="5903" y="250"/>
                          <a:pt x="4289" y="915"/>
                        </a:cubicBezTo>
                        <a:cubicBezTo>
                          <a:pt x="4438" y="1047"/>
                          <a:pt x="4570" y="1187"/>
                          <a:pt x="4672" y="1309"/>
                        </a:cubicBezTo>
                        <a:cubicBezTo>
                          <a:pt x="4854" y="1526"/>
                          <a:pt x="5009" y="1781"/>
                          <a:pt x="5037" y="2062"/>
                        </a:cubicBezTo>
                        <a:cubicBezTo>
                          <a:pt x="5065" y="2347"/>
                          <a:pt x="4941" y="2657"/>
                          <a:pt x="4689" y="2784"/>
                        </a:cubicBezTo>
                        <a:cubicBezTo>
                          <a:pt x="4582" y="2838"/>
                          <a:pt x="4463" y="2856"/>
                          <a:pt x="4343" y="2856"/>
                        </a:cubicBezTo>
                        <a:cubicBezTo>
                          <a:pt x="4297" y="2856"/>
                          <a:pt x="4251" y="2853"/>
                          <a:pt x="4206" y="2849"/>
                        </a:cubicBezTo>
                        <a:cubicBezTo>
                          <a:pt x="3549" y="2788"/>
                          <a:pt x="2938" y="2378"/>
                          <a:pt x="2623" y="1804"/>
                        </a:cubicBezTo>
                        <a:cubicBezTo>
                          <a:pt x="1334" y="2686"/>
                          <a:pt x="291" y="3982"/>
                          <a:pt x="156" y="5513"/>
                        </a:cubicBezTo>
                        <a:cubicBezTo>
                          <a:pt x="0" y="7292"/>
                          <a:pt x="1081" y="8938"/>
                          <a:pt x="2255" y="10283"/>
                        </a:cubicBezTo>
                        <a:cubicBezTo>
                          <a:pt x="2907" y="11028"/>
                          <a:pt x="3611" y="11740"/>
                          <a:pt x="4438" y="12280"/>
                        </a:cubicBezTo>
                        <a:cubicBezTo>
                          <a:pt x="5218" y="12789"/>
                          <a:pt x="5955" y="13220"/>
                          <a:pt x="6871" y="13380"/>
                        </a:cubicBezTo>
                        <a:cubicBezTo>
                          <a:pt x="6806" y="14998"/>
                          <a:pt x="7260" y="16681"/>
                          <a:pt x="8345" y="17879"/>
                        </a:cubicBezTo>
                        <a:cubicBezTo>
                          <a:pt x="9129" y="18747"/>
                          <a:pt x="10265" y="19314"/>
                          <a:pt x="11415" y="19380"/>
                        </a:cubicBezTo>
                        <a:cubicBezTo>
                          <a:pt x="11409" y="19275"/>
                          <a:pt x="11414" y="19170"/>
                          <a:pt x="11431" y="19067"/>
                        </a:cubicBezTo>
                        <a:cubicBezTo>
                          <a:pt x="11473" y="18819"/>
                          <a:pt x="11597" y="18591"/>
                          <a:pt x="11740" y="18386"/>
                        </a:cubicBezTo>
                        <a:cubicBezTo>
                          <a:pt x="11933" y="18113"/>
                          <a:pt x="12209" y="17851"/>
                          <a:pt x="12545" y="17851"/>
                        </a:cubicBezTo>
                        <a:cubicBezTo>
                          <a:pt x="12545" y="17851"/>
                          <a:pt x="12546" y="17851"/>
                          <a:pt x="12547" y="17851"/>
                        </a:cubicBezTo>
                        <a:cubicBezTo>
                          <a:pt x="12929" y="17852"/>
                          <a:pt x="13226" y="18203"/>
                          <a:pt x="13355" y="18564"/>
                        </a:cubicBezTo>
                        <a:cubicBezTo>
                          <a:pt x="13393" y="18670"/>
                          <a:pt x="13424" y="18789"/>
                          <a:pt x="13446" y="18917"/>
                        </a:cubicBezTo>
                        <a:cubicBezTo>
                          <a:pt x="14136" y="18541"/>
                          <a:pt x="14725" y="17974"/>
                          <a:pt x="15230" y="17363"/>
                        </a:cubicBezTo>
                        <a:cubicBezTo>
                          <a:pt x="16847" y="15409"/>
                          <a:pt x="17714" y="12988"/>
                          <a:pt x="18334" y="10504"/>
                        </a:cubicBezTo>
                        <a:cubicBezTo>
                          <a:pt x="17662" y="10244"/>
                          <a:pt x="16964" y="9750"/>
                          <a:pt x="16762" y="9478"/>
                        </a:cubicBezTo>
                        <a:cubicBezTo>
                          <a:pt x="16652" y="9329"/>
                          <a:pt x="16555" y="9165"/>
                          <a:pt x="16521" y="8984"/>
                        </a:cubicBezTo>
                        <a:cubicBezTo>
                          <a:pt x="16491" y="8801"/>
                          <a:pt x="16531" y="8596"/>
                          <a:pt x="16667" y="8470"/>
                        </a:cubicBezTo>
                        <a:cubicBezTo>
                          <a:pt x="16777" y="8368"/>
                          <a:pt x="16924" y="8331"/>
                          <a:pt x="17076" y="8331"/>
                        </a:cubicBezTo>
                        <a:cubicBezTo>
                          <a:pt x="17176" y="8331"/>
                          <a:pt x="17277" y="8347"/>
                          <a:pt x="17372" y="8370"/>
                        </a:cubicBezTo>
                        <a:cubicBezTo>
                          <a:pt x="17651" y="8439"/>
                          <a:pt x="18200" y="8631"/>
                          <a:pt x="18706" y="8900"/>
                        </a:cubicBezTo>
                        <a:cubicBezTo>
                          <a:pt x="18751" y="8686"/>
                          <a:pt x="18797" y="8473"/>
                          <a:pt x="18841" y="8260"/>
                        </a:cubicBezTo>
                        <a:cubicBezTo>
                          <a:pt x="19314" y="6001"/>
                          <a:pt x="19736" y="3711"/>
                          <a:pt x="19656" y="1405"/>
                        </a:cubicBezTo>
                        <a:cubicBezTo>
                          <a:pt x="19656" y="1401"/>
                          <a:pt x="19655" y="1397"/>
                          <a:pt x="19655" y="1393"/>
                        </a:cubicBezTo>
                        <a:cubicBezTo>
                          <a:pt x="17893" y="1173"/>
                          <a:pt x="16140" y="807"/>
                          <a:pt x="14382" y="504"/>
                        </a:cubicBezTo>
                        <a:cubicBezTo>
                          <a:pt x="14367" y="987"/>
                          <a:pt x="14289" y="1490"/>
                          <a:pt x="14274" y="1836"/>
                        </a:cubicBezTo>
                        <a:cubicBezTo>
                          <a:pt x="14255" y="2342"/>
                          <a:pt x="14227" y="2852"/>
                          <a:pt x="14089" y="3338"/>
                        </a:cubicBezTo>
                        <a:cubicBezTo>
                          <a:pt x="13999" y="3657"/>
                          <a:pt x="13772" y="4013"/>
                          <a:pt x="13457" y="4013"/>
                        </a:cubicBezTo>
                        <a:cubicBezTo>
                          <a:pt x="13436" y="4013"/>
                          <a:pt x="13414" y="4011"/>
                          <a:pt x="13392" y="4008"/>
                        </a:cubicBezTo>
                        <a:cubicBezTo>
                          <a:pt x="13075" y="3958"/>
                          <a:pt x="12937" y="3588"/>
                          <a:pt x="12875" y="3274"/>
                        </a:cubicBezTo>
                        <a:cubicBezTo>
                          <a:pt x="12681" y="2281"/>
                          <a:pt x="12664" y="1260"/>
                          <a:pt x="12757" y="250"/>
                        </a:cubicBezTo>
                        <a:cubicBezTo>
                          <a:pt x="12291" y="185"/>
                          <a:pt x="11822" y="130"/>
                          <a:pt x="11354" y="89"/>
                        </a:cubicBezTo>
                        <a:cubicBezTo>
                          <a:pt x="10724" y="33"/>
                          <a:pt x="10088" y="1"/>
                          <a:pt x="9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684975" y="2809225"/>
                    <a:ext cx="323025" cy="298000"/>
                  </a:xfrm>
                  <a:custGeom>
                    <a:avLst/>
                    <a:gdLst/>
                    <a:ahLst/>
                    <a:cxnLst/>
                    <a:rect l="l" t="t" r="r" b="b"/>
                    <a:pathLst>
                      <a:path w="12921" h="11920" fill="none" extrusionOk="0">
                        <a:moveTo>
                          <a:pt x="12921" y="0"/>
                        </a:moveTo>
                        <a:cubicBezTo>
                          <a:pt x="9244" y="4590"/>
                          <a:pt x="4872" y="8624"/>
                          <a:pt x="0" y="11919"/>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818250" y="3011250"/>
                    <a:ext cx="55300" cy="132925"/>
                  </a:xfrm>
                  <a:custGeom>
                    <a:avLst/>
                    <a:gdLst/>
                    <a:ahLst/>
                    <a:cxnLst/>
                    <a:rect l="l" t="t" r="r" b="b"/>
                    <a:pathLst>
                      <a:path w="2212" h="5317" fill="none" extrusionOk="0">
                        <a:moveTo>
                          <a:pt x="2162" y="3229"/>
                        </a:moveTo>
                        <a:cubicBezTo>
                          <a:pt x="2212" y="3678"/>
                          <a:pt x="2204" y="4145"/>
                          <a:pt x="2043" y="4568"/>
                        </a:cubicBezTo>
                        <a:cubicBezTo>
                          <a:pt x="1955" y="4794"/>
                          <a:pt x="1819" y="5011"/>
                          <a:pt x="1616" y="5145"/>
                        </a:cubicBezTo>
                        <a:cubicBezTo>
                          <a:pt x="1414" y="5279"/>
                          <a:pt x="1136" y="5317"/>
                          <a:pt x="925" y="5195"/>
                        </a:cubicBezTo>
                        <a:cubicBezTo>
                          <a:pt x="761" y="5101"/>
                          <a:pt x="659" y="4930"/>
                          <a:pt x="574" y="4763"/>
                        </a:cubicBezTo>
                        <a:cubicBezTo>
                          <a:pt x="280" y="4181"/>
                          <a:pt x="110" y="3538"/>
                          <a:pt x="71" y="2888"/>
                        </a:cubicBezTo>
                        <a:cubicBezTo>
                          <a:pt x="40" y="2399"/>
                          <a:pt x="0" y="1488"/>
                          <a:pt x="364" y="1100"/>
                        </a:cubicBezTo>
                        <a:cubicBezTo>
                          <a:pt x="1399" y="0"/>
                          <a:pt x="2100" y="2666"/>
                          <a:pt x="2162" y="3229"/>
                        </a:cubicBezTo>
                        <a:close/>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601900" y="2920600"/>
                    <a:ext cx="128500" cy="119525"/>
                  </a:xfrm>
                  <a:custGeom>
                    <a:avLst/>
                    <a:gdLst/>
                    <a:ahLst/>
                    <a:cxnLst/>
                    <a:rect l="l" t="t" r="r" b="b"/>
                    <a:pathLst>
                      <a:path w="5140" h="4781" fill="none" extrusionOk="0">
                        <a:moveTo>
                          <a:pt x="5105" y="2601"/>
                        </a:moveTo>
                        <a:cubicBezTo>
                          <a:pt x="5140" y="2970"/>
                          <a:pt x="5096" y="3358"/>
                          <a:pt x="4905" y="3674"/>
                        </a:cubicBezTo>
                        <a:cubicBezTo>
                          <a:pt x="4765" y="3906"/>
                          <a:pt x="4554" y="4087"/>
                          <a:pt x="4325" y="4232"/>
                        </a:cubicBezTo>
                        <a:cubicBezTo>
                          <a:pt x="3625" y="4673"/>
                          <a:pt x="2723" y="4780"/>
                          <a:pt x="1940" y="4515"/>
                        </a:cubicBezTo>
                        <a:cubicBezTo>
                          <a:pt x="1155" y="4250"/>
                          <a:pt x="504" y="3618"/>
                          <a:pt x="215" y="2843"/>
                        </a:cubicBezTo>
                        <a:cubicBezTo>
                          <a:pt x="46" y="2389"/>
                          <a:pt x="0" y="1875"/>
                          <a:pt x="178" y="1426"/>
                        </a:cubicBezTo>
                        <a:cubicBezTo>
                          <a:pt x="392" y="886"/>
                          <a:pt x="902" y="508"/>
                          <a:pt x="1450" y="316"/>
                        </a:cubicBezTo>
                        <a:cubicBezTo>
                          <a:pt x="2285" y="22"/>
                          <a:pt x="3006" y="1"/>
                          <a:pt x="3753" y="474"/>
                        </a:cubicBezTo>
                        <a:cubicBezTo>
                          <a:pt x="4489" y="940"/>
                          <a:pt x="5023" y="1725"/>
                          <a:pt x="5105" y="2601"/>
                        </a:cubicBezTo>
                        <a:close/>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 name="Google Shape;137;p3"/>
                <p:cNvGrpSpPr/>
                <p:nvPr/>
              </p:nvGrpSpPr>
              <p:grpSpPr>
                <a:xfrm>
                  <a:off x="3996319" y="4759788"/>
                  <a:ext cx="882279" cy="888780"/>
                  <a:chOff x="2285950" y="2815300"/>
                  <a:chExt cx="491575" cy="495225"/>
                </a:xfrm>
              </p:grpSpPr>
              <p:sp>
                <p:nvSpPr>
                  <p:cNvPr id="138" name="Google Shape;138;p3"/>
                  <p:cNvSpPr/>
                  <p:nvPr/>
                </p:nvSpPr>
                <p:spPr>
                  <a:xfrm>
                    <a:off x="2285950" y="2815875"/>
                    <a:ext cx="491575" cy="494650"/>
                  </a:xfrm>
                  <a:custGeom>
                    <a:avLst/>
                    <a:gdLst/>
                    <a:ahLst/>
                    <a:cxnLst/>
                    <a:rect l="l" t="t" r="r" b="b"/>
                    <a:pathLst>
                      <a:path w="19663" h="19786" extrusionOk="0">
                        <a:moveTo>
                          <a:pt x="2295" y="1"/>
                        </a:moveTo>
                        <a:cubicBezTo>
                          <a:pt x="2290" y="1"/>
                          <a:pt x="2287" y="2"/>
                          <a:pt x="2282" y="2"/>
                        </a:cubicBezTo>
                        <a:cubicBezTo>
                          <a:pt x="1942" y="1743"/>
                          <a:pt x="1456" y="3468"/>
                          <a:pt x="1034" y="5201"/>
                        </a:cubicBezTo>
                        <a:cubicBezTo>
                          <a:pt x="1514" y="5249"/>
                          <a:pt x="2011" y="5361"/>
                          <a:pt x="2356" y="5400"/>
                        </a:cubicBezTo>
                        <a:cubicBezTo>
                          <a:pt x="2859" y="5454"/>
                          <a:pt x="3367" y="5517"/>
                          <a:pt x="3841" y="5688"/>
                        </a:cubicBezTo>
                        <a:cubicBezTo>
                          <a:pt x="4175" y="5807"/>
                          <a:pt x="4540" y="6085"/>
                          <a:pt x="4461" y="6430"/>
                        </a:cubicBezTo>
                        <a:cubicBezTo>
                          <a:pt x="4390" y="6742"/>
                          <a:pt x="4011" y="6854"/>
                          <a:pt x="3695" y="6894"/>
                        </a:cubicBezTo>
                        <a:cubicBezTo>
                          <a:pt x="3314" y="6942"/>
                          <a:pt x="2931" y="6963"/>
                          <a:pt x="2548" y="6963"/>
                        </a:cubicBezTo>
                        <a:cubicBezTo>
                          <a:pt x="1920" y="6963"/>
                          <a:pt x="1291" y="6905"/>
                          <a:pt x="669" y="6805"/>
                        </a:cubicBezTo>
                        <a:cubicBezTo>
                          <a:pt x="573" y="7266"/>
                          <a:pt x="486" y="7729"/>
                          <a:pt x="413" y="8194"/>
                        </a:cubicBezTo>
                        <a:cubicBezTo>
                          <a:pt x="36" y="10556"/>
                          <a:pt x="0" y="13048"/>
                          <a:pt x="752" y="15298"/>
                        </a:cubicBezTo>
                        <a:cubicBezTo>
                          <a:pt x="894" y="15159"/>
                          <a:pt x="1043" y="15037"/>
                          <a:pt x="1171" y="14944"/>
                        </a:cubicBezTo>
                        <a:cubicBezTo>
                          <a:pt x="1401" y="14776"/>
                          <a:pt x="1666" y="14639"/>
                          <a:pt x="1949" y="14630"/>
                        </a:cubicBezTo>
                        <a:cubicBezTo>
                          <a:pt x="1956" y="14630"/>
                          <a:pt x="1963" y="14630"/>
                          <a:pt x="1971" y="14630"/>
                        </a:cubicBezTo>
                        <a:cubicBezTo>
                          <a:pt x="2248" y="14630"/>
                          <a:pt x="2537" y="14774"/>
                          <a:pt x="2645" y="15028"/>
                        </a:cubicBezTo>
                        <a:cubicBezTo>
                          <a:pt x="2709" y="15180"/>
                          <a:pt x="2702" y="15351"/>
                          <a:pt x="2676" y="15512"/>
                        </a:cubicBezTo>
                        <a:cubicBezTo>
                          <a:pt x="2570" y="16164"/>
                          <a:pt x="2119" y="16747"/>
                          <a:pt x="1524" y="17022"/>
                        </a:cubicBezTo>
                        <a:cubicBezTo>
                          <a:pt x="2316" y="18367"/>
                          <a:pt x="3538" y="19497"/>
                          <a:pt x="5057" y="19737"/>
                        </a:cubicBezTo>
                        <a:cubicBezTo>
                          <a:pt x="5264" y="19770"/>
                          <a:pt x="5471" y="19785"/>
                          <a:pt x="5677" y="19785"/>
                        </a:cubicBezTo>
                        <a:cubicBezTo>
                          <a:pt x="7221" y="19785"/>
                          <a:pt x="8704" y="18922"/>
                          <a:pt x="9959" y="17970"/>
                        </a:cubicBezTo>
                        <a:cubicBezTo>
                          <a:pt x="10748" y="17371"/>
                          <a:pt x="11505" y="16718"/>
                          <a:pt x="12100" y="15929"/>
                        </a:cubicBezTo>
                        <a:cubicBezTo>
                          <a:pt x="12662" y="15185"/>
                          <a:pt x="13143" y="14480"/>
                          <a:pt x="13365" y="13576"/>
                        </a:cubicBezTo>
                        <a:cubicBezTo>
                          <a:pt x="13635" y="13606"/>
                          <a:pt x="13908" y="13621"/>
                          <a:pt x="14182" y="13621"/>
                        </a:cubicBezTo>
                        <a:cubicBezTo>
                          <a:pt x="15536" y="13621"/>
                          <a:pt x="16897" y="13248"/>
                          <a:pt x="17955" y="12414"/>
                        </a:cubicBezTo>
                        <a:cubicBezTo>
                          <a:pt x="18874" y="11693"/>
                          <a:pt x="19517" y="10599"/>
                          <a:pt x="19663" y="9455"/>
                        </a:cubicBezTo>
                        <a:cubicBezTo>
                          <a:pt x="19557" y="9454"/>
                          <a:pt x="19452" y="9441"/>
                          <a:pt x="19351" y="9417"/>
                        </a:cubicBezTo>
                        <a:cubicBezTo>
                          <a:pt x="19108" y="9358"/>
                          <a:pt x="18887" y="9220"/>
                          <a:pt x="18692" y="9062"/>
                        </a:cubicBezTo>
                        <a:cubicBezTo>
                          <a:pt x="18433" y="8850"/>
                          <a:pt x="18190" y="8556"/>
                          <a:pt x="18215" y="8221"/>
                        </a:cubicBezTo>
                        <a:cubicBezTo>
                          <a:pt x="18243" y="7841"/>
                          <a:pt x="18612" y="7568"/>
                          <a:pt x="18981" y="7464"/>
                        </a:cubicBezTo>
                        <a:cubicBezTo>
                          <a:pt x="19090" y="7434"/>
                          <a:pt x="19211" y="7410"/>
                          <a:pt x="19339" y="7398"/>
                        </a:cubicBezTo>
                        <a:cubicBezTo>
                          <a:pt x="19011" y="6683"/>
                          <a:pt x="18488" y="6056"/>
                          <a:pt x="17912" y="5511"/>
                        </a:cubicBezTo>
                        <a:cubicBezTo>
                          <a:pt x="16073" y="3764"/>
                          <a:pt x="13717" y="2733"/>
                          <a:pt x="11282" y="1943"/>
                        </a:cubicBezTo>
                        <a:cubicBezTo>
                          <a:pt x="10976" y="2597"/>
                          <a:pt x="10436" y="3258"/>
                          <a:pt x="10150" y="3442"/>
                        </a:cubicBezTo>
                        <a:cubicBezTo>
                          <a:pt x="9995" y="3541"/>
                          <a:pt x="9824" y="3627"/>
                          <a:pt x="9640" y="3648"/>
                        </a:cubicBezTo>
                        <a:cubicBezTo>
                          <a:pt x="9618" y="3650"/>
                          <a:pt x="9595" y="3652"/>
                          <a:pt x="9573" y="3652"/>
                        </a:cubicBezTo>
                        <a:cubicBezTo>
                          <a:pt x="9409" y="3652"/>
                          <a:pt x="9241" y="3594"/>
                          <a:pt x="9138" y="3467"/>
                        </a:cubicBezTo>
                        <a:cubicBezTo>
                          <a:pt x="8983" y="3274"/>
                          <a:pt x="9011" y="2994"/>
                          <a:pt x="9087" y="2757"/>
                        </a:cubicBezTo>
                        <a:cubicBezTo>
                          <a:pt x="9174" y="2484"/>
                          <a:pt x="9404" y="1948"/>
                          <a:pt x="9707" y="1464"/>
                        </a:cubicBezTo>
                        <a:lnTo>
                          <a:pt x="9077" y="1283"/>
                        </a:lnTo>
                        <a:cubicBezTo>
                          <a:pt x="6855" y="658"/>
                          <a:pt x="4600" y="7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2342650" y="2815300"/>
                    <a:ext cx="275150" cy="342700"/>
                  </a:xfrm>
                  <a:custGeom>
                    <a:avLst/>
                    <a:gdLst/>
                    <a:ahLst/>
                    <a:cxnLst/>
                    <a:rect l="l" t="t" r="r" b="b"/>
                    <a:pathLst>
                      <a:path w="11006" h="13708" fill="none" extrusionOk="0">
                        <a:moveTo>
                          <a:pt x="1" y="0"/>
                        </a:moveTo>
                        <a:cubicBezTo>
                          <a:pt x="4328" y="3982"/>
                          <a:pt x="8053" y="8621"/>
                          <a:pt x="11005" y="13707"/>
                        </a:cubicBezTo>
                      </a:path>
                    </a:pathLst>
                  </a:custGeom>
                  <a:noFill/>
                  <a:ln w="35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2533600" y="2969550"/>
                    <a:ext cx="132150" cy="52200"/>
                  </a:xfrm>
                  <a:custGeom>
                    <a:avLst/>
                    <a:gdLst/>
                    <a:ahLst/>
                    <a:cxnLst/>
                    <a:rect l="l" t="t" r="r" b="b"/>
                    <a:pathLst>
                      <a:path w="5286" h="2088" fill="none" extrusionOk="0">
                        <a:moveTo>
                          <a:pt x="3274" y="20"/>
                        </a:moveTo>
                        <a:cubicBezTo>
                          <a:pt x="3725" y="1"/>
                          <a:pt x="4191" y="41"/>
                          <a:pt x="4601" y="231"/>
                        </a:cubicBezTo>
                        <a:cubicBezTo>
                          <a:pt x="4821" y="333"/>
                          <a:pt x="5028" y="484"/>
                          <a:pt x="5148" y="696"/>
                        </a:cubicBezTo>
                        <a:cubicBezTo>
                          <a:pt x="5268" y="907"/>
                          <a:pt x="5285" y="1187"/>
                          <a:pt x="5150" y="1388"/>
                        </a:cubicBezTo>
                        <a:cubicBezTo>
                          <a:pt x="5045" y="1545"/>
                          <a:pt x="4868" y="1636"/>
                          <a:pt x="4695" y="1710"/>
                        </a:cubicBezTo>
                        <a:cubicBezTo>
                          <a:pt x="4093" y="1963"/>
                          <a:pt x="3441" y="2088"/>
                          <a:pt x="2790" y="2083"/>
                        </a:cubicBezTo>
                        <a:cubicBezTo>
                          <a:pt x="2300" y="2080"/>
                          <a:pt x="1388" y="2058"/>
                          <a:pt x="1027" y="1667"/>
                        </a:cubicBezTo>
                        <a:cubicBezTo>
                          <a:pt x="0" y="560"/>
                          <a:pt x="2708" y="43"/>
                          <a:pt x="3274" y="20"/>
                        </a:cubicBezTo>
                        <a:close/>
                      </a:path>
                    </a:pathLst>
                  </a:custGeom>
                  <a:noFill/>
                  <a:ln w="35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2430375" y="3104950"/>
                    <a:ext cx="119450" cy="126325"/>
                  </a:xfrm>
                  <a:custGeom>
                    <a:avLst/>
                    <a:gdLst/>
                    <a:ahLst/>
                    <a:cxnLst/>
                    <a:rect l="l" t="t" r="r" b="b"/>
                    <a:pathLst>
                      <a:path w="4778" h="5053" fill="none" extrusionOk="0">
                        <a:moveTo>
                          <a:pt x="2767" y="9"/>
                        </a:moveTo>
                        <a:cubicBezTo>
                          <a:pt x="3138" y="1"/>
                          <a:pt x="3522" y="71"/>
                          <a:pt x="3825" y="284"/>
                        </a:cubicBezTo>
                        <a:cubicBezTo>
                          <a:pt x="4046" y="439"/>
                          <a:pt x="4212" y="662"/>
                          <a:pt x="4341" y="900"/>
                        </a:cubicBezTo>
                        <a:cubicBezTo>
                          <a:pt x="4733" y="1629"/>
                          <a:pt x="4777" y="2536"/>
                          <a:pt x="4460" y="3299"/>
                        </a:cubicBezTo>
                        <a:cubicBezTo>
                          <a:pt x="4142" y="4063"/>
                          <a:pt x="3467" y="4670"/>
                          <a:pt x="2673" y="4905"/>
                        </a:cubicBezTo>
                        <a:cubicBezTo>
                          <a:pt x="2210" y="5043"/>
                          <a:pt x="1693" y="5053"/>
                          <a:pt x="1257" y="4845"/>
                        </a:cubicBezTo>
                        <a:cubicBezTo>
                          <a:pt x="734" y="4594"/>
                          <a:pt x="391" y="4059"/>
                          <a:pt x="237" y="3500"/>
                        </a:cubicBezTo>
                        <a:cubicBezTo>
                          <a:pt x="1" y="2646"/>
                          <a:pt x="30" y="1924"/>
                          <a:pt x="552" y="1213"/>
                        </a:cubicBezTo>
                        <a:cubicBezTo>
                          <a:pt x="1068" y="511"/>
                          <a:pt x="1887" y="32"/>
                          <a:pt x="2767" y="9"/>
                        </a:cubicBezTo>
                        <a:close/>
                      </a:path>
                    </a:pathLst>
                  </a:custGeom>
                  <a:noFill/>
                  <a:ln w="35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3"/>
                <p:cNvGrpSpPr/>
                <p:nvPr/>
              </p:nvGrpSpPr>
              <p:grpSpPr>
                <a:xfrm>
                  <a:off x="7867455" y="4697457"/>
                  <a:ext cx="312216" cy="294930"/>
                  <a:chOff x="6615475" y="2334725"/>
                  <a:chExt cx="233450" cy="220525"/>
                </a:xfrm>
              </p:grpSpPr>
              <p:sp>
                <p:nvSpPr>
                  <p:cNvPr id="143" name="Google Shape;143;p3"/>
                  <p:cNvSpPr/>
                  <p:nvPr/>
                </p:nvSpPr>
                <p:spPr>
                  <a:xfrm>
                    <a:off x="6670550" y="2334725"/>
                    <a:ext cx="66150" cy="109650"/>
                  </a:xfrm>
                  <a:custGeom>
                    <a:avLst/>
                    <a:gdLst/>
                    <a:ahLst/>
                    <a:cxnLst/>
                    <a:rect l="l" t="t" r="r" b="b"/>
                    <a:pathLst>
                      <a:path w="2646" h="4386" extrusionOk="0">
                        <a:moveTo>
                          <a:pt x="431" y="0"/>
                        </a:moveTo>
                        <a:cubicBezTo>
                          <a:pt x="382" y="0"/>
                          <a:pt x="332" y="10"/>
                          <a:pt x="284" y="31"/>
                        </a:cubicBezTo>
                        <a:cubicBezTo>
                          <a:pt x="58" y="129"/>
                          <a:pt x="1" y="424"/>
                          <a:pt x="14" y="671"/>
                        </a:cubicBezTo>
                        <a:cubicBezTo>
                          <a:pt x="32" y="1002"/>
                          <a:pt x="121" y="1327"/>
                          <a:pt x="238" y="1639"/>
                        </a:cubicBezTo>
                        <a:cubicBezTo>
                          <a:pt x="440" y="2186"/>
                          <a:pt x="728" y="2702"/>
                          <a:pt x="1084" y="3165"/>
                        </a:cubicBezTo>
                        <a:cubicBezTo>
                          <a:pt x="1334" y="3489"/>
                          <a:pt x="1914" y="4288"/>
                          <a:pt x="2342" y="4378"/>
                        </a:cubicBezTo>
                        <a:cubicBezTo>
                          <a:pt x="2366" y="4383"/>
                          <a:pt x="2387" y="4385"/>
                          <a:pt x="2406" y="4385"/>
                        </a:cubicBezTo>
                        <a:cubicBezTo>
                          <a:pt x="2645" y="4385"/>
                          <a:pt x="2472" y="3996"/>
                          <a:pt x="2419" y="3794"/>
                        </a:cubicBezTo>
                        <a:cubicBezTo>
                          <a:pt x="2331" y="3456"/>
                          <a:pt x="2231" y="3121"/>
                          <a:pt x="2119" y="2790"/>
                        </a:cubicBezTo>
                        <a:cubicBezTo>
                          <a:pt x="1909" y="2170"/>
                          <a:pt x="1658" y="1563"/>
                          <a:pt x="1368" y="976"/>
                        </a:cubicBezTo>
                        <a:cubicBezTo>
                          <a:pt x="1244" y="726"/>
                          <a:pt x="1111" y="476"/>
                          <a:pt x="925" y="269"/>
                        </a:cubicBezTo>
                        <a:cubicBezTo>
                          <a:pt x="798" y="126"/>
                          <a:pt x="613" y="0"/>
                          <a:pt x="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6723975" y="2335150"/>
                    <a:ext cx="70525" cy="108050"/>
                  </a:xfrm>
                  <a:custGeom>
                    <a:avLst/>
                    <a:gdLst/>
                    <a:ahLst/>
                    <a:cxnLst/>
                    <a:rect l="l" t="t" r="r" b="b"/>
                    <a:pathLst>
                      <a:path w="2821" h="4322" extrusionOk="0">
                        <a:moveTo>
                          <a:pt x="2395" y="0"/>
                        </a:moveTo>
                        <a:cubicBezTo>
                          <a:pt x="2230" y="0"/>
                          <a:pt x="2054" y="90"/>
                          <a:pt x="1917" y="195"/>
                        </a:cubicBezTo>
                        <a:cubicBezTo>
                          <a:pt x="1653" y="396"/>
                          <a:pt x="1435" y="654"/>
                          <a:pt x="1243" y="925"/>
                        </a:cubicBezTo>
                        <a:lnTo>
                          <a:pt x="1244" y="925"/>
                        </a:lnTo>
                        <a:cubicBezTo>
                          <a:pt x="906" y="1402"/>
                          <a:pt x="643" y="1930"/>
                          <a:pt x="460" y="2485"/>
                        </a:cubicBezTo>
                        <a:cubicBezTo>
                          <a:pt x="334" y="2873"/>
                          <a:pt x="0" y="3805"/>
                          <a:pt x="168" y="4207"/>
                        </a:cubicBezTo>
                        <a:cubicBezTo>
                          <a:pt x="202" y="4290"/>
                          <a:pt x="244" y="4322"/>
                          <a:pt x="290" y="4322"/>
                        </a:cubicBezTo>
                        <a:cubicBezTo>
                          <a:pt x="421" y="4322"/>
                          <a:pt x="584" y="4068"/>
                          <a:pt x="694" y="3942"/>
                        </a:cubicBezTo>
                        <a:cubicBezTo>
                          <a:pt x="924" y="3679"/>
                          <a:pt x="1144" y="3407"/>
                          <a:pt x="1353" y="3129"/>
                        </a:cubicBezTo>
                        <a:cubicBezTo>
                          <a:pt x="1747" y="2605"/>
                          <a:pt x="2107" y="2056"/>
                          <a:pt x="2428" y="1486"/>
                        </a:cubicBezTo>
                        <a:cubicBezTo>
                          <a:pt x="2564" y="1242"/>
                          <a:pt x="2696" y="992"/>
                          <a:pt x="2762" y="721"/>
                        </a:cubicBezTo>
                        <a:cubicBezTo>
                          <a:pt x="2821" y="484"/>
                          <a:pt x="2805" y="186"/>
                          <a:pt x="2598" y="56"/>
                        </a:cubicBezTo>
                        <a:cubicBezTo>
                          <a:pt x="2535" y="17"/>
                          <a:pt x="2466" y="0"/>
                          <a:pt x="2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6723050" y="2426000"/>
                    <a:ext cx="125875" cy="39100"/>
                  </a:xfrm>
                  <a:custGeom>
                    <a:avLst/>
                    <a:gdLst/>
                    <a:ahLst/>
                    <a:cxnLst/>
                    <a:rect l="l" t="t" r="r" b="b"/>
                    <a:pathLst>
                      <a:path w="5035" h="1564" extrusionOk="0">
                        <a:moveTo>
                          <a:pt x="2193" y="1"/>
                        </a:moveTo>
                        <a:cubicBezTo>
                          <a:pt x="2117" y="1"/>
                          <a:pt x="2041" y="2"/>
                          <a:pt x="1966" y="5"/>
                        </a:cubicBezTo>
                        <a:cubicBezTo>
                          <a:pt x="1557" y="21"/>
                          <a:pt x="569" y="32"/>
                          <a:pt x="249" y="328"/>
                        </a:cubicBezTo>
                        <a:cubicBezTo>
                          <a:pt x="0" y="559"/>
                          <a:pt x="469" y="650"/>
                          <a:pt x="680" y="730"/>
                        </a:cubicBezTo>
                        <a:cubicBezTo>
                          <a:pt x="1006" y="853"/>
                          <a:pt x="1338" y="966"/>
                          <a:pt x="1672" y="1066"/>
                        </a:cubicBezTo>
                        <a:cubicBezTo>
                          <a:pt x="2299" y="1254"/>
                          <a:pt x="2939" y="1401"/>
                          <a:pt x="3586" y="1504"/>
                        </a:cubicBezTo>
                        <a:cubicBezTo>
                          <a:pt x="3789" y="1536"/>
                          <a:pt x="3994" y="1564"/>
                          <a:pt x="4199" y="1564"/>
                        </a:cubicBezTo>
                        <a:cubicBezTo>
                          <a:pt x="4272" y="1564"/>
                          <a:pt x="4346" y="1560"/>
                          <a:pt x="4419" y="1552"/>
                        </a:cubicBezTo>
                        <a:cubicBezTo>
                          <a:pt x="4662" y="1524"/>
                          <a:pt x="4935" y="1405"/>
                          <a:pt x="4985" y="1167"/>
                        </a:cubicBezTo>
                        <a:cubicBezTo>
                          <a:pt x="5035" y="925"/>
                          <a:pt x="4827" y="708"/>
                          <a:pt x="4619" y="576"/>
                        </a:cubicBezTo>
                        <a:cubicBezTo>
                          <a:pt x="4337" y="399"/>
                          <a:pt x="4021" y="284"/>
                          <a:pt x="3699" y="197"/>
                        </a:cubicBezTo>
                        <a:cubicBezTo>
                          <a:pt x="3208" y="66"/>
                          <a:pt x="2701" y="1"/>
                          <a:pt x="2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6725275" y="2436375"/>
                    <a:ext cx="77825" cy="103150"/>
                  </a:xfrm>
                  <a:custGeom>
                    <a:avLst/>
                    <a:gdLst/>
                    <a:ahLst/>
                    <a:cxnLst/>
                    <a:rect l="l" t="t" r="r" b="b"/>
                    <a:pathLst>
                      <a:path w="3113" h="4126" extrusionOk="0">
                        <a:moveTo>
                          <a:pt x="287" y="0"/>
                        </a:moveTo>
                        <a:cubicBezTo>
                          <a:pt x="0" y="0"/>
                          <a:pt x="233" y="388"/>
                          <a:pt x="312" y="591"/>
                        </a:cubicBezTo>
                        <a:cubicBezTo>
                          <a:pt x="439" y="916"/>
                          <a:pt x="579" y="1236"/>
                          <a:pt x="729" y="1552"/>
                        </a:cubicBezTo>
                        <a:cubicBezTo>
                          <a:pt x="1010" y="2143"/>
                          <a:pt x="1332" y="2716"/>
                          <a:pt x="1690" y="3264"/>
                        </a:cubicBezTo>
                        <a:cubicBezTo>
                          <a:pt x="1842" y="3498"/>
                          <a:pt x="2003" y="3730"/>
                          <a:pt x="2212" y="3915"/>
                        </a:cubicBezTo>
                        <a:cubicBezTo>
                          <a:pt x="2344" y="4030"/>
                          <a:pt x="2520" y="4126"/>
                          <a:pt x="2687" y="4126"/>
                        </a:cubicBezTo>
                        <a:cubicBezTo>
                          <a:pt x="2753" y="4126"/>
                          <a:pt x="2817" y="4111"/>
                          <a:pt x="2877" y="4076"/>
                        </a:cubicBezTo>
                        <a:cubicBezTo>
                          <a:pt x="3090" y="3950"/>
                          <a:pt x="3112" y="3652"/>
                          <a:pt x="3070" y="3408"/>
                        </a:cubicBezTo>
                        <a:cubicBezTo>
                          <a:pt x="3013" y="3081"/>
                          <a:pt x="2885" y="2769"/>
                          <a:pt x="2734" y="2473"/>
                        </a:cubicBezTo>
                        <a:cubicBezTo>
                          <a:pt x="2468" y="1953"/>
                          <a:pt x="2121" y="1475"/>
                          <a:pt x="1712" y="1057"/>
                        </a:cubicBezTo>
                        <a:cubicBezTo>
                          <a:pt x="1427" y="765"/>
                          <a:pt x="755" y="40"/>
                          <a:pt x="321" y="2"/>
                        </a:cubicBezTo>
                        <a:cubicBezTo>
                          <a:pt x="309" y="1"/>
                          <a:pt x="298"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6677050" y="2441625"/>
                    <a:ext cx="60175" cy="113625"/>
                  </a:xfrm>
                  <a:custGeom>
                    <a:avLst/>
                    <a:gdLst/>
                    <a:ahLst/>
                    <a:cxnLst/>
                    <a:rect l="l" t="t" r="r" b="b"/>
                    <a:pathLst>
                      <a:path w="2407" h="4545" extrusionOk="0">
                        <a:moveTo>
                          <a:pt x="2068" y="0"/>
                        </a:moveTo>
                        <a:cubicBezTo>
                          <a:pt x="1935" y="0"/>
                          <a:pt x="1797" y="285"/>
                          <a:pt x="1700" y="426"/>
                        </a:cubicBezTo>
                        <a:cubicBezTo>
                          <a:pt x="1504" y="715"/>
                          <a:pt x="1318" y="1011"/>
                          <a:pt x="1143" y="1313"/>
                        </a:cubicBezTo>
                        <a:cubicBezTo>
                          <a:pt x="814" y="1878"/>
                          <a:pt x="522" y="2467"/>
                          <a:pt x="271" y="3071"/>
                        </a:cubicBezTo>
                        <a:cubicBezTo>
                          <a:pt x="165" y="3329"/>
                          <a:pt x="64" y="3593"/>
                          <a:pt x="29" y="3870"/>
                        </a:cubicBezTo>
                        <a:cubicBezTo>
                          <a:pt x="0" y="4112"/>
                          <a:pt x="52" y="4406"/>
                          <a:pt x="272" y="4510"/>
                        </a:cubicBezTo>
                        <a:cubicBezTo>
                          <a:pt x="323" y="4534"/>
                          <a:pt x="376" y="4545"/>
                          <a:pt x="430" y="4545"/>
                        </a:cubicBezTo>
                        <a:cubicBezTo>
                          <a:pt x="610" y="4545"/>
                          <a:pt x="795" y="4425"/>
                          <a:pt x="931" y="4292"/>
                        </a:cubicBezTo>
                        <a:cubicBezTo>
                          <a:pt x="1170" y="4059"/>
                          <a:pt x="1356" y="3779"/>
                          <a:pt x="1515" y="3486"/>
                        </a:cubicBezTo>
                        <a:cubicBezTo>
                          <a:pt x="1793" y="2973"/>
                          <a:pt x="1991" y="2418"/>
                          <a:pt x="2107" y="1844"/>
                        </a:cubicBezTo>
                        <a:cubicBezTo>
                          <a:pt x="2186" y="1445"/>
                          <a:pt x="2407" y="480"/>
                          <a:pt x="2192" y="100"/>
                        </a:cubicBezTo>
                        <a:cubicBezTo>
                          <a:pt x="2152" y="29"/>
                          <a:pt x="2110" y="0"/>
                          <a:pt x="2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6615475" y="2439800"/>
                    <a:ext cx="122400" cy="37875"/>
                  </a:xfrm>
                  <a:custGeom>
                    <a:avLst/>
                    <a:gdLst/>
                    <a:ahLst/>
                    <a:cxnLst/>
                    <a:rect l="l" t="t" r="r" b="b"/>
                    <a:pathLst>
                      <a:path w="4896" h="1515" extrusionOk="0">
                        <a:moveTo>
                          <a:pt x="3854" y="1"/>
                        </a:moveTo>
                        <a:cubicBezTo>
                          <a:pt x="3634" y="1"/>
                          <a:pt x="3414" y="6"/>
                          <a:pt x="3194" y="15"/>
                        </a:cubicBezTo>
                        <a:cubicBezTo>
                          <a:pt x="2540" y="44"/>
                          <a:pt x="1888" y="115"/>
                          <a:pt x="1243" y="231"/>
                        </a:cubicBezTo>
                        <a:cubicBezTo>
                          <a:pt x="968" y="280"/>
                          <a:pt x="691" y="338"/>
                          <a:pt x="441" y="459"/>
                        </a:cubicBezTo>
                        <a:cubicBezTo>
                          <a:pt x="220" y="564"/>
                          <a:pt x="1" y="766"/>
                          <a:pt x="32" y="1009"/>
                        </a:cubicBezTo>
                        <a:cubicBezTo>
                          <a:pt x="65" y="1253"/>
                          <a:pt x="331" y="1390"/>
                          <a:pt x="572" y="1445"/>
                        </a:cubicBezTo>
                        <a:cubicBezTo>
                          <a:pt x="786" y="1495"/>
                          <a:pt x="1006" y="1514"/>
                          <a:pt x="1226" y="1514"/>
                        </a:cubicBezTo>
                        <a:cubicBezTo>
                          <a:pt x="1339" y="1514"/>
                          <a:pt x="1452" y="1509"/>
                          <a:pt x="1564" y="1501"/>
                        </a:cubicBezTo>
                        <a:cubicBezTo>
                          <a:pt x="2148" y="1459"/>
                          <a:pt x="2723" y="1325"/>
                          <a:pt x="3266" y="1113"/>
                        </a:cubicBezTo>
                        <a:cubicBezTo>
                          <a:pt x="3646" y="965"/>
                          <a:pt x="4576" y="629"/>
                          <a:pt x="4781" y="244"/>
                        </a:cubicBezTo>
                        <a:cubicBezTo>
                          <a:pt x="4895" y="30"/>
                          <a:pt x="4684" y="4"/>
                          <a:pt x="4472" y="4"/>
                        </a:cubicBezTo>
                        <a:cubicBezTo>
                          <a:pt x="4405" y="4"/>
                          <a:pt x="4337" y="6"/>
                          <a:pt x="4280" y="6"/>
                        </a:cubicBezTo>
                        <a:cubicBezTo>
                          <a:pt x="4267" y="6"/>
                          <a:pt x="4254" y="6"/>
                          <a:pt x="4242" y="6"/>
                        </a:cubicBezTo>
                        <a:cubicBezTo>
                          <a:pt x="4113" y="3"/>
                          <a:pt x="3983" y="1"/>
                          <a:pt x="3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6716875" y="2428425"/>
                    <a:ext cx="26200" cy="26200"/>
                  </a:xfrm>
                  <a:custGeom>
                    <a:avLst/>
                    <a:gdLst/>
                    <a:ahLst/>
                    <a:cxnLst/>
                    <a:rect l="l" t="t" r="r" b="b"/>
                    <a:pathLst>
                      <a:path w="1048" h="1048" extrusionOk="0">
                        <a:moveTo>
                          <a:pt x="525" y="1"/>
                        </a:moveTo>
                        <a:cubicBezTo>
                          <a:pt x="236" y="1"/>
                          <a:pt x="1" y="235"/>
                          <a:pt x="1" y="523"/>
                        </a:cubicBezTo>
                        <a:cubicBezTo>
                          <a:pt x="1" y="813"/>
                          <a:pt x="236" y="1047"/>
                          <a:pt x="525" y="1047"/>
                        </a:cubicBezTo>
                        <a:cubicBezTo>
                          <a:pt x="814" y="1047"/>
                          <a:pt x="1047" y="813"/>
                          <a:pt x="1047" y="523"/>
                        </a:cubicBezTo>
                        <a:cubicBezTo>
                          <a:pt x="1047" y="235"/>
                          <a:pt x="814" y="1"/>
                          <a:pt x="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3"/>
                <p:cNvGrpSpPr/>
                <p:nvPr/>
              </p:nvGrpSpPr>
              <p:grpSpPr>
                <a:xfrm>
                  <a:off x="8224628" y="4377521"/>
                  <a:ext cx="554231" cy="765863"/>
                  <a:chOff x="5695100" y="3956675"/>
                  <a:chExt cx="321200" cy="443850"/>
                </a:xfrm>
              </p:grpSpPr>
              <p:sp>
                <p:nvSpPr>
                  <p:cNvPr id="151" name="Google Shape;151;p3"/>
                  <p:cNvSpPr/>
                  <p:nvPr/>
                </p:nvSpPr>
                <p:spPr>
                  <a:xfrm>
                    <a:off x="5793025" y="4074750"/>
                    <a:ext cx="51950" cy="325775"/>
                  </a:xfrm>
                  <a:custGeom>
                    <a:avLst/>
                    <a:gdLst/>
                    <a:ahLst/>
                    <a:cxnLst/>
                    <a:rect l="l" t="t" r="r" b="b"/>
                    <a:pathLst>
                      <a:path w="2078" h="13031" extrusionOk="0">
                        <a:moveTo>
                          <a:pt x="1956" y="0"/>
                        </a:moveTo>
                        <a:cubicBezTo>
                          <a:pt x="1947" y="34"/>
                          <a:pt x="1941" y="66"/>
                          <a:pt x="1935" y="99"/>
                        </a:cubicBezTo>
                        <a:lnTo>
                          <a:pt x="1935" y="100"/>
                        </a:lnTo>
                        <a:cubicBezTo>
                          <a:pt x="1861" y="446"/>
                          <a:pt x="1790" y="788"/>
                          <a:pt x="1718" y="1133"/>
                        </a:cubicBezTo>
                        <a:cubicBezTo>
                          <a:pt x="1282" y="3276"/>
                          <a:pt x="913" y="5427"/>
                          <a:pt x="612" y="7585"/>
                        </a:cubicBezTo>
                        <a:cubicBezTo>
                          <a:pt x="584" y="7794"/>
                          <a:pt x="556" y="8005"/>
                          <a:pt x="528" y="8214"/>
                        </a:cubicBezTo>
                        <a:cubicBezTo>
                          <a:pt x="417" y="9039"/>
                          <a:pt x="318" y="9866"/>
                          <a:pt x="228" y="10693"/>
                        </a:cubicBezTo>
                        <a:cubicBezTo>
                          <a:pt x="143" y="11472"/>
                          <a:pt x="68" y="12251"/>
                          <a:pt x="1" y="13030"/>
                        </a:cubicBezTo>
                        <a:lnTo>
                          <a:pt x="124" y="13030"/>
                        </a:lnTo>
                        <a:cubicBezTo>
                          <a:pt x="191" y="12250"/>
                          <a:pt x="270" y="11469"/>
                          <a:pt x="355" y="10690"/>
                        </a:cubicBezTo>
                        <a:cubicBezTo>
                          <a:pt x="706" y="7440"/>
                          <a:pt x="1214" y="4201"/>
                          <a:pt x="1877" y="981"/>
                        </a:cubicBezTo>
                        <a:lnTo>
                          <a:pt x="1877" y="979"/>
                        </a:lnTo>
                        <a:cubicBezTo>
                          <a:pt x="1937" y="681"/>
                          <a:pt x="2000" y="382"/>
                          <a:pt x="2066" y="83"/>
                        </a:cubicBezTo>
                        <a:lnTo>
                          <a:pt x="2066" y="82"/>
                        </a:lnTo>
                        <a:cubicBezTo>
                          <a:pt x="2068" y="63"/>
                          <a:pt x="2072" y="45"/>
                          <a:pt x="2077" y="27"/>
                        </a:cubicBezTo>
                        <a:lnTo>
                          <a:pt x="19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5695100" y="3956675"/>
                    <a:ext cx="283075" cy="225000"/>
                  </a:xfrm>
                  <a:custGeom>
                    <a:avLst/>
                    <a:gdLst/>
                    <a:ahLst/>
                    <a:cxnLst/>
                    <a:rect l="l" t="t" r="r" b="b"/>
                    <a:pathLst>
                      <a:path w="11323" h="9000" extrusionOk="0">
                        <a:moveTo>
                          <a:pt x="2808" y="1"/>
                        </a:moveTo>
                        <a:cubicBezTo>
                          <a:pt x="2676" y="1"/>
                          <a:pt x="2553" y="36"/>
                          <a:pt x="2464" y="132"/>
                        </a:cubicBezTo>
                        <a:cubicBezTo>
                          <a:pt x="2347" y="260"/>
                          <a:pt x="2334" y="451"/>
                          <a:pt x="2357" y="622"/>
                        </a:cubicBezTo>
                        <a:cubicBezTo>
                          <a:pt x="2415" y="1082"/>
                          <a:pt x="2663" y="1495"/>
                          <a:pt x="2930" y="1875"/>
                        </a:cubicBezTo>
                        <a:cubicBezTo>
                          <a:pt x="3405" y="2555"/>
                          <a:pt x="3958" y="3183"/>
                          <a:pt x="4572" y="3742"/>
                        </a:cubicBezTo>
                        <a:cubicBezTo>
                          <a:pt x="3747" y="3326"/>
                          <a:pt x="2816" y="3016"/>
                          <a:pt x="1907" y="3016"/>
                        </a:cubicBezTo>
                        <a:cubicBezTo>
                          <a:pt x="1479" y="3016"/>
                          <a:pt x="1055" y="3085"/>
                          <a:pt x="650" y="3245"/>
                        </a:cubicBezTo>
                        <a:cubicBezTo>
                          <a:pt x="433" y="3331"/>
                          <a:pt x="207" y="3462"/>
                          <a:pt x="130" y="3682"/>
                        </a:cubicBezTo>
                        <a:cubicBezTo>
                          <a:pt x="1" y="4059"/>
                          <a:pt x="374" y="4418"/>
                          <a:pt x="734" y="4591"/>
                        </a:cubicBezTo>
                        <a:cubicBezTo>
                          <a:pt x="1330" y="4878"/>
                          <a:pt x="2015" y="4962"/>
                          <a:pt x="2711" y="4962"/>
                        </a:cubicBezTo>
                        <a:cubicBezTo>
                          <a:pt x="3293" y="4962"/>
                          <a:pt x="3882" y="4903"/>
                          <a:pt x="4434" y="4856"/>
                        </a:cubicBezTo>
                        <a:lnTo>
                          <a:pt x="4434" y="4856"/>
                        </a:lnTo>
                        <a:cubicBezTo>
                          <a:pt x="3712" y="5047"/>
                          <a:pt x="3016" y="5336"/>
                          <a:pt x="2373" y="5716"/>
                        </a:cubicBezTo>
                        <a:cubicBezTo>
                          <a:pt x="2094" y="5880"/>
                          <a:pt x="1817" y="6070"/>
                          <a:pt x="1638" y="6339"/>
                        </a:cubicBezTo>
                        <a:cubicBezTo>
                          <a:pt x="1458" y="6609"/>
                          <a:pt x="1393" y="6977"/>
                          <a:pt x="1554" y="7259"/>
                        </a:cubicBezTo>
                        <a:cubicBezTo>
                          <a:pt x="1707" y="7527"/>
                          <a:pt x="2031" y="7660"/>
                          <a:pt x="2341" y="7660"/>
                        </a:cubicBezTo>
                        <a:cubicBezTo>
                          <a:pt x="2351" y="7660"/>
                          <a:pt x="2361" y="7660"/>
                          <a:pt x="2371" y="7660"/>
                        </a:cubicBezTo>
                        <a:cubicBezTo>
                          <a:pt x="2690" y="7652"/>
                          <a:pt x="2993" y="7527"/>
                          <a:pt x="3282" y="7392"/>
                        </a:cubicBezTo>
                        <a:cubicBezTo>
                          <a:pt x="4221" y="6957"/>
                          <a:pt x="5071" y="6429"/>
                          <a:pt x="5801" y="5696"/>
                        </a:cubicBezTo>
                        <a:cubicBezTo>
                          <a:pt x="6088" y="6311"/>
                          <a:pt x="6376" y="6927"/>
                          <a:pt x="6696" y="7527"/>
                        </a:cubicBezTo>
                        <a:cubicBezTo>
                          <a:pt x="6938" y="7981"/>
                          <a:pt x="7206" y="8434"/>
                          <a:pt x="7597" y="8769"/>
                        </a:cubicBezTo>
                        <a:cubicBezTo>
                          <a:pt x="7741" y="8892"/>
                          <a:pt x="7929" y="9000"/>
                          <a:pt x="8110" y="9000"/>
                        </a:cubicBezTo>
                        <a:cubicBezTo>
                          <a:pt x="8174" y="9000"/>
                          <a:pt x="8238" y="8986"/>
                          <a:pt x="8298" y="8955"/>
                        </a:cubicBezTo>
                        <a:cubicBezTo>
                          <a:pt x="8544" y="8826"/>
                          <a:pt x="8572" y="8486"/>
                          <a:pt x="8530" y="8212"/>
                        </a:cubicBezTo>
                        <a:cubicBezTo>
                          <a:pt x="8362" y="7085"/>
                          <a:pt x="7644" y="6149"/>
                          <a:pt x="6893" y="5293"/>
                        </a:cubicBezTo>
                        <a:lnTo>
                          <a:pt x="6893" y="5293"/>
                        </a:lnTo>
                        <a:cubicBezTo>
                          <a:pt x="7863" y="5845"/>
                          <a:pt x="8885" y="6307"/>
                          <a:pt x="9941" y="6673"/>
                        </a:cubicBezTo>
                        <a:cubicBezTo>
                          <a:pt x="10162" y="6750"/>
                          <a:pt x="10406" y="6820"/>
                          <a:pt x="10637" y="6820"/>
                        </a:cubicBezTo>
                        <a:cubicBezTo>
                          <a:pt x="10800" y="6820"/>
                          <a:pt x="10957" y="6785"/>
                          <a:pt x="11095" y="6693"/>
                        </a:cubicBezTo>
                        <a:cubicBezTo>
                          <a:pt x="11221" y="6609"/>
                          <a:pt x="11321" y="6470"/>
                          <a:pt x="11322" y="6318"/>
                        </a:cubicBezTo>
                        <a:cubicBezTo>
                          <a:pt x="11323" y="6173"/>
                          <a:pt x="11239" y="6042"/>
                          <a:pt x="11146" y="5930"/>
                        </a:cubicBezTo>
                        <a:cubicBezTo>
                          <a:pt x="10781" y="5490"/>
                          <a:pt x="10261" y="5212"/>
                          <a:pt x="9742" y="4969"/>
                        </a:cubicBezTo>
                        <a:cubicBezTo>
                          <a:pt x="8911" y="4581"/>
                          <a:pt x="7963" y="4309"/>
                          <a:pt x="7039" y="4309"/>
                        </a:cubicBezTo>
                        <a:cubicBezTo>
                          <a:pt x="6965" y="4309"/>
                          <a:pt x="6892" y="4311"/>
                          <a:pt x="6818" y="4315"/>
                        </a:cubicBezTo>
                        <a:cubicBezTo>
                          <a:pt x="7598" y="3924"/>
                          <a:pt x="8356" y="3489"/>
                          <a:pt x="9085" y="3011"/>
                        </a:cubicBezTo>
                        <a:cubicBezTo>
                          <a:pt x="9562" y="2698"/>
                          <a:pt x="10035" y="2363"/>
                          <a:pt x="10391" y="1917"/>
                        </a:cubicBezTo>
                        <a:cubicBezTo>
                          <a:pt x="10556" y="1711"/>
                          <a:pt x="10701" y="1453"/>
                          <a:pt x="10650" y="1193"/>
                        </a:cubicBezTo>
                        <a:cubicBezTo>
                          <a:pt x="10607" y="973"/>
                          <a:pt x="10423" y="797"/>
                          <a:pt x="10213" y="717"/>
                        </a:cubicBezTo>
                        <a:cubicBezTo>
                          <a:pt x="10097" y="674"/>
                          <a:pt x="9974" y="657"/>
                          <a:pt x="9850" y="657"/>
                        </a:cubicBezTo>
                        <a:cubicBezTo>
                          <a:pt x="9748" y="657"/>
                          <a:pt x="9646" y="669"/>
                          <a:pt x="9547" y="687"/>
                        </a:cubicBezTo>
                        <a:cubicBezTo>
                          <a:pt x="9148" y="762"/>
                          <a:pt x="8778" y="947"/>
                          <a:pt x="8421" y="1142"/>
                        </a:cubicBezTo>
                        <a:cubicBezTo>
                          <a:pt x="7423" y="1683"/>
                          <a:pt x="6436" y="2365"/>
                          <a:pt x="5921" y="3378"/>
                        </a:cubicBezTo>
                        <a:cubicBezTo>
                          <a:pt x="5328" y="1988"/>
                          <a:pt x="4606" y="596"/>
                          <a:pt x="3187" y="77"/>
                        </a:cubicBezTo>
                        <a:cubicBezTo>
                          <a:pt x="3068" y="34"/>
                          <a:pt x="2934"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817300" y="4052350"/>
                    <a:ext cx="39550" cy="24925"/>
                  </a:xfrm>
                  <a:custGeom>
                    <a:avLst/>
                    <a:gdLst/>
                    <a:ahLst/>
                    <a:cxnLst/>
                    <a:rect l="l" t="t" r="r" b="b"/>
                    <a:pathLst>
                      <a:path w="1582" h="997" extrusionOk="0">
                        <a:moveTo>
                          <a:pt x="680" y="0"/>
                        </a:moveTo>
                        <a:cubicBezTo>
                          <a:pt x="351" y="0"/>
                          <a:pt x="83" y="148"/>
                          <a:pt x="45" y="372"/>
                        </a:cubicBezTo>
                        <a:cubicBezTo>
                          <a:pt x="0" y="639"/>
                          <a:pt x="298" y="911"/>
                          <a:pt x="710" y="980"/>
                        </a:cubicBezTo>
                        <a:cubicBezTo>
                          <a:pt x="775" y="991"/>
                          <a:pt x="839" y="996"/>
                          <a:pt x="901" y="996"/>
                        </a:cubicBezTo>
                        <a:cubicBezTo>
                          <a:pt x="1231" y="996"/>
                          <a:pt x="1499" y="847"/>
                          <a:pt x="1537" y="623"/>
                        </a:cubicBezTo>
                        <a:cubicBezTo>
                          <a:pt x="1582" y="358"/>
                          <a:pt x="1284" y="86"/>
                          <a:pt x="872" y="16"/>
                        </a:cubicBezTo>
                        <a:cubicBezTo>
                          <a:pt x="807" y="5"/>
                          <a:pt x="743" y="0"/>
                          <a:pt x="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5797350" y="4223525"/>
                    <a:ext cx="218950" cy="177000"/>
                  </a:xfrm>
                  <a:custGeom>
                    <a:avLst/>
                    <a:gdLst/>
                    <a:ahLst/>
                    <a:cxnLst/>
                    <a:rect l="l" t="t" r="r" b="b"/>
                    <a:pathLst>
                      <a:path w="8758" h="7080" extrusionOk="0">
                        <a:moveTo>
                          <a:pt x="8757" y="0"/>
                        </a:moveTo>
                        <a:cubicBezTo>
                          <a:pt x="8689" y="10"/>
                          <a:pt x="8622" y="22"/>
                          <a:pt x="8554" y="33"/>
                        </a:cubicBezTo>
                        <a:lnTo>
                          <a:pt x="8552" y="33"/>
                        </a:lnTo>
                        <a:cubicBezTo>
                          <a:pt x="8379" y="59"/>
                          <a:pt x="8204" y="89"/>
                          <a:pt x="8030" y="116"/>
                        </a:cubicBezTo>
                        <a:cubicBezTo>
                          <a:pt x="6139" y="427"/>
                          <a:pt x="4208" y="834"/>
                          <a:pt x="2738" y="2030"/>
                        </a:cubicBezTo>
                        <a:cubicBezTo>
                          <a:pt x="1261" y="3234"/>
                          <a:pt x="395" y="5192"/>
                          <a:pt x="0" y="7079"/>
                        </a:cubicBezTo>
                        <a:cubicBezTo>
                          <a:pt x="122" y="6816"/>
                          <a:pt x="389" y="6602"/>
                          <a:pt x="647" y="6445"/>
                        </a:cubicBezTo>
                        <a:cubicBezTo>
                          <a:pt x="1971" y="5631"/>
                          <a:pt x="3509" y="5254"/>
                          <a:pt x="4965" y="4708"/>
                        </a:cubicBezTo>
                        <a:cubicBezTo>
                          <a:pt x="5684" y="4438"/>
                          <a:pt x="6395" y="4122"/>
                          <a:pt x="6998" y="3648"/>
                        </a:cubicBezTo>
                        <a:cubicBezTo>
                          <a:pt x="7626" y="3153"/>
                          <a:pt x="8114" y="2487"/>
                          <a:pt x="8413" y="1746"/>
                        </a:cubicBezTo>
                        <a:cubicBezTo>
                          <a:pt x="8599" y="1295"/>
                          <a:pt x="8712" y="814"/>
                          <a:pt x="8746" y="327"/>
                        </a:cubicBezTo>
                        <a:cubicBezTo>
                          <a:pt x="8755" y="218"/>
                          <a:pt x="8757" y="109"/>
                          <a:pt x="8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3"/>
                <p:cNvGrpSpPr/>
                <p:nvPr/>
              </p:nvGrpSpPr>
              <p:grpSpPr>
                <a:xfrm>
                  <a:off x="8701470" y="4448741"/>
                  <a:ext cx="439097" cy="694643"/>
                  <a:chOff x="5971450" y="3997950"/>
                  <a:chExt cx="254475" cy="402575"/>
                </a:xfrm>
              </p:grpSpPr>
              <p:sp>
                <p:nvSpPr>
                  <p:cNvPr id="156" name="Google Shape;156;p3"/>
                  <p:cNvSpPr/>
                  <p:nvPr/>
                </p:nvSpPr>
                <p:spPr>
                  <a:xfrm>
                    <a:off x="5971450" y="4174500"/>
                    <a:ext cx="59000" cy="52075"/>
                  </a:xfrm>
                  <a:custGeom>
                    <a:avLst/>
                    <a:gdLst/>
                    <a:ahLst/>
                    <a:cxnLst/>
                    <a:rect l="l" t="t" r="r" b="b"/>
                    <a:pathLst>
                      <a:path w="2360" h="2083" extrusionOk="0">
                        <a:moveTo>
                          <a:pt x="1199" y="1"/>
                        </a:moveTo>
                        <a:cubicBezTo>
                          <a:pt x="968" y="1"/>
                          <a:pt x="734" y="77"/>
                          <a:pt x="537" y="233"/>
                        </a:cubicBezTo>
                        <a:cubicBezTo>
                          <a:pt x="82" y="595"/>
                          <a:pt x="0" y="1250"/>
                          <a:pt x="356" y="1697"/>
                        </a:cubicBezTo>
                        <a:cubicBezTo>
                          <a:pt x="558" y="1951"/>
                          <a:pt x="858" y="2083"/>
                          <a:pt x="1162" y="2083"/>
                        </a:cubicBezTo>
                        <a:cubicBezTo>
                          <a:pt x="1393" y="2083"/>
                          <a:pt x="1627" y="2007"/>
                          <a:pt x="1823" y="1851"/>
                        </a:cubicBezTo>
                        <a:cubicBezTo>
                          <a:pt x="2279" y="1490"/>
                          <a:pt x="2360" y="834"/>
                          <a:pt x="2005" y="387"/>
                        </a:cubicBezTo>
                        <a:cubicBezTo>
                          <a:pt x="1803" y="133"/>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6057650" y="4014850"/>
                    <a:ext cx="36050" cy="385675"/>
                  </a:xfrm>
                  <a:custGeom>
                    <a:avLst/>
                    <a:gdLst/>
                    <a:ahLst/>
                    <a:cxnLst/>
                    <a:rect l="l" t="t" r="r" b="b"/>
                    <a:pathLst>
                      <a:path w="1442" h="15427" extrusionOk="0">
                        <a:moveTo>
                          <a:pt x="1296" y="1"/>
                        </a:moveTo>
                        <a:cubicBezTo>
                          <a:pt x="1167" y="386"/>
                          <a:pt x="1047" y="777"/>
                          <a:pt x="938" y="1174"/>
                        </a:cubicBezTo>
                        <a:cubicBezTo>
                          <a:pt x="616" y="2336"/>
                          <a:pt x="378" y="3551"/>
                          <a:pt x="222" y="4817"/>
                        </a:cubicBezTo>
                        <a:cubicBezTo>
                          <a:pt x="182" y="5132"/>
                          <a:pt x="148" y="5449"/>
                          <a:pt x="120" y="5771"/>
                        </a:cubicBezTo>
                        <a:cubicBezTo>
                          <a:pt x="70" y="6332"/>
                          <a:pt x="35" y="6906"/>
                          <a:pt x="18" y="7486"/>
                        </a:cubicBezTo>
                        <a:cubicBezTo>
                          <a:pt x="10" y="7755"/>
                          <a:pt x="4" y="8025"/>
                          <a:pt x="3" y="8297"/>
                        </a:cubicBezTo>
                        <a:cubicBezTo>
                          <a:pt x="1" y="8732"/>
                          <a:pt x="5" y="9172"/>
                          <a:pt x="21" y="9617"/>
                        </a:cubicBezTo>
                        <a:cubicBezTo>
                          <a:pt x="31" y="9914"/>
                          <a:pt x="44" y="10214"/>
                          <a:pt x="63" y="10515"/>
                        </a:cubicBezTo>
                        <a:cubicBezTo>
                          <a:pt x="77" y="10757"/>
                          <a:pt x="92" y="11000"/>
                          <a:pt x="111" y="11244"/>
                        </a:cubicBezTo>
                        <a:cubicBezTo>
                          <a:pt x="214" y="12571"/>
                          <a:pt x="390" y="13952"/>
                          <a:pt x="646" y="15426"/>
                        </a:cubicBezTo>
                        <a:lnTo>
                          <a:pt x="801" y="15426"/>
                        </a:lnTo>
                        <a:cubicBezTo>
                          <a:pt x="632" y="14449"/>
                          <a:pt x="498" y="13513"/>
                          <a:pt x="397" y="12607"/>
                        </a:cubicBezTo>
                        <a:cubicBezTo>
                          <a:pt x="386" y="12524"/>
                          <a:pt x="377" y="12441"/>
                          <a:pt x="369" y="12361"/>
                        </a:cubicBezTo>
                        <a:cubicBezTo>
                          <a:pt x="323" y="11938"/>
                          <a:pt x="285" y="11520"/>
                          <a:pt x="256" y="11109"/>
                        </a:cubicBezTo>
                        <a:cubicBezTo>
                          <a:pt x="232" y="10802"/>
                          <a:pt x="213" y="10498"/>
                          <a:pt x="199" y="10197"/>
                        </a:cubicBezTo>
                        <a:cubicBezTo>
                          <a:pt x="192" y="10073"/>
                          <a:pt x="187" y="9949"/>
                          <a:pt x="183" y="9826"/>
                        </a:cubicBezTo>
                        <a:cubicBezTo>
                          <a:pt x="180" y="9755"/>
                          <a:pt x="176" y="9685"/>
                          <a:pt x="174" y="9613"/>
                        </a:cubicBezTo>
                        <a:cubicBezTo>
                          <a:pt x="173" y="9558"/>
                          <a:pt x="171" y="9502"/>
                          <a:pt x="171" y="9447"/>
                        </a:cubicBezTo>
                        <a:cubicBezTo>
                          <a:pt x="160" y="9147"/>
                          <a:pt x="156" y="8851"/>
                          <a:pt x="155" y="8556"/>
                        </a:cubicBezTo>
                        <a:cubicBezTo>
                          <a:pt x="155" y="8108"/>
                          <a:pt x="163" y="7664"/>
                          <a:pt x="181" y="7228"/>
                        </a:cubicBezTo>
                        <a:cubicBezTo>
                          <a:pt x="196" y="6811"/>
                          <a:pt x="221" y="6402"/>
                          <a:pt x="256" y="5997"/>
                        </a:cubicBezTo>
                        <a:cubicBezTo>
                          <a:pt x="292" y="5534"/>
                          <a:pt x="340" y="5079"/>
                          <a:pt x="399" y="4630"/>
                        </a:cubicBezTo>
                        <a:cubicBezTo>
                          <a:pt x="552" y="3452"/>
                          <a:pt x="780" y="2318"/>
                          <a:pt x="1082" y="1231"/>
                        </a:cubicBezTo>
                        <a:cubicBezTo>
                          <a:pt x="1190" y="830"/>
                          <a:pt x="1310" y="436"/>
                          <a:pt x="1441" y="49"/>
                        </a:cubicBezTo>
                        <a:lnTo>
                          <a:pt x="1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6017700" y="4043125"/>
                    <a:ext cx="46150" cy="252875"/>
                  </a:xfrm>
                  <a:custGeom>
                    <a:avLst/>
                    <a:gdLst/>
                    <a:ahLst/>
                    <a:cxnLst/>
                    <a:rect l="l" t="t" r="r" b="b"/>
                    <a:pathLst>
                      <a:path w="1846" h="10115" extrusionOk="0">
                        <a:moveTo>
                          <a:pt x="153" y="0"/>
                        </a:moveTo>
                        <a:lnTo>
                          <a:pt x="0" y="10"/>
                        </a:lnTo>
                        <a:cubicBezTo>
                          <a:pt x="213" y="3421"/>
                          <a:pt x="784" y="6821"/>
                          <a:pt x="1698" y="10115"/>
                        </a:cubicBezTo>
                        <a:lnTo>
                          <a:pt x="1846" y="10073"/>
                        </a:lnTo>
                        <a:cubicBezTo>
                          <a:pt x="934" y="6791"/>
                          <a:pt x="364" y="3402"/>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6058400" y="4062200"/>
                    <a:ext cx="115800" cy="198900"/>
                  </a:xfrm>
                  <a:custGeom>
                    <a:avLst/>
                    <a:gdLst/>
                    <a:ahLst/>
                    <a:cxnLst/>
                    <a:rect l="l" t="t" r="r" b="b"/>
                    <a:pathLst>
                      <a:path w="4632" h="7956" extrusionOk="0">
                        <a:moveTo>
                          <a:pt x="4510" y="1"/>
                        </a:moveTo>
                        <a:cubicBezTo>
                          <a:pt x="2625" y="2400"/>
                          <a:pt x="1108" y="5057"/>
                          <a:pt x="1" y="7899"/>
                        </a:cubicBezTo>
                        <a:lnTo>
                          <a:pt x="144" y="7955"/>
                        </a:lnTo>
                        <a:cubicBezTo>
                          <a:pt x="1245" y="5127"/>
                          <a:pt x="2755" y="2482"/>
                          <a:pt x="4631" y="96"/>
                        </a:cubicBezTo>
                        <a:lnTo>
                          <a:pt x="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6064275" y="4165625"/>
                    <a:ext cx="117100" cy="164475"/>
                  </a:xfrm>
                  <a:custGeom>
                    <a:avLst/>
                    <a:gdLst/>
                    <a:ahLst/>
                    <a:cxnLst/>
                    <a:rect l="l" t="t" r="r" b="b"/>
                    <a:pathLst>
                      <a:path w="4684" h="6579" extrusionOk="0">
                        <a:moveTo>
                          <a:pt x="4565" y="0"/>
                        </a:moveTo>
                        <a:cubicBezTo>
                          <a:pt x="2893" y="2045"/>
                          <a:pt x="1357" y="4232"/>
                          <a:pt x="1" y="6500"/>
                        </a:cubicBezTo>
                        <a:lnTo>
                          <a:pt x="132" y="6578"/>
                        </a:lnTo>
                        <a:cubicBezTo>
                          <a:pt x="1484" y="4316"/>
                          <a:pt x="3016" y="2136"/>
                          <a:pt x="4684" y="98"/>
                        </a:cubicBezTo>
                        <a:lnTo>
                          <a:pt x="4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5990000" y="4010925"/>
                    <a:ext cx="54950" cy="48775"/>
                  </a:xfrm>
                  <a:custGeom>
                    <a:avLst/>
                    <a:gdLst/>
                    <a:ahLst/>
                    <a:cxnLst/>
                    <a:rect l="l" t="t" r="r" b="b"/>
                    <a:pathLst>
                      <a:path w="2198" h="1951" extrusionOk="0">
                        <a:moveTo>
                          <a:pt x="1098" y="0"/>
                        </a:moveTo>
                        <a:cubicBezTo>
                          <a:pt x="885" y="0"/>
                          <a:pt x="672" y="69"/>
                          <a:pt x="493" y="212"/>
                        </a:cubicBezTo>
                        <a:cubicBezTo>
                          <a:pt x="71" y="546"/>
                          <a:pt x="0" y="1160"/>
                          <a:pt x="335" y="1582"/>
                        </a:cubicBezTo>
                        <a:cubicBezTo>
                          <a:pt x="528" y="1824"/>
                          <a:pt x="812" y="1950"/>
                          <a:pt x="1099" y="1950"/>
                        </a:cubicBezTo>
                        <a:cubicBezTo>
                          <a:pt x="1312" y="1950"/>
                          <a:pt x="1526" y="1881"/>
                          <a:pt x="1705" y="1738"/>
                        </a:cubicBezTo>
                        <a:cubicBezTo>
                          <a:pt x="2127" y="1404"/>
                          <a:pt x="2197" y="790"/>
                          <a:pt x="1863" y="368"/>
                        </a:cubicBezTo>
                        <a:cubicBezTo>
                          <a:pt x="1670" y="126"/>
                          <a:pt x="1385" y="0"/>
                          <a:pt x="1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6064375" y="3997950"/>
                    <a:ext cx="54925" cy="48775"/>
                  </a:xfrm>
                  <a:custGeom>
                    <a:avLst/>
                    <a:gdLst/>
                    <a:ahLst/>
                    <a:cxnLst/>
                    <a:rect l="l" t="t" r="r" b="b"/>
                    <a:pathLst>
                      <a:path w="2197" h="1951" extrusionOk="0">
                        <a:moveTo>
                          <a:pt x="1097" y="0"/>
                        </a:moveTo>
                        <a:cubicBezTo>
                          <a:pt x="885" y="0"/>
                          <a:pt x="671" y="69"/>
                          <a:pt x="492" y="211"/>
                        </a:cubicBezTo>
                        <a:cubicBezTo>
                          <a:pt x="70" y="546"/>
                          <a:pt x="0" y="1159"/>
                          <a:pt x="335" y="1581"/>
                        </a:cubicBezTo>
                        <a:cubicBezTo>
                          <a:pt x="527" y="1824"/>
                          <a:pt x="811" y="1950"/>
                          <a:pt x="1099" y="1950"/>
                        </a:cubicBezTo>
                        <a:cubicBezTo>
                          <a:pt x="1311" y="1950"/>
                          <a:pt x="1525" y="1881"/>
                          <a:pt x="1705" y="1738"/>
                        </a:cubicBezTo>
                        <a:cubicBezTo>
                          <a:pt x="2127" y="1403"/>
                          <a:pt x="2196" y="790"/>
                          <a:pt x="1861" y="368"/>
                        </a:cubicBezTo>
                        <a:cubicBezTo>
                          <a:pt x="1669" y="126"/>
                          <a:pt x="1385" y="0"/>
                          <a:pt x="1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6146425" y="4038575"/>
                    <a:ext cx="54950" cy="48775"/>
                  </a:xfrm>
                  <a:custGeom>
                    <a:avLst/>
                    <a:gdLst/>
                    <a:ahLst/>
                    <a:cxnLst/>
                    <a:rect l="l" t="t" r="r" b="b"/>
                    <a:pathLst>
                      <a:path w="2198" h="1951" extrusionOk="0">
                        <a:moveTo>
                          <a:pt x="1099" y="0"/>
                        </a:moveTo>
                        <a:cubicBezTo>
                          <a:pt x="887" y="0"/>
                          <a:pt x="673" y="69"/>
                          <a:pt x="493" y="211"/>
                        </a:cubicBezTo>
                        <a:cubicBezTo>
                          <a:pt x="71" y="547"/>
                          <a:pt x="1" y="1161"/>
                          <a:pt x="336" y="1581"/>
                        </a:cubicBezTo>
                        <a:cubicBezTo>
                          <a:pt x="529" y="1824"/>
                          <a:pt x="814" y="1950"/>
                          <a:pt x="1101" y="1950"/>
                        </a:cubicBezTo>
                        <a:cubicBezTo>
                          <a:pt x="1313" y="1950"/>
                          <a:pt x="1527" y="1881"/>
                          <a:pt x="1706" y="1739"/>
                        </a:cubicBezTo>
                        <a:cubicBezTo>
                          <a:pt x="2127" y="1405"/>
                          <a:pt x="2198" y="790"/>
                          <a:pt x="1863" y="369"/>
                        </a:cubicBezTo>
                        <a:cubicBezTo>
                          <a:pt x="1671" y="127"/>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6180050" y="4094325"/>
                    <a:ext cx="45875" cy="52075"/>
                  </a:xfrm>
                  <a:custGeom>
                    <a:avLst/>
                    <a:gdLst/>
                    <a:ahLst/>
                    <a:cxnLst/>
                    <a:rect l="l" t="t" r="r" b="b"/>
                    <a:pathLst>
                      <a:path w="1835" h="2083" extrusionOk="0">
                        <a:moveTo>
                          <a:pt x="1199" y="0"/>
                        </a:moveTo>
                        <a:cubicBezTo>
                          <a:pt x="967" y="0"/>
                          <a:pt x="733" y="76"/>
                          <a:pt x="536" y="232"/>
                        </a:cubicBezTo>
                        <a:cubicBezTo>
                          <a:pt x="83" y="594"/>
                          <a:pt x="0" y="1250"/>
                          <a:pt x="356" y="1697"/>
                        </a:cubicBezTo>
                        <a:cubicBezTo>
                          <a:pt x="558" y="1951"/>
                          <a:pt x="857" y="2083"/>
                          <a:pt x="1161" y="2083"/>
                        </a:cubicBezTo>
                        <a:cubicBezTo>
                          <a:pt x="1392" y="2083"/>
                          <a:pt x="1627" y="2007"/>
                          <a:pt x="1823" y="1851"/>
                        </a:cubicBezTo>
                        <a:cubicBezTo>
                          <a:pt x="1827" y="1848"/>
                          <a:pt x="1831" y="1844"/>
                          <a:pt x="1835" y="1841"/>
                        </a:cubicBezTo>
                        <a:lnTo>
                          <a:pt x="1835" y="217"/>
                        </a:lnTo>
                        <a:cubicBezTo>
                          <a:pt x="1651" y="74"/>
                          <a:pt x="1426"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6159725" y="4154450"/>
                    <a:ext cx="59000" cy="52075"/>
                  </a:xfrm>
                  <a:custGeom>
                    <a:avLst/>
                    <a:gdLst/>
                    <a:ahLst/>
                    <a:cxnLst/>
                    <a:rect l="l" t="t" r="r" b="b"/>
                    <a:pathLst>
                      <a:path w="2360" h="2083" extrusionOk="0">
                        <a:moveTo>
                          <a:pt x="1199" y="1"/>
                        </a:moveTo>
                        <a:cubicBezTo>
                          <a:pt x="968" y="1"/>
                          <a:pt x="734" y="77"/>
                          <a:pt x="538" y="232"/>
                        </a:cubicBezTo>
                        <a:cubicBezTo>
                          <a:pt x="82" y="594"/>
                          <a:pt x="1" y="1250"/>
                          <a:pt x="356" y="1696"/>
                        </a:cubicBezTo>
                        <a:cubicBezTo>
                          <a:pt x="558" y="1951"/>
                          <a:pt x="858" y="2083"/>
                          <a:pt x="1162" y="2083"/>
                        </a:cubicBezTo>
                        <a:cubicBezTo>
                          <a:pt x="1393" y="2083"/>
                          <a:pt x="1627" y="2007"/>
                          <a:pt x="1824" y="1851"/>
                        </a:cubicBezTo>
                        <a:cubicBezTo>
                          <a:pt x="2278" y="1489"/>
                          <a:pt x="2360" y="834"/>
                          <a:pt x="2005" y="387"/>
                        </a:cubicBezTo>
                        <a:cubicBezTo>
                          <a:pt x="1803" y="133"/>
                          <a:pt x="1504"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6111375" y="4192850"/>
                    <a:ext cx="59000" cy="52100"/>
                  </a:xfrm>
                  <a:custGeom>
                    <a:avLst/>
                    <a:gdLst/>
                    <a:ahLst/>
                    <a:cxnLst/>
                    <a:rect l="l" t="t" r="r" b="b"/>
                    <a:pathLst>
                      <a:path w="2360" h="2084" extrusionOk="0">
                        <a:moveTo>
                          <a:pt x="1200" y="1"/>
                        </a:moveTo>
                        <a:cubicBezTo>
                          <a:pt x="968" y="1"/>
                          <a:pt x="734" y="77"/>
                          <a:pt x="538" y="233"/>
                        </a:cubicBezTo>
                        <a:cubicBezTo>
                          <a:pt x="82" y="595"/>
                          <a:pt x="1" y="1249"/>
                          <a:pt x="355" y="1697"/>
                        </a:cubicBezTo>
                        <a:cubicBezTo>
                          <a:pt x="558" y="1951"/>
                          <a:pt x="858" y="2083"/>
                          <a:pt x="1163" y="2083"/>
                        </a:cubicBezTo>
                        <a:cubicBezTo>
                          <a:pt x="1394" y="2083"/>
                          <a:pt x="1627" y="2007"/>
                          <a:pt x="1824" y="1852"/>
                        </a:cubicBezTo>
                        <a:cubicBezTo>
                          <a:pt x="2278" y="1490"/>
                          <a:pt x="2360" y="834"/>
                          <a:pt x="2005" y="388"/>
                        </a:cubicBezTo>
                        <a:lnTo>
                          <a:pt x="2005" y="387"/>
                        </a:lnTo>
                        <a:cubicBezTo>
                          <a:pt x="1803"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6052475" y="4186100"/>
                    <a:ext cx="59000" cy="52100"/>
                  </a:xfrm>
                  <a:custGeom>
                    <a:avLst/>
                    <a:gdLst/>
                    <a:ahLst/>
                    <a:cxnLst/>
                    <a:rect l="l" t="t" r="r" b="b"/>
                    <a:pathLst>
                      <a:path w="2360" h="2084" extrusionOk="0">
                        <a:moveTo>
                          <a:pt x="1198" y="1"/>
                        </a:moveTo>
                        <a:cubicBezTo>
                          <a:pt x="967" y="1"/>
                          <a:pt x="733" y="77"/>
                          <a:pt x="537" y="232"/>
                        </a:cubicBezTo>
                        <a:cubicBezTo>
                          <a:pt x="82" y="594"/>
                          <a:pt x="1" y="1250"/>
                          <a:pt x="355" y="1697"/>
                        </a:cubicBezTo>
                        <a:cubicBezTo>
                          <a:pt x="557" y="1951"/>
                          <a:pt x="856" y="2083"/>
                          <a:pt x="1161" y="2083"/>
                        </a:cubicBezTo>
                        <a:cubicBezTo>
                          <a:pt x="1392" y="2083"/>
                          <a:pt x="1626" y="2007"/>
                          <a:pt x="1823" y="1851"/>
                        </a:cubicBezTo>
                        <a:cubicBezTo>
                          <a:pt x="2278" y="1489"/>
                          <a:pt x="2360" y="835"/>
                          <a:pt x="2005" y="387"/>
                        </a:cubicBezTo>
                        <a:cubicBezTo>
                          <a:pt x="1803" y="133"/>
                          <a:pt x="1503" y="1"/>
                          <a:pt x="1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6057250" y="4253275"/>
                    <a:ext cx="59025" cy="52075"/>
                  </a:xfrm>
                  <a:custGeom>
                    <a:avLst/>
                    <a:gdLst/>
                    <a:ahLst/>
                    <a:cxnLst/>
                    <a:rect l="l" t="t" r="r" b="b"/>
                    <a:pathLst>
                      <a:path w="2361" h="2083" extrusionOk="0">
                        <a:moveTo>
                          <a:pt x="1200" y="1"/>
                        </a:moveTo>
                        <a:cubicBezTo>
                          <a:pt x="969" y="1"/>
                          <a:pt x="735" y="77"/>
                          <a:pt x="538" y="233"/>
                        </a:cubicBezTo>
                        <a:cubicBezTo>
                          <a:pt x="83" y="594"/>
                          <a:pt x="1" y="1250"/>
                          <a:pt x="356" y="1697"/>
                        </a:cubicBezTo>
                        <a:cubicBezTo>
                          <a:pt x="558" y="1951"/>
                          <a:pt x="858" y="2083"/>
                          <a:pt x="1163" y="2083"/>
                        </a:cubicBezTo>
                        <a:cubicBezTo>
                          <a:pt x="1394" y="2083"/>
                          <a:pt x="1627" y="2007"/>
                          <a:pt x="1823" y="1851"/>
                        </a:cubicBezTo>
                        <a:cubicBezTo>
                          <a:pt x="2279" y="1490"/>
                          <a:pt x="2360" y="834"/>
                          <a:pt x="2005" y="387"/>
                        </a:cubicBezTo>
                        <a:cubicBezTo>
                          <a:pt x="1804"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6000550" y="4227350"/>
                    <a:ext cx="59000" cy="52075"/>
                  </a:xfrm>
                  <a:custGeom>
                    <a:avLst/>
                    <a:gdLst/>
                    <a:ahLst/>
                    <a:cxnLst/>
                    <a:rect l="l" t="t" r="r" b="b"/>
                    <a:pathLst>
                      <a:path w="2360" h="2083" extrusionOk="0">
                        <a:moveTo>
                          <a:pt x="1199" y="1"/>
                        </a:moveTo>
                        <a:cubicBezTo>
                          <a:pt x="968" y="1"/>
                          <a:pt x="734" y="76"/>
                          <a:pt x="537" y="232"/>
                        </a:cubicBezTo>
                        <a:cubicBezTo>
                          <a:pt x="82" y="594"/>
                          <a:pt x="0" y="1249"/>
                          <a:pt x="356" y="1696"/>
                        </a:cubicBezTo>
                        <a:cubicBezTo>
                          <a:pt x="558" y="1951"/>
                          <a:pt x="857" y="2082"/>
                          <a:pt x="1162" y="2082"/>
                        </a:cubicBezTo>
                        <a:cubicBezTo>
                          <a:pt x="1393" y="2082"/>
                          <a:pt x="1627" y="2007"/>
                          <a:pt x="1823" y="1851"/>
                        </a:cubicBezTo>
                        <a:cubicBezTo>
                          <a:pt x="2279" y="1489"/>
                          <a:pt x="2360" y="833"/>
                          <a:pt x="2005" y="387"/>
                        </a:cubicBezTo>
                        <a:cubicBezTo>
                          <a:pt x="1803" y="132"/>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080475" y="4069175"/>
                    <a:ext cx="54950" cy="48775"/>
                  </a:xfrm>
                  <a:custGeom>
                    <a:avLst/>
                    <a:gdLst/>
                    <a:ahLst/>
                    <a:cxnLst/>
                    <a:rect l="l" t="t" r="r" b="b"/>
                    <a:pathLst>
                      <a:path w="2198" h="1951" extrusionOk="0">
                        <a:moveTo>
                          <a:pt x="1098" y="1"/>
                        </a:moveTo>
                        <a:cubicBezTo>
                          <a:pt x="885" y="1"/>
                          <a:pt x="672" y="70"/>
                          <a:pt x="492" y="212"/>
                        </a:cubicBezTo>
                        <a:cubicBezTo>
                          <a:pt x="71" y="547"/>
                          <a:pt x="1" y="1160"/>
                          <a:pt x="336" y="1582"/>
                        </a:cubicBezTo>
                        <a:cubicBezTo>
                          <a:pt x="528" y="1825"/>
                          <a:pt x="813" y="1951"/>
                          <a:pt x="1100" y="1951"/>
                        </a:cubicBezTo>
                        <a:cubicBezTo>
                          <a:pt x="1312" y="1951"/>
                          <a:pt x="1526" y="1882"/>
                          <a:pt x="1705" y="1740"/>
                        </a:cubicBezTo>
                        <a:cubicBezTo>
                          <a:pt x="2127" y="1404"/>
                          <a:pt x="2198" y="791"/>
                          <a:pt x="1862"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6116350" y="4115400"/>
                    <a:ext cx="54950" cy="48775"/>
                  </a:xfrm>
                  <a:custGeom>
                    <a:avLst/>
                    <a:gdLst/>
                    <a:ahLst/>
                    <a:cxnLst/>
                    <a:rect l="l" t="t" r="r" b="b"/>
                    <a:pathLst>
                      <a:path w="2198" h="1951" extrusionOk="0">
                        <a:moveTo>
                          <a:pt x="1099" y="0"/>
                        </a:moveTo>
                        <a:cubicBezTo>
                          <a:pt x="886" y="0"/>
                          <a:pt x="672" y="69"/>
                          <a:pt x="492" y="212"/>
                        </a:cubicBezTo>
                        <a:cubicBezTo>
                          <a:pt x="71" y="547"/>
                          <a:pt x="1" y="1160"/>
                          <a:pt x="335" y="1582"/>
                        </a:cubicBezTo>
                        <a:cubicBezTo>
                          <a:pt x="528" y="1824"/>
                          <a:pt x="812" y="1950"/>
                          <a:pt x="1099" y="1950"/>
                        </a:cubicBezTo>
                        <a:cubicBezTo>
                          <a:pt x="1311" y="1950"/>
                          <a:pt x="1526" y="1881"/>
                          <a:pt x="1705" y="1739"/>
                        </a:cubicBezTo>
                        <a:cubicBezTo>
                          <a:pt x="2127" y="1404"/>
                          <a:pt x="2198" y="791"/>
                          <a:pt x="1862" y="369"/>
                        </a:cubicBezTo>
                        <a:cubicBezTo>
                          <a:pt x="1670" y="126"/>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6017300" y="4063325"/>
                    <a:ext cx="54950" cy="48775"/>
                  </a:xfrm>
                  <a:custGeom>
                    <a:avLst/>
                    <a:gdLst/>
                    <a:ahLst/>
                    <a:cxnLst/>
                    <a:rect l="l" t="t" r="r" b="b"/>
                    <a:pathLst>
                      <a:path w="2198" h="1951" extrusionOk="0">
                        <a:moveTo>
                          <a:pt x="1098" y="1"/>
                        </a:moveTo>
                        <a:cubicBezTo>
                          <a:pt x="886" y="1"/>
                          <a:pt x="672" y="70"/>
                          <a:pt x="493" y="212"/>
                        </a:cubicBezTo>
                        <a:cubicBezTo>
                          <a:pt x="71" y="547"/>
                          <a:pt x="1" y="1160"/>
                          <a:pt x="335" y="1582"/>
                        </a:cubicBezTo>
                        <a:cubicBezTo>
                          <a:pt x="528" y="1824"/>
                          <a:pt x="812" y="1951"/>
                          <a:pt x="1099" y="1951"/>
                        </a:cubicBezTo>
                        <a:cubicBezTo>
                          <a:pt x="1312" y="1951"/>
                          <a:pt x="1526" y="1881"/>
                          <a:pt x="1705" y="1739"/>
                        </a:cubicBezTo>
                        <a:cubicBezTo>
                          <a:pt x="2127" y="1404"/>
                          <a:pt x="2198" y="791"/>
                          <a:pt x="1863" y="369"/>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6055550" y="4125075"/>
                    <a:ext cx="54950" cy="48775"/>
                  </a:xfrm>
                  <a:custGeom>
                    <a:avLst/>
                    <a:gdLst/>
                    <a:ahLst/>
                    <a:cxnLst/>
                    <a:rect l="l" t="t" r="r" b="b"/>
                    <a:pathLst>
                      <a:path w="2198" h="1951" extrusionOk="0">
                        <a:moveTo>
                          <a:pt x="1099" y="1"/>
                        </a:moveTo>
                        <a:cubicBezTo>
                          <a:pt x="887" y="1"/>
                          <a:pt x="673" y="70"/>
                          <a:pt x="493" y="212"/>
                        </a:cubicBezTo>
                        <a:cubicBezTo>
                          <a:pt x="71" y="547"/>
                          <a:pt x="1" y="1160"/>
                          <a:pt x="335" y="1582"/>
                        </a:cubicBezTo>
                        <a:cubicBezTo>
                          <a:pt x="528" y="1825"/>
                          <a:pt x="813" y="1951"/>
                          <a:pt x="1100" y="1951"/>
                        </a:cubicBezTo>
                        <a:cubicBezTo>
                          <a:pt x="1312" y="1951"/>
                          <a:pt x="1526" y="1882"/>
                          <a:pt x="1705" y="1739"/>
                        </a:cubicBezTo>
                        <a:cubicBezTo>
                          <a:pt x="2127" y="1404"/>
                          <a:pt x="2198" y="791"/>
                          <a:pt x="1863" y="369"/>
                        </a:cubicBezTo>
                        <a:cubicBezTo>
                          <a:pt x="1671" y="127"/>
                          <a:pt x="1386"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6000350" y="4120350"/>
                    <a:ext cx="54950" cy="48800"/>
                  </a:xfrm>
                  <a:custGeom>
                    <a:avLst/>
                    <a:gdLst/>
                    <a:ahLst/>
                    <a:cxnLst/>
                    <a:rect l="l" t="t" r="r" b="b"/>
                    <a:pathLst>
                      <a:path w="2198" h="1952" extrusionOk="0">
                        <a:moveTo>
                          <a:pt x="1098" y="1"/>
                        </a:moveTo>
                        <a:cubicBezTo>
                          <a:pt x="886" y="1"/>
                          <a:pt x="672" y="70"/>
                          <a:pt x="493" y="213"/>
                        </a:cubicBezTo>
                        <a:cubicBezTo>
                          <a:pt x="71" y="548"/>
                          <a:pt x="0" y="1161"/>
                          <a:pt x="335" y="1583"/>
                        </a:cubicBezTo>
                        <a:cubicBezTo>
                          <a:pt x="528" y="1825"/>
                          <a:pt x="813" y="1951"/>
                          <a:pt x="1100" y="1951"/>
                        </a:cubicBezTo>
                        <a:cubicBezTo>
                          <a:pt x="1312" y="1951"/>
                          <a:pt x="1526" y="1882"/>
                          <a:pt x="1705" y="1740"/>
                        </a:cubicBezTo>
                        <a:cubicBezTo>
                          <a:pt x="2127" y="1405"/>
                          <a:pt x="2197" y="792"/>
                          <a:pt x="1863"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flipH="1">
                  <a:off x="361711" y="4377521"/>
                  <a:ext cx="554231" cy="765863"/>
                  <a:chOff x="5695100" y="3956675"/>
                  <a:chExt cx="321200" cy="443850"/>
                </a:xfrm>
              </p:grpSpPr>
              <p:sp>
                <p:nvSpPr>
                  <p:cNvPr id="176" name="Google Shape;176;p3"/>
                  <p:cNvSpPr/>
                  <p:nvPr/>
                </p:nvSpPr>
                <p:spPr>
                  <a:xfrm>
                    <a:off x="5793025" y="4074750"/>
                    <a:ext cx="51950" cy="325775"/>
                  </a:xfrm>
                  <a:custGeom>
                    <a:avLst/>
                    <a:gdLst/>
                    <a:ahLst/>
                    <a:cxnLst/>
                    <a:rect l="l" t="t" r="r" b="b"/>
                    <a:pathLst>
                      <a:path w="2078" h="13031" extrusionOk="0">
                        <a:moveTo>
                          <a:pt x="1956" y="0"/>
                        </a:moveTo>
                        <a:cubicBezTo>
                          <a:pt x="1947" y="34"/>
                          <a:pt x="1941" y="66"/>
                          <a:pt x="1935" y="99"/>
                        </a:cubicBezTo>
                        <a:lnTo>
                          <a:pt x="1935" y="100"/>
                        </a:lnTo>
                        <a:cubicBezTo>
                          <a:pt x="1861" y="446"/>
                          <a:pt x="1790" y="788"/>
                          <a:pt x="1718" y="1133"/>
                        </a:cubicBezTo>
                        <a:cubicBezTo>
                          <a:pt x="1282" y="3276"/>
                          <a:pt x="913" y="5427"/>
                          <a:pt x="612" y="7585"/>
                        </a:cubicBezTo>
                        <a:cubicBezTo>
                          <a:pt x="584" y="7794"/>
                          <a:pt x="556" y="8005"/>
                          <a:pt x="528" y="8214"/>
                        </a:cubicBezTo>
                        <a:cubicBezTo>
                          <a:pt x="417" y="9039"/>
                          <a:pt x="318" y="9866"/>
                          <a:pt x="228" y="10693"/>
                        </a:cubicBezTo>
                        <a:cubicBezTo>
                          <a:pt x="143" y="11472"/>
                          <a:pt x="68" y="12251"/>
                          <a:pt x="1" y="13030"/>
                        </a:cubicBezTo>
                        <a:lnTo>
                          <a:pt x="124" y="13030"/>
                        </a:lnTo>
                        <a:cubicBezTo>
                          <a:pt x="191" y="12250"/>
                          <a:pt x="270" y="11469"/>
                          <a:pt x="355" y="10690"/>
                        </a:cubicBezTo>
                        <a:cubicBezTo>
                          <a:pt x="706" y="7440"/>
                          <a:pt x="1214" y="4201"/>
                          <a:pt x="1877" y="981"/>
                        </a:cubicBezTo>
                        <a:lnTo>
                          <a:pt x="1877" y="979"/>
                        </a:lnTo>
                        <a:cubicBezTo>
                          <a:pt x="1937" y="681"/>
                          <a:pt x="2000" y="382"/>
                          <a:pt x="2066" y="83"/>
                        </a:cubicBezTo>
                        <a:lnTo>
                          <a:pt x="2066" y="82"/>
                        </a:lnTo>
                        <a:cubicBezTo>
                          <a:pt x="2068" y="63"/>
                          <a:pt x="2072" y="45"/>
                          <a:pt x="2077" y="27"/>
                        </a:cubicBezTo>
                        <a:lnTo>
                          <a:pt x="19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5695100" y="3956675"/>
                    <a:ext cx="283075" cy="225000"/>
                  </a:xfrm>
                  <a:custGeom>
                    <a:avLst/>
                    <a:gdLst/>
                    <a:ahLst/>
                    <a:cxnLst/>
                    <a:rect l="l" t="t" r="r" b="b"/>
                    <a:pathLst>
                      <a:path w="11323" h="9000" extrusionOk="0">
                        <a:moveTo>
                          <a:pt x="2808" y="1"/>
                        </a:moveTo>
                        <a:cubicBezTo>
                          <a:pt x="2676" y="1"/>
                          <a:pt x="2553" y="36"/>
                          <a:pt x="2464" y="132"/>
                        </a:cubicBezTo>
                        <a:cubicBezTo>
                          <a:pt x="2347" y="260"/>
                          <a:pt x="2334" y="451"/>
                          <a:pt x="2357" y="622"/>
                        </a:cubicBezTo>
                        <a:cubicBezTo>
                          <a:pt x="2415" y="1082"/>
                          <a:pt x="2663" y="1495"/>
                          <a:pt x="2930" y="1875"/>
                        </a:cubicBezTo>
                        <a:cubicBezTo>
                          <a:pt x="3405" y="2555"/>
                          <a:pt x="3958" y="3183"/>
                          <a:pt x="4572" y="3742"/>
                        </a:cubicBezTo>
                        <a:cubicBezTo>
                          <a:pt x="3747" y="3326"/>
                          <a:pt x="2816" y="3016"/>
                          <a:pt x="1907" y="3016"/>
                        </a:cubicBezTo>
                        <a:cubicBezTo>
                          <a:pt x="1479" y="3016"/>
                          <a:pt x="1055" y="3085"/>
                          <a:pt x="650" y="3245"/>
                        </a:cubicBezTo>
                        <a:cubicBezTo>
                          <a:pt x="433" y="3331"/>
                          <a:pt x="207" y="3462"/>
                          <a:pt x="130" y="3682"/>
                        </a:cubicBezTo>
                        <a:cubicBezTo>
                          <a:pt x="1" y="4059"/>
                          <a:pt x="374" y="4418"/>
                          <a:pt x="734" y="4591"/>
                        </a:cubicBezTo>
                        <a:cubicBezTo>
                          <a:pt x="1330" y="4878"/>
                          <a:pt x="2015" y="4962"/>
                          <a:pt x="2711" y="4962"/>
                        </a:cubicBezTo>
                        <a:cubicBezTo>
                          <a:pt x="3293" y="4962"/>
                          <a:pt x="3882" y="4903"/>
                          <a:pt x="4434" y="4856"/>
                        </a:cubicBezTo>
                        <a:lnTo>
                          <a:pt x="4434" y="4856"/>
                        </a:lnTo>
                        <a:cubicBezTo>
                          <a:pt x="3712" y="5047"/>
                          <a:pt x="3016" y="5336"/>
                          <a:pt x="2373" y="5716"/>
                        </a:cubicBezTo>
                        <a:cubicBezTo>
                          <a:pt x="2094" y="5880"/>
                          <a:pt x="1817" y="6070"/>
                          <a:pt x="1638" y="6339"/>
                        </a:cubicBezTo>
                        <a:cubicBezTo>
                          <a:pt x="1458" y="6609"/>
                          <a:pt x="1393" y="6977"/>
                          <a:pt x="1554" y="7259"/>
                        </a:cubicBezTo>
                        <a:cubicBezTo>
                          <a:pt x="1707" y="7527"/>
                          <a:pt x="2031" y="7660"/>
                          <a:pt x="2341" y="7660"/>
                        </a:cubicBezTo>
                        <a:cubicBezTo>
                          <a:pt x="2351" y="7660"/>
                          <a:pt x="2361" y="7660"/>
                          <a:pt x="2371" y="7660"/>
                        </a:cubicBezTo>
                        <a:cubicBezTo>
                          <a:pt x="2690" y="7652"/>
                          <a:pt x="2993" y="7527"/>
                          <a:pt x="3282" y="7392"/>
                        </a:cubicBezTo>
                        <a:cubicBezTo>
                          <a:pt x="4221" y="6957"/>
                          <a:pt x="5071" y="6429"/>
                          <a:pt x="5801" y="5696"/>
                        </a:cubicBezTo>
                        <a:cubicBezTo>
                          <a:pt x="6088" y="6311"/>
                          <a:pt x="6376" y="6927"/>
                          <a:pt x="6696" y="7527"/>
                        </a:cubicBezTo>
                        <a:cubicBezTo>
                          <a:pt x="6938" y="7981"/>
                          <a:pt x="7206" y="8434"/>
                          <a:pt x="7597" y="8769"/>
                        </a:cubicBezTo>
                        <a:cubicBezTo>
                          <a:pt x="7741" y="8892"/>
                          <a:pt x="7929" y="9000"/>
                          <a:pt x="8110" y="9000"/>
                        </a:cubicBezTo>
                        <a:cubicBezTo>
                          <a:pt x="8174" y="9000"/>
                          <a:pt x="8238" y="8986"/>
                          <a:pt x="8298" y="8955"/>
                        </a:cubicBezTo>
                        <a:cubicBezTo>
                          <a:pt x="8544" y="8826"/>
                          <a:pt x="8572" y="8486"/>
                          <a:pt x="8530" y="8212"/>
                        </a:cubicBezTo>
                        <a:cubicBezTo>
                          <a:pt x="8362" y="7085"/>
                          <a:pt x="7644" y="6149"/>
                          <a:pt x="6893" y="5293"/>
                        </a:cubicBezTo>
                        <a:lnTo>
                          <a:pt x="6893" y="5293"/>
                        </a:lnTo>
                        <a:cubicBezTo>
                          <a:pt x="7863" y="5845"/>
                          <a:pt x="8885" y="6307"/>
                          <a:pt x="9941" y="6673"/>
                        </a:cubicBezTo>
                        <a:cubicBezTo>
                          <a:pt x="10162" y="6750"/>
                          <a:pt x="10406" y="6820"/>
                          <a:pt x="10637" y="6820"/>
                        </a:cubicBezTo>
                        <a:cubicBezTo>
                          <a:pt x="10800" y="6820"/>
                          <a:pt x="10957" y="6785"/>
                          <a:pt x="11095" y="6693"/>
                        </a:cubicBezTo>
                        <a:cubicBezTo>
                          <a:pt x="11221" y="6609"/>
                          <a:pt x="11321" y="6470"/>
                          <a:pt x="11322" y="6318"/>
                        </a:cubicBezTo>
                        <a:cubicBezTo>
                          <a:pt x="11323" y="6173"/>
                          <a:pt x="11239" y="6042"/>
                          <a:pt x="11146" y="5930"/>
                        </a:cubicBezTo>
                        <a:cubicBezTo>
                          <a:pt x="10781" y="5490"/>
                          <a:pt x="10261" y="5212"/>
                          <a:pt x="9742" y="4969"/>
                        </a:cubicBezTo>
                        <a:cubicBezTo>
                          <a:pt x="8911" y="4581"/>
                          <a:pt x="7963" y="4309"/>
                          <a:pt x="7039" y="4309"/>
                        </a:cubicBezTo>
                        <a:cubicBezTo>
                          <a:pt x="6965" y="4309"/>
                          <a:pt x="6892" y="4311"/>
                          <a:pt x="6818" y="4315"/>
                        </a:cubicBezTo>
                        <a:cubicBezTo>
                          <a:pt x="7598" y="3924"/>
                          <a:pt x="8356" y="3489"/>
                          <a:pt x="9085" y="3011"/>
                        </a:cubicBezTo>
                        <a:cubicBezTo>
                          <a:pt x="9562" y="2698"/>
                          <a:pt x="10035" y="2363"/>
                          <a:pt x="10391" y="1917"/>
                        </a:cubicBezTo>
                        <a:cubicBezTo>
                          <a:pt x="10556" y="1711"/>
                          <a:pt x="10701" y="1453"/>
                          <a:pt x="10650" y="1193"/>
                        </a:cubicBezTo>
                        <a:cubicBezTo>
                          <a:pt x="10607" y="973"/>
                          <a:pt x="10423" y="797"/>
                          <a:pt x="10213" y="717"/>
                        </a:cubicBezTo>
                        <a:cubicBezTo>
                          <a:pt x="10097" y="674"/>
                          <a:pt x="9974" y="657"/>
                          <a:pt x="9850" y="657"/>
                        </a:cubicBezTo>
                        <a:cubicBezTo>
                          <a:pt x="9748" y="657"/>
                          <a:pt x="9646" y="669"/>
                          <a:pt x="9547" y="687"/>
                        </a:cubicBezTo>
                        <a:cubicBezTo>
                          <a:pt x="9148" y="762"/>
                          <a:pt x="8778" y="947"/>
                          <a:pt x="8421" y="1142"/>
                        </a:cubicBezTo>
                        <a:cubicBezTo>
                          <a:pt x="7423" y="1683"/>
                          <a:pt x="6436" y="2365"/>
                          <a:pt x="5921" y="3378"/>
                        </a:cubicBezTo>
                        <a:cubicBezTo>
                          <a:pt x="5328" y="1988"/>
                          <a:pt x="4606" y="596"/>
                          <a:pt x="3187" y="77"/>
                        </a:cubicBezTo>
                        <a:cubicBezTo>
                          <a:pt x="3068" y="34"/>
                          <a:pt x="2934" y="1"/>
                          <a:pt x="28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5817300" y="4052350"/>
                    <a:ext cx="39550" cy="24925"/>
                  </a:xfrm>
                  <a:custGeom>
                    <a:avLst/>
                    <a:gdLst/>
                    <a:ahLst/>
                    <a:cxnLst/>
                    <a:rect l="l" t="t" r="r" b="b"/>
                    <a:pathLst>
                      <a:path w="1582" h="997" extrusionOk="0">
                        <a:moveTo>
                          <a:pt x="680" y="0"/>
                        </a:moveTo>
                        <a:cubicBezTo>
                          <a:pt x="351" y="0"/>
                          <a:pt x="83" y="148"/>
                          <a:pt x="45" y="372"/>
                        </a:cubicBezTo>
                        <a:cubicBezTo>
                          <a:pt x="0" y="639"/>
                          <a:pt x="298" y="911"/>
                          <a:pt x="710" y="980"/>
                        </a:cubicBezTo>
                        <a:cubicBezTo>
                          <a:pt x="775" y="991"/>
                          <a:pt x="839" y="996"/>
                          <a:pt x="901" y="996"/>
                        </a:cubicBezTo>
                        <a:cubicBezTo>
                          <a:pt x="1231" y="996"/>
                          <a:pt x="1499" y="847"/>
                          <a:pt x="1537" y="623"/>
                        </a:cubicBezTo>
                        <a:cubicBezTo>
                          <a:pt x="1582" y="358"/>
                          <a:pt x="1284" y="86"/>
                          <a:pt x="872" y="16"/>
                        </a:cubicBezTo>
                        <a:cubicBezTo>
                          <a:pt x="807" y="5"/>
                          <a:pt x="743" y="0"/>
                          <a:pt x="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5797350" y="4223525"/>
                    <a:ext cx="218950" cy="177000"/>
                  </a:xfrm>
                  <a:custGeom>
                    <a:avLst/>
                    <a:gdLst/>
                    <a:ahLst/>
                    <a:cxnLst/>
                    <a:rect l="l" t="t" r="r" b="b"/>
                    <a:pathLst>
                      <a:path w="8758" h="7080" extrusionOk="0">
                        <a:moveTo>
                          <a:pt x="8757" y="0"/>
                        </a:moveTo>
                        <a:cubicBezTo>
                          <a:pt x="8689" y="10"/>
                          <a:pt x="8622" y="22"/>
                          <a:pt x="8554" y="33"/>
                        </a:cubicBezTo>
                        <a:lnTo>
                          <a:pt x="8552" y="33"/>
                        </a:lnTo>
                        <a:cubicBezTo>
                          <a:pt x="8379" y="59"/>
                          <a:pt x="8204" y="89"/>
                          <a:pt x="8030" y="116"/>
                        </a:cubicBezTo>
                        <a:cubicBezTo>
                          <a:pt x="6139" y="427"/>
                          <a:pt x="4208" y="834"/>
                          <a:pt x="2738" y="2030"/>
                        </a:cubicBezTo>
                        <a:cubicBezTo>
                          <a:pt x="1261" y="3234"/>
                          <a:pt x="395" y="5192"/>
                          <a:pt x="0" y="7079"/>
                        </a:cubicBezTo>
                        <a:cubicBezTo>
                          <a:pt x="122" y="6816"/>
                          <a:pt x="389" y="6602"/>
                          <a:pt x="647" y="6445"/>
                        </a:cubicBezTo>
                        <a:cubicBezTo>
                          <a:pt x="1971" y="5631"/>
                          <a:pt x="3509" y="5254"/>
                          <a:pt x="4965" y="4708"/>
                        </a:cubicBezTo>
                        <a:cubicBezTo>
                          <a:pt x="5684" y="4438"/>
                          <a:pt x="6395" y="4122"/>
                          <a:pt x="6998" y="3648"/>
                        </a:cubicBezTo>
                        <a:cubicBezTo>
                          <a:pt x="7626" y="3153"/>
                          <a:pt x="8114" y="2487"/>
                          <a:pt x="8413" y="1746"/>
                        </a:cubicBezTo>
                        <a:cubicBezTo>
                          <a:pt x="8599" y="1295"/>
                          <a:pt x="8712" y="814"/>
                          <a:pt x="8746" y="327"/>
                        </a:cubicBezTo>
                        <a:cubicBezTo>
                          <a:pt x="8755" y="218"/>
                          <a:pt x="8757" y="109"/>
                          <a:pt x="8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3"/>
                <p:cNvGrpSpPr/>
                <p:nvPr/>
              </p:nvGrpSpPr>
              <p:grpSpPr>
                <a:xfrm flipH="1">
                  <a:off x="3" y="4448741"/>
                  <a:ext cx="439097" cy="694643"/>
                  <a:chOff x="5971450" y="3997950"/>
                  <a:chExt cx="254475" cy="402575"/>
                </a:xfrm>
              </p:grpSpPr>
              <p:sp>
                <p:nvSpPr>
                  <p:cNvPr id="181" name="Google Shape;181;p3"/>
                  <p:cNvSpPr/>
                  <p:nvPr/>
                </p:nvSpPr>
                <p:spPr>
                  <a:xfrm>
                    <a:off x="5971450" y="4174500"/>
                    <a:ext cx="59000" cy="52075"/>
                  </a:xfrm>
                  <a:custGeom>
                    <a:avLst/>
                    <a:gdLst/>
                    <a:ahLst/>
                    <a:cxnLst/>
                    <a:rect l="l" t="t" r="r" b="b"/>
                    <a:pathLst>
                      <a:path w="2360" h="2083" extrusionOk="0">
                        <a:moveTo>
                          <a:pt x="1199" y="1"/>
                        </a:moveTo>
                        <a:cubicBezTo>
                          <a:pt x="968" y="1"/>
                          <a:pt x="734" y="77"/>
                          <a:pt x="537" y="233"/>
                        </a:cubicBezTo>
                        <a:cubicBezTo>
                          <a:pt x="82" y="595"/>
                          <a:pt x="0" y="1250"/>
                          <a:pt x="356" y="1697"/>
                        </a:cubicBezTo>
                        <a:cubicBezTo>
                          <a:pt x="558" y="1951"/>
                          <a:pt x="858" y="2083"/>
                          <a:pt x="1162" y="2083"/>
                        </a:cubicBezTo>
                        <a:cubicBezTo>
                          <a:pt x="1393" y="2083"/>
                          <a:pt x="1627" y="2007"/>
                          <a:pt x="1823" y="1851"/>
                        </a:cubicBezTo>
                        <a:cubicBezTo>
                          <a:pt x="2279" y="1490"/>
                          <a:pt x="2360" y="834"/>
                          <a:pt x="2005" y="387"/>
                        </a:cubicBezTo>
                        <a:cubicBezTo>
                          <a:pt x="1803" y="133"/>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6057650" y="4014850"/>
                    <a:ext cx="36050" cy="385675"/>
                  </a:xfrm>
                  <a:custGeom>
                    <a:avLst/>
                    <a:gdLst/>
                    <a:ahLst/>
                    <a:cxnLst/>
                    <a:rect l="l" t="t" r="r" b="b"/>
                    <a:pathLst>
                      <a:path w="1442" h="15427" extrusionOk="0">
                        <a:moveTo>
                          <a:pt x="1296" y="1"/>
                        </a:moveTo>
                        <a:cubicBezTo>
                          <a:pt x="1167" y="386"/>
                          <a:pt x="1047" y="777"/>
                          <a:pt x="938" y="1174"/>
                        </a:cubicBezTo>
                        <a:cubicBezTo>
                          <a:pt x="616" y="2336"/>
                          <a:pt x="378" y="3551"/>
                          <a:pt x="222" y="4817"/>
                        </a:cubicBezTo>
                        <a:cubicBezTo>
                          <a:pt x="182" y="5132"/>
                          <a:pt x="148" y="5449"/>
                          <a:pt x="120" y="5771"/>
                        </a:cubicBezTo>
                        <a:cubicBezTo>
                          <a:pt x="70" y="6332"/>
                          <a:pt x="35" y="6906"/>
                          <a:pt x="18" y="7486"/>
                        </a:cubicBezTo>
                        <a:cubicBezTo>
                          <a:pt x="10" y="7755"/>
                          <a:pt x="4" y="8025"/>
                          <a:pt x="3" y="8297"/>
                        </a:cubicBezTo>
                        <a:cubicBezTo>
                          <a:pt x="1" y="8732"/>
                          <a:pt x="5" y="9172"/>
                          <a:pt x="21" y="9617"/>
                        </a:cubicBezTo>
                        <a:cubicBezTo>
                          <a:pt x="31" y="9914"/>
                          <a:pt x="44" y="10214"/>
                          <a:pt x="63" y="10515"/>
                        </a:cubicBezTo>
                        <a:cubicBezTo>
                          <a:pt x="77" y="10757"/>
                          <a:pt x="92" y="11000"/>
                          <a:pt x="111" y="11244"/>
                        </a:cubicBezTo>
                        <a:cubicBezTo>
                          <a:pt x="214" y="12571"/>
                          <a:pt x="390" y="13952"/>
                          <a:pt x="646" y="15426"/>
                        </a:cubicBezTo>
                        <a:lnTo>
                          <a:pt x="801" y="15426"/>
                        </a:lnTo>
                        <a:cubicBezTo>
                          <a:pt x="632" y="14449"/>
                          <a:pt x="498" y="13513"/>
                          <a:pt x="397" y="12607"/>
                        </a:cubicBezTo>
                        <a:cubicBezTo>
                          <a:pt x="386" y="12524"/>
                          <a:pt x="377" y="12441"/>
                          <a:pt x="369" y="12361"/>
                        </a:cubicBezTo>
                        <a:cubicBezTo>
                          <a:pt x="323" y="11938"/>
                          <a:pt x="285" y="11520"/>
                          <a:pt x="256" y="11109"/>
                        </a:cubicBezTo>
                        <a:cubicBezTo>
                          <a:pt x="232" y="10802"/>
                          <a:pt x="213" y="10498"/>
                          <a:pt x="199" y="10197"/>
                        </a:cubicBezTo>
                        <a:cubicBezTo>
                          <a:pt x="192" y="10073"/>
                          <a:pt x="187" y="9949"/>
                          <a:pt x="183" y="9826"/>
                        </a:cubicBezTo>
                        <a:cubicBezTo>
                          <a:pt x="180" y="9755"/>
                          <a:pt x="176" y="9685"/>
                          <a:pt x="174" y="9613"/>
                        </a:cubicBezTo>
                        <a:cubicBezTo>
                          <a:pt x="173" y="9558"/>
                          <a:pt x="171" y="9502"/>
                          <a:pt x="171" y="9447"/>
                        </a:cubicBezTo>
                        <a:cubicBezTo>
                          <a:pt x="160" y="9147"/>
                          <a:pt x="156" y="8851"/>
                          <a:pt x="155" y="8556"/>
                        </a:cubicBezTo>
                        <a:cubicBezTo>
                          <a:pt x="155" y="8108"/>
                          <a:pt x="163" y="7664"/>
                          <a:pt x="181" y="7228"/>
                        </a:cubicBezTo>
                        <a:cubicBezTo>
                          <a:pt x="196" y="6811"/>
                          <a:pt x="221" y="6402"/>
                          <a:pt x="256" y="5997"/>
                        </a:cubicBezTo>
                        <a:cubicBezTo>
                          <a:pt x="292" y="5534"/>
                          <a:pt x="340" y="5079"/>
                          <a:pt x="399" y="4630"/>
                        </a:cubicBezTo>
                        <a:cubicBezTo>
                          <a:pt x="552" y="3452"/>
                          <a:pt x="780" y="2318"/>
                          <a:pt x="1082" y="1231"/>
                        </a:cubicBezTo>
                        <a:cubicBezTo>
                          <a:pt x="1190" y="830"/>
                          <a:pt x="1310" y="436"/>
                          <a:pt x="1441" y="49"/>
                        </a:cubicBezTo>
                        <a:lnTo>
                          <a:pt x="1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6017700" y="4043125"/>
                    <a:ext cx="46150" cy="252875"/>
                  </a:xfrm>
                  <a:custGeom>
                    <a:avLst/>
                    <a:gdLst/>
                    <a:ahLst/>
                    <a:cxnLst/>
                    <a:rect l="l" t="t" r="r" b="b"/>
                    <a:pathLst>
                      <a:path w="1846" h="10115" extrusionOk="0">
                        <a:moveTo>
                          <a:pt x="153" y="0"/>
                        </a:moveTo>
                        <a:lnTo>
                          <a:pt x="0" y="10"/>
                        </a:lnTo>
                        <a:cubicBezTo>
                          <a:pt x="213" y="3421"/>
                          <a:pt x="784" y="6821"/>
                          <a:pt x="1698" y="10115"/>
                        </a:cubicBezTo>
                        <a:lnTo>
                          <a:pt x="1846" y="10073"/>
                        </a:lnTo>
                        <a:cubicBezTo>
                          <a:pt x="934" y="6791"/>
                          <a:pt x="364" y="3402"/>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6058400" y="4062200"/>
                    <a:ext cx="115800" cy="198900"/>
                  </a:xfrm>
                  <a:custGeom>
                    <a:avLst/>
                    <a:gdLst/>
                    <a:ahLst/>
                    <a:cxnLst/>
                    <a:rect l="l" t="t" r="r" b="b"/>
                    <a:pathLst>
                      <a:path w="4632" h="7956" extrusionOk="0">
                        <a:moveTo>
                          <a:pt x="4510" y="1"/>
                        </a:moveTo>
                        <a:cubicBezTo>
                          <a:pt x="2625" y="2400"/>
                          <a:pt x="1108" y="5057"/>
                          <a:pt x="1" y="7899"/>
                        </a:cubicBezTo>
                        <a:lnTo>
                          <a:pt x="144" y="7955"/>
                        </a:lnTo>
                        <a:cubicBezTo>
                          <a:pt x="1245" y="5127"/>
                          <a:pt x="2755" y="2482"/>
                          <a:pt x="4631" y="96"/>
                        </a:cubicBezTo>
                        <a:lnTo>
                          <a:pt x="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6064275" y="4165625"/>
                    <a:ext cx="117100" cy="164475"/>
                  </a:xfrm>
                  <a:custGeom>
                    <a:avLst/>
                    <a:gdLst/>
                    <a:ahLst/>
                    <a:cxnLst/>
                    <a:rect l="l" t="t" r="r" b="b"/>
                    <a:pathLst>
                      <a:path w="4684" h="6579" extrusionOk="0">
                        <a:moveTo>
                          <a:pt x="4565" y="0"/>
                        </a:moveTo>
                        <a:cubicBezTo>
                          <a:pt x="2893" y="2045"/>
                          <a:pt x="1357" y="4232"/>
                          <a:pt x="1" y="6500"/>
                        </a:cubicBezTo>
                        <a:lnTo>
                          <a:pt x="132" y="6578"/>
                        </a:lnTo>
                        <a:cubicBezTo>
                          <a:pt x="1484" y="4316"/>
                          <a:pt x="3016" y="2136"/>
                          <a:pt x="4684" y="98"/>
                        </a:cubicBezTo>
                        <a:lnTo>
                          <a:pt x="4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5990000" y="4010925"/>
                    <a:ext cx="54950" cy="48775"/>
                  </a:xfrm>
                  <a:custGeom>
                    <a:avLst/>
                    <a:gdLst/>
                    <a:ahLst/>
                    <a:cxnLst/>
                    <a:rect l="l" t="t" r="r" b="b"/>
                    <a:pathLst>
                      <a:path w="2198" h="1951" extrusionOk="0">
                        <a:moveTo>
                          <a:pt x="1098" y="0"/>
                        </a:moveTo>
                        <a:cubicBezTo>
                          <a:pt x="885" y="0"/>
                          <a:pt x="672" y="69"/>
                          <a:pt x="493" y="212"/>
                        </a:cubicBezTo>
                        <a:cubicBezTo>
                          <a:pt x="71" y="546"/>
                          <a:pt x="0" y="1160"/>
                          <a:pt x="335" y="1582"/>
                        </a:cubicBezTo>
                        <a:cubicBezTo>
                          <a:pt x="528" y="1824"/>
                          <a:pt x="812" y="1950"/>
                          <a:pt x="1099" y="1950"/>
                        </a:cubicBezTo>
                        <a:cubicBezTo>
                          <a:pt x="1312" y="1950"/>
                          <a:pt x="1526" y="1881"/>
                          <a:pt x="1705" y="1738"/>
                        </a:cubicBezTo>
                        <a:cubicBezTo>
                          <a:pt x="2127" y="1404"/>
                          <a:pt x="2197" y="790"/>
                          <a:pt x="1863" y="368"/>
                        </a:cubicBezTo>
                        <a:cubicBezTo>
                          <a:pt x="1670" y="126"/>
                          <a:pt x="1385" y="0"/>
                          <a:pt x="1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6064375" y="3997950"/>
                    <a:ext cx="54925" cy="48775"/>
                  </a:xfrm>
                  <a:custGeom>
                    <a:avLst/>
                    <a:gdLst/>
                    <a:ahLst/>
                    <a:cxnLst/>
                    <a:rect l="l" t="t" r="r" b="b"/>
                    <a:pathLst>
                      <a:path w="2197" h="1951" extrusionOk="0">
                        <a:moveTo>
                          <a:pt x="1097" y="0"/>
                        </a:moveTo>
                        <a:cubicBezTo>
                          <a:pt x="885" y="0"/>
                          <a:pt x="671" y="69"/>
                          <a:pt x="492" y="211"/>
                        </a:cubicBezTo>
                        <a:cubicBezTo>
                          <a:pt x="70" y="546"/>
                          <a:pt x="0" y="1159"/>
                          <a:pt x="335" y="1581"/>
                        </a:cubicBezTo>
                        <a:cubicBezTo>
                          <a:pt x="527" y="1824"/>
                          <a:pt x="811" y="1950"/>
                          <a:pt x="1099" y="1950"/>
                        </a:cubicBezTo>
                        <a:cubicBezTo>
                          <a:pt x="1311" y="1950"/>
                          <a:pt x="1525" y="1881"/>
                          <a:pt x="1705" y="1738"/>
                        </a:cubicBezTo>
                        <a:cubicBezTo>
                          <a:pt x="2127" y="1403"/>
                          <a:pt x="2196" y="790"/>
                          <a:pt x="1861" y="368"/>
                        </a:cubicBezTo>
                        <a:cubicBezTo>
                          <a:pt x="1669" y="126"/>
                          <a:pt x="1385" y="0"/>
                          <a:pt x="1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6146425" y="4038575"/>
                    <a:ext cx="54950" cy="48775"/>
                  </a:xfrm>
                  <a:custGeom>
                    <a:avLst/>
                    <a:gdLst/>
                    <a:ahLst/>
                    <a:cxnLst/>
                    <a:rect l="l" t="t" r="r" b="b"/>
                    <a:pathLst>
                      <a:path w="2198" h="1951" extrusionOk="0">
                        <a:moveTo>
                          <a:pt x="1099" y="0"/>
                        </a:moveTo>
                        <a:cubicBezTo>
                          <a:pt x="887" y="0"/>
                          <a:pt x="673" y="69"/>
                          <a:pt x="493" y="211"/>
                        </a:cubicBezTo>
                        <a:cubicBezTo>
                          <a:pt x="71" y="547"/>
                          <a:pt x="1" y="1161"/>
                          <a:pt x="336" y="1581"/>
                        </a:cubicBezTo>
                        <a:cubicBezTo>
                          <a:pt x="529" y="1824"/>
                          <a:pt x="814" y="1950"/>
                          <a:pt x="1101" y="1950"/>
                        </a:cubicBezTo>
                        <a:cubicBezTo>
                          <a:pt x="1313" y="1950"/>
                          <a:pt x="1527" y="1881"/>
                          <a:pt x="1706" y="1739"/>
                        </a:cubicBezTo>
                        <a:cubicBezTo>
                          <a:pt x="2127" y="1405"/>
                          <a:pt x="2198" y="790"/>
                          <a:pt x="1863" y="369"/>
                        </a:cubicBezTo>
                        <a:cubicBezTo>
                          <a:pt x="1671" y="127"/>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6180050" y="4094325"/>
                    <a:ext cx="45875" cy="52075"/>
                  </a:xfrm>
                  <a:custGeom>
                    <a:avLst/>
                    <a:gdLst/>
                    <a:ahLst/>
                    <a:cxnLst/>
                    <a:rect l="l" t="t" r="r" b="b"/>
                    <a:pathLst>
                      <a:path w="1835" h="2083" extrusionOk="0">
                        <a:moveTo>
                          <a:pt x="1199" y="0"/>
                        </a:moveTo>
                        <a:cubicBezTo>
                          <a:pt x="967" y="0"/>
                          <a:pt x="733" y="76"/>
                          <a:pt x="536" y="232"/>
                        </a:cubicBezTo>
                        <a:cubicBezTo>
                          <a:pt x="83" y="594"/>
                          <a:pt x="0" y="1250"/>
                          <a:pt x="356" y="1697"/>
                        </a:cubicBezTo>
                        <a:cubicBezTo>
                          <a:pt x="558" y="1951"/>
                          <a:pt x="857" y="2083"/>
                          <a:pt x="1161" y="2083"/>
                        </a:cubicBezTo>
                        <a:cubicBezTo>
                          <a:pt x="1392" y="2083"/>
                          <a:pt x="1627" y="2007"/>
                          <a:pt x="1823" y="1851"/>
                        </a:cubicBezTo>
                        <a:cubicBezTo>
                          <a:pt x="1827" y="1848"/>
                          <a:pt x="1831" y="1844"/>
                          <a:pt x="1835" y="1841"/>
                        </a:cubicBezTo>
                        <a:lnTo>
                          <a:pt x="1835" y="217"/>
                        </a:lnTo>
                        <a:cubicBezTo>
                          <a:pt x="1651" y="74"/>
                          <a:pt x="1426"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6159725" y="4154450"/>
                    <a:ext cx="59000" cy="52075"/>
                  </a:xfrm>
                  <a:custGeom>
                    <a:avLst/>
                    <a:gdLst/>
                    <a:ahLst/>
                    <a:cxnLst/>
                    <a:rect l="l" t="t" r="r" b="b"/>
                    <a:pathLst>
                      <a:path w="2360" h="2083" extrusionOk="0">
                        <a:moveTo>
                          <a:pt x="1199" y="1"/>
                        </a:moveTo>
                        <a:cubicBezTo>
                          <a:pt x="968" y="1"/>
                          <a:pt x="734" y="77"/>
                          <a:pt x="538" y="232"/>
                        </a:cubicBezTo>
                        <a:cubicBezTo>
                          <a:pt x="82" y="594"/>
                          <a:pt x="1" y="1250"/>
                          <a:pt x="356" y="1696"/>
                        </a:cubicBezTo>
                        <a:cubicBezTo>
                          <a:pt x="558" y="1951"/>
                          <a:pt x="858" y="2083"/>
                          <a:pt x="1162" y="2083"/>
                        </a:cubicBezTo>
                        <a:cubicBezTo>
                          <a:pt x="1393" y="2083"/>
                          <a:pt x="1627" y="2007"/>
                          <a:pt x="1824" y="1851"/>
                        </a:cubicBezTo>
                        <a:cubicBezTo>
                          <a:pt x="2278" y="1489"/>
                          <a:pt x="2360" y="834"/>
                          <a:pt x="2005" y="387"/>
                        </a:cubicBezTo>
                        <a:cubicBezTo>
                          <a:pt x="1803" y="133"/>
                          <a:pt x="1504"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6111375" y="4192850"/>
                    <a:ext cx="59000" cy="52100"/>
                  </a:xfrm>
                  <a:custGeom>
                    <a:avLst/>
                    <a:gdLst/>
                    <a:ahLst/>
                    <a:cxnLst/>
                    <a:rect l="l" t="t" r="r" b="b"/>
                    <a:pathLst>
                      <a:path w="2360" h="2084" extrusionOk="0">
                        <a:moveTo>
                          <a:pt x="1200" y="1"/>
                        </a:moveTo>
                        <a:cubicBezTo>
                          <a:pt x="968" y="1"/>
                          <a:pt x="734" y="77"/>
                          <a:pt x="538" y="233"/>
                        </a:cubicBezTo>
                        <a:cubicBezTo>
                          <a:pt x="82" y="595"/>
                          <a:pt x="1" y="1249"/>
                          <a:pt x="355" y="1697"/>
                        </a:cubicBezTo>
                        <a:cubicBezTo>
                          <a:pt x="558" y="1951"/>
                          <a:pt x="858" y="2083"/>
                          <a:pt x="1163" y="2083"/>
                        </a:cubicBezTo>
                        <a:cubicBezTo>
                          <a:pt x="1394" y="2083"/>
                          <a:pt x="1627" y="2007"/>
                          <a:pt x="1824" y="1852"/>
                        </a:cubicBezTo>
                        <a:cubicBezTo>
                          <a:pt x="2278" y="1490"/>
                          <a:pt x="2360" y="834"/>
                          <a:pt x="2005" y="388"/>
                        </a:cubicBezTo>
                        <a:lnTo>
                          <a:pt x="2005" y="387"/>
                        </a:lnTo>
                        <a:cubicBezTo>
                          <a:pt x="1803"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6052475" y="4186100"/>
                    <a:ext cx="59000" cy="52100"/>
                  </a:xfrm>
                  <a:custGeom>
                    <a:avLst/>
                    <a:gdLst/>
                    <a:ahLst/>
                    <a:cxnLst/>
                    <a:rect l="l" t="t" r="r" b="b"/>
                    <a:pathLst>
                      <a:path w="2360" h="2084" extrusionOk="0">
                        <a:moveTo>
                          <a:pt x="1198" y="1"/>
                        </a:moveTo>
                        <a:cubicBezTo>
                          <a:pt x="967" y="1"/>
                          <a:pt x="733" y="77"/>
                          <a:pt x="537" y="232"/>
                        </a:cubicBezTo>
                        <a:cubicBezTo>
                          <a:pt x="82" y="594"/>
                          <a:pt x="1" y="1250"/>
                          <a:pt x="355" y="1697"/>
                        </a:cubicBezTo>
                        <a:cubicBezTo>
                          <a:pt x="557" y="1951"/>
                          <a:pt x="856" y="2083"/>
                          <a:pt x="1161" y="2083"/>
                        </a:cubicBezTo>
                        <a:cubicBezTo>
                          <a:pt x="1392" y="2083"/>
                          <a:pt x="1626" y="2007"/>
                          <a:pt x="1823" y="1851"/>
                        </a:cubicBezTo>
                        <a:cubicBezTo>
                          <a:pt x="2278" y="1489"/>
                          <a:pt x="2360" y="835"/>
                          <a:pt x="2005" y="387"/>
                        </a:cubicBezTo>
                        <a:cubicBezTo>
                          <a:pt x="1803" y="133"/>
                          <a:pt x="1503" y="1"/>
                          <a:pt x="1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6057250" y="4253275"/>
                    <a:ext cx="59025" cy="52075"/>
                  </a:xfrm>
                  <a:custGeom>
                    <a:avLst/>
                    <a:gdLst/>
                    <a:ahLst/>
                    <a:cxnLst/>
                    <a:rect l="l" t="t" r="r" b="b"/>
                    <a:pathLst>
                      <a:path w="2361" h="2083" extrusionOk="0">
                        <a:moveTo>
                          <a:pt x="1200" y="1"/>
                        </a:moveTo>
                        <a:cubicBezTo>
                          <a:pt x="969" y="1"/>
                          <a:pt x="735" y="77"/>
                          <a:pt x="538" y="233"/>
                        </a:cubicBezTo>
                        <a:cubicBezTo>
                          <a:pt x="83" y="594"/>
                          <a:pt x="1" y="1250"/>
                          <a:pt x="356" y="1697"/>
                        </a:cubicBezTo>
                        <a:cubicBezTo>
                          <a:pt x="558" y="1951"/>
                          <a:pt x="858" y="2083"/>
                          <a:pt x="1163" y="2083"/>
                        </a:cubicBezTo>
                        <a:cubicBezTo>
                          <a:pt x="1394" y="2083"/>
                          <a:pt x="1627" y="2007"/>
                          <a:pt x="1823" y="1851"/>
                        </a:cubicBezTo>
                        <a:cubicBezTo>
                          <a:pt x="2279" y="1490"/>
                          <a:pt x="2360" y="834"/>
                          <a:pt x="2005" y="387"/>
                        </a:cubicBezTo>
                        <a:cubicBezTo>
                          <a:pt x="1804"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6000550" y="4227350"/>
                    <a:ext cx="59000" cy="52075"/>
                  </a:xfrm>
                  <a:custGeom>
                    <a:avLst/>
                    <a:gdLst/>
                    <a:ahLst/>
                    <a:cxnLst/>
                    <a:rect l="l" t="t" r="r" b="b"/>
                    <a:pathLst>
                      <a:path w="2360" h="2083" extrusionOk="0">
                        <a:moveTo>
                          <a:pt x="1199" y="1"/>
                        </a:moveTo>
                        <a:cubicBezTo>
                          <a:pt x="968" y="1"/>
                          <a:pt x="734" y="76"/>
                          <a:pt x="537" y="232"/>
                        </a:cubicBezTo>
                        <a:cubicBezTo>
                          <a:pt x="82" y="594"/>
                          <a:pt x="0" y="1249"/>
                          <a:pt x="356" y="1696"/>
                        </a:cubicBezTo>
                        <a:cubicBezTo>
                          <a:pt x="558" y="1951"/>
                          <a:pt x="857" y="2082"/>
                          <a:pt x="1162" y="2082"/>
                        </a:cubicBezTo>
                        <a:cubicBezTo>
                          <a:pt x="1393" y="2082"/>
                          <a:pt x="1627" y="2007"/>
                          <a:pt x="1823" y="1851"/>
                        </a:cubicBezTo>
                        <a:cubicBezTo>
                          <a:pt x="2279" y="1489"/>
                          <a:pt x="2360" y="833"/>
                          <a:pt x="2005" y="387"/>
                        </a:cubicBezTo>
                        <a:cubicBezTo>
                          <a:pt x="1803" y="132"/>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6080475" y="4069175"/>
                    <a:ext cx="54950" cy="48775"/>
                  </a:xfrm>
                  <a:custGeom>
                    <a:avLst/>
                    <a:gdLst/>
                    <a:ahLst/>
                    <a:cxnLst/>
                    <a:rect l="l" t="t" r="r" b="b"/>
                    <a:pathLst>
                      <a:path w="2198" h="1951" extrusionOk="0">
                        <a:moveTo>
                          <a:pt x="1098" y="1"/>
                        </a:moveTo>
                        <a:cubicBezTo>
                          <a:pt x="885" y="1"/>
                          <a:pt x="672" y="70"/>
                          <a:pt x="492" y="212"/>
                        </a:cubicBezTo>
                        <a:cubicBezTo>
                          <a:pt x="71" y="547"/>
                          <a:pt x="1" y="1160"/>
                          <a:pt x="336" y="1582"/>
                        </a:cubicBezTo>
                        <a:cubicBezTo>
                          <a:pt x="528" y="1825"/>
                          <a:pt x="813" y="1951"/>
                          <a:pt x="1100" y="1951"/>
                        </a:cubicBezTo>
                        <a:cubicBezTo>
                          <a:pt x="1312" y="1951"/>
                          <a:pt x="1526" y="1882"/>
                          <a:pt x="1705" y="1740"/>
                        </a:cubicBezTo>
                        <a:cubicBezTo>
                          <a:pt x="2127" y="1404"/>
                          <a:pt x="2198" y="791"/>
                          <a:pt x="1862"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6116350" y="4115400"/>
                    <a:ext cx="54950" cy="48775"/>
                  </a:xfrm>
                  <a:custGeom>
                    <a:avLst/>
                    <a:gdLst/>
                    <a:ahLst/>
                    <a:cxnLst/>
                    <a:rect l="l" t="t" r="r" b="b"/>
                    <a:pathLst>
                      <a:path w="2198" h="1951" extrusionOk="0">
                        <a:moveTo>
                          <a:pt x="1099" y="0"/>
                        </a:moveTo>
                        <a:cubicBezTo>
                          <a:pt x="886" y="0"/>
                          <a:pt x="672" y="69"/>
                          <a:pt x="492" y="212"/>
                        </a:cubicBezTo>
                        <a:cubicBezTo>
                          <a:pt x="71" y="547"/>
                          <a:pt x="1" y="1160"/>
                          <a:pt x="335" y="1582"/>
                        </a:cubicBezTo>
                        <a:cubicBezTo>
                          <a:pt x="528" y="1824"/>
                          <a:pt x="812" y="1950"/>
                          <a:pt x="1099" y="1950"/>
                        </a:cubicBezTo>
                        <a:cubicBezTo>
                          <a:pt x="1311" y="1950"/>
                          <a:pt x="1526" y="1881"/>
                          <a:pt x="1705" y="1739"/>
                        </a:cubicBezTo>
                        <a:cubicBezTo>
                          <a:pt x="2127" y="1404"/>
                          <a:pt x="2198" y="791"/>
                          <a:pt x="1862" y="369"/>
                        </a:cubicBezTo>
                        <a:cubicBezTo>
                          <a:pt x="1670" y="126"/>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6017300" y="4063325"/>
                    <a:ext cx="54950" cy="48775"/>
                  </a:xfrm>
                  <a:custGeom>
                    <a:avLst/>
                    <a:gdLst/>
                    <a:ahLst/>
                    <a:cxnLst/>
                    <a:rect l="l" t="t" r="r" b="b"/>
                    <a:pathLst>
                      <a:path w="2198" h="1951" extrusionOk="0">
                        <a:moveTo>
                          <a:pt x="1098" y="1"/>
                        </a:moveTo>
                        <a:cubicBezTo>
                          <a:pt x="886" y="1"/>
                          <a:pt x="672" y="70"/>
                          <a:pt x="493" y="212"/>
                        </a:cubicBezTo>
                        <a:cubicBezTo>
                          <a:pt x="71" y="547"/>
                          <a:pt x="1" y="1160"/>
                          <a:pt x="335" y="1582"/>
                        </a:cubicBezTo>
                        <a:cubicBezTo>
                          <a:pt x="528" y="1824"/>
                          <a:pt x="812" y="1951"/>
                          <a:pt x="1099" y="1951"/>
                        </a:cubicBezTo>
                        <a:cubicBezTo>
                          <a:pt x="1312" y="1951"/>
                          <a:pt x="1526" y="1881"/>
                          <a:pt x="1705" y="1739"/>
                        </a:cubicBezTo>
                        <a:cubicBezTo>
                          <a:pt x="2127" y="1404"/>
                          <a:pt x="2198" y="791"/>
                          <a:pt x="1863" y="369"/>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6055550" y="4125075"/>
                    <a:ext cx="54950" cy="48775"/>
                  </a:xfrm>
                  <a:custGeom>
                    <a:avLst/>
                    <a:gdLst/>
                    <a:ahLst/>
                    <a:cxnLst/>
                    <a:rect l="l" t="t" r="r" b="b"/>
                    <a:pathLst>
                      <a:path w="2198" h="1951" extrusionOk="0">
                        <a:moveTo>
                          <a:pt x="1099" y="1"/>
                        </a:moveTo>
                        <a:cubicBezTo>
                          <a:pt x="887" y="1"/>
                          <a:pt x="673" y="70"/>
                          <a:pt x="493" y="212"/>
                        </a:cubicBezTo>
                        <a:cubicBezTo>
                          <a:pt x="71" y="547"/>
                          <a:pt x="1" y="1160"/>
                          <a:pt x="335" y="1582"/>
                        </a:cubicBezTo>
                        <a:cubicBezTo>
                          <a:pt x="528" y="1825"/>
                          <a:pt x="813" y="1951"/>
                          <a:pt x="1100" y="1951"/>
                        </a:cubicBezTo>
                        <a:cubicBezTo>
                          <a:pt x="1312" y="1951"/>
                          <a:pt x="1526" y="1882"/>
                          <a:pt x="1705" y="1739"/>
                        </a:cubicBezTo>
                        <a:cubicBezTo>
                          <a:pt x="2127" y="1404"/>
                          <a:pt x="2198" y="791"/>
                          <a:pt x="1863" y="369"/>
                        </a:cubicBezTo>
                        <a:cubicBezTo>
                          <a:pt x="1671" y="127"/>
                          <a:pt x="1386"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6000350" y="4120350"/>
                    <a:ext cx="54950" cy="48800"/>
                  </a:xfrm>
                  <a:custGeom>
                    <a:avLst/>
                    <a:gdLst/>
                    <a:ahLst/>
                    <a:cxnLst/>
                    <a:rect l="l" t="t" r="r" b="b"/>
                    <a:pathLst>
                      <a:path w="2198" h="1952" extrusionOk="0">
                        <a:moveTo>
                          <a:pt x="1098" y="1"/>
                        </a:moveTo>
                        <a:cubicBezTo>
                          <a:pt x="886" y="1"/>
                          <a:pt x="672" y="70"/>
                          <a:pt x="493" y="213"/>
                        </a:cubicBezTo>
                        <a:cubicBezTo>
                          <a:pt x="71" y="548"/>
                          <a:pt x="0" y="1161"/>
                          <a:pt x="335" y="1583"/>
                        </a:cubicBezTo>
                        <a:cubicBezTo>
                          <a:pt x="528" y="1825"/>
                          <a:pt x="813" y="1951"/>
                          <a:pt x="1100" y="1951"/>
                        </a:cubicBezTo>
                        <a:cubicBezTo>
                          <a:pt x="1312" y="1951"/>
                          <a:pt x="1526" y="1882"/>
                          <a:pt x="1705" y="1740"/>
                        </a:cubicBezTo>
                        <a:cubicBezTo>
                          <a:pt x="2127" y="1405"/>
                          <a:pt x="2197" y="792"/>
                          <a:pt x="1863"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3"/>
                <p:cNvGrpSpPr/>
                <p:nvPr/>
              </p:nvGrpSpPr>
              <p:grpSpPr>
                <a:xfrm>
                  <a:off x="7030563" y="4546315"/>
                  <a:ext cx="456200" cy="597181"/>
                  <a:chOff x="5268200" y="3373650"/>
                  <a:chExt cx="295275" cy="386525"/>
                </a:xfrm>
              </p:grpSpPr>
              <p:sp>
                <p:nvSpPr>
                  <p:cNvPr id="201" name="Google Shape;201;p3"/>
                  <p:cNvSpPr/>
                  <p:nvPr/>
                </p:nvSpPr>
                <p:spPr>
                  <a:xfrm>
                    <a:off x="5406825" y="3496350"/>
                    <a:ext cx="16375" cy="263825"/>
                  </a:xfrm>
                  <a:custGeom>
                    <a:avLst/>
                    <a:gdLst/>
                    <a:ahLst/>
                    <a:cxnLst/>
                    <a:rect l="l" t="t" r="r" b="b"/>
                    <a:pathLst>
                      <a:path w="655" h="10553" extrusionOk="0">
                        <a:moveTo>
                          <a:pt x="262" y="1"/>
                        </a:moveTo>
                        <a:cubicBezTo>
                          <a:pt x="233" y="335"/>
                          <a:pt x="206" y="667"/>
                          <a:pt x="184" y="1002"/>
                        </a:cubicBezTo>
                        <a:cubicBezTo>
                          <a:pt x="165" y="1302"/>
                          <a:pt x="148" y="1602"/>
                          <a:pt x="135" y="1903"/>
                        </a:cubicBezTo>
                        <a:cubicBezTo>
                          <a:pt x="0" y="4770"/>
                          <a:pt x="127" y="7638"/>
                          <a:pt x="517" y="10474"/>
                        </a:cubicBezTo>
                        <a:cubicBezTo>
                          <a:pt x="518" y="10488"/>
                          <a:pt x="519" y="10501"/>
                          <a:pt x="522" y="10514"/>
                        </a:cubicBezTo>
                        <a:cubicBezTo>
                          <a:pt x="522" y="10515"/>
                          <a:pt x="522" y="10519"/>
                          <a:pt x="523" y="10520"/>
                        </a:cubicBezTo>
                        <a:lnTo>
                          <a:pt x="528" y="10520"/>
                        </a:lnTo>
                        <a:cubicBezTo>
                          <a:pt x="541" y="10530"/>
                          <a:pt x="555" y="10542"/>
                          <a:pt x="566" y="10553"/>
                        </a:cubicBezTo>
                        <a:cubicBezTo>
                          <a:pt x="559" y="10542"/>
                          <a:pt x="551" y="10531"/>
                          <a:pt x="545" y="10520"/>
                        </a:cubicBezTo>
                        <a:lnTo>
                          <a:pt x="654" y="10520"/>
                        </a:lnTo>
                        <a:cubicBezTo>
                          <a:pt x="584" y="10019"/>
                          <a:pt x="523" y="9517"/>
                          <a:pt x="471" y="9013"/>
                        </a:cubicBezTo>
                        <a:cubicBezTo>
                          <a:pt x="467" y="8973"/>
                          <a:pt x="463" y="8932"/>
                          <a:pt x="457" y="8892"/>
                        </a:cubicBezTo>
                        <a:cubicBezTo>
                          <a:pt x="219" y="6560"/>
                          <a:pt x="155" y="4214"/>
                          <a:pt x="267" y="1868"/>
                        </a:cubicBezTo>
                        <a:cubicBezTo>
                          <a:pt x="283" y="1513"/>
                          <a:pt x="303" y="1159"/>
                          <a:pt x="330" y="806"/>
                        </a:cubicBezTo>
                        <a:cubicBezTo>
                          <a:pt x="349" y="541"/>
                          <a:pt x="368" y="277"/>
                          <a:pt x="392" y="12"/>
                        </a:cubicBezTo>
                        <a:lnTo>
                          <a:pt x="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5298975" y="3373650"/>
                    <a:ext cx="235650" cy="194125"/>
                  </a:xfrm>
                  <a:custGeom>
                    <a:avLst/>
                    <a:gdLst/>
                    <a:ahLst/>
                    <a:cxnLst/>
                    <a:rect l="l" t="t" r="r" b="b"/>
                    <a:pathLst>
                      <a:path w="9426" h="7765" extrusionOk="0">
                        <a:moveTo>
                          <a:pt x="2850" y="0"/>
                        </a:moveTo>
                        <a:cubicBezTo>
                          <a:pt x="2743" y="0"/>
                          <a:pt x="2634" y="22"/>
                          <a:pt x="2522" y="67"/>
                        </a:cubicBezTo>
                        <a:cubicBezTo>
                          <a:pt x="1503" y="484"/>
                          <a:pt x="3258" y="3540"/>
                          <a:pt x="3258" y="3540"/>
                        </a:cubicBezTo>
                        <a:cubicBezTo>
                          <a:pt x="3258" y="3540"/>
                          <a:pt x="2511" y="3385"/>
                          <a:pt x="1767" y="3385"/>
                        </a:cubicBezTo>
                        <a:cubicBezTo>
                          <a:pt x="1120" y="3385"/>
                          <a:pt x="475" y="3502"/>
                          <a:pt x="324" y="3938"/>
                        </a:cubicBezTo>
                        <a:cubicBezTo>
                          <a:pt x="0" y="4877"/>
                          <a:pt x="2943" y="5372"/>
                          <a:pt x="2943" y="5372"/>
                        </a:cubicBezTo>
                        <a:cubicBezTo>
                          <a:pt x="2943" y="5372"/>
                          <a:pt x="1431" y="6666"/>
                          <a:pt x="2064" y="7580"/>
                        </a:cubicBezTo>
                        <a:cubicBezTo>
                          <a:pt x="2153" y="7708"/>
                          <a:pt x="2267" y="7763"/>
                          <a:pt x="2399" y="7763"/>
                        </a:cubicBezTo>
                        <a:cubicBezTo>
                          <a:pt x="3210" y="7763"/>
                          <a:pt x="4669" y="5677"/>
                          <a:pt x="4669" y="5677"/>
                        </a:cubicBezTo>
                        <a:cubicBezTo>
                          <a:pt x="4669" y="5677"/>
                          <a:pt x="6353" y="7765"/>
                          <a:pt x="7506" y="7765"/>
                        </a:cubicBezTo>
                        <a:cubicBezTo>
                          <a:pt x="7659" y="7765"/>
                          <a:pt x="7803" y="7728"/>
                          <a:pt x="7933" y="7644"/>
                        </a:cubicBezTo>
                        <a:cubicBezTo>
                          <a:pt x="9034" y="6930"/>
                          <a:pt x="6130" y="4601"/>
                          <a:pt x="6130" y="4601"/>
                        </a:cubicBezTo>
                        <a:cubicBezTo>
                          <a:pt x="6130" y="4601"/>
                          <a:pt x="9426" y="3983"/>
                          <a:pt x="8636" y="2619"/>
                        </a:cubicBezTo>
                        <a:cubicBezTo>
                          <a:pt x="8514" y="2409"/>
                          <a:pt x="8214" y="2331"/>
                          <a:pt x="7836" y="2331"/>
                        </a:cubicBezTo>
                        <a:cubicBezTo>
                          <a:pt x="6749" y="2331"/>
                          <a:pt x="5015" y="2978"/>
                          <a:pt x="5015" y="2978"/>
                        </a:cubicBezTo>
                        <a:cubicBezTo>
                          <a:pt x="5015" y="2978"/>
                          <a:pt x="4120" y="0"/>
                          <a:pt x="2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5384575" y="3467275"/>
                    <a:ext cx="50250" cy="25500"/>
                  </a:xfrm>
                  <a:custGeom>
                    <a:avLst/>
                    <a:gdLst/>
                    <a:ahLst/>
                    <a:cxnLst/>
                    <a:rect l="l" t="t" r="r" b="b"/>
                    <a:pathLst>
                      <a:path w="2010" h="1020" extrusionOk="0">
                        <a:moveTo>
                          <a:pt x="1329" y="0"/>
                        </a:moveTo>
                        <a:cubicBezTo>
                          <a:pt x="1194" y="0"/>
                          <a:pt x="1047" y="18"/>
                          <a:pt x="895" y="55"/>
                        </a:cubicBezTo>
                        <a:cubicBezTo>
                          <a:pt x="374" y="181"/>
                          <a:pt x="1" y="487"/>
                          <a:pt x="61" y="738"/>
                        </a:cubicBezTo>
                        <a:cubicBezTo>
                          <a:pt x="104" y="916"/>
                          <a:pt x="354" y="1019"/>
                          <a:pt x="681" y="1019"/>
                        </a:cubicBezTo>
                        <a:cubicBezTo>
                          <a:pt x="815" y="1019"/>
                          <a:pt x="963" y="1002"/>
                          <a:pt x="1115" y="965"/>
                        </a:cubicBezTo>
                        <a:cubicBezTo>
                          <a:pt x="1635" y="840"/>
                          <a:pt x="2009" y="533"/>
                          <a:pt x="1948" y="282"/>
                        </a:cubicBezTo>
                        <a:cubicBezTo>
                          <a:pt x="1905" y="104"/>
                          <a:pt x="1656" y="0"/>
                          <a:pt x="1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5268200" y="3617550"/>
                    <a:ext cx="152775" cy="142625"/>
                  </a:xfrm>
                  <a:custGeom>
                    <a:avLst/>
                    <a:gdLst/>
                    <a:ahLst/>
                    <a:cxnLst/>
                    <a:rect l="l" t="t" r="r" b="b"/>
                    <a:pathLst>
                      <a:path w="6111" h="5705" extrusionOk="0">
                        <a:moveTo>
                          <a:pt x="244" y="1"/>
                        </a:moveTo>
                        <a:cubicBezTo>
                          <a:pt x="163" y="1"/>
                          <a:pt x="82" y="3"/>
                          <a:pt x="1" y="7"/>
                        </a:cubicBezTo>
                        <a:cubicBezTo>
                          <a:pt x="19" y="170"/>
                          <a:pt x="41" y="332"/>
                          <a:pt x="67" y="493"/>
                        </a:cubicBezTo>
                        <a:cubicBezTo>
                          <a:pt x="239" y="1584"/>
                          <a:pt x="592" y="2608"/>
                          <a:pt x="1423" y="3346"/>
                        </a:cubicBezTo>
                        <a:cubicBezTo>
                          <a:pt x="2686" y="4468"/>
                          <a:pt x="4815" y="4537"/>
                          <a:pt x="6067" y="5666"/>
                        </a:cubicBezTo>
                        <a:cubicBezTo>
                          <a:pt x="6069" y="5667"/>
                          <a:pt x="6072" y="5669"/>
                          <a:pt x="6073" y="5672"/>
                        </a:cubicBezTo>
                        <a:cubicBezTo>
                          <a:pt x="6086" y="5682"/>
                          <a:pt x="6100" y="5694"/>
                          <a:pt x="6111" y="5705"/>
                        </a:cubicBezTo>
                        <a:cubicBezTo>
                          <a:pt x="6104" y="5694"/>
                          <a:pt x="6096" y="5683"/>
                          <a:pt x="6090" y="5672"/>
                        </a:cubicBezTo>
                        <a:cubicBezTo>
                          <a:pt x="6079" y="5657"/>
                          <a:pt x="6069" y="5642"/>
                          <a:pt x="6061" y="5626"/>
                        </a:cubicBezTo>
                        <a:cubicBezTo>
                          <a:pt x="5457" y="4680"/>
                          <a:pt x="5232" y="3532"/>
                          <a:pt x="4677" y="2555"/>
                        </a:cubicBezTo>
                        <a:cubicBezTo>
                          <a:pt x="3840" y="1087"/>
                          <a:pt x="2217" y="108"/>
                          <a:pt x="533" y="11"/>
                        </a:cubicBezTo>
                        <a:cubicBezTo>
                          <a:pt x="437" y="4"/>
                          <a:pt x="340"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5416075" y="3596525"/>
                    <a:ext cx="147400" cy="129225"/>
                  </a:xfrm>
                  <a:custGeom>
                    <a:avLst/>
                    <a:gdLst/>
                    <a:ahLst/>
                    <a:cxnLst/>
                    <a:rect l="l" t="t" r="r" b="b"/>
                    <a:pathLst>
                      <a:path w="5896" h="5169" extrusionOk="0">
                        <a:moveTo>
                          <a:pt x="5232" y="0"/>
                        </a:moveTo>
                        <a:cubicBezTo>
                          <a:pt x="3993" y="0"/>
                          <a:pt x="2795" y="533"/>
                          <a:pt x="1921" y="1427"/>
                        </a:cubicBezTo>
                        <a:cubicBezTo>
                          <a:pt x="947" y="2422"/>
                          <a:pt x="398" y="3834"/>
                          <a:pt x="1" y="5168"/>
                        </a:cubicBezTo>
                        <a:cubicBezTo>
                          <a:pt x="113" y="4933"/>
                          <a:pt x="332" y="4766"/>
                          <a:pt x="553" y="4627"/>
                        </a:cubicBezTo>
                        <a:cubicBezTo>
                          <a:pt x="1262" y="4182"/>
                          <a:pt x="2067" y="3918"/>
                          <a:pt x="2846" y="3609"/>
                        </a:cubicBezTo>
                        <a:cubicBezTo>
                          <a:pt x="3624" y="3301"/>
                          <a:pt x="4403" y="2929"/>
                          <a:pt x="4980" y="2322"/>
                        </a:cubicBezTo>
                        <a:cubicBezTo>
                          <a:pt x="5555" y="1714"/>
                          <a:pt x="5895" y="822"/>
                          <a:pt x="5652" y="21"/>
                        </a:cubicBezTo>
                        <a:cubicBezTo>
                          <a:pt x="5512" y="7"/>
                          <a:pt x="5371" y="0"/>
                          <a:pt x="5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 name="Google Shape;206;p3"/>
                <p:cNvGrpSpPr/>
                <p:nvPr/>
              </p:nvGrpSpPr>
              <p:grpSpPr>
                <a:xfrm>
                  <a:off x="1884339" y="4150692"/>
                  <a:ext cx="524879" cy="1009720"/>
                  <a:chOff x="1312300" y="3710025"/>
                  <a:chExt cx="483225" cy="929675"/>
                </a:xfrm>
              </p:grpSpPr>
              <p:sp>
                <p:nvSpPr>
                  <p:cNvPr id="207" name="Google Shape;207;p3"/>
                  <p:cNvSpPr/>
                  <p:nvPr/>
                </p:nvSpPr>
                <p:spPr>
                  <a:xfrm>
                    <a:off x="1312300" y="3710025"/>
                    <a:ext cx="483225" cy="929675"/>
                  </a:xfrm>
                  <a:custGeom>
                    <a:avLst/>
                    <a:gdLst/>
                    <a:ahLst/>
                    <a:cxnLst/>
                    <a:rect l="l" t="t" r="r" b="b"/>
                    <a:pathLst>
                      <a:path w="19329" h="37187" extrusionOk="0">
                        <a:moveTo>
                          <a:pt x="1837" y="1"/>
                        </a:moveTo>
                        <a:lnTo>
                          <a:pt x="1837" y="1"/>
                        </a:lnTo>
                        <a:cubicBezTo>
                          <a:pt x="1372" y="1738"/>
                          <a:pt x="1855" y="3595"/>
                          <a:pt x="2583" y="5239"/>
                        </a:cubicBezTo>
                        <a:cubicBezTo>
                          <a:pt x="3124" y="6460"/>
                          <a:pt x="3801" y="7621"/>
                          <a:pt x="4358" y="8832"/>
                        </a:cubicBezTo>
                        <a:cubicBezTo>
                          <a:pt x="5060" y="10820"/>
                          <a:pt x="5817" y="12783"/>
                          <a:pt x="6626" y="14722"/>
                        </a:cubicBezTo>
                        <a:cubicBezTo>
                          <a:pt x="4689" y="12214"/>
                          <a:pt x="2816" y="9588"/>
                          <a:pt x="0" y="8142"/>
                        </a:cubicBezTo>
                        <a:lnTo>
                          <a:pt x="0" y="8142"/>
                        </a:lnTo>
                        <a:cubicBezTo>
                          <a:pt x="721" y="10624"/>
                          <a:pt x="2564" y="12755"/>
                          <a:pt x="4917" y="13826"/>
                        </a:cubicBezTo>
                        <a:cubicBezTo>
                          <a:pt x="5522" y="14101"/>
                          <a:pt x="6188" y="14332"/>
                          <a:pt x="6654" y="14791"/>
                        </a:cubicBezTo>
                        <a:cubicBezTo>
                          <a:pt x="7309" y="16356"/>
                          <a:pt x="7998" y="17907"/>
                          <a:pt x="8721" y="19440"/>
                        </a:cubicBezTo>
                        <a:cubicBezTo>
                          <a:pt x="7794" y="18062"/>
                          <a:pt x="6665" y="16678"/>
                          <a:pt x="5342" y="15703"/>
                        </a:cubicBezTo>
                        <a:cubicBezTo>
                          <a:pt x="4071" y="14767"/>
                          <a:pt x="2538" y="14336"/>
                          <a:pt x="1025" y="13884"/>
                        </a:cubicBezTo>
                        <a:lnTo>
                          <a:pt x="1025" y="13884"/>
                        </a:lnTo>
                        <a:cubicBezTo>
                          <a:pt x="1188" y="15185"/>
                          <a:pt x="2050" y="16317"/>
                          <a:pt x="3117" y="17079"/>
                        </a:cubicBezTo>
                        <a:cubicBezTo>
                          <a:pt x="4183" y="17842"/>
                          <a:pt x="5441" y="18281"/>
                          <a:pt x="6693" y="18668"/>
                        </a:cubicBezTo>
                        <a:cubicBezTo>
                          <a:pt x="7443" y="18899"/>
                          <a:pt x="8224" y="19134"/>
                          <a:pt x="8816" y="19642"/>
                        </a:cubicBezTo>
                        <a:cubicBezTo>
                          <a:pt x="9049" y="20132"/>
                          <a:pt x="9284" y="20618"/>
                          <a:pt x="9524" y="21104"/>
                        </a:cubicBezTo>
                        <a:cubicBezTo>
                          <a:pt x="9520" y="21113"/>
                          <a:pt x="9518" y="21121"/>
                          <a:pt x="9515" y="21130"/>
                        </a:cubicBezTo>
                        <a:cubicBezTo>
                          <a:pt x="9518" y="21122"/>
                          <a:pt x="9521" y="21115"/>
                          <a:pt x="9526" y="21109"/>
                        </a:cubicBezTo>
                        <a:cubicBezTo>
                          <a:pt x="10016" y="22105"/>
                          <a:pt x="10520" y="23094"/>
                          <a:pt x="11040" y="24076"/>
                        </a:cubicBezTo>
                        <a:cubicBezTo>
                          <a:pt x="10005" y="22925"/>
                          <a:pt x="8804" y="21819"/>
                          <a:pt x="7483" y="21077"/>
                        </a:cubicBezTo>
                        <a:cubicBezTo>
                          <a:pt x="6107" y="20305"/>
                          <a:pt x="4532" y="20068"/>
                          <a:pt x="2975" y="19805"/>
                        </a:cubicBezTo>
                        <a:lnTo>
                          <a:pt x="2975" y="19805"/>
                        </a:lnTo>
                        <a:cubicBezTo>
                          <a:pt x="3296" y="21075"/>
                          <a:pt x="4293" y="22094"/>
                          <a:pt x="5444" y="22718"/>
                        </a:cubicBezTo>
                        <a:cubicBezTo>
                          <a:pt x="6596" y="23344"/>
                          <a:pt x="7900" y="23625"/>
                          <a:pt x="9190" y="23853"/>
                        </a:cubicBezTo>
                        <a:cubicBezTo>
                          <a:pt x="9893" y="23977"/>
                          <a:pt x="10623" y="24100"/>
                          <a:pt x="11238" y="24446"/>
                        </a:cubicBezTo>
                        <a:cubicBezTo>
                          <a:pt x="12034" y="25936"/>
                          <a:pt x="12863" y="27408"/>
                          <a:pt x="13726" y="28862"/>
                        </a:cubicBezTo>
                        <a:cubicBezTo>
                          <a:pt x="12332" y="28059"/>
                          <a:pt x="10769" y="27345"/>
                          <a:pt x="9212" y="27052"/>
                        </a:cubicBezTo>
                        <a:cubicBezTo>
                          <a:pt x="8738" y="26962"/>
                          <a:pt x="8261" y="26926"/>
                          <a:pt x="7784" y="26926"/>
                        </a:cubicBezTo>
                        <a:cubicBezTo>
                          <a:pt x="6702" y="26926"/>
                          <a:pt x="5616" y="27112"/>
                          <a:pt x="4534" y="27285"/>
                        </a:cubicBezTo>
                        <a:cubicBezTo>
                          <a:pt x="5244" y="28386"/>
                          <a:pt x="6514" y="29033"/>
                          <a:pt x="7804" y="29257"/>
                        </a:cubicBezTo>
                        <a:cubicBezTo>
                          <a:pt x="8263" y="29337"/>
                          <a:pt x="8726" y="29369"/>
                          <a:pt x="9191" y="29369"/>
                        </a:cubicBezTo>
                        <a:cubicBezTo>
                          <a:pt x="10033" y="29369"/>
                          <a:pt x="10881" y="29262"/>
                          <a:pt x="11716" y="29136"/>
                        </a:cubicBezTo>
                        <a:cubicBezTo>
                          <a:pt x="12198" y="29063"/>
                          <a:pt x="12692" y="28986"/>
                          <a:pt x="13178" y="28986"/>
                        </a:cubicBezTo>
                        <a:cubicBezTo>
                          <a:pt x="13398" y="28986"/>
                          <a:pt x="13617" y="29002"/>
                          <a:pt x="13833" y="29042"/>
                        </a:cubicBezTo>
                        <a:cubicBezTo>
                          <a:pt x="15491" y="31824"/>
                          <a:pt x="17271" y="34542"/>
                          <a:pt x="19171" y="37186"/>
                        </a:cubicBezTo>
                        <a:lnTo>
                          <a:pt x="19328" y="37076"/>
                        </a:lnTo>
                        <a:lnTo>
                          <a:pt x="19327" y="37075"/>
                        </a:lnTo>
                        <a:cubicBezTo>
                          <a:pt x="17466" y="34485"/>
                          <a:pt x="15720" y="31825"/>
                          <a:pt x="14091" y="29103"/>
                        </a:cubicBezTo>
                        <a:lnTo>
                          <a:pt x="14091" y="29103"/>
                        </a:lnTo>
                        <a:cubicBezTo>
                          <a:pt x="14118" y="29110"/>
                          <a:pt x="14145" y="29115"/>
                          <a:pt x="14171" y="29124"/>
                        </a:cubicBezTo>
                        <a:cubicBezTo>
                          <a:pt x="14136" y="29102"/>
                          <a:pt x="14101" y="29082"/>
                          <a:pt x="14067" y="29061"/>
                        </a:cubicBezTo>
                        <a:cubicBezTo>
                          <a:pt x="13618" y="28310"/>
                          <a:pt x="13178" y="27552"/>
                          <a:pt x="12747" y="26791"/>
                        </a:cubicBezTo>
                        <a:cubicBezTo>
                          <a:pt x="13134" y="25175"/>
                          <a:pt x="13561" y="23758"/>
                          <a:pt x="13611" y="22088"/>
                        </a:cubicBezTo>
                        <a:cubicBezTo>
                          <a:pt x="13663" y="20379"/>
                          <a:pt x="13431" y="18553"/>
                          <a:pt x="12497" y="17121"/>
                        </a:cubicBezTo>
                        <a:cubicBezTo>
                          <a:pt x="11058" y="19583"/>
                          <a:pt x="10963" y="22779"/>
                          <a:pt x="12255" y="25321"/>
                        </a:cubicBezTo>
                        <a:cubicBezTo>
                          <a:pt x="12487" y="25779"/>
                          <a:pt x="12766" y="26264"/>
                          <a:pt x="12732" y="26766"/>
                        </a:cubicBezTo>
                        <a:cubicBezTo>
                          <a:pt x="11642" y="24840"/>
                          <a:pt x="10609" y="22885"/>
                          <a:pt x="9636" y="20900"/>
                        </a:cubicBezTo>
                        <a:cubicBezTo>
                          <a:pt x="10389" y="19485"/>
                          <a:pt x="11122" y="18246"/>
                          <a:pt x="11572" y="16687"/>
                        </a:cubicBezTo>
                        <a:cubicBezTo>
                          <a:pt x="12046" y="15045"/>
                          <a:pt x="12275" y="13219"/>
                          <a:pt x="11726" y="11600"/>
                        </a:cubicBezTo>
                        <a:lnTo>
                          <a:pt x="11726" y="11600"/>
                        </a:lnTo>
                        <a:cubicBezTo>
                          <a:pt x="9721" y="13627"/>
                          <a:pt x="8835" y="16699"/>
                          <a:pt x="9455" y="19482"/>
                        </a:cubicBezTo>
                        <a:cubicBezTo>
                          <a:pt x="9555" y="19927"/>
                          <a:pt x="9683" y="20399"/>
                          <a:pt x="9603" y="20833"/>
                        </a:cubicBezTo>
                        <a:cubicBezTo>
                          <a:pt x="7791" y="17135"/>
                          <a:pt x="6184" y="13337"/>
                          <a:pt x="4784" y="9450"/>
                        </a:cubicBezTo>
                        <a:cubicBezTo>
                          <a:pt x="4578" y="7876"/>
                          <a:pt x="4626" y="6512"/>
                          <a:pt x="4281" y="4881"/>
                        </a:cubicBezTo>
                        <a:cubicBezTo>
                          <a:pt x="3888" y="3024"/>
                          <a:pt x="3231" y="1287"/>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1469600" y="3866450"/>
                    <a:ext cx="86675" cy="265625"/>
                  </a:xfrm>
                  <a:custGeom>
                    <a:avLst/>
                    <a:gdLst/>
                    <a:ahLst/>
                    <a:cxnLst/>
                    <a:rect l="l" t="t" r="r" b="b"/>
                    <a:pathLst>
                      <a:path w="3467" h="10625" extrusionOk="0">
                        <a:moveTo>
                          <a:pt x="2868" y="1"/>
                        </a:moveTo>
                        <a:cubicBezTo>
                          <a:pt x="557" y="2950"/>
                          <a:pt x="0" y="7177"/>
                          <a:pt x="1471" y="10624"/>
                        </a:cubicBezTo>
                        <a:cubicBezTo>
                          <a:pt x="1307" y="8802"/>
                          <a:pt x="2528" y="7276"/>
                          <a:pt x="2970" y="5502"/>
                        </a:cubicBezTo>
                        <a:cubicBezTo>
                          <a:pt x="3416" y="3709"/>
                          <a:pt x="3467" y="1749"/>
                          <a:pt x="2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sp>
        <p:nvSpPr>
          <p:cNvPr id="209" name="Google Shape;209;p3"/>
          <p:cNvSpPr txBox="1">
            <a:spLocks noGrp="1"/>
          </p:cNvSpPr>
          <p:nvPr>
            <p:ph type="title"/>
          </p:nvPr>
        </p:nvSpPr>
        <p:spPr>
          <a:xfrm>
            <a:off x="2319303" y="755940"/>
            <a:ext cx="41547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210" name="Google Shape;210;p3"/>
          <p:cNvSpPr txBox="1">
            <a:spLocks noGrp="1"/>
          </p:cNvSpPr>
          <p:nvPr>
            <p:ph type="title" idx="2" hasCustomPrompt="1"/>
          </p:nvPr>
        </p:nvSpPr>
        <p:spPr>
          <a:xfrm>
            <a:off x="1300800" y="755940"/>
            <a:ext cx="1015500" cy="841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6000">
                <a:latin typeface="Snippet"/>
                <a:ea typeface="Snippet"/>
                <a:cs typeface="Snippet"/>
                <a:sym typeface="Snippet"/>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1" name="Google Shape;211;p3"/>
          <p:cNvSpPr txBox="1">
            <a:spLocks noGrp="1"/>
          </p:cNvSpPr>
          <p:nvPr>
            <p:ph type="subTitle" idx="1"/>
          </p:nvPr>
        </p:nvSpPr>
        <p:spPr>
          <a:xfrm>
            <a:off x="2319303" y="1594489"/>
            <a:ext cx="41547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r>
              <a:rPr lang="en-US"/>
              <a:t>Click to edit Master subtitle style</a:t>
            </a:r>
            <a:endParaRPr/>
          </a:p>
        </p:txBody>
      </p:sp>
    </p:spTree>
    <p:extLst>
      <p:ext uri="{BB962C8B-B14F-4D97-AF65-F5344CB8AC3E}">
        <p14:creationId xmlns:p14="http://schemas.microsoft.com/office/powerpoint/2010/main" val="3940625164"/>
      </p:ext>
    </p:extLst>
  </p:cSld>
  <p:clrMapOvr>
    <a:masterClrMapping/>
  </p:clrMapOvr>
  <p:transition spd="slow" advClick="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29"/>
        <p:cNvGrpSpPr/>
        <p:nvPr/>
      </p:nvGrpSpPr>
      <p:grpSpPr>
        <a:xfrm>
          <a:off x="0" y="0"/>
          <a:ext cx="0" cy="0"/>
          <a:chOff x="0" y="0"/>
          <a:chExt cx="0" cy="0"/>
        </a:xfrm>
      </p:grpSpPr>
      <p:sp>
        <p:nvSpPr>
          <p:cNvPr id="630" name="Google Shape;630;p10"/>
          <p:cNvSpPr txBox="1">
            <a:spLocks noGrp="1"/>
          </p:cNvSpPr>
          <p:nvPr>
            <p:ph type="title"/>
          </p:nvPr>
        </p:nvSpPr>
        <p:spPr>
          <a:xfrm>
            <a:off x="720000" y="3866525"/>
            <a:ext cx="7704000" cy="572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grpSp>
        <p:nvGrpSpPr>
          <p:cNvPr id="631" name="Google Shape;631;p10"/>
          <p:cNvGrpSpPr/>
          <p:nvPr/>
        </p:nvGrpSpPr>
        <p:grpSpPr>
          <a:xfrm>
            <a:off x="162359" y="140870"/>
            <a:ext cx="1575544" cy="2094547"/>
            <a:chOff x="162359" y="140860"/>
            <a:chExt cx="1575544" cy="2094547"/>
          </a:xfrm>
        </p:grpSpPr>
        <p:grpSp>
          <p:nvGrpSpPr>
            <p:cNvPr id="632" name="Google Shape;632;p10"/>
            <p:cNvGrpSpPr/>
            <p:nvPr/>
          </p:nvGrpSpPr>
          <p:grpSpPr>
            <a:xfrm>
              <a:off x="162359" y="1958485"/>
              <a:ext cx="276944" cy="276922"/>
              <a:chOff x="1254075" y="1384000"/>
              <a:chExt cx="108900" cy="108900"/>
            </a:xfrm>
          </p:grpSpPr>
          <p:sp>
            <p:nvSpPr>
              <p:cNvPr id="633" name="Google Shape;633;p10"/>
              <p:cNvSpPr/>
              <p:nvPr/>
            </p:nvSpPr>
            <p:spPr>
              <a:xfrm>
                <a:off x="1308525" y="1384000"/>
                <a:ext cx="25" cy="108900"/>
              </a:xfrm>
              <a:custGeom>
                <a:avLst/>
                <a:gdLst/>
                <a:ahLst/>
                <a:cxnLst/>
                <a:rect l="l" t="t" r="r" b="b"/>
                <a:pathLst>
                  <a:path w="1" h="4356" fill="none" extrusionOk="0">
                    <a:moveTo>
                      <a:pt x="1" y="0"/>
                    </a:moveTo>
                    <a:lnTo>
                      <a:pt x="1" y="435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0"/>
              <p:cNvSpPr/>
              <p:nvPr/>
            </p:nvSpPr>
            <p:spPr>
              <a:xfrm>
                <a:off x="1254075" y="1438450"/>
                <a:ext cx="108900" cy="25"/>
              </a:xfrm>
              <a:custGeom>
                <a:avLst/>
                <a:gdLst/>
                <a:ahLst/>
                <a:cxnLst/>
                <a:rect l="l" t="t" r="r" b="b"/>
                <a:pathLst>
                  <a:path w="4356" h="1" fill="none" extrusionOk="0">
                    <a:moveTo>
                      <a:pt x="4356" y="0"/>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0"/>
              <p:cNvSpPr/>
              <p:nvPr/>
            </p:nvSpPr>
            <p:spPr>
              <a:xfrm>
                <a:off x="1274250" y="1396150"/>
                <a:ext cx="68550" cy="84625"/>
              </a:xfrm>
              <a:custGeom>
                <a:avLst/>
                <a:gdLst/>
                <a:ahLst/>
                <a:cxnLst/>
                <a:rect l="l" t="t" r="r" b="b"/>
                <a:pathLst>
                  <a:path w="2742" h="3385" fill="none" extrusionOk="0">
                    <a:moveTo>
                      <a:pt x="2742" y="0"/>
                    </a:moveTo>
                    <a:lnTo>
                      <a:pt x="1" y="338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0"/>
              <p:cNvSpPr/>
              <p:nvPr/>
            </p:nvSpPr>
            <p:spPr>
              <a:xfrm>
                <a:off x="1272700" y="1397450"/>
                <a:ext cx="71675" cy="82025"/>
              </a:xfrm>
              <a:custGeom>
                <a:avLst/>
                <a:gdLst/>
                <a:ahLst/>
                <a:cxnLst/>
                <a:rect l="l" t="t" r="r" b="b"/>
                <a:pathLst>
                  <a:path w="2867" h="3281" fill="none" extrusionOk="0">
                    <a:moveTo>
                      <a:pt x="0" y="1"/>
                    </a:moveTo>
                    <a:lnTo>
                      <a:pt x="2866" y="328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7" name="Google Shape;637;p10"/>
            <p:cNvGrpSpPr/>
            <p:nvPr/>
          </p:nvGrpSpPr>
          <p:grpSpPr>
            <a:xfrm>
              <a:off x="1460959" y="140860"/>
              <a:ext cx="276944" cy="276922"/>
              <a:chOff x="1254075" y="1384000"/>
              <a:chExt cx="108900" cy="108900"/>
            </a:xfrm>
          </p:grpSpPr>
          <p:sp>
            <p:nvSpPr>
              <p:cNvPr id="638" name="Google Shape;638;p10"/>
              <p:cNvSpPr/>
              <p:nvPr/>
            </p:nvSpPr>
            <p:spPr>
              <a:xfrm>
                <a:off x="1308525" y="1384000"/>
                <a:ext cx="25" cy="108900"/>
              </a:xfrm>
              <a:custGeom>
                <a:avLst/>
                <a:gdLst/>
                <a:ahLst/>
                <a:cxnLst/>
                <a:rect l="l" t="t" r="r" b="b"/>
                <a:pathLst>
                  <a:path w="1" h="4356" fill="none" extrusionOk="0">
                    <a:moveTo>
                      <a:pt x="1" y="0"/>
                    </a:moveTo>
                    <a:lnTo>
                      <a:pt x="1" y="435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0"/>
              <p:cNvSpPr/>
              <p:nvPr/>
            </p:nvSpPr>
            <p:spPr>
              <a:xfrm>
                <a:off x="1254075" y="1438450"/>
                <a:ext cx="108900" cy="25"/>
              </a:xfrm>
              <a:custGeom>
                <a:avLst/>
                <a:gdLst/>
                <a:ahLst/>
                <a:cxnLst/>
                <a:rect l="l" t="t" r="r" b="b"/>
                <a:pathLst>
                  <a:path w="4356" h="1" fill="none" extrusionOk="0">
                    <a:moveTo>
                      <a:pt x="4356" y="0"/>
                    </a:moveTo>
                    <a:lnTo>
                      <a:pt x="1" y="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0"/>
              <p:cNvSpPr/>
              <p:nvPr/>
            </p:nvSpPr>
            <p:spPr>
              <a:xfrm>
                <a:off x="1274250" y="1396150"/>
                <a:ext cx="68550" cy="84625"/>
              </a:xfrm>
              <a:custGeom>
                <a:avLst/>
                <a:gdLst/>
                <a:ahLst/>
                <a:cxnLst/>
                <a:rect l="l" t="t" r="r" b="b"/>
                <a:pathLst>
                  <a:path w="2742" h="3385" fill="none" extrusionOk="0">
                    <a:moveTo>
                      <a:pt x="2742" y="0"/>
                    </a:moveTo>
                    <a:lnTo>
                      <a:pt x="1" y="3385"/>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0"/>
              <p:cNvSpPr/>
              <p:nvPr/>
            </p:nvSpPr>
            <p:spPr>
              <a:xfrm>
                <a:off x="1272700" y="1397450"/>
                <a:ext cx="71675" cy="82025"/>
              </a:xfrm>
              <a:custGeom>
                <a:avLst/>
                <a:gdLst/>
                <a:ahLst/>
                <a:cxnLst/>
                <a:rect l="l" t="t" r="r" b="b"/>
                <a:pathLst>
                  <a:path w="2867" h="3281" fill="none" extrusionOk="0">
                    <a:moveTo>
                      <a:pt x="0" y="1"/>
                    </a:moveTo>
                    <a:lnTo>
                      <a:pt x="2866" y="3280"/>
                    </a:lnTo>
                  </a:path>
                </a:pathLst>
              </a:custGeom>
              <a:no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796333041"/>
      </p:ext>
    </p:extLst>
  </p:cSld>
  <p:clrMapOvr>
    <a:masterClrMapping/>
  </p:clrMapOvr>
  <p:transition spd="slow" advClick="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35"/>
        <p:cNvGrpSpPr/>
        <p:nvPr/>
      </p:nvGrpSpPr>
      <p:grpSpPr>
        <a:xfrm>
          <a:off x="0" y="0"/>
          <a:ext cx="0" cy="0"/>
          <a:chOff x="0" y="0"/>
          <a:chExt cx="0" cy="0"/>
        </a:xfrm>
      </p:grpSpPr>
    </p:spTree>
    <p:extLst>
      <p:ext uri="{BB962C8B-B14F-4D97-AF65-F5344CB8AC3E}">
        <p14:creationId xmlns:p14="http://schemas.microsoft.com/office/powerpoint/2010/main" val="3952830763"/>
      </p:ext>
    </p:extLst>
  </p:cSld>
  <p:clrMapOvr>
    <a:masterClrMapping/>
  </p:clrMapOvr>
  <p:transition spd="slow" advClick="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732"/>
        <p:cNvGrpSpPr/>
        <p:nvPr/>
      </p:nvGrpSpPr>
      <p:grpSpPr>
        <a:xfrm>
          <a:off x="0" y="0"/>
          <a:ext cx="0" cy="0"/>
          <a:chOff x="0" y="0"/>
          <a:chExt cx="0" cy="0"/>
        </a:xfrm>
      </p:grpSpPr>
      <p:grpSp>
        <p:nvGrpSpPr>
          <p:cNvPr id="1733" name="Google Shape;1733;p25"/>
          <p:cNvGrpSpPr/>
          <p:nvPr/>
        </p:nvGrpSpPr>
        <p:grpSpPr>
          <a:xfrm>
            <a:off x="-519626" y="-341900"/>
            <a:ext cx="9663676" cy="5990468"/>
            <a:chOff x="-519626" y="-341900"/>
            <a:chExt cx="9663676" cy="5990468"/>
          </a:xfrm>
        </p:grpSpPr>
        <p:sp>
          <p:nvSpPr>
            <p:cNvPr id="1734" name="Google Shape;1734;p25"/>
            <p:cNvSpPr/>
            <p:nvPr/>
          </p:nvSpPr>
          <p:spPr>
            <a:xfrm>
              <a:off x="1669275" y="-341900"/>
              <a:ext cx="1149153" cy="1149243"/>
            </a:xfrm>
            <a:custGeom>
              <a:avLst/>
              <a:gdLst/>
              <a:ahLst/>
              <a:cxnLst/>
              <a:rect l="l" t="t" r="r" b="b"/>
              <a:pathLst>
                <a:path w="9982" h="9983" extrusionOk="0">
                  <a:moveTo>
                    <a:pt x="4991" y="1"/>
                  </a:moveTo>
                  <a:cubicBezTo>
                    <a:pt x="2234" y="1"/>
                    <a:pt x="0" y="2235"/>
                    <a:pt x="0" y="4992"/>
                  </a:cubicBezTo>
                  <a:cubicBezTo>
                    <a:pt x="0" y="7748"/>
                    <a:pt x="2234" y="9982"/>
                    <a:pt x="4991" y="9982"/>
                  </a:cubicBezTo>
                  <a:cubicBezTo>
                    <a:pt x="7748" y="9982"/>
                    <a:pt x="9982" y="7748"/>
                    <a:pt x="9982" y="4992"/>
                  </a:cubicBezTo>
                  <a:cubicBezTo>
                    <a:pt x="9982" y="2235"/>
                    <a:pt x="7748" y="1"/>
                    <a:pt x="49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5" name="Google Shape;1735;p25"/>
            <p:cNvGrpSpPr/>
            <p:nvPr/>
          </p:nvGrpSpPr>
          <p:grpSpPr>
            <a:xfrm>
              <a:off x="-519626" y="0"/>
              <a:ext cx="9663636" cy="3800468"/>
              <a:chOff x="-519626" y="0"/>
              <a:chExt cx="9663636" cy="3800468"/>
            </a:xfrm>
          </p:grpSpPr>
          <p:sp>
            <p:nvSpPr>
              <p:cNvPr id="1736" name="Google Shape;1736;p25"/>
              <p:cNvSpPr/>
              <p:nvPr/>
            </p:nvSpPr>
            <p:spPr>
              <a:xfrm>
                <a:off x="0" y="0"/>
                <a:ext cx="2230129" cy="1149259"/>
              </a:xfrm>
              <a:custGeom>
                <a:avLst/>
                <a:gdLst/>
                <a:ahLst/>
                <a:cxnLst/>
                <a:rect l="l" t="t" r="r" b="b"/>
                <a:pathLst>
                  <a:path w="29544" h="15225" extrusionOk="0">
                    <a:moveTo>
                      <a:pt x="0" y="0"/>
                    </a:moveTo>
                    <a:lnTo>
                      <a:pt x="0" y="15224"/>
                    </a:lnTo>
                    <a:cubicBezTo>
                      <a:pt x="2277" y="14714"/>
                      <a:pt x="4460" y="13542"/>
                      <a:pt x="5472" y="11485"/>
                    </a:cubicBezTo>
                    <a:cubicBezTo>
                      <a:pt x="6537" y="12714"/>
                      <a:pt x="8168" y="13386"/>
                      <a:pt x="9789" y="13386"/>
                    </a:cubicBezTo>
                    <a:cubicBezTo>
                      <a:pt x="10635" y="13386"/>
                      <a:pt x="11478" y="13203"/>
                      <a:pt x="12235" y="12821"/>
                    </a:cubicBezTo>
                    <a:cubicBezTo>
                      <a:pt x="14445" y="11707"/>
                      <a:pt x="15723" y="9002"/>
                      <a:pt x="15181" y="6588"/>
                    </a:cubicBezTo>
                    <a:lnTo>
                      <a:pt x="15181" y="6588"/>
                    </a:lnTo>
                    <a:cubicBezTo>
                      <a:pt x="16233" y="7090"/>
                      <a:pt x="17406" y="7385"/>
                      <a:pt x="18567" y="7385"/>
                    </a:cubicBezTo>
                    <a:cubicBezTo>
                      <a:pt x="19302" y="7385"/>
                      <a:pt x="20033" y="7267"/>
                      <a:pt x="20724" y="7007"/>
                    </a:cubicBezTo>
                    <a:cubicBezTo>
                      <a:pt x="22507" y="6337"/>
                      <a:pt x="23937" y="4625"/>
                      <a:pt x="23978" y="2720"/>
                    </a:cubicBezTo>
                    <a:cubicBezTo>
                      <a:pt x="24396" y="2848"/>
                      <a:pt x="24832" y="2909"/>
                      <a:pt x="25269" y="2909"/>
                    </a:cubicBezTo>
                    <a:cubicBezTo>
                      <a:pt x="25792" y="2909"/>
                      <a:pt x="26315" y="2821"/>
                      <a:pt x="26810" y="2650"/>
                    </a:cubicBezTo>
                    <a:cubicBezTo>
                      <a:pt x="26811" y="2649"/>
                      <a:pt x="26812" y="2649"/>
                      <a:pt x="26812" y="2649"/>
                    </a:cubicBezTo>
                    <a:cubicBezTo>
                      <a:pt x="26998" y="2584"/>
                      <a:pt x="27181" y="2508"/>
                      <a:pt x="27358" y="2420"/>
                    </a:cubicBezTo>
                    <a:cubicBezTo>
                      <a:pt x="27384" y="2407"/>
                      <a:pt x="27411" y="2394"/>
                      <a:pt x="27437" y="2382"/>
                    </a:cubicBezTo>
                    <a:cubicBezTo>
                      <a:pt x="27467" y="2364"/>
                      <a:pt x="27499" y="2347"/>
                      <a:pt x="27531" y="2330"/>
                    </a:cubicBezTo>
                    <a:cubicBezTo>
                      <a:pt x="27810" y="2177"/>
                      <a:pt x="28071" y="1994"/>
                      <a:pt x="28310" y="1784"/>
                    </a:cubicBezTo>
                    <a:cubicBezTo>
                      <a:pt x="28860" y="1303"/>
                      <a:pt x="29279" y="682"/>
                      <a:pt x="29543" y="1"/>
                    </a:cubicBezTo>
                    <a:lnTo>
                      <a:pt x="295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5"/>
              <p:cNvSpPr/>
              <p:nvPr/>
            </p:nvSpPr>
            <p:spPr>
              <a:xfrm>
                <a:off x="-519626" y="3505549"/>
                <a:ext cx="1232853" cy="294919"/>
              </a:xfrm>
              <a:custGeom>
                <a:avLst/>
                <a:gdLst/>
                <a:ahLst/>
                <a:cxnLst/>
                <a:rect l="l" t="t" r="r" b="b"/>
                <a:pathLst>
                  <a:path w="20425" h="4886" extrusionOk="0">
                    <a:moveTo>
                      <a:pt x="12664" y="1"/>
                    </a:moveTo>
                    <a:cubicBezTo>
                      <a:pt x="11339" y="1"/>
                      <a:pt x="10009" y="275"/>
                      <a:pt x="8789" y="793"/>
                    </a:cubicBezTo>
                    <a:cubicBezTo>
                      <a:pt x="7237" y="1452"/>
                      <a:pt x="5817" y="2528"/>
                      <a:pt x="5014" y="4009"/>
                    </a:cubicBezTo>
                    <a:cubicBezTo>
                      <a:pt x="4409" y="3635"/>
                      <a:pt x="3695" y="3439"/>
                      <a:pt x="2983" y="3439"/>
                    </a:cubicBezTo>
                    <a:cubicBezTo>
                      <a:pt x="2643" y="3439"/>
                      <a:pt x="2303" y="3484"/>
                      <a:pt x="1975" y="3575"/>
                    </a:cubicBezTo>
                    <a:cubicBezTo>
                      <a:pt x="1200" y="3790"/>
                      <a:pt x="502" y="4258"/>
                      <a:pt x="0" y="4885"/>
                    </a:cubicBezTo>
                    <a:lnTo>
                      <a:pt x="20425" y="4885"/>
                    </a:lnTo>
                    <a:cubicBezTo>
                      <a:pt x="19556" y="2862"/>
                      <a:pt x="17776" y="1262"/>
                      <a:pt x="15698" y="516"/>
                    </a:cubicBezTo>
                    <a:cubicBezTo>
                      <a:pt x="14726" y="167"/>
                      <a:pt x="13696" y="1"/>
                      <a:pt x="12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5"/>
              <p:cNvSpPr/>
              <p:nvPr/>
            </p:nvSpPr>
            <p:spPr>
              <a:xfrm>
                <a:off x="7178897" y="0"/>
                <a:ext cx="1965113" cy="806687"/>
              </a:xfrm>
              <a:custGeom>
                <a:avLst/>
                <a:gdLst/>
                <a:ahLst/>
                <a:cxnLst/>
                <a:rect l="l" t="t" r="r" b="b"/>
                <a:pathLst>
                  <a:path w="40499" h="16625" extrusionOk="0">
                    <a:moveTo>
                      <a:pt x="1" y="1"/>
                    </a:moveTo>
                    <a:cubicBezTo>
                      <a:pt x="331" y="337"/>
                      <a:pt x="693" y="642"/>
                      <a:pt x="1079" y="910"/>
                    </a:cubicBezTo>
                    <a:cubicBezTo>
                      <a:pt x="1628" y="1290"/>
                      <a:pt x="2219" y="1598"/>
                      <a:pt x="2839" y="1836"/>
                    </a:cubicBezTo>
                    <a:cubicBezTo>
                      <a:pt x="3137" y="1953"/>
                      <a:pt x="3444" y="2053"/>
                      <a:pt x="3755" y="2136"/>
                    </a:cubicBezTo>
                    <a:lnTo>
                      <a:pt x="3904" y="2175"/>
                    </a:lnTo>
                    <a:cubicBezTo>
                      <a:pt x="4281" y="2269"/>
                      <a:pt x="4665" y="2341"/>
                      <a:pt x="5050" y="2388"/>
                    </a:cubicBezTo>
                    <a:cubicBezTo>
                      <a:pt x="5094" y="2395"/>
                      <a:pt x="5139" y="2401"/>
                      <a:pt x="5184" y="2404"/>
                    </a:cubicBezTo>
                    <a:cubicBezTo>
                      <a:pt x="5559" y="2447"/>
                      <a:pt x="5936" y="2468"/>
                      <a:pt x="6314" y="2468"/>
                    </a:cubicBezTo>
                    <a:cubicBezTo>
                      <a:pt x="6618" y="2468"/>
                      <a:pt x="6922" y="2455"/>
                      <a:pt x="7224" y="2428"/>
                    </a:cubicBezTo>
                    <a:cubicBezTo>
                      <a:pt x="7337" y="2418"/>
                      <a:pt x="7452" y="2407"/>
                      <a:pt x="7565" y="2407"/>
                    </a:cubicBezTo>
                    <a:cubicBezTo>
                      <a:pt x="7690" y="2407"/>
                      <a:pt x="7813" y="2420"/>
                      <a:pt x="7927" y="2463"/>
                    </a:cubicBezTo>
                    <a:cubicBezTo>
                      <a:pt x="7949" y="2471"/>
                      <a:pt x="7970" y="2480"/>
                      <a:pt x="7992" y="2490"/>
                    </a:cubicBezTo>
                    <a:cubicBezTo>
                      <a:pt x="8015" y="2501"/>
                      <a:pt x="8036" y="2514"/>
                      <a:pt x="8057" y="2526"/>
                    </a:cubicBezTo>
                    <a:cubicBezTo>
                      <a:pt x="8077" y="2539"/>
                      <a:pt x="8095" y="2553"/>
                      <a:pt x="8114" y="2566"/>
                    </a:cubicBezTo>
                    <a:cubicBezTo>
                      <a:pt x="8352" y="2750"/>
                      <a:pt x="8469" y="3073"/>
                      <a:pt x="8571" y="3366"/>
                    </a:cubicBezTo>
                    <a:cubicBezTo>
                      <a:pt x="9417" y="5828"/>
                      <a:pt x="10683" y="8186"/>
                      <a:pt x="12541" y="10006"/>
                    </a:cubicBezTo>
                    <a:cubicBezTo>
                      <a:pt x="14401" y="11826"/>
                      <a:pt x="16896" y="13073"/>
                      <a:pt x="19499" y="13116"/>
                    </a:cubicBezTo>
                    <a:cubicBezTo>
                      <a:pt x="19547" y="13117"/>
                      <a:pt x="19596" y="13117"/>
                      <a:pt x="19644" y="13117"/>
                    </a:cubicBezTo>
                    <a:cubicBezTo>
                      <a:pt x="20846" y="13117"/>
                      <a:pt x="22020" y="12870"/>
                      <a:pt x="23150" y="12462"/>
                    </a:cubicBezTo>
                    <a:cubicBezTo>
                      <a:pt x="23964" y="12169"/>
                      <a:pt x="24754" y="11791"/>
                      <a:pt x="25516" y="11363"/>
                    </a:cubicBezTo>
                    <a:cubicBezTo>
                      <a:pt x="25565" y="11334"/>
                      <a:pt x="25615" y="11307"/>
                      <a:pt x="25663" y="11278"/>
                    </a:cubicBezTo>
                    <a:cubicBezTo>
                      <a:pt x="26214" y="10964"/>
                      <a:pt x="26750" y="10623"/>
                      <a:pt x="27269" y="10268"/>
                    </a:cubicBezTo>
                    <a:cubicBezTo>
                      <a:pt x="27342" y="10447"/>
                      <a:pt x="27421" y="10621"/>
                      <a:pt x="27511" y="10791"/>
                    </a:cubicBezTo>
                    <a:cubicBezTo>
                      <a:pt x="27529" y="10830"/>
                      <a:pt x="27550" y="10869"/>
                      <a:pt x="27571" y="10907"/>
                    </a:cubicBezTo>
                    <a:cubicBezTo>
                      <a:pt x="27972" y="11648"/>
                      <a:pt x="28515" y="12298"/>
                      <a:pt x="29145" y="12867"/>
                    </a:cubicBezTo>
                    <a:cubicBezTo>
                      <a:pt x="30142" y="13770"/>
                      <a:pt x="31357" y="14475"/>
                      <a:pt x="32583" y="15035"/>
                    </a:cubicBezTo>
                    <a:cubicBezTo>
                      <a:pt x="34641" y="15974"/>
                      <a:pt x="36900" y="16625"/>
                      <a:pt x="39140" y="16625"/>
                    </a:cubicBezTo>
                    <a:cubicBezTo>
                      <a:pt x="39594" y="16625"/>
                      <a:pt x="40048" y="16598"/>
                      <a:pt x="40498" y="16542"/>
                    </a:cubicBezTo>
                    <a:lnTo>
                      <a:pt x="404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9" name="Google Shape;1739;p25"/>
            <p:cNvSpPr/>
            <p:nvPr/>
          </p:nvSpPr>
          <p:spPr>
            <a:xfrm>
              <a:off x="232725" y="233025"/>
              <a:ext cx="8695500" cy="4692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0" name="Google Shape;1740;p25"/>
            <p:cNvGrpSpPr/>
            <p:nvPr/>
          </p:nvGrpSpPr>
          <p:grpSpPr>
            <a:xfrm>
              <a:off x="0" y="3420926"/>
              <a:ext cx="9144050" cy="1722574"/>
              <a:chOff x="0" y="3420926"/>
              <a:chExt cx="9144050" cy="1722574"/>
            </a:xfrm>
          </p:grpSpPr>
          <p:sp>
            <p:nvSpPr>
              <p:cNvPr id="1741" name="Google Shape;1741;p25"/>
              <p:cNvSpPr/>
              <p:nvPr/>
            </p:nvSpPr>
            <p:spPr>
              <a:xfrm>
                <a:off x="50" y="3420926"/>
                <a:ext cx="9143944" cy="1722574"/>
              </a:xfrm>
              <a:custGeom>
                <a:avLst/>
                <a:gdLst/>
                <a:ahLst/>
                <a:cxnLst/>
                <a:rect l="l" t="t" r="r" b="b"/>
                <a:pathLst>
                  <a:path w="91756" h="31099" extrusionOk="0">
                    <a:moveTo>
                      <a:pt x="91755" y="1"/>
                    </a:moveTo>
                    <a:cubicBezTo>
                      <a:pt x="90380" y="264"/>
                      <a:pt x="89068" y="840"/>
                      <a:pt x="87981" y="1729"/>
                    </a:cubicBezTo>
                    <a:cubicBezTo>
                      <a:pt x="87047" y="875"/>
                      <a:pt x="85779" y="411"/>
                      <a:pt x="84515" y="411"/>
                    </a:cubicBezTo>
                    <a:cubicBezTo>
                      <a:pt x="83998" y="411"/>
                      <a:pt x="83481" y="489"/>
                      <a:pt x="82988" y="650"/>
                    </a:cubicBezTo>
                    <a:cubicBezTo>
                      <a:pt x="81293" y="1203"/>
                      <a:pt x="79947" y="2716"/>
                      <a:pt x="79595" y="4464"/>
                    </a:cubicBezTo>
                    <a:cubicBezTo>
                      <a:pt x="78679" y="3375"/>
                      <a:pt x="77256" y="2748"/>
                      <a:pt x="75838" y="2748"/>
                    </a:cubicBezTo>
                    <a:cubicBezTo>
                      <a:pt x="75451" y="2748"/>
                      <a:pt x="75065" y="2795"/>
                      <a:pt x="74689" y="2891"/>
                    </a:cubicBezTo>
                    <a:cubicBezTo>
                      <a:pt x="72935" y="3340"/>
                      <a:pt x="71501" y="4855"/>
                      <a:pt x="71147" y="6631"/>
                    </a:cubicBezTo>
                    <a:cubicBezTo>
                      <a:pt x="70222" y="6155"/>
                      <a:pt x="69183" y="5920"/>
                      <a:pt x="68143" y="5920"/>
                    </a:cubicBezTo>
                    <a:cubicBezTo>
                      <a:pt x="66845" y="5920"/>
                      <a:pt x="65545" y="6286"/>
                      <a:pt x="64464" y="7005"/>
                    </a:cubicBezTo>
                    <a:cubicBezTo>
                      <a:pt x="62516" y="8304"/>
                      <a:pt x="61354" y="10697"/>
                      <a:pt x="61541" y="13030"/>
                    </a:cubicBezTo>
                    <a:cubicBezTo>
                      <a:pt x="60777" y="12465"/>
                      <a:pt x="59852" y="12206"/>
                      <a:pt x="58916" y="12206"/>
                    </a:cubicBezTo>
                    <a:cubicBezTo>
                      <a:pt x="56922" y="12206"/>
                      <a:pt x="54876" y="13382"/>
                      <a:pt x="54208" y="15291"/>
                    </a:cubicBezTo>
                    <a:cubicBezTo>
                      <a:pt x="53119" y="14460"/>
                      <a:pt x="51768" y="14068"/>
                      <a:pt x="50407" y="14068"/>
                    </a:cubicBezTo>
                    <a:cubicBezTo>
                      <a:pt x="48163" y="14068"/>
                      <a:pt x="45891" y="15133"/>
                      <a:pt x="44707" y="17056"/>
                    </a:cubicBezTo>
                    <a:cubicBezTo>
                      <a:pt x="43223" y="15628"/>
                      <a:pt x="41165" y="14829"/>
                      <a:pt x="39108" y="14829"/>
                    </a:cubicBezTo>
                    <a:cubicBezTo>
                      <a:pt x="38618" y="14829"/>
                      <a:pt x="38128" y="14874"/>
                      <a:pt x="37646" y="14967"/>
                    </a:cubicBezTo>
                    <a:cubicBezTo>
                      <a:pt x="35143" y="15453"/>
                      <a:pt x="32920" y="17212"/>
                      <a:pt x="31875" y="19539"/>
                    </a:cubicBezTo>
                    <a:cubicBezTo>
                      <a:pt x="30976" y="18266"/>
                      <a:pt x="29421" y="17613"/>
                      <a:pt x="27872" y="17613"/>
                    </a:cubicBezTo>
                    <a:cubicBezTo>
                      <a:pt x="26496" y="17613"/>
                      <a:pt x="25125" y="18128"/>
                      <a:pt x="24224" y="19180"/>
                    </a:cubicBezTo>
                    <a:cubicBezTo>
                      <a:pt x="24170" y="17394"/>
                      <a:pt x="23045" y="15683"/>
                      <a:pt x="21429" y="14924"/>
                    </a:cubicBezTo>
                    <a:cubicBezTo>
                      <a:pt x="20794" y="14627"/>
                      <a:pt x="20095" y="14482"/>
                      <a:pt x="19395" y="14482"/>
                    </a:cubicBezTo>
                    <a:cubicBezTo>
                      <a:pt x="18312" y="14482"/>
                      <a:pt x="17225" y="14830"/>
                      <a:pt x="16371" y="15499"/>
                    </a:cubicBezTo>
                    <a:cubicBezTo>
                      <a:pt x="16237" y="13539"/>
                      <a:pt x="14856" y="11722"/>
                      <a:pt x="13003" y="11069"/>
                    </a:cubicBezTo>
                    <a:cubicBezTo>
                      <a:pt x="12481" y="10885"/>
                      <a:pt x="11929" y="10796"/>
                      <a:pt x="11377" y="10796"/>
                    </a:cubicBezTo>
                    <a:cubicBezTo>
                      <a:pt x="9972" y="10796"/>
                      <a:pt x="8559" y="11370"/>
                      <a:pt x="7602" y="12404"/>
                    </a:cubicBezTo>
                    <a:cubicBezTo>
                      <a:pt x="6199" y="11332"/>
                      <a:pt x="4437" y="10798"/>
                      <a:pt x="2675" y="10798"/>
                    </a:cubicBezTo>
                    <a:cubicBezTo>
                      <a:pt x="1768" y="10798"/>
                      <a:pt x="860" y="10939"/>
                      <a:pt x="1" y="11223"/>
                    </a:cubicBezTo>
                    <a:lnTo>
                      <a:pt x="1" y="31098"/>
                    </a:lnTo>
                    <a:lnTo>
                      <a:pt x="91755" y="31098"/>
                    </a:lnTo>
                    <a:lnTo>
                      <a:pt x="91755" y="1"/>
                    </a:lnTo>
                    <a:close/>
                  </a:path>
                </a:pathLst>
              </a:custGeom>
              <a:solidFill>
                <a:srgbClr val="00585B">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5"/>
              <p:cNvSpPr/>
              <p:nvPr/>
            </p:nvSpPr>
            <p:spPr>
              <a:xfrm flipH="1">
                <a:off x="6" y="4427775"/>
                <a:ext cx="9144044" cy="715669"/>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5"/>
              <p:cNvSpPr/>
              <p:nvPr/>
            </p:nvSpPr>
            <p:spPr>
              <a:xfrm>
                <a:off x="0" y="4427775"/>
                <a:ext cx="9144044" cy="715669"/>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4" name="Google Shape;1744;p25"/>
            <p:cNvSpPr/>
            <p:nvPr/>
          </p:nvSpPr>
          <p:spPr>
            <a:xfrm>
              <a:off x="5859225" y="4106300"/>
              <a:ext cx="3284815" cy="1037175"/>
            </a:xfrm>
            <a:custGeom>
              <a:avLst/>
              <a:gdLst/>
              <a:ahLst/>
              <a:cxnLst/>
              <a:rect l="l" t="t" r="r" b="b"/>
              <a:pathLst>
                <a:path w="43437" h="23128" extrusionOk="0">
                  <a:moveTo>
                    <a:pt x="43435" y="0"/>
                  </a:moveTo>
                  <a:lnTo>
                    <a:pt x="43435" y="1"/>
                  </a:lnTo>
                  <a:lnTo>
                    <a:pt x="43435" y="1"/>
                  </a:lnTo>
                  <a:cubicBezTo>
                    <a:pt x="43436" y="1"/>
                    <a:pt x="43436" y="0"/>
                    <a:pt x="43437" y="0"/>
                  </a:cubicBezTo>
                  <a:close/>
                  <a:moveTo>
                    <a:pt x="43435" y="1"/>
                  </a:moveTo>
                  <a:lnTo>
                    <a:pt x="43435" y="1"/>
                  </a:lnTo>
                  <a:cubicBezTo>
                    <a:pt x="42858" y="381"/>
                    <a:pt x="42309" y="802"/>
                    <a:pt x="41794" y="1257"/>
                  </a:cubicBezTo>
                  <a:cubicBezTo>
                    <a:pt x="41478" y="1535"/>
                    <a:pt x="41174" y="1828"/>
                    <a:pt x="40884" y="2133"/>
                  </a:cubicBezTo>
                  <a:cubicBezTo>
                    <a:pt x="40270" y="2781"/>
                    <a:pt x="39718" y="3482"/>
                    <a:pt x="39240" y="4232"/>
                  </a:cubicBezTo>
                  <a:cubicBezTo>
                    <a:pt x="39215" y="4274"/>
                    <a:pt x="39186" y="4317"/>
                    <a:pt x="39162" y="4360"/>
                  </a:cubicBezTo>
                  <a:cubicBezTo>
                    <a:pt x="38895" y="4787"/>
                    <a:pt x="38654" y="5231"/>
                    <a:pt x="38440" y="5687"/>
                  </a:cubicBezTo>
                  <a:cubicBezTo>
                    <a:pt x="37209" y="4915"/>
                    <a:pt x="35770" y="4556"/>
                    <a:pt x="34315" y="4556"/>
                  </a:cubicBezTo>
                  <a:cubicBezTo>
                    <a:pt x="34028" y="4556"/>
                    <a:pt x="33740" y="4570"/>
                    <a:pt x="33454" y="4598"/>
                  </a:cubicBezTo>
                  <a:lnTo>
                    <a:pt x="33450" y="4598"/>
                  </a:lnTo>
                  <a:cubicBezTo>
                    <a:pt x="33297" y="4612"/>
                    <a:pt x="33143" y="4632"/>
                    <a:pt x="32990" y="4654"/>
                  </a:cubicBezTo>
                  <a:cubicBezTo>
                    <a:pt x="31467" y="4880"/>
                    <a:pt x="29990" y="5486"/>
                    <a:pt x="28779" y="6411"/>
                  </a:cubicBezTo>
                  <a:cubicBezTo>
                    <a:pt x="27737" y="7205"/>
                    <a:pt x="26886" y="8196"/>
                    <a:pt x="26228" y="9306"/>
                  </a:cubicBezTo>
                  <a:cubicBezTo>
                    <a:pt x="26193" y="9362"/>
                    <a:pt x="26159" y="9419"/>
                    <a:pt x="26128" y="9476"/>
                  </a:cubicBezTo>
                  <a:cubicBezTo>
                    <a:pt x="25128" y="11225"/>
                    <a:pt x="24594" y="13252"/>
                    <a:pt x="24539" y="15261"/>
                  </a:cubicBezTo>
                  <a:cubicBezTo>
                    <a:pt x="22972" y="14509"/>
                    <a:pt x="21233" y="14115"/>
                    <a:pt x="19490" y="14088"/>
                  </a:cubicBezTo>
                  <a:lnTo>
                    <a:pt x="19488" y="14088"/>
                  </a:lnTo>
                  <a:cubicBezTo>
                    <a:pt x="19418" y="14087"/>
                    <a:pt x="19348" y="14087"/>
                    <a:pt x="19278" y="14087"/>
                  </a:cubicBezTo>
                  <a:cubicBezTo>
                    <a:pt x="18558" y="14087"/>
                    <a:pt x="17838" y="14150"/>
                    <a:pt x="17129" y="14275"/>
                  </a:cubicBezTo>
                  <a:cubicBezTo>
                    <a:pt x="16820" y="14330"/>
                    <a:pt x="16513" y="14396"/>
                    <a:pt x="16210" y="14476"/>
                  </a:cubicBezTo>
                  <a:cubicBezTo>
                    <a:pt x="16166" y="14487"/>
                    <a:pt x="16123" y="14498"/>
                    <a:pt x="16079" y="14510"/>
                  </a:cubicBezTo>
                  <a:cubicBezTo>
                    <a:pt x="15739" y="14603"/>
                    <a:pt x="15401" y="14710"/>
                    <a:pt x="15071" y="14834"/>
                  </a:cubicBezTo>
                  <a:lnTo>
                    <a:pt x="15070" y="14834"/>
                  </a:lnTo>
                  <a:lnTo>
                    <a:pt x="15008" y="14858"/>
                  </a:lnTo>
                  <a:cubicBezTo>
                    <a:pt x="14595" y="15014"/>
                    <a:pt x="14193" y="15194"/>
                    <a:pt x="13804" y="15395"/>
                  </a:cubicBezTo>
                  <a:cubicBezTo>
                    <a:pt x="12747" y="15939"/>
                    <a:pt x="11779" y="16643"/>
                    <a:pt x="10931" y="17466"/>
                  </a:cubicBezTo>
                  <a:cubicBezTo>
                    <a:pt x="10772" y="17622"/>
                    <a:pt x="10616" y="17783"/>
                    <a:pt x="10465" y="17948"/>
                  </a:cubicBezTo>
                  <a:cubicBezTo>
                    <a:pt x="9524" y="18972"/>
                    <a:pt x="8767" y="20156"/>
                    <a:pt x="8253" y="21437"/>
                  </a:cubicBezTo>
                  <a:cubicBezTo>
                    <a:pt x="7422" y="21138"/>
                    <a:pt x="6545" y="20996"/>
                    <a:pt x="5666" y="20996"/>
                  </a:cubicBezTo>
                  <a:cubicBezTo>
                    <a:pt x="3605" y="20996"/>
                    <a:pt x="1530" y="21775"/>
                    <a:pt x="0" y="23128"/>
                  </a:cubicBezTo>
                  <a:lnTo>
                    <a:pt x="43435" y="23128"/>
                  </a:lnTo>
                  <a:lnTo>
                    <a:pt x="43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25"/>
            <p:cNvSpPr/>
            <p:nvPr/>
          </p:nvSpPr>
          <p:spPr>
            <a:xfrm>
              <a:off x="0" y="4002017"/>
              <a:ext cx="3584678" cy="1141463"/>
            </a:xfrm>
            <a:custGeom>
              <a:avLst/>
              <a:gdLst/>
              <a:ahLst/>
              <a:cxnLst/>
              <a:rect l="l" t="t" r="r" b="b"/>
              <a:pathLst>
                <a:path w="44580" h="19128" extrusionOk="0">
                  <a:moveTo>
                    <a:pt x="2451" y="1"/>
                  </a:moveTo>
                  <a:cubicBezTo>
                    <a:pt x="2213" y="1"/>
                    <a:pt x="1975" y="11"/>
                    <a:pt x="1739" y="33"/>
                  </a:cubicBezTo>
                  <a:cubicBezTo>
                    <a:pt x="1141" y="89"/>
                    <a:pt x="555" y="214"/>
                    <a:pt x="1" y="416"/>
                  </a:cubicBezTo>
                  <a:lnTo>
                    <a:pt x="1" y="19128"/>
                  </a:lnTo>
                  <a:lnTo>
                    <a:pt x="44579" y="19128"/>
                  </a:lnTo>
                  <a:cubicBezTo>
                    <a:pt x="43161" y="17423"/>
                    <a:pt x="41216" y="16155"/>
                    <a:pt x="39071" y="15590"/>
                  </a:cubicBezTo>
                  <a:cubicBezTo>
                    <a:pt x="38203" y="15361"/>
                    <a:pt x="37306" y="15249"/>
                    <a:pt x="36409" y="15249"/>
                  </a:cubicBezTo>
                  <a:cubicBezTo>
                    <a:pt x="35512" y="15249"/>
                    <a:pt x="34614" y="15361"/>
                    <a:pt x="33744" y="15580"/>
                  </a:cubicBezTo>
                  <a:cubicBezTo>
                    <a:pt x="32458" y="15902"/>
                    <a:pt x="31232" y="16458"/>
                    <a:pt x="30154" y="17228"/>
                  </a:cubicBezTo>
                  <a:cubicBezTo>
                    <a:pt x="30041" y="16737"/>
                    <a:pt x="29891" y="16256"/>
                    <a:pt x="29711" y="15788"/>
                  </a:cubicBezTo>
                  <a:cubicBezTo>
                    <a:pt x="29461" y="15137"/>
                    <a:pt x="29146" y="14514"/>
                    <a:pt x="28777" y="13922"/>
                  </a:cubicBezTo>
                  <a:cubicBezTo>
                    <a:pt x="28737" y="13854"/>
                    <a:pt x="28695" y="13789"/>
                    <a:pt x="28652" y="13723"/>
                  </a:cubicBezTo>
                  <a:cubicBezTo>
                    <a:pt x="27991" y="12709"/>
                    <a:pt x="27171" y="11800"/>
                    <a:pt x="26232" y="11039"/>
                  </a:cubicBezTo>
                  <a:cubicBezTo>
                    <a:pt x="25870" y="10745"/>
                    <a:pt x="25490" y="10475"/>
                    <a:pt x="25095" y="10228"/>
                  </a:cubicBezTo>
                  <a:cubicBezTo>
                    <a:pt x="24376" y="9779"/>
                    <a:pt x="23605" y="9414"/>
                    <a:pt x="22798" y="9145"/>
                  </a:cubicBezTo>
                  <a:cubicBezTo>
                    <a:pt x="21837" y="8825"/>
                    <a:pt x="20832" y="8648"/>
                    <a:pt x="19823" y="8607"/>
                  </a:cubicBezTo>
                  <a:cubicBezTo>
                    <a:pt x="19789" y="8606"/>
                    <a:pt x="19756" y="8605"/>
                    <a:pt x="19724" y="8605"/>
                  </a:cubicBezTo>
                  <a:cubicBezTo>
                    <a:pt x="19613" y="8600"/>
                    <a:pt x="19504" y="8598"/>
                    <a:pt x="19393" y="8598"/>
                  </a:cubicBezTo>
                  <a:cubicBezTo>
                    <a:pt x="19355" y="8598"/>
                    <a:pt x="19317" y="8598"/>
                    <a:pt x="19278" y="8599"/>
                  </a:cubicBezTo>
                  <a:lnTo>
                    <a:pt x="19277" y="8599"/>
                  </a:lnTo>
                  <a:cubicBezTo>
                    <a:pt x="18457" y="8605"/>
                    <a:pt x="17639" y="8699"/>
                    <a:pt x="16837" y="8877"/>
                  </a:cubicBezTo>
                  <a:cubicBezTo>
                    <a:pt x="15089" y="9266"/>
                    <a:pt x="13433" y="10059"/>
                    <a:pt x="12064" y="11218"/>
                  </a:cubicBezTo>
                  <a:cubicBezTo>
                    <a:pt x="11918" y="9982"/>
                    <a:pt x="11663" y="8734"/>
                    <a:pt x="11278" y="7539"/>
                  </a:cubicBezTo>
                  <a:cubicBezTo>
                    <a:pt x="10974" y="6596"/>
                    <a:pt x="10588" y="5687"/>
                    <a:pt x="10107" y="4839"/>
                  </a:cubicBezTo>
                  <a:cubicBezTo>
                    <a:pt x="9728" y="4166"/>
                    <a:pt x="9287" y="3533"/>
                    <a:pt x="8780" y="2955"/>
                  </a:cubicBezTo>
                  <a:cubicBezTo>
                    <a:pt x="8515" y="2650"/>
                    <a:pt x="8229" y="2361"/>
                    <a:pt x="7926" y="2090"/>
                  </a:cubicBezTo>
                  <a:cubicBezTo>
                    <a:pt x="7764" y="1946"/>
                    <a:pt x="7599" y="1808"/>
                    <a:pt x="7428" y="1674"/>
                  </a:cubicBezTo>
                  <a:cubicBezTo>
                    <a:pt x="6977" y="1325"/>
                    <a:pt x="6483" y="1027"/>
                    <a:pt x="5961" y="784"/>
                  </a:cubicBezTo>
                  <a:cubicBezTo>
                    <a:pt x="5669" y="647"/>
                    <a:pt x="5366" y="528"/>
                    <a:pt x="5058" y="425"/>
                  </a:cubicBezTo>
                  <a:cubicBezTo>
                    <a:pt x="4825" y="347"/>
                    <a:pt x="4588" y="281"/>
                    <a:pt x="4348" y="225"/>
                  </a:cubicBezTo>
                  <a:cubicBezTo>
                    <a:pt x="3723" y="77"/>
                    <a:pt x="3084" y="1"/>
                    <a:pt x="2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46" name="Google Shape;1746;p25"/>
            <p:cNvGrpSpPr/>
            <p:nvPr/>
          </p:nvGrpSpPr>
          <p:grpSpPr>
            <a:xfrm>
              <a:off x="970560" y="4687815"/>
              <a:ext cx="816429" cy="801744"/>
              <a:chOff x="1516025" y="2774800"/>
              <a:chExt cx="493400" cy="484525"/>
            </a:xfrm>
          </p:grpSpPr>
          <p:sp>
            <p:nvSpPr>
              <p:cNvPr id="1747" name="Google Shape;1747;p25"/>
              <p:cNvSpPr/>
              <p:nvPr/>
            </p:nvSpPr>
            <p:spPr>
              <a:xfrm>
                <a:off x="1516025" y="2774800"/>
                <a:ext cx="493400" cy="484525"/>
              </a:xfrm>
              <a:custGeom>
                <a:avLst/>
                <a:gdLst/>
                <a:ahLst/>
                <a:cxnLst/>
                <a:rect l="l" t="t" r="r" b="b"/>
                <a:pathLst>
                  <a:path w="19736" h="19381" extrusionOk="0">
                    <a:moveTo>
                      <a:pt x="9451" y="1"/>
                    </a:moveTo>
                    <a:cubicBezTo>
                      <a:pt x="7677" y="1"/>
                      <a:pt x="5903" y="250"/>
                      <a:pt x="4289" y="915"/>
                    </a:cubicBezTo>
                    <a:cubicBezTo>
                      <a:pt x="4438" y="1047"/>
                      <a:pt x="4570" y="1187"/>
                      <a:pt x="4672" y="1309"/>
                    </a:cubicBezTo>
                    <a:cubicBezTo>
                      <a:pt x="4854" y="1526"/>
                      <a:pt x="5009" y="1781"/>
                      <a:pt x="5037" y="2062"/>
                    </a:cubicBezTo>
                    <a:cubicBezTo>
                      <a:pt x="5065" y="2347"/>
                      <a:pt x="4941" y="2657"/>
                      <a:pt x="4689" y="2784"/>
                    </a:cubicBezTo>
                    <a:cubicBezTo>
                      <a:pt x="4582" y="2838"/>
                      <a:pt x="4463" y="2856"/>
                      <a:pt x="4343" y="2856"/>
                    </a:cubicBezTo>
                    <a:cubicBezTo>
                      <a:pt x="4297" y="2856"/>
                      <a:pt x="4251" y="2853"/>
                      <a:pt x="4206" y="2849"/>
                    </a:cubicBezTo>
                    <a:cubicBezTo>
                      <a:pt x="3549" y="2788"/>
                      <a:pt x="2938" y="2378"/>
                      <a:pt x="2623" y="1804"/>
                    </a:cubicBezTo>
                    <a:cubicBezTo>
                      <a:pt x="1334" y="2686"/>
                      <a:pt x="291" y="3982"/>
                      <a:pt x="156" y="5513"/>
                    </a:cubicBezTo>
                    <a:cubicBezTo>
                      <a:pt x="0" y="7292"/>
                      <a:pt x="1081" y="8938"/>
                      <a:pt x="2255" y="10283"/>
                    </a:cubicBezTo>
                    <a:cubicBezTo>
                      <a:pt x="2907" y="11028"/>
                      <a:pt x="3611" y="11740"/>
                      <a:pt x="4438" y="12280"/>
                    </a:cubicBezTo>
                    <a:cubicBezTo>
                      <a:pt x="5218" y="12789"/>
                      <a:pt x="5955" y="13220"/>
                      <a:pt x="6871" y="13380"/>
                    </a:cubicBezTo>
                    <a:cubicBezTo>
                      <a:pt x="6806" y="14998"/>
                      <a:pt x="7260" y="16681"/>
                      <a:pt x="8345" y="17879"/>
                    </a:cubicBezTo>
                    <a:cubicBezTo>
                      <a:pt x="9129" y="18747"/>
                      <a:pt x="10265" y="19314"/>
                      <a:pt x="11415" y="19380"/>
                    </a:cubicBezTo>
                    <a:cubicBezTo>
                      <a:pt x="11409" y="19275"/>
                      <a:pt x="11414" y="19170"/>
                      <a:pt x="11431" y="19067"/>
                    </a:cubicBezTo>
                    <a:cubicBezTo>
                      <a:pt x="11473" y="18819"/>
                      <a:pt x="11597" y="18591"/>
                      <a:pt x="11740" y="18386"/>
                    </a:cubicBezTo>
                    <a:cubicBezTo>
                      <a:pt x="11933" y="18113"/>
                      <a:pt x="12209" y="17851"/>
                      <a:pt x="12545" y="17851"/>
                    </a:cubicBezTo>
                    <a:cubicBezTo>
                      <a:pt x="12545" y="17851"/>
                      <a:pt x="12546" y="17851"/>
                      <a:pt x="12547" y="17851"/>
                    </a:cubicBezTo>
                    <a:cubicBezTo>
                      <a:pt x="12929" y="17852"/>
                      <a:pt x="13226" y="18203"/>
                      <a:pt x="13355" y="18564"/>
                    </a:cubicBezTo>
                    <a:cubicBezTo>
                      <a:pt x="13393" y="18670"/>
                      <a:pt x="13424" y="18789"/>
                      <a:pt x="13446" y="18917"/>
                    </a:cubicBezTo>
                    <a:cubicBezTo>
                      <a:pt x="14136" y="18541"/>
                      <a:pt x="14725" y="17974"/>
                      <a:pt x="15230" y="17363"/>
                    </a:cubicBezTo>
                    <a:cubicBezTo>
                      <a:pt x="16847" y="15409"/>
                      <a:pt x="17714" y="12988"/>
                      <a:pt x="18334" y="10504"/>
                    </a:cubicBezTo>
                    <a:cubicBezTo>
                      <a:pt x="17662" y="10244"/>
                      <a:pt x="16964" y="9750"/>
                      <a:pt x="16762" y="9478"/>
                    </a:cubicBezTo>
                    <a:cubicBezTo>
                      <a:pt x="16652" y="9329"/>
                      <a:pt x="16555" y="9165"/>
                      <a:pt x="16521" y="8984"/>
                    </a:cubicBezTo>
                    <a:cubicBezTo>
                      <a:pt x="16491" y="8801"/>
                      <a:pt x="16531" y="8596"/>
                      <a:pt x="16667" y="8470"/>
                    </a:cubicBezTo>
                    <a:cubicBezTo>
                      <a:pt x="16777" y="8368"/>
                      <a:pt x="16924" y="8331"/>
                      <a:pt x="17076" y="8331"/>
                    </a:cubicBezTo>
                    <a:cubicBezTo>
                      <a:pt x="17176" y="8331"/>
                      <a:pt x="17277" y="8347"/>
                      <a:pt x="17372" y="8370"/>
                    </a:cubicBezTo>
                    <a:cubicBezTo>
                      <a:pt x="17651" y="8439"/>
                      <a:pt x="18200" y="8631"/>
                      <a:pt x="18706" y="8900"/>
                    </a:cubicBezTo>
                    <a:cubicBezTo>
                      <a:pt x="18751" y="8686"/>
                      <a:pt x="18797" y="8473"/>
                      <a:pt x="18841" y="8260"/>
                    </a:cubicBezTo>
                    <a:cubicBezTo>
                      <a:pt x="19314" y="6001"/>
                      <a:pt x="19736" y="3711"/>
                      <a:pt x="19656" y="1405"/>
                    </a:cubicBezTo>
                    <a:cubicBezTo>
                      <a:pt x="19656" y="1401"/>
                      <a:pt x="19655" y="1397"/>
                      <a:pt x="19655" y="1393"/>
                    </a:cubicBezTo>
                    <a:cubicBezTo>
                      <a:pt x="17893" y="1173"/>
                      <a:pt x="16140" y="807"/>
                      <a:pt x="14382" y="504"/>
                    </a:cubicBezTo>
                    <a:cubicBezTo>
                      <a:pt x="14367" y="987"/>
                      <a:pt x="14289" y="1490"/>
                      <a:pt x="14274" y="1836"/>
                    </a:cubicBezTo>
                    <a:cubicBezTo>
                      <a:pt x="14255" y="2342"/>
                      <a:pt x="14227" y="2852"/>
                      <a:pt x="14089" y="3338"/>
                    </a:cubicBezTo>
                    <a:cubicBezTo>
                      <a:pt x="13999" y="3657"/>
                      <a:pt x="13772" y="4013"/>
                      <a:pt x="13457" y="4013"/>
                    </a:cubicBezTo>
                    <a:cubicBezTo>
                      <a:pt x="13436" y="4013"/>
                      <a:pt x="13414" y="4011"/>
                      <a:pt x="13392" y="4008"/>
                    </a:cubicBezTo>
                    <a:cubicBezTo>
                      <a:pt x="13075" y="3958"/>
                      <a:pt x="12937" y="3588"/>
                      <a:pt x="12875" y="3274"/>
                    </a:cubicBezTo>
                    <a:cubicBezTo>
                      <a:pt x="12681" y="2281"/>
                      <a:pt x="12664" y="1260"/>
                      <a:pt x="12757" y="250"/>
                    </a:cubicBezTo>
                    <a:cubicBezTo>
                      <a:pt x="12291" y="185"/>
                      <a:pt x="11822" y="130"/>
                      <a:pt x="11354" y="89"/>
                    </a:cubicBezTo>
                    <a:cubicBezTo>
                      <a:pt x="10724" y="33"/>
                      <a:pt x="10088" y="1"/>
                      <a:pt x="94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5"/>
              <p:cNvSpPr/>
              <p:nvPr/>
            </p:nvSpPr>
            <p:spPr>
              <a:xfrm>
                <a:off x="1684975" y="2809225"/>
                <a:ext cx="323025" cy="298000"/>
              </a:xfrm>
              <a:custGeom>
                <a:avLst/>
                <a:gdLst/>
                <a:ahLst/>
                <a:cxnLst/>
                <a:rect l="l" t="t" r="r" b="b"/>
                <a:pathLst>
                  <a:path w="12921" h="11920" fill="none" extrusionOk="0">
                    <a:moveTo>
                      <a:pt x="12921" y="0"/>
                    </a:moveTo>
                    <a:cubicBezTo>
                      <a:pt x="9244" y="4590"/>
                      <a:pt x="4872" y="8624"/>
                      <a:pt x="0" y="11919"/>
                    </a:cubicBezTo>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5"/>
              <p:cNvSpPr/>
              <p:nvPr/>
            </p:nvSpPr>
            <p:spPr>
              <a:xfrm>
                <a:off x="1818250" y="3011250"/>
                <a:ext cx="55300" cy="132925"/>
              </a:xfrm>
              <a:custGeom>
                <a:avLst/>
                <a:gdLst/>
                <a:ahLst/>
                <a:cxnLst/>
                <a:rect l="l" t="t" r="r" b="b"/>
                <a:pathLst>
                  <a:path w="2212" h="5317" fill="none" extrusionOk="0">
                    <a:moveTo>
                      <a:pt x="2162" y="3229"/>
                    </a:moveTo>
                    <a:cubicBezTo>
                      <a:pt x="2212" y="3678"/>
                      <a:pt x="2204" y="4145"/>
                      <a:pt x="2043" y="4568"/>
                    </a:cubicBezTo>
                    <a:cubicBezTo>
                      <a:pt x="1955" y="4794"/>
                      <a:pt x="1819" y="5011"/>
                      <a:pt x="1616" y="5145"/>
                    </a:cubicBezTo>
                    <a:cubicBezTo>
                      <a:pt x="1414" y="5279"/>
                      <a:pt x="1136" y="5317"/>
                      <a:pt x="925" y="5195"/>
                    </a:cubicBezTo>
                    <a:cubicBezTo>
                      <a:pt x="761" y="5101"/>
                      <a:pt x="659" y="4930"/>
                      <a:pt x="574" y="4763"/>
                    </a:cubicBezTo>
                    <a:cubicBezTo>
                      <a:pt x="280" y="4181"/>
                      <a:pt x="110" y="3538"/>
                      <a:pt x="71" y="2888"/>
                    </a:cubicBezTo>
                    <a:cubicBezTo>
                      <a:pt x="40" y="2399"/>
                      <a:pt x="0" y="1488"/>
                      <a:pt x="364" y="1100"/>
                    </a:cubicBezTo>
                    <a:cubicBezTo>
                      <a:pt x="1399" y="0"/>
                      <a:pt x="2100" y="2666"/>
                      <a:pt x="2162" y="3229"/>
                    </a:cubicBezTo>
                    <a:close/>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5"/>
              <p:cNvSpPr/>
              <p:nvPr/>
            </p:nvSpPr>
            <p:spPr>
              <a:xfrm>
                <a:off x="1601900" y="2920600"/>
                <a:ext cx="128500" cy="119525"/>
              </a:xfrm>
              <a:custGeom>
                <a:avLst/>
                <a:gdLst/>
                <a:ahLst/>
                <a:cxnLst/>
                <a:rect l="l" t="t" r="r" b="b"/>
                <a:pathLst>
                  <a:path w="5140" h="4781" fill="none" extrusionOk="0">
                    <a:moveTo>
                      <a:pt x="5105" y="2601"/>
                    </a:moveTo>
                    <a:cubicBezTo>
                      <a:pt x="5140" y="2970"/>
                      <a:pt x="5096" y="3358"/>
                      <a:pt x="4905" y="3674"/>
                    </a:cubicBezTo>
                    <a:cubicBezTo>
                      <a:pt x="4765" y="3906"/>
                      <a:pt x="4554" y="4087"/>
                      <a:pt x="4325" y="4232"/>
                    </a:cubicBezTo>
                    <a:cubicBezTo>
                      <a:pt x="3625" y="4673"/>
                      <a:pt x="2723" y="4780"/>
                      <a:pt x="1940" y="4515"/>
                    </a:cubicBezTo>
                    <a:cubicBezTo>
                      <a:pt x="1155" y="4250"/>
                      <a:pt x="504" y="3618"/>
                      <a:pt x="215" y="2843"/>
                    </a:cubicBezTo>
                    <a:cubicBezTo>
                      <a:pt x="46" y="2389"/>
                      <a:pt x="0" y="1875"/>
                      <a:pt x="178" y="1426"/>
                    </a:cubicBezTo>
                    <a:cubicBezTo>
                      <a:pt x="392" y="886"/>
                      <a:pt x="902" y="508"/>
                      <a:pt x="1450" y="316"/>
                    </a:cubicBezTo>
                    <a:cubicBezTo>
                      <a:pt x="2285" y="22"/>
                      <a:pt x="3006" y="1"/>
                      <a:pt x="3753" y="474"/>
                    </a:cubicBezTo>
                    <a:cubicBezTo>
                      <a:pt x="4489" y="940"/>
                      <a:pt x="5023" y="1725"/>
                      <a:pt x="5105" y="2601"/>
                    </a:cubicBezTo>
                    <a:close/>
                  </a:path>
                </a:pathLst>
              </a:custGeom>
              <a:noFill/>
              <a:ln w="35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1" name="Google Shape;1751;p25"/>
            <p:cNvGrpSpPr/>
            <p:nvPr/>
          </p:nvGrpSpPr>
          <p:grpSpPr>
            <a:xfrm>
              <a:off x="3996319" y="4759788"/>
              <a:ext cx="882279" cy="888780"/>
              <a:chOff x="2285950" y="2815300"/>
              <a:chExt cx="491575" cy="495225"/>
            </a:xfrm>
          </p:grpSpPr>
          <p:sp>
            <p:nvSpPr>
              <p:cNvPr id="1752" name="Google Shape;1752;p25"/>
              <p:cNvSpPr/>
              <p:nvPr/>
            </p:nvSpPr>
            <p:spPr>
              <a:xfrm>
                <a:off x="2285950" y="2815875"/>
                <a:ext cx="491575" cy="494650"/>
              </a:xfrm>
              <a:custGeom>
                <a:avLst/>
                <a:gdLst/>
                <a:ahLst/>
                <a:cxnLst/>
                <a:rect l="l" t="t" r="r" b="b"/>
                <a:pathLst>
                  <a:path w="19663" h="19786" extrusionOk="0">
                    <a:moveTo>
                      <a:pt x="2295" y="1"/>
                    </a:moveTo>
                    <a:cubicBezTo>
                      <a:pt x="2290" y="1"/>
                      <a:pt x="2287" y="2"/>
                      <a:pt x="2282" y="2"/>
                    </a:cubicBezTo>
                    <a:cubicBezTo>
                      <a:pt x="1942" y="1743"/>
                      <a:pt x="1456" y="3468"/>
                      <a:pt x="1034" y="5201"/>
                    </a:cubicBezTo>
                    <a:cubicBezTo>
                      <a:pt x="1514" y="5249"/>
                      <a:pt x="2011" y="5361"/>
                      <a:pt x="2356" y="5400"/>
                    </a:cubicBezTo>
                    <a:cubicBezTo>
                      <a:pt x="2859" y="5454"/>
                      <a:pt x="3367" y="5517"/>
                      <a:pt x="3841" y="5688"/>
                    </a:cubicBezTo>
                    <a:cubicBezTo>
                      <a:pt x="4175" y="5807"/>
                      <a:pt x="4540" y="6085"/>
                      <a:pt x="4461" y="6430"/>
                    </a:cubicBezTo>
                    <a:cubicBezTo>
                      <a:pt x="4390" y="6742"/>
                      <a:pt x="4011" y="6854"/>
                      <a:pt x="3695" y="6894"/>
                    </a:cubicBezTo>
                    <a:cubicBezTo>
                      <a:pt x="3314" y="6942"/>
                      <a:pt x="2931" y="6963"/>
                      <a:pt x="2548" y="6963"/>
                    </a:cubicBezTo>
                    <a:cubicBezTo>
                      <a:pt x="1920" y="6963"/>
                      <a:pt x="1291" y="6905"/>
                      <a:pt x="669" y="6805"/>
                    </a:cubicBezTo>
                    <a:cubicBezTo>
                      <a:pt x="573" y="7266"/>
                      <a:pt x="486" y="7729"/>
                      <a:pt x="413" y="8194"/>
                    </a:cubicBezTo>
                    <a:cubicBezTo>
                      <a:pt x="36" y="10556"/>
                      <a:pt x="0" y="13048"/>
                      <a:pt x="752" y="15298"/>
                    </a:cubicBezTo>
                    <a:cubicBezTo>
                      <a:pt x="894" y="15159"/>
                      <a:pt x="1043" y="15037"/>
                      <a:pt x="1171" y="14944"/>
                    </a:cubicBezTo>
                    <a:cubicBezTo>
                      <a:pt x="1401" y="14776"/>
                      <a:pt x="1666" y="14639"/>
                      <a:pt x="1949" y="14630"/>
                    </a:cubicBezTo>
                    <a:cubicBezTo>
                      <a:pt x="1956" y="14630"/>
                      <a:pt x="1963" y="14630"/>
                      <a:pt x="1971" y="14630"/>
                    </a:cubicBezTo>
                    <a:cubicBezTo>
                      <a:pt x="2248" y="14630"/>
                      <a:pt x="2537" y="14774"/>
                      <a:pt x="2645" y="15028"/>
                    </a:cubicBezTo>
                    <a:cubicBezTo>
                      <a:pt x="2709" y="15180"/>
                      <a:pt x="2702" y="15351"/>
                      <a:pt x="2676" y="15512"/>
                    </a:cubicBezTo>
                    <a:cubicBezTo>
                      <a:pt x="2570" y="16164"/>
                      <a:pt x="2119" y="16747"/>
                      <a:pt x="1524" y="17022"/>
                    </a:cubicBezTo>
                    <a:cubicBezTo>
                      <a:pt x="2316" y="18367"/>
                      <a:pt x="3538" y="19497"/>
                      <a:pt x="5057" y="19737"/>
                    </a:cubicBezTo>
                    <a:cubicBezTo>
                      <a:pt x="5264" y="19770"/>
                      <a:pt x="5471" y="19785"/>
                      <a:pt x="5677" y="19785"/>
                    </a:cubicBezTo>
                    <a:cubicBezTo>
                      <a:pt x="7221" y="19785"/>
                      <a:pt x="8704" y="18922"/>
                      <a:pt x="9959" y="17970"/>
                    </a:cubicBezTo>
                    <a:cubicBezTo>
                      <a:pt x="10748" y="17371"/>
                      <a:pt x="11505" y="16718"/>
                      <a:pt x="12100" y="15929"/>
                    </a:cubicBezTo>
                    <a:cubicBezTo>
                      <a:pt x="12662" y="15185"/>
                      <a:pt x="13143" y="14480"/>
                      <a:pt x="13365" y="13576"/>
                    </a:cubicBezTo>
                    <a:cubicBezTo>
                      <a:pt x="13635" y="13606"/>
                      <a:pt x="13908" y="13621"/>
                      <a:pt x="14182" y="13621"/>
                    </a:cubicBezTo>
                    <a:cubicBezTo>
                      <a:pt x="15536" y="13621"/>
                      <a:pt x="16897" y="13248"/>
                      <a:pt x="17955" y="12414"/>
                    </a:cubicBezTo>
                    <a:cubicBezTo>
                      <a:pt x="18874" y="11693"/>
                      <a:pt x="19517" y="10599"/>
                      <a:pt x="19663" y="9455"/>
                    </a:cubicBezTo>
                    <a:cubicBezTo>
                      <a:pt x="19557" y="9454"/>
                      <a:pt x="19452" y="9441"/>
                      <a:pt x="19351" y="9417"/>
                    </a:cubicBezTo>
                    <a:cubicBezTo>
                      <a:pt x="19108" y="9358"/>
                      <a:pt x="18887" y="9220"/>
                      <a:pt x="18692" y="9062"/>
                    </a:cubicBezTo>
                    <a:cubicBezTo>
                      <a:pt x="18433" y="8850"/>
                      <a:pt x="18190" y="8556"/>
                      <a:pt x="18215" y="8221"/>
                    </a:cubicBezTo>
                    <a:cubicBezTo>
                      <a:pt x="18243" y="7841"/>
                      <a:pt x="18612" y="7568"/>
                      <a:pt x="18981" y="7464"/>
                    </a:cubicBezTo>
                    <a:cubicBezTo>
                      <a:pt x="19090" y="7434"/>
                      <a:pt x="19211" y="7410"/>
                      <a:pt x="19339" y="7398"/>
                    </a:cubicBezTo>
                    <a:cubicBezTo>
                      <a:pt x="19011" y="6683"/>
                      <a:pt x="18488" y="6056"/>
                      <a:pt x="17912" y="5511"/>
                    </a:cubicBezTo>
                    <a:cubicBezTo>
                      <a:pt x="16073" y="3764"/>
                      <a:pt x="13717" y="2733"/>
                      <a:pt x="11282" y="1943"/>
                    </a:cubicBezTo>
                    <a:cubicBezTo>
                      <a:pt x="10976" y="2597"/>
                      <a:pt x="10436" y="3258"/>
                      <a:pt x="10150" y="3442"/>
                    </a:cubicBezTo>
                    <a:cubicBezTo>
                      <a:pt x="9995" y="3541"/>
                      <a:pt x="9824" y="3627"/>
                      <a:pt x="9640" y="3648"/>
                    </a:cubicBezTo>
                    <a:cubicBezTo>
                      <a:pt x="9618" y="3650"/>
                      <a:pt x="9595" y="3652"/>
                      <a:pt x="9573" y="3652"/>
                    </a:cubicBezTo>
                    <a:cubicBezTo>
                      <a:pt x="9409" y="3652"/>
                      <a:pt x="9241" y="3594"/>
                      <a:pt x="9138" y="3467"/>
                    </a:cubicBezTo>
                    <a:cubicBezTo>
                      <a:pt x="8983" y="3274"/>
                      <a:pt x="9011" y="2994"/>
                      <a:pt x="9087" y="2757"/>
                    </a:cubicBezTo>
                    <a:cubicBezTo>
                      <a:pt x="9174" y="2484"/>
                      <a:pt x="9404" y="1948"/>
                      <a:pt x="9707" y="1464"/>
                    </a:cubicBezTo>
                    <a:lnTo>
                      <a:pt x="9077" y="1283"/>
                    </a:lnTo>
                    <a:cubicBezTo>
                      <a:pt x="6855" y="658"/>
                      <a:pt x="4600" y="7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5"/>
              <p:cNvSpPr/>
              <p:nvPr/>
            </p:nvSpPr>
            <p:spPr>
              <a:xfrm>
                <a:off x="2342650" y="2815300"/>
                <a:ext cx="275150" cy="342700"/>
              </a:xfrm>
              <a:custGeom>
                <a:avLst/>
                <a:gdLst/>
                <a:ahLst/>
                <a:cxnLst/>
                <a:rect l="l" t="t" r="r" b="b"/>
                <a:pathLst>
                  <a:path w="11006" h="13708" fill="none" extrusionOk="0">
                    <a:moveTo>
                      <a:pt x="1" y="0"/>
                    </a:moveTo>
                    <a:cubicBezTo>
                      <a:pt x="4328" y="3982"/>
                      <a:pt x="8053" y="8621"/>
                      <a:pt x="11005" y="13707"/>
                    </a:cubicBezTo>
                  </a:path>
                </a:pathLst>
              </a:custGeom>
              <a:noFill/>
              <a:ln w="35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5"/>
              <p:cNvSpPr/>
              <p:nvPr/>
            </p:nvSpPr>
            <p:spPr>
              <a:xfrm>
                <a:off x="2533600" y="2969550"/>
                <a:ext cx="132150" cy="52200"/>
              </a:xfrm>
              <a:custGeom>
                <a:avLst/>
                <a:gdLst/>
                <a:ahLst/>
                <a:cxnLst/>
                <a:rect l="l" t="t" r="r" b="b"/>
                <a:pathLst>
                  <a:path w="5286" h="2088" fill="none" extrusionOk="0">
                    <a:moveTo>
                      <a:pt x="3274" y="20"/>
                    </a:moveTo>
                    <a:cubicBezTo>
                      <a:pt x="3725" y="1"/>
                      <a:pt x="4191" y="41"/>
                      <a:pt x="4601" y="231"/>
                    </a:cubicBezTo>
                    <a:cubicBezTo>
                      <a:pt x="4821" y="333"/>
                      <a:pt x="5028" y="484"/>
                      <a:pt x="5148" y="696"/>
                    </a:cubicBezTo>
                    <a:cubicBezTo>
                      <a:pt x="5268" y="907"/>
                      <a:pt x="5285" y="1187"/>
                      <a:pt x="5150" y="1388"/>
                    </a:cubicBezTo>
                    <a:cubicBezTo>
                      <a:pt x="5045" y="1545"/>
                      <a:pt x="4868" y="1636"/>
                      <a:pt x="4695" y="1710"/>
                    </a:cubicBezTo>
                    <a:cubicBezTo>
                      <a:pt x="4093" y="1963"/>
                      <a:pt x="3441" y="2088"/>
                      <a:pt x="2790" y="2083"/>
                    </a:cubicBezTo>
                    <a:cubicBezTo>
                      <a:pt x="2300" y="2080"/>
                      <a:pt x="1388" y="2058"/>
                      <a:pt x="1027" y="1667"/>
                    </a:cubicBezTo>
                    <a:cubicBezTo>
                      <a:pt x="0" y="560"/>
                      <a:pt x="2708" y="43"/>
                      <a:pt x="3274" y="20"/>
                    </a:cubicBezTo>
                    <a:close/>
                  </a:path>
                </a:pathLst>
              </a:custGeom>
              <a:noFill/>
              <a:ln w="35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5"/>
              <p:cNvSpPr/>
              <p:nvPr/>
            </p:nvSpPr>
            <p:spPr>
              <a:xfrm>
                <a:off x="2430375" y="3104950"/>
                <a:ext cx="119450" cy="126325"/>
              </a:xfrm>
              <a:custGeom>
                <a:avLst/>
                <a:gdLst/>
                <a:ahLst/>
                <a:cxnLst/>
                <a:rect l="l" t="t" r="r" b="b"/>
                <a:pathLst>
                  <a:path w="4778" h="5053" fill="none" extrusionOk="0">
                    <a:moveTo>
                      <a:pt x="2767" y="9"/>
                    </a:moveTo>
                    <a:cubicBezTo>
                      <a:pt x="3138" y="1"/>
                      <a:pt x="3522" y="71"/>
                      <a:pt x="3825" y="284"/>
                    </a:cubicBezTo>
                    <a:cubicBezTo>
                      <a:pt x="4046" y="439"/>
                      <a:pt x="4212" y="662"/>
                      <a:pt x="4341" y="900"/>
                    </a:cubicBezTo>
                    <a:cubicBezTo>
                      <a:pt x="4733" y="1629"/>
                      <a:pt x="4777" y="2536"/>
                      <a:pt x="4460" y="3299"/>
                    </a:cubicBezTo>
                    <a:cubicBezTo>
                      <a:pt x="4142" y="4063"/>
                      <a:pt x="3467" y="4670"/>
                      <a:pt x="2673" y="4905"/>
                    </a:cubicBezTo>
                    <a:cubicBezTo>
                      <a:pt x="2210" y="5043"/>
                      <a:pt x="1693" y="5053"/>
                      <a:pt x="1257" y="4845"/>
                    </a:cubicBezTo>
                    <a:cubicBezTo>
                      <a:pt x="734" y="4594"/>
                      <a:pt x="391" y="4059"/>
                      <a:pt x="237" y="3500"/>
                    </a:cubicBezTo>
                    <a:cubicBezTo>
                      <a:pt x="1" y="2646"/>
                      <a:pt x="30" y="1924"/>
                      <a:pt x="552" y="1213"/>
                    </a:cubicBezTo>
                    <a:cubicBezTo>
                      <a:pt x="1068" y="511"/>
                      <a:pt x="1887" y="32"/>
                      <a:pt x="2767" y="9"/>
                    </a:cubicBezTo>
                    <a:close/>
                  </a:path>
                </a:pathLst>
              </a:custGeom>
              <a:noFill/>
              <a:ln w="350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6" name="Google Shape;1756;p25"/>
            <p:cNvGrpSpPr/>
            <p:nvPr/>
          </p:nvGrpSpPr>
          <p:grpSpPr>
            <a:xfrm>
              <a:off x="7867455" y="4697457"/>
              <a:ext cx="312216" cy="294930"/>
              <a:chOff x="6615475" y="2334725"/>
              <a:chExt cx="233450" cy="220525"/>
            </a:xfrm>
          </p:grpSpPr>
          <p:sp>
            <p:nvSpPr>
              <p:cNvPr id="1757" name="Google Shape;1757;p25"/>
              <p:cNvSpPr/>
              <p:nvPr/>
            </p:nvSpPr>
            <p:spPr>
              <a:xfrm>
                <a:off x="6670550" y="2334725"/>
                <a:ext cx="66150" cy="109650"/>
              </a:xfrm>
              <a:custGeom>
                <a:avLst/>
                <a:gdLst/>
                <a:ahLst/>
                <a:cxnLst/>
                <a:rect l="l" t="t" r="r" b="b"/>
                <a:pathLst>
                  <a:path w="2646" h="4386" extrusionOk="0">
                    <a:moveTo>
                      <a:pt x="431" y="0"/>
                    </a:moveTo>
                    <a:cubicBezTo>
                      <a:pt x="382" y="0"/>
                      <a:pt x="332" y="10"/>
                      <a:pt x="284" y="31"/>
                    </a:cubicBezTo>
                    <a:cubicBezTo>
                      <a:pt x="58" y="129"/>
                      <a:pt x="1" y="424"/>
                      <a:pt x="14" y="671"/>
                    </a:cubicBezTo>
                    <a:cubicBezTo>
                      <a:pt x="32" y="1002"/>
                      <a:pt x="121" y="1327"/>
                      <a:pt x="238" y="1639"/>
                    </a:cubicBezTo>
                    <a:cubicBezTo>
                      <a:pt x="440" y="2186"/>
                      <a:pt x="728" y="2702"/>
                      <a:pt x="1084" y="3165"/>
                    </a:cubicBezTo>
                    <a:cubicBezTo>
                      <a:pt x="1334" y="3489"/>
                      <a:pt x="1914" y="4288"/>
                      <a:pt x="2342" y="4378"/>
                    </a:cubicBezTo>
                    <a:cubicBezTo>
                      <a:pt x="2366" y="4383"/>
                      <a:pt x="2387" y="4385"/>
                      <a:pt x="2406" y="4385"/>
                    </a:cubicBezTo>
                    <a:cubicBezTo>
                      <a:pt x="2645" y="4385"/>
                      <a:pt x="2472" y="3996"/>
                      <a:pt x="2419" y="3794"/>
                    </a:cubicBezTo>
                    <a:cubicBezTo>
                      <a:pt x="2331" y="3456"/>
                      <a:pt x="2231" y="3121"/>
                      <a:pt x="2119" y="2790"/>
                    </a:cubicBezTo>
                    <a:cubicBezTo>
                      <a:pt x="1909" y="2170"/>
                      <a:pt x="1658" y="1563"/>
                      <a:pt x="1368" y="976"/>
                    </a:cubicBezTo>
                    <a:cubicBezTo>
                      <a:pt x="1244" y="726"/>
                      <a:pt x="1111" y="476"/>
                      <a:pt x="925" y="269"/>
                    </a:cubicBezTo>
                    <a:cubicBezTo>
                      <a:pt x="798" y="126"/>
                      <a:pt x="613" y="0"/>
                      <a:pt x="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5"/>
              <p:cNvSpPr/>
              <p:nvPr/>
            </p:nvSpPr>
            <p:spPr>
              <a:xfrm>
                <a:off x="6723975" y="2335150"/>
                <a:ext cx="70525" cy="108050"/>
              </a:xfrm>
              <a:custGeom>
                <a:avLst/>
                <a:gdLst/>
                <a:ahLst/>
                <a:cxnLst/>
                <a:rect l="l" t="t" r="r" b="b"/>
                <a:pathLst>
                  <a:path w="2821" h="4322" extrusionOk="0">
                    <a:moveTo>
                      <a:pt x="2395" y="0"/>
                    </a:moveTo>
                    <a:cubicBezTo>
                      <a:pt x="2230" y="0"/>
                      <a:pt x="2054" y="90"/>
                      <a:pt x="1917" y="195"/>
                    </a:cubicBezTo>
                    <a:cubicBezTo>
                      <a:pt x="1653" y="396"/>
                      <a:pt x="1435" y="654"/>
                      <a:pt x="1243" y="925"/>
                    </a:cubicBezTo>
                    <a:lnTo>
                      <a:pt x="1244" y="925"/>
                    </a:lnTo>
                    <a:cubicBezTo>
                      <a:pt x="906" y="1402"/>
                      <a:pt x="643" y="1930"/>
                      <a:pt x="460" y="2485"/>
                    </a:cubicBezTo>
                    <a:cubicBezTo>
                      <a:pt x="334" y="2873"/>
                      <a:pt x="0" y="3805"/>
                      <a:pt x="168" y="4207"/>
                    </a:cubicBezTo>
                    <a:cubicBezTo>
                      <a:pt x="202" y="4290"/>
                      <a:pt x="244" y="4322"/>
                      <a:pt x="290" y="4322"/>
                    </a:cubicBezTo>
                    <a:cubicBezTo>
                      <a:pt x="421" y="4322"/>
                      <a:pt x="584" y="4068"/>
                      <a:pt x="694" y="3942"/>
                    </a:cubicBezTo>
                    <a:cubicBezTo>
                      <a:pt x="924" y="3679"/>
                      <a:pt x="1144" y="3407"/>
                      <a:pt x="1353" y="3129"/>
                    </a:cubicBezTo>
                    <a:cubicBezTo>
                      <a:pt x="1747" y="2605"/>
                      <a:pt x="2107" y="2056"/>
                      <a:pt x="2428" y="1486"/>
                    </a:cubicBezTo>
                    <a:cubicBezTo>
                      <a:pt x="2564" y="1242"/>
                      <a:pt x="2696" y="992"/>
                      <a:pt x="2762" y="721"/>
                    </a:cubicBezTo>
                    <a:cubicBezTo>
                      <a:pt x="2821" y="484"/>
                      <a:pt x="2805" y="186"/>
                      <a:pt x="2598" y="56"/>
                    </a:cubicBezTo>
                    <a:cubicBezTo>
                      <a:pt x="2535" y="17"/>
                      <a:pt x="2466" y="0"/>
                      <a:pt x="2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5"/>
              <p:cNvSpPr/>
              <p:nvPr/>
            </p:nvSpPr>
            <p:spPr>
              <a:xfrm>
                <a:off x="6723050" y="2426000"/>
                <a:ext cx="125875" cy="39100"/>
              </a:xfrm>
              <a:custGeom>
                <a:avLst/>
                <a:gdLst/>
                <a:ahLst/>
                <a:cxnLst/>
                <a:rect l="l" t="t" r="r" b="b"/>
                <a:pathLst>
                  <a:path w="5035" h="1564" extrusionOk="0">
                    <a:moveTo>
                      <a:pt x="2193" y="1"/>
                    </a:moveTo>
                    <a:cubicBezTo>
                      <a:pt x="2117" y="1"/>
                      <a:pt x="2041" y="2"/>
                      <a:pt x="1966" y="5"/>
                    </a:cubicBezTo>
                    <a:cubicBezTo>
                      <a:pt x="1557" y="21"/>
                      <a:pt x="569" y="32"/>
                      <a:pt x="249" y="328"/>
                    </a:cubicBezTo>
                    <a:cubicBezTo>
                      <a:pt x="0" y="559"/>
                      <a:pt x="469" y="650"/>
                      <a:pt x="680" y="730"/>
                    </a:cubicBezTo>
                    <a:cubicBezTo>
                      <a:pt x="1006" y="853"/>
                      <a:pt x="1338" y="966"/>
                      <a:pt x="1672" y="1066"/>
                    </a:cubicBezTo>
                    <a:cubicBezTo>
                      <a:pt x="2299" y="1254"/>
                      <a:pt x="2939" y="1401"/>
                      <a:pt x="3586" y="1504"/>
                    </a:cubicBezTo>
                    <a:cubicBezTo>
                      <a:pt x="3789" y="1536"/>
                      <a:pt x="3994" y="1564"/>
                      <a:pt x="4199" y="1564"/>
                    </a:cubicBezTo>
                    <a:cubicBezTo>
                      <a:pt x="4272" y="1564"/>
                      <a:pt x="4346" y="1560"/>
                      <a:pt x="4419" y="1552"/>
                    </a:cubicBezTo>
                    <a:cubicBezTo>
                      <a:pt x="4662" y="1524"/>
                      <a:pt x="4935" y="1405"/>
                      <a:pt x="4985" y="1167"/>
                    </a:cubicBezTo>
                    <a:cubicBezTo>
                      <a:pt x="5035" y="925"/>
                      <a:pt x="4827" y="708"/>
                      <a:pt x="4619" y="576"/>
                    </a:cubicBezTo>
                    <a:cubicBezTo>
                      <a:pt x="4337" y="399"/>
                      <a:pt x="4021" y="284"/>
                      <a:pt x="3699" y="197"/>
                    </a:cubicBezTo>
                    <a:cubicBezTo>
                      <a:pt x="3208" y="66"/>
                      <a:pt x="2701" y="1"/>
                      <a:pt x="2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5"/>
              <p:cNvSpPr/>
              <p:nvPr/>
            </p:nvSpPr>
            <p:spPr>
              <a:xfrm>
                <a:off x="6725275" y="2436375"/>
                <a:ext cx="77825" cy="103150"/>
              </a:xfrm>
              <a:custGeom>
                <a:avLst/>
                <a:gdLst/>
                <a:ahLst/>
                <a:cxnLst/>
                <a:rect l="l" t="t" r="r" b="b"/>
                <a:pathLst>
                  <a:path w="3113" h="4126" extrusionOk="0">
                    <a:moveTo>
                      <a:pt x="287" y="0"/>
                    </a:moveTo>
                    <a:cubicBezTo>
                      <a:pt x="0" y="0"/>
                      <a:pt x="233" y="388"/>
                      <a:pt x="312" y="591"/>
                    </a:cubicBezTo>
                    <a:cubicBezTo>
                      <a:pt x="439" y="916"/>
                      <a:pt x="579" y="1236"/>
                      <a:pt x="729" y="1552"/>
                    </a:cubicBezTo>
                    <a:cubicBezTo>
                      <a:pt x="1010" y="2143"/>
                      <a:pt x="1332" y="2716"/>
                      <a:pt x="1690" y="3264"/>
                    </a:cubicBezTo>
                    <a:cubicBezTo>
                      <a:pt x="1842" y="3498"/>
                      <a:pt x="2003" y="3730"/>
                      <a:pt x="2212" y="3915"/>
                    </a:cubicBezTo>
                    <a:cubicBezTo>
                      <a:pt x="2344" y="4030"/>
                      <a:pt x="2520" y="4126"/>
                      <a:pt x="2687" y="4126"/>
                    </a:cubicBezTo>
                    <a:cubicBezTo>
                      <a:pt x="2753" y="4126"/>
                      <a:pt x="2817" y="4111"/>
                      <a:pt x="2877" y="4076"/>
                    </a:cubicBezTo>
                    <a:cubicBezTo>
                      <a:pt x="3090" y="3950"/>
                      <a:pt x="3112" y="3652"/>
                      <a:pt x="3070" y="3408"/>
                    </a:cubicBezTo>
                    <a:cubicBezTo>
                      <a:pt x="3013" y="3081"/>
                      <a:pt x="2885" y="2769"/>
                      <a:pt x="2734" y="2473"/>
                    </a:cubicBezTo>
                    <a:cubicBezTo>
                      <a:pt x="2468" y="1953"/>
                      <a:pt x="2121" y="1475"/>
                      <a:pt x="1712" y="1057"/>
                    </a:cubicBezTo>
                    <a:cubicBezTo>
                      <a:pt x="1427" y="765"/>
                      <a:pt x="755" y="40"/>
                      <a:pt x="321" y="2"/>
                    </a:cubicBezTo>
                    <a:cubicBezTo>
                      <a:pt x="309" y="1"/>
                      <a:pt x="298"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5"/>
              <p:cNvSpPr/>
              <p:nvPr/>
            </p:nvSpPr>
            <p:spPr>
              <a:xfrm>
                <a:off x="6677050" y="2441625"/>
                <a:ext cx="60175" cy="113625"/>
              </a:xfrm>
              <a:custGeom>
                <a:avLst/>
                <a:gdLst/>
                <a:ahLst/>
                <a:cxnLst/>
                <a:rect l="l" t="t" r="r" b="b"/>
                <a:pathLst>
                  <a:path w="2407" h="4545" extrusionOk="0">
                    <a:moveTo>
                      <a:pt x="2068" y="0"/>
                    </a:moveTo>
                    <a:cubicBezTo>
                      <a:pt x="1935" y="0"/>
                      <a:pt x="1797" y="285"/>
                      <a:pt x="1700" y="426"/>
                    </a:cubicBezTo>
                    <a:cubicBezTo>
                      <a:pt x="1504" y="715"/>
                      <a:pt x="1318" y="1011"/>
                      <a:pt x="1143" y="1313"/>
                    </a:cubicBezTo>
                    <a:cubicBezTo>
                      <a:pt x="814" y="1878"/>
                      <a:pt x="522" y="2467"/>
                      <a:pt x="271" y="3071"/>
                    </a:cubicBezTo>
                    <a:cubicBezTo>
                      <a:pt x="165" y="3329"/>
                      <a:pt x="64" y="3593"/>
                      <a:pt x="29" y="3870"/>
                    </a:cubicBezTo>
                    <a:cubicBezTo>
                      <a:pt x="0" y="4112"/>
                      <a:pt x="52" y="4406"/>
                      <a:pt x="272" y="4510"/>
                    </a:cubicBezTo>
                    <a:cubicBezTo>
                      <a:pt x="323" y="4534"/>
                      <a:pt x="376" y="4545"/>
                      <a:pt x="430" y="4545"/>
                    </a:cubicBezTo>
                    <a:cubicBezTo>
                      <a:pt x="610" y="4545"/>
                      <a:pt x="795" y="4425"/>
                      <a:pt x="931" y="4292"/>
                    </a:cubicBezTo>
                    <a:cubicBezTo>
                      <a:pt x="1170" y="4059"/>
                      <a:pt x="1356" y="3779"/>
                      <a:pt x="1515" y="3486"/>
                    </a:cubicBezTo>
                    <a:cubicBezTo>
                      <a:pt x="1793" y="2973"/>
                      <a:pt x="1991" y="2418"/>
                      <a:pt x="2107" y="1844"/>
                    </a:cubicBezTo>
                    <a:cubicBezTo>
                      <a:pt x="2186" y="1445"/>
                      <a:pt x="2407" y="480"/>
                      <a:pt x="2192" y="100"/>
                    </a:cubicBezTo>
                    <a:cubicBezTo>
                      <a:pt x="2152" y="29"/>
                      <a:pt x="2110" y="0"/>
                      <a:pt x="2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5"/>
              <p:cNvSpPr/>
              <p:nvPr/>
            </p:nvSpPr>
            <p:spPr>
              <a:xfrm>
                <a:off x="6615475" y="2439800"/>
                <a:ext cx="122400" cy="37875"/>
              </a:xfrm>
              <a:custGeom>
                <a:avLst/>
                <a:gdLst/>
                <a:ahLst/>
                <a:cxnLst/>
                <a:rect l="l" t="t" r="r" b="b"/>
                <a:pathLst>
                  <a:path w="4896" h="1515" extrusionOk="0">
                    <a:moveTo>
                      <a:pt x="3854" y="1"/>
                    </a:moveTo>
                    <a:cubicBezTo>
                      <a:pt x="3634" y="1"/>
                      <a:pt x="3414" y="6"/>
                      <a:pt x="3194" y="15"/>
                    </a:cubicBezTo>
                    <a:cubicBezTo>
                      <a:pt x="2540" y="44"/>
                      <a:pt x="1888" y="115"/>
                      <a:pt x="1243" y="231"/>
                    </a:cubicBezTo>
                    <a:cubicBezTo>
                      <a:pt x="968" y="280"/>
                      <a:pt x="691" y="338"/>
                      <a:pt x="441" y="459"/>
                    </a:cubicBezTo>
                    <a:cubicBezTo>
                      <a:pt x="220" y="564"/>
                      <a:pt x="1" y="766"/>
                      <a:pt x="32" y="1009"/>
                    </a:cubicBezTo>
                    <a:cubicBezTo>
                      <a:pt x="65" y="1253"/>
                      <a:pt x="331" y="1390"/>
                      <a:pt x="572" y="1445"/>
                    </a:cubicBezTo>
                    <a:cubicBezTo>
                      <a:pt x="786" y="1495"/>
                      <a:pt x="1006" y="1514"/>
                      <a:pt x="1226" y="1514"/>
                    </a:cubicBezTo>
                    <a:cubicBezTo>
                      <a:pt x="1339" y="1514"/>
                      <a:pt x="1452" y="1509"/>
                      <a:pt x="1564" y="1501"/>
                    </a:cubicBezTo>
                    <a:cubicBezTo>
                      <a:pt x="2148" y="1459"/>
                      <a:pt x="2723" y="1325"/>
                      <a:pt x="3266" y="1113"/>
                    </a:cubicBezTo>
                    <a:cubicBezTo>
                      <a:pt x="3646" y="965"/>
                      <a:pt x="4576" y="629"/>
                      <a:pt x="4781" y="244"/>
                    </a:cubicBezTo>
                    <a:cubicBezTo>
                      <a:pt x="4895" y="30"/>
                      <a:pt x="4684" y="4"/>
                      <a:pt x="4472" y="4"/>
                    </a:cubicBezTo>
                    <a:cubicBezTo>
                      <a:pt x="4405" y="4"/>
                      <a:pt x="4337" y="6"/>
                      <a:pt x="4280" y="6"/>
                    </a:cubicBezTo>
                    <a:cubicBezTo>
                      <a:pt x="4267" y="6"/>
                      <a:pt x="4254" y="6"/>
                      <a:pt x="4242" y="6"/>
                    </a:cubicBezTo>
                    <a:cubicBezTo>
                      <a:pt x="4113" y="3"/>
                      <a:pt x="3983" y="1"/>
                      <a:pt x="3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5"/>
              <p:cNvSpPr/>
              <p:nvPr/>
            </p:nvSpPr>
            <p:spPr>
              <a:xfrm>
                <a:off x="6716875" y="2428425"/>
                <a:ext cx="26200" cy="26200"/>
              </a:xfrm>
              <a:custGeom>
                <a:avLst/>
                <a:gdLst/>
                <a:ahLst/>
                <a:cxnLst/>
                <a:rect l="l" t="t" r="r" b="b"/>
                <a:pathLst>
                  <a:path w="1048" h="1048" extrusionOk="0">
                    <a:moveTo>
                      <a:pt x="525" y="1"/>
                    </a:moveTo>
                    <a:cubicBezTo>
                      <a:pt x="236" y="1"/>
                      <a:pt x="1" y="235"/>
                      <a:pt x="1" y="523"/>
                    </a:cubicBezTo>
                    <a:cubicBezTo>
                      <a:pt x="1" y="813"/>
                      <a:pt x="236" y="1047"/>
                      <a:pt x="525" y="1047"/>
                    </a:cubicBezTo>
                    <a:cubicBezTo>
                      <a:pt x="814" y="1047"/>
                      <a:pt x="1047" y="813"/>
                      <a:pt x="1047" y="523"/>
                    </a:cubicBezTo>
                    <a:cubicBezTo>
                      <a:pt x="1047" y="235"/>
                      <a:pt x="814" y="1"/>
                      <a:pt x="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4" name="Google Shape;1764;p25"/>
            <p:cNvGrpSpPr/>
            <p:nvPr/>
          </p:nvGrpSpPr>
          <p:grpSpPr>
            <a:xfrm>
              <a:off x="8701470" y="4448741"/>
              <a:ext cx="439097" cy="694643"/>
              <a:chOff x="5971450" y="3997950"/>
              <a:chExt cx="254475" cy="402575"/>
            </a:xfrm>
          </p:grpSpPr>
          <p:sp>
            <p:nvSpPr>
              <p:cNvPr id="1765" name="Google Shape;1765;p25"/>
              <p:cNvSpPr/>
              <p:nvPr/>
            </p:nvSpPr>
            <p:spPr>
              <a:xfrm>
                <a:off x="5971450" y="4174500"/>
                <a:ext cx="59000" cy="52075"/>
              </a:xfrm>
              <a:custGeom>
                <a:avLst/>
                <a:gdLst/>
                <a:ahLst/>
                <a:cxnLst/>
                <a:rect l="l" t="t" r="r" b="b"/>
                <a:pathLst>
                  <a:path w="2360" h="2083" extrusionOk="0">
                    <a:moveTo>
                      <a:pt x="1199" y="1"/>
                    </a:moveTo>
                    <a:cubicBezTo>
                      <a:pt x="968" y="1"/>
                      <a:pt x="734" y="77"/>
                      <a:pt x="537" y="233"/>
                    </a:cubicBezTo>
                    <a:cubicBezTo>
                      <a:pt x="82" y="595"/>
                      <a:pt x="0" y="1250"/>
                      <a:pt x="356" y="1697"/>
                    </a:cubicBezTo>
                    <a:cubicBezTo>
                      <a:pt x="558" y="1951"/>
                      <a:pt x="858" y="2083"/>
                      <a:pt x="1162" y="2083"/>
                    </a:cubicBezTo>
                    <a:cubicBezTo>
                      <a:pt x="1393" y="2083"/>
                      <a:pt x="1627" y="2007"/>
                      <a:pt x="1823" y="1851"/>
                    </a:cubicBezTo>
                    <a:cubicBezTo>
                      <a:pt x="2279" y="1490"/>
                      <a:pt x="2360" y="834"/>
                      <a:pt x="2005" y="387"/>
                    </a:cubicBezTo>
                    <a:cubicBezTo>
                      <a:pt x="1803" y="133"/>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5"/>
              <p:cNvSpPr/>
              <p:nvPr/>
            </p:nvSpPr>
            <p:spPr>
              <a:xfrm>
                <a:off x="6057650" y="4014850"/>
                <a:ext cx="36050" cy="385675"/>
              </a:xfrm>
              <a:custGeom>
                <a:avLst/>
                <a:gdLst/>
                <a:ahLst/>
                <a:cxnLst/>
                <a:rect l="l" t="t" r="r" b="b"/>
                <a:pathLst>
                  <a:path w="1442" h="15427" extrusionOk="0">
                    <a:moveTo>
                      <a:pt x="1296" y="1"/>
                    </a:moveTo>
                    <a:cubicBezTo>
                      <a:pt x="1167" y="386"/>
                      <a:pt x="1047" y="777"/>
                      <a:pt x="938" y="1174"/>
                    </a:cubicBezTo>
                    <a:cubicBezTo>
                      <a:pt x="616" y="2336"/>
                      <a:pt x="378" y="3551"/>
                      <a:pt x="222" y="4817"/>
                    </a:cubicBezTo>
                    <a:cubicBezTo>
                      <a:pt x="182" y="5132"/>
                      <a:pt x="148" y="5449"/>
                      <a:pt x="120" y="5771"/>
                    </a:cubicBezTo>
                    <a:cubicBezTo>
                      <a:pt x="70" y="6332"/>
                      <a:pt x="35" y="6906"/>
                      <a:pt x="18" y="7486"/>
                    </a:cubicBezTo>
                    <a:cubicBezTo>
                      <a:pt x="10" y="7755"/>
                      <a:pt x="4" y="8025"/>
                      <a:pt x="3" y="8297"/>
                    </a:cubicBezTo>
                    <a:cubicBezTo>
                      <a:pt x="1" y="8732"/>
                      <a:pt x="5" y="9172"/>
                      <a:pt x="21" y="9617"/>
                    </a:cubicBezTo>
                    <a:cubicBezTo>
                      <a:pt x="31" y="9914"/>
                      <a:pt x="44" y="10214"/>
                      <a:pt x="63" y="10515"/>
                    </a:cubicBezTo>
                    <a:cubicBezTo>
                      <a:pt x="77" y="10757"/>
                      <a:pt x="92" y="11000"/>
                      <a:pt x="111" y="11244"/>
                    </a:cubicBezTo>
                    <a:cubicBezTo>
                      <a:pt x="214" y="12571"/>
                      <a:pt x="390" y="13952"/>
                      <a:pt x="646" y="15426"/>
                    </a:cubicBezTo>
                    <a:lnTo>
                      <a:pt x="801" y="15426"/>
                    </a:lnTo>
                    <a:cubicBezTo>
                      <a:pt x="632" y="14449"/>
                      <a:pt x="498" y="13513"/>
                      <a:pt x="397" y="12607"/>
                    </a:cubicBezTo>
                    <a:cubicBezTo>
                      <a:pt x="386" y="12524"/>
                      <a:pt x="377" y="12441"/>
                      <a:pt x="369" y="12361"/>
                    </a:cubicBezTo>
                    <a:cubicBezTo>
                      <a:pt x="323" y="11938"/>
                      <a:pt x="285" y="11520"/>
                      <a:pt x="256" y="11109"/>
                    </a:cubicBezTo>
                    <a:cubicBezTo>
                      <a:pt x="232" y="10802"/>
                      <a:pt x="213" y="10498"/>
                      <a:pt x="199" y="10197"/>
                    </a:cubicBezTo>
                    <a:cubicBezTo>
                      <a:pt x="192" y="10073"/>
                      <a:pt x="187" y="9949"/>
                      <a:pt x="183" y="9826"/>
                    </a:cubicBezTo>
                    <a:cubicBezTo>
                      <a:pt x="180" y="9755"/>
                      <a:pt x="176" y="9685"/>
                      <a:pt x="174" y="9613"/>
                    </a:cubicBezTo>
                    <a:cubicBezTo>
                      <a:pt x="173" y="9558"/>
                      <a:pt x="171" y="9502"/>
                      <a:pt x="171" y="9447"/>
                    </a:cubicBezTo>
                    <a:cubicBezTo>
                      <a:pt x="160" y="9147"/>
                      <a:pt x="156" y="8851"/>
                      <a:pt x="155" y="8556"/>
                    </a:cubicBezTo>
                    <a:cubicBezTo>
                      <a:pt x="155" y="8108"/>
                      <a:pt x="163" y="7664"/>
                      <a:pt x="181" y="7228"/>
                    </a:cubicBezTo>
                    <a:cubicBezTo>
                      <a:pt x="196" y="6811"/>
                      <a:pt x="221" y="6402"/>
                      <a:pt x="256" y="5997"/>
                    </a:cubicBezTo>
                    <a:cubicBezTo>
                      <a:pt x="292" y="5534"/>
                      <a:pt x="340" y="5079"/>
                      <a:pt x="399" y="4630"/>
                    </a:cubicBezTo>
                    <a:cubicBezTo>
                      <a:pt x="552" y="3452"/>
                      <a:pt x="780" y="2318"/>
                      <a:pt x="1082" y="1231"/>
                    </a:cubicBezTo>
                    <a:cubicBezTo>
                      <a:pt x="1190" y="830"/>
                      <a:pt x="1310" y="436"/>
                      <a:pt x="1441" y="49"/>
                    </a:cubicBezTo>
                    <a:lnTo>
                      <a:pt x="1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5"/>
              <p:cNvSpPr/>
              <p:nvPr/>
            </p:nvSpPr>
            <p:spPr>
              <a:xfrm>
                <a:off x="6017700" y="4043125"/>
                <a:ext cx="46150" cy="252875"/>
              </a:xfrm>
              <a:custGeom>
                <a:avLst/>
                <a:gdLst/>
                <a:ahLst/>
                <a:cxnLst/>
                <a:rect l="l" t="t" r="r" b="b"/>
                <a:pathLst>
                  <a:path w="1846" h="10115" extrusionOk="0">
                    <a:moveTo>
                      <a:pt x="153" y="0"/>
                    </a:moveTo>
                    <a:lnTo>
                      <a:pt x="0" y="10"/>
                    </a:lnTo>
                    <a:cubicBezTo>
                      <a:pt x="213" y="3421"/>
                      <a:pt x="784" y="6821"/>
                      <a:pt x="1698" y="10115"/>
                    </a:cubicBezTo>
                    <a:lnTo>
                      <a:pt x="1846" y="10073"/>
                    </a:lnTo>
                    <a:cubicBezTo>
                      <a:pt x="934" y="6791"/>
                      <a:pt x="364" y="3402"/>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5"/>
              <p:cNvSpPr/>
              <p:nvPr/>
            </p:nvSpPr>
            <p:spPr>
              <a:xfrm>
                <a:off x="6058400" y="4062200"/>
                <a:ext cx="115800" cy="198900"/>
              </a:xfrm>
              <a:custGeom>
                <a:avLst/>
                <a:gdLst/>
                <a:ahLst/>
                <a:cxnLst/>
                <a:rect l="l" t="t" r="r" b="b"/>
                <a:pathLst>
                  <a:path w="4632" h="7956" extrusionOk="0">
                    <a:moveTo>
                      <a:pt x="4510" y="1"/>
                    </a:moveTo>
                    <a:cubicBezTo>
                      <a:pt x="2625" y="2400"/>
                      <a:pt x="1108" y="5057"/>
                      <a:pt x="1" y="7899"/>
                    </a:cubicBezTo>
                    <a:lnTo>
                      <a:pt x="144" y="7955"/>
                    </a:lnTo>
                    <a:cubicBezTo>
                      <a:pt x="1245" y="5127"/>
                      <a:pt x="2755" y="2482"/>
                      <a:pt x="4631" y="96"/>
                    </a:cubicBezTo>
                    <a:lnTo>
                      <a:pt x="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5"/>
              <p:cNvSpPr/>
              <p:nvPr/>
            </p:nvSpPr>
            <p:spPr>
              <a:xfrm>
                <a:off x="6064275" y="4165625"/>
                <a:ext cx="117100" cy="164475"/>
              </a:xfrm>
              <a:custGeom>
                <a:avLst/>
                <a:gdLst/>
                <a:ahLst/>
                <a:cxnLst/>
                <a:rect l="l" t="t" r="r" b="b"/>
                <a:pathLst>
                  <a:path w="4684" h="6579" extrusionOk="0">
                    <a:moveTo>
                      <a:pt x="4565" y="0"/>
                    </a:moveTo>
                    <a:cubicBezTo>
                      <a:pt x="2893" y="2045"/>
                      <a:pt x="1357" y="4232"/>
                      <a:pt x="1" y="6500"/>
                    </a:cubicBezTo>
                    <a:lnTo>
                      <a:pt x="132" y="6578"/>
                    </a:lnTo>
                    <a:cubicBezTo>
                      <a:pt x="1484" y="4316"/>
                      <a:pt x="3016" y="2136"/>
                      <a:pt x="4684" y="98"/>
                    </a:cubicBezTo>
                    <a:lnTo>
                      <a:pt x="4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5"/>
              <p:cNvSpPr/>
              <p:nvPr/>
            </p:nvSpPr>
            <p:spPr>
              <a:xfrm>
                <a:off x="5990000" y="4010925"/>
                <a:ext cx="54950" cy="48775"/>
              </a:xfrm>
              <a:custGeom>
                <a:avLst/>
                <a:gdLst/>
                <a:ahLst/>
                <a:cxnLst/>
                <a:rect l="l" t="t" r="r" b="b"/>
                <a:pathLst>
                  <a:path w="2198" h="1951" extrusionOk="0">
                    <a:moveTo>
                      <a:pt x="1098" y="0"/>
                    </a:moveTo>
                    <a:cubicBezTo>
                      <a:pt x="885" y="0"/>
                      <a:pt x="672" y="69"/>
                      <a:pt x="493" y="212"/>
                    </a:cubicBezTo>
                    <a:cubicBezTo>
                      <a:pt x="71" y="546"/>
                      <a:pt x="0" y="1160"/>
                      <a:pt x="335" y="1582"/>
                    </a:cubicBezTo>
                    <a:cubicBezTo>
                      <a:pt x="528" y="1824"/>
                      <a:pt x="812" y="1950"/>
                      <a:pt x="1099" y="1950"/>
                    </a:cubicBezTo>
                    <a:cubicBezTo>
                      <a:pt x="1312" y="1950"/>
                      <a:pt x="1526" y="1881"/>
                      <a:pt x="1705" y="1738"/>
                    </a:cubicBezTo>
                    <a:cubicBezTo>
                      <a:pt x="2127" y="1404"/>
                      <a:pt x="2197" y="790"/>
                      <a:pt x="1863" y="368"/>
                    </a:cubicBezTo>
                    <a:cubicBezTo>
                      <a:pt x="1670" y="126"/>
                      <a:pt x="1385" y="0"/>
                      <a:pt x="1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5"/>
              <p:cNvSpPr/>
              <p:nvPr/>
            </p:nvSpPr>
            <p:spPr>
              <a:xfrm>
                <a:off x="6064375" y="3997950"/>
                <a:ext cx="54925" cy="48775"/>
              </a:xfrm>
              <a:custGeom>
                <a:avLst/>
                <a:gdLst/>
                <a:ahLst/>
                <a:cxnLst/>
                <a:rect l="l" t="t" r="r" b="b"/>
                <a:pathLst>
                  <a:path w="2197" h="1951" extrusionOk="0">
                    <a:moveTo>
                      <a:pt x="1097" y="0"/>
                    </a:moveTo>
                    <a:cubicBezTo>
                      <a:pt x="885" y="0"/>
                      <a:pt x="671" y="69"/>
                      <a:pt x="492" y="211"/>
                    </a:cubicBezTo>
                    <a:cubicBezTo>
                      <a:pt x="70" y="546"/>
                      <a:pt x="0" y="1159"/>
                      <a:pt x="335" y="1581"/>
                    </a:cubicBezTo>
                    <a:cubicBezTo>
                      <a:pt x="527" y="1824"/>
                      <a:pt x="811" y="1950"/>
                      <a:pt x="1099" y="1950"/>
                    </a:cubicBezTo>
                    <a:cubicBezTo>
                      <a:pt x="1311" y="1950"/>
                      <a:pt x="1525" y="1881"/>
                      <a:pt x="1705" y="1738"/>
                    </a:cubicBezTo>
                    <a:cubicBezTo>
                      <a:pt x="2127" y="1403"/>
                      <a:pt x="2196" y="790"/>
                      <a:pt x="1861" y="368"/>
                    </a:cubicBezTo>
                    <a:cubicBezTo>
                      <a:pt x="1669" y="126"/>
                      <a:pt x="1385" y="0"/>
                      <a:pt x="1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5"/>
              <p:cNvSpPr/>
              <p:nvPr/>
            </p:nvSpPr>
            <p:spPr>
              <a:xfrm>
                <a:off x="6146425" y="4038575"/>
                <a:ext cx="54950" cy="48775"/>
              </a:xfrm>
              <a:custGeom>
                <a:avLst/>
                <a:gdLst/>
                <a:ahLst/>
                <a:cxnLst/>
                <a:rect l="l" t="t" r="r" b="b"/>
                <a:pathLst>
                  <a:path w="2198" h="1951" extrusionOk="0">
                    <a:moveTo>
                      <a:pt x="1099" y="0"/>
                    </a:moveTo>
                    <a:cubicBezTo>
                      <a:pt x="887" y="0"/>
                      <a:pt x="673" y="69"/>
                      <a:pt x="493" y="211"/>
                    </a:cubicBezTo>
                    <a:cubicBezTo>
                      <a:pt x="71" y="547"/>
                      <a:pt x="1" y="1161"/>
                      <a:pt x="336" y="1581"/>
                    </a:cubicBezTo>
                    <a:cubicBezTo>
                      <a:pt x="529" y="1824"/>
                      <a:pt x="814" y="1950"/>
                      <a:pt x="1101" y="1950"/>
                    </a:cubicBezTo>
                    <a:cubicBezTo>
                      <a:pt x="1313" y="1950"/>
                      <a:pt x="1527" y="1881"/>
                      <a:pt x="1706" y="1739"/>
                    </a:cubicBezTo>
                    <a:cubicBezTo>
                      <a:pt x="2127" y="1405"/>
                      <a:pt x="2198" y="790"/>
                      <a:pt x="1863" y="369"/>
                    </a:cubicBezTo>
                    <a:cubicBezTo>
                      <a:pt x="1671" y="127"/>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5"/>
              <p:cNvSpPr/>
              <p:nvPr/>
            </p:nvSpPr>
            <p:spPr>
              <a:xfrm>
                <a:off x="6180050" y="4094325"/>
                <a:ext cx="45875" cy="52075"/>
              </a:xfrm>
              <a:custGeom>
                <a:avLst/>
                <a:gdLst/>
                <a:ahLst/>
                <a:cxnLst/>
                <a:rect l="l" t="t" r="r" b="b"/>
                <a:pathLst>
                  <a:path w="1835" h="2083" extrusionOk="0">
                    <a:moveTo>
                      <a:pt x="1199" y="0"/>
                    </a:moveTo>
                    <a:cubicBezTo>
                      <a:pt x="967" y="0"/>
                      <a:pt x="733" y="76"/>
                      <a:pt x="536" y="232"/>
                    </a:cubicBezTo>
                    <a:cubicBezTo>
                      <a:pt x="83" y="594"/>
                      <a:pt x="0" y="1250"/>
                      <a:pt x="356" y="1697"/>
                    </a:cubicBezTo>
                    <a:cubicBezTo>
                      <a:pt x="558" y="1951"/>
                      <a:pt x="857" y="2083"/>
                      <a:pt x="1161" y="2083"/>
                    </a:cubicBezTo>
                    <a:cubicBezTo>
                      <a:pt x="1392" y="2083"/>
                      <a:pt x="1627" y="2007"/>
                      <a:pt x="1823" y="1851"/>
                    </a:cubicBezTo>
                    <a:cubicBezTo>
                      <a:pt x="1827" y="1848"/>
                      <a:pt x="1831" y="1844"/>
                      <a:pt x="1835" y="1841"/>
                    </a:cubicBezTo>
                    <a:lnTo>
                      <a:pt x="1835" y="217"/>
                    </a:lnTo>
                    <a:cubicBezTo>
                      <a:pt x="1651" y="74"/>
                      <a:pt x="1426"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5"/>
              <p:cNvSpPr/>
              <p:nvPr/>
            </p:nvSpPr>
            <p:spPr>
              <a:xfrm>
                <a:off x="6159725" y="4154450"/>
                <a:ext cx="59000" cy="52075"/>
              </a:xfrm>
              <a:custGeom>
                <a:avLst/>
                <a:gdLst/>
                <a:ahLst/>
                <a:cxnLst/>
                <a:rect l="l" t="t" r="r" b="b"/>
                <a:pathLst>
                  <a:path w="2360" h="2083" extrusionOk="0">
                    <a:moveTo>
                      <a:pt x="1199" y="1"/>
                    </a:moveTo>
                    <a:cubicBezTo>
                      <a:pt x="968" y="1"/>
                      <a:pt x="734" y="77"/>
                      <a:pt x="538" y="232"/>
                    </a:cubicBezTo>
                    <a:cubicBezTo>
                      <a:pt x="82" y="594"/>
                      <a:pt x="1" y="1250"/>
                      <a:pt x="356" y="1696"/>
                    </a:cubicBezTo>
                    <a:cubicBezTo>
                      <a:pt x="558" y="1951"/>
                      <a:pt x="858" y="2083"/>
                      <a:pt x="1162" y="2083"/>
                    </a:cubicBezTo>
                    <a:cubicBezTo>
                      <a:pt x="1393" y="2083"/>
                      <a:pt x="1627" y="2007"/>
                      <a:pt x="1824" y="1851"/>
                    </a:cubicBezTo>
                    <a:cubicBezTo>
                      <a:pt x="2278" y="1489"/>
                      <a:pt x="2360" y="834"/>
                      <a:pt x="2005" y="387"/>
                    </a:cubicBezTo>
                    <a:cubicBezTo>
                      <a:pt x="1803" y="133"/>
                      <a:pt x="1504"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5"/>
              <p:cNvSpPr/>
              <p:nvPr/>
            </p:nvSpPr>
            <p:spPr>
              <a:xfrm>
                <a:off x="6111375" y="4192850"/>
                <a:ext cx="59000" cy="52100"/>
              </a:xfrm>
              <a:custGeom>
                <a:avLst/>
                <a:gdLst/>
                <a:ahLst/>
                <a:cxnLst/>
                <a:rect l="l" t="t" r="r" b="b"/>
                <a:pathLst>
                  <a:path w="2360" h="2084" extrusionOk="0">
                    <a:moveTo>
                      <a:pt x="1200" y="1"/>
                    </a:moveTo>
                    <a:cubicBezTo>
                      <a:pt x="968" y="1"/>
                      <a:pt x="734" y="77"/>
                      <a:pt x="538" y="233"/>
                    </a:cubicBezTo>
                    <a:cubicBezTo>
                      <a:pt x="82" y="595"/>
                      <a:pt x="1" y="1249"/>
                      <a:pt x="355" y="1697"/>
                    </a:cubicBezTo>
                    <a:cubicBezTo>
                      <a:pt x="558" y="1951"/>
                      <a:pt x="858" y="2083"/>
                      <a:pt x="1163" y="2083"/>
                    </a:cubicBezTo>
                    <a:cubicBezTo>
                      <a:pt x="1394" y="2083"/>
                      <a:pt x="1627" y="2007"/>
                      <a:pt x="1824" y="1852"/>
                    </a:cubicBezTo>
                    <a:cubicBezTo>
                      <a:pt x="2278" y="1490"/>
                      <a:pt x="2360" y="834"/>
                      <a:pt x="2005" y="388"/>
                    </a:cubicBezTo>
                    <a:lnTo>
                      <a:pt x="2005" y="387"/>
                    </a:lnTo>
                    <a:cubicBezTo>
                      <a:pt x="1803"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5"/>
              <p:cNvSpPr/>
              <p:nvPr/>
            </p:nvSpPr>
            <p:spPr>
              <a:xfrm>
                <a:off x="6052475" y="4186100"/>
                <a:ext cx="59000" cy="52100"/>
              </a:xfrm>
              <a:custGeom>
                <a:avLst/>
                <a:gdLst/>
                <a:ahLst/>
                <a:cxnLst/>
                <a:rect l="l" t="t" r="r" b="b"/>
                <a:pathLst>
                  <a:path w="2360" h="2084" extrusionOk="0">
                    <a:moveTo>
                      <a:pt x="1198" y="1"/>
                    </a:moveTo>
                    <a:cubicBezTo>
                      <a:pt x="967" y="1"/>
                      <a:pt x="733" y="77"/>
                      <a:pt x="537" y="232"/>
                    </a:cubicBezTo>
                    <a:cubicBezTo>
                      <a:pt x="82" y="594"/>
                      <a:pt x="1" y="1250"/>
                      <a:pt x="355" y="1697"/>
                    </a:cubicBezTo>
                    <a:cubicBezTo>
                      <a:pt x="557" y="1951"/>
                      <a:pt x="856" y="2083"/>
                      <a:pt x="1161" y="2083"/>
                    </a:cubicBezTo>
                    <a:cubicBezTo>
                      <a:pt x="1392" y="2083"/>
                      <a:pt x="1626" y="2007"/>
                      <a:pt x="1823" y="1851"/>
                    </a:cubicBezTo>
                    <a:cubicBezTo>
                      <a:pt x="2278" y="1489"/>
                      <a:pt x="2360" y="835"/>
                      <a:pt x="2005" y="387"/>
                    </a:cubicBezTo>
                    <a:cubicBezTo>
                      <a:pt x="1803" y="133"/>
                      <a:pt x="1503" y="1"/>
                      <a:pt x="1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5"/>
              <p:cNvSpPr/>
              <p:nvPr/>
            </p:nvSpPr>
            <p:spPr>
              <a:xfrm>
                <a:off x="6057250" y="4253275"/>
                <a:ext cx="59025" cy="52075"/>
              </a:xfrm>
              <a:custGeom>
                <a:avLst/>
                <a:gdLst/>
                <a:ahLst/>
                <a:cxnLst/>
                <a:rect l="l" t="t" r="r" b="b"/>
                <a:pathLst>
                  <a:path w="2361" h="2083" extrusionOk="0">
                    <a:moveTo>
                      <a:pt x="1200" y="1"/>
                    </a:moveTo>
                    <a:cubicBezTo>
                      <a:pt x="969" y="1"/>
                      <a:pt x="735" y="77"/>
                      <a:pt x="538" y="233"/>
                    </a:cubicBezTo>
                    <a:cubicBezTo>
                      <a:pt x="83" y="594"/>
                      <a:pt x="1" y="1250"/>
                      <a:pt x="356" y="1697"/>
                    </a:cubicBezTo>
                    <a:cubicBezTo>
                      <a:pt x="558" y="1951"/>
                      <a:pt x="858" y="2083"/>
                      <a:pt x="1163" y="2083"/>
                    </a:cubicBezTo>
                    <a:cubicBezTo>
                      <a:pt x="1394" y="2083"/>
                      <a:pt x="1627" y="2007"/>
                      <a:pt x="1823" y="1851"/>
                    </a:cubicBezTo>
                    <a:cubicBezTo>
                      <a:pt x="2279" y="1490"/>
                      <a:pt x="2360" y="834"/>
                      <a:pt x="2005" y="387"/>
                    </a:cubicBezTo>
                    <a:cubicBezTo>
                      <a:pt x="1804"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5"/>
              <p:cNvSpPr/>
              <p:nvPr/>
            </p:nvSpPr>
            <p:spPr>
              <a:xfrm>
                <a:off x="6000550" y="4227350"/>
                <a:ext cx="59000" cy="52075"/>
              </a:xfrm>
              <a:custGeom>
                <a:avLst/>
                <a:gdLst/>
                <a:ahLst/>
                <a:cxnLst/>
                <a:rect l="l" t="t" r="r" b="b"/>
                <a:pathLst>
                  <a:path w="2360" h="2083" extrusionOk="0">
                    <a:moveTo>
                      <a:pt x="1199" y="1"/>
                    </a:moveTo>
                    <a:cubicBezTo>
                      <a:pt x="968" y="1"/>
                      <a:pt x="734" y="76"/>
                      <a:pt x="537" y="232"/>
                    </a:cubicBezTo>
                    <a:cubicBezTo>
                      <a:pt x="82" y="594"/>
                      <a:pt x="0" y="1249"/>
                      <a:pt x="356" y="1696"/>
                    </a:cubicBezTo>
                    <a:cubicBezTo>
                      <a:pt x="558" y="1951"/>
                      <a:pt x="857" y="2082"/>
                      <a:pt x="1162" y="2082"/>
                    </a:cubicBezTo>
                    <a:cubicBezTo>
                      <a:pt x="1393" y="2082"/>
                      <a:pt x="1627" y="2007"/>
                      <a:pt x="1823" y="1851"/>
                    </a:cubicBezTo>
                    <a:cubicBezTo>
                      <a:pt x="2279" y="1489"/>
                      <a:pt x="2360" y="833"/>
                      <a:pt x="2005" y="387"/>
                    </a:cubicBezTo>
                    <a:cubicBezTo>
                      <a:pt x="1803" y="132"/>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5"/>
              <p:cNvSpPr/>
              <p:nvPr/>
            </p:nvSpPr>
            <p:spPr>
              <a:xfrm>
                <a:off x="6080475" y="4069175"/>
                <a:ext cx="54950" cy="48775"/>
              </a:xfrm>
              <a:custGeom>
                <a:avLst/>
                <a:gdLst/>
                <a:ahLst/>
                <a:cxnLst/>
                <a:rect l="l" t="t" r="r" b="b"/>
                <a:pathLst>
                  <a:path w="2198" h="1951" extrusionOk="0">
                    <a:moveTo>
                      <a:pt x="1098" y="1"/>
                    </a:moveTo>
                    <a:cubicBezTo>
                      <a:pt x="885" y="1"/>
                      <a:pt x="672" y="70"/>
                      <a:pt x="492" y="212"/>
                    </a:cubicBezTo>
                    <a:cubicBezTo>
                      <a:pt x="71" y="547"/>
                      <a:pt x="1" y="1160"/>
                      <a:pt x="336" y="1582"/>
                    </a:cubicBezTo>
                    <a:cubicBezTo>
                      <a:pt x="528" y="1825"/>
                      <a:pt x="813" y="1951"/>
                      <a:pt x="1100" y="1951"/>
                    </a:cubicBezTo>
                    <a:cubicBezTo>
                      <a:pt x="1312" y="1951"/>
                      <a:pt x="1526" y="1882"/>
                      <a:pt x="1705" y="1740"/>
                    </a:cubicBezTo>
                    <a:cubicBezTo>
                      <a:pt x="2127" y="1404"/>
                      <a:pt x="2198" y="791"/>
                      <a:pt x="1862"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5"/>
              <p:cNvSpPr/>
              <p:nvPr/>
            </p:nvSpPr>
            <p:spPr>
              <a:xfrm>
                <a:off x="6116350" y="4115400"/>
                <a:ext cx="54950" cy="48775"/>
              </a:xfrm>
              <a:custGeom>
                <a:avLst/>
                <a:gdLst/>
                <a:ahLst/>
                <a:cxnLst/>
                <a:rect l="l" t="t" r="r" b="b"/>
                <a:pathLst>
                  <a:path w="2198" h="1951" extrusionOk="0">
                    <a:moveTo>
                      <a:pt x="1099" y="0"/>
                    </a:moveTo>
                    <a:cubicBezTo>
                      <a:pt x="886" y="0"/>
                      <a:pt x="672" y="69"/>
                      <a:pt x="492" y="212"/>
                    </a:cubicBezTo>
                    <a:cubicBezTo>
                      <a:pt x="71" y="547"/>
                      <a:pt x="1" y="1160"/>
                      <a:pt x="335" y="1582"/>
                    </a:cubicBezTo>
                    <a:cubicBezTo>
                      <a:pt x="528" y="1824"/>
                      <a:pt x="812" y="1950"/>
                      <a:pt x="1099" y="1950"/>
                    </a:cubicBezTo>
                    <a:cubicBezTo>
                      <a:pt x="1311" y="1950"/>
                      <a:pt x="1526" y="1881"/>
                      <a:pt x="1705" y="1739"/>
                    </a:cubicBezTo>
                    <a:cubicBezTo>
                      <a:pt x="2127" y="1404"/>
                      <a:pt x="2198" y="791"/>
                      <a:pt x="1862" y="369"/>
                    </a:cubicBezTo>
                    <a:cubicBezTo>
                      <a:pt x="1670" y="126"/>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5"/>
              <p:cNvSpPr/>
              <p:nvPr/>
            </p:nvSpPr>
            <p:spPr>
              <a:xfrm>
                <a:off x="6017300" y="4063325"/>
                <a:ext cx="54950" cy="48775"/>
              </a:xfrm>
              <a:custGeom>
                <a:avLst/>
                <a:gdLst/>
                <a:ahLst/>
                <a:cxnLst/>
                <a:rect l="l" t="t" r="r" b="b"/>
                <a:pathLst>
                  <a:path w="2198" h="1951" extrusionOk="0">
                    <a:moveTo>
                      <a:pt x="1098" y="1"/>
                    </a:moveTo>
                    <a:cubicBezTo>
                      <a:pt x="886" y="1"/>
                      <a:pt x="672" y="70"/>
                      <a:pt x="493" y="212"/>
                    </a:cubicBezTo>
                    <a:cubicBezTo>
                      <a:pt x="71" y="547"/>
                      <a:pt x="1" y="1160"/>
                      <a:pt x="335" y="1582"/>
                    </a:cubicBezTo>
                    <a:cubicBezTo>
                      <a:pt x="528" y="1824"/>
                      <a:pt x="812" y="1951"/>
                      <a:pt x="1099" y="1951"/>
                    </a:cubicBezTo>
                    <a:cubicBezTo>
                      <a:pt x="1312" y="1951"/>
                      <a:pt x="1526" y="1881"/>
                      <a:pt x="1705" y="1739"/>
                    </a:cubicBezTo>
                    <a:cubicBezTo>
                      <a:pt x="2127" y="1404"/>
                      <a:pt x="2198" y="791"/>
                      <a:pt x="1863" y="369"/>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5"/>
              <p:cNvSpPr/>
              <p:nvPr/>
            </p:nvSpPr>
            <p:spPr>
              <a:xfrm>
                <a:off x="6055550" y="4125075"/>
                <a:ext cx="54950" cy="48775"/>
              </a:xfrm>
              <a:custGeom>
                <a:avLst/>
                <a:gdLst/>
                <a:ahLst/>
                <a:cxnLst/>
                <a:rect l="l" t="t" r="r" b="b"/>
                <a:pathLst>
                  <a:path w="2198" h="1951" extrusionOk="0">
                    <a:moveTo>
                      <a:pt x="1099" y="1"/>
                    </a:moveTo>
                    <a:cubicBezTo>
                      <a:pt x="887" y="1"/>
                      <a:pt x="673" y="70"/>
                      <a:pt x="493" y="212"/>
                    </a:cubicBezTo>
                    <a:cubicBezTo>
                      <a:pt x="71" y="547"/>
                      <a:pt x="1" y="1160"/>
                      <a:pt x="335" y="1582"/>
                    </a:cubicBezTo>
                    <a:cubicBezTo>
                      <a:pt x="528" y="1825"/>
                      <a:pt x="813" y="1951"/>
                      <a:pt x="1100" y="1951"/>
                    </a:cubicBezTo>
                    <a:cubicBezTo>
                      <a:pt x="1312" y="1951"/>
                      <a:pt x="1526" y="1882"/>
                      <a:pt x="1705" y="1739"/>
                    </a:cubicBezTo>
                    <a:cubicBezTo>
                      <a:pt x="2127" y="1404"/>
                      <a:pt x="2198" y="791"/>
                      <a:pt x="1863" y="369"/>
                    </a:cubicBezTo>
                    <a:cubicBezTo>
                      <a:pt x="1671" y="127"/>
                      <a:pt x="1386"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5"/>
              <p:cNvSpPr/>
              <p:nvPr/>
            </p:nvSpPr>
            <p:spPr>
              <a:xfrm>
                <a:off x="6000350" y="4120350"/>
                <a:ext cx="54950" cy="48800"/>
              </a:xfrm>
              <a:custGeom>
                <a:avLst/>
                <a:gdLst/>
                <a:ahLst/>
                <a:cxnLst/>
                <a:rect l="l" t="t" r="r" b="b"/>
                <a:pathLst>
                  <a:path w="2198" h="1952" extrusionOk="0">
                    <a:moveTo>
                      <a:pt x="1098" y="1"/>
                    </a:moveTo>
                    <a:cubicBezTo>
                      <a:pt x="886" y="1"/>
                      <a:pt x="672" y="70"/>
                      <a:pt x="493" y="213"/>
                    </a:cubicBezTo>
                    <a:cubicBezTo>
                      <a:pt x="71" y="548"/>
                      <a:pt x="0" y="1161"/>
                      <a:pt x="335" y="1583"/>
                    </a:cubicBezTo>
                    <a:cubicBezTo>
                      <a:pt x="528" y="1825"/>
                      <a:pt x="813" y="1951"/>
                      <a:pt x="1100" y="1951"/>
                    </a:cubicBezTo>
                    <a:cubicBezTo>
                      <a:pt x="1312" y="1951"/>
                      <a:pt x="1526" y="1882"/>
                      <a:pt x="1705" y="1740"/>
                    </a:cubicBezTo>
                    <a:cubicBezTo>
                      <a:pt x="2127" y="1405"/>
                      <a:pt x="2197" y="792"/>
                      <a:pt x="1863"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4" name="Google Shape;1784;p25"/>
            <p:cNvGrpSpPr/>
            <p:nvPr/>
          </p:nvGrpSpPr>
          <p:grpSpPr>
            <a:xfrm flipH="1">
              <a:off x="3" y="4448741"/>
              <a:ext cx="439097" cy="694643"/>
              <a:chOff x="5971450" y="3997950"/>
              <a:chExt cx="254475" cy="402575"/>
            </a:xfrm>
          </p:grpSpPr>
          <p:sp>
            <p:nvSpPr>
              <p:cNvPr id="1785" name="Google Shape;1785;p25"/>
              <p:cNvSpPr/>
              <p:nvPr/>
            </p:nvSpPr>
            <p:spPr>
              <a:xfrm>
                <a:off x="5971450" y="4174500"/>
                <a:ext cx="59000" cy="52075"/>
              </a:xfrm>
              <a:custGeom>
                <a:avLst/>
                <a:gdLst/>
                <a:ahLst/>
                <a:cxnLst/>
                <a:rect l="l" t="t" r="r" b="b"/>
                <a:pathLst>
                  <a:path w="2360" h="2083" extrusionOk="0">
                    <a:moveTo>
                      <a:pt x="1199" y="1"/>
                    </a:moveTo>
                    <a:cubicBezTo>
                      <a:pt x="968" y="1"/>
                      <a:pt x="734" y="77"/>
                      <a:pt x="537" y="233"/>
                    </a:cubicBezTo>
                    <a:cubicBezTo>
                      <a:pt x="82" y="595"/>
                      <a:pt x="0" y="1250"/>
                      <a:pt x="356" y="1697"/>
                    </a:cubicBezTo>
                    <a:cubicBezTo>
                      <a:pt x="558" y="1951"/>
                      <a:pt x="858" y="2083"/>
                      <a:pt x="1162" y="2083"/>
                    </a:cubicBezTo>
                    <a:cubicBezTo>
                      <a:pt x="1393" y="2083"/>
                      <a:pt x="1627" y="2007"/>
                      <a:pt x="1823" y="1851"/>
                    </a:cubicBezTo>
                    <a:cubicBezTo>
                      <a:pt x="2279" y="1490"/>
                      <a:pt x="2360" y="834"/>
                      <a:pt x="2005" y="387"/>
                    </a:cubicBezTo>
                    <a:cubicBezTo>
                      <a:pt x="1803" y="133"/>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5"/>
              <p:cNvSpPr/>
              <p:nvPr/>
            </p:nvSpPr>
            <p:spPr>
              <a:xfrm>
                <a:off x="6057650" y="4014850"/>
                <a:ext cx="36050" cy="385675"/>
              </a:xfrm>
              <a:custGeom>
                <a:avLst/>
                <a:gdLst/>
                <a:ahLst/>
                <a:cxnLst/>
                <a:rect l="l" t="t" r="r" b="b"/>
                <a:pathLst>
                  <a:path w="1442" h="15427" extrusionOk="0">
                    <a:moveTo>
                      <a:pt x="1296" y="1"/>
                    </a:moveTo>
                    <a:cubicBezTo>
                      <a:pt x="1167" y="386"/>
                      <a:pt x="1047" y="777"/>
                      <a:pt x="938" y="1174"/>
                    </a:cubicBezTo>
                    <a:cubicBezTo>
                      <a:pt x="616" y="2336"/>
                      <a:pt x="378" y="3551"/>
                      <a:pt x="222" y="4817"/>
                    </a:cubicBezTo>
                    <a:cubicBezTo>
                      <a:pt x="182" y="5132"/>
                      <a:pt x="148" y="5449"/>
                      <a:pt x="120" y="5771"/>
                    </a:cubicBezTo>
                    <a:cubicBezTo>
                      <a:pt x="70" y="6332"/>
                      <a:pt x="35" y="6906"/>
                      <a:pt x="18" y="7486"/>
                    </a:cubicBezTo>
                    <a:cubicBezTo>
                      <a:pt x="10" y="7755"/>
                      <a:pt x="4" y="8025"/>
                      <a:pt x="3" y="8297"/>
                    </a:cubicBezTo>
                    <a:cubicBezTo>
                      <a:pt x="1" y="8732"/>
                      <a:pt x="5" y="9172"/>
                      <a:pt x="21" y="9617"/>
                    </a:cubicBezTo>
                    <a:cubicBezTo>
                      <a:pt x="31" y="9914"/>
                      <a:pt x="44" y="10214"/>
                      <a:pt x="63" y="10515"/>
                    </a:cubicBezTo>
                    <a:cubicBezTo>
                      <a:pt x="77" y="10757"/>
                      <a:pt x="92" y="11000"/>
                      <a:pt x="111" y="11244"/>
                    </a:cubicBezTo>
                    <a:cubicBezTo>
                      <a:pt x="214" y="12571"/>
                      <a:pt x="390" y="13952"/>
                      <a:pt x="646" y="15426"/>
                    </a:cubicBezTo>
                    <a:lnTo>
                      <a:pt x="801" y="15426"/>
                    </a:lnTo>
                    <a:cubicBezTo>
                      <a:pt x="632" y="14449"/>
                      <a:pt x="498" y="13513"/>
                      <a:pt x="397" y="12607"/>
                    </a:cubicBezTo>
                    <a:cubicBezTo>
                      <a:pt x="386" y="12524"/>
                      <a:pt x="377" y="12441"/>
                      <a:pt x="369" y="12361"/>
                    </a:cubicBezTo>
                    <a:cubicBezTo>
                      <a:pt x="323" y="11938"/>
                      <a:pt x="285" y="11520"/>
                      <a:pt x="256" y="11109"/>
                    </a:cubicBezTo>
                    <a:cubicBezTo>
                      <a:pt x="232" y="10802"/>
                      <a:pt x="213" y="10498"/>
                      <a:pt x="199" y="10197"/>
                    </a:cubicBezTo>
                    <a:cubicBezTo>
                      <a:pt x="192" y="10073"/>
                      <a:pt x="187" y="9949"/>
                      <a:pt x="183" y="9826"/>
                    </a:cubicBezTo>
                    <a:cubicBezTo>
                      <a:pt x="180" y="9755"/>
                      <a:pt x="176" y="9685"/>
                      <a:pt x="174" y="9613"/>
                    </a:cubicBezTo>
                    <a:cubicBezTo>
                      <a:pt x="173" y="9558"/>
                      <a:pt x="171" y="9502"/>
                      <a:pt x="171" y="9447"/>
                    </a:cubicBezTo>
                    <a:cubicBezTo>
                      <a:pt x="160" y="9147"/>
                      <a:pt x="156" y="8851"/>
                      <a:pt x="155" y="8556"/>
                    </a:cubicBezTo>
                    <a:cubicBezTo>
                      <a:pt x="155" y="8108"/>
                      <a:pt x="163" y="7664"/>
                      <a:pt x="181" y="7228"/>
                    </a:cubicBezTo>
                    <a:cubicBezTo>
                      <a:pt x="196" y="6811"/>
                      <a:pt x="221" y="6402"/>
                      <a:pt x="256" y="5997"/>
                    </a:cubicBezTo>
                    <a:cubicBezTo>
                      <a:pt x="292" y="5534"/>
                      <a:pt x="340" y="5079"/>
                      <a:pt x="399" y="4630"/>
                    </a:cubicBezTo>
                    <a:cubicBezTo>
                      <a:pt x="552" y="3452"/>
                      <a:pt x="780" y="2318"/>
                      <a:pt x="1082" y="1231"/>
                    </a:cubicBezTo>
                    <a:cubicBezTo>
                      <a:pt x="1190" y="830"/>
                      <a:pt x="1310" y="436"/>
                      <a:pt x="1441" y="49"/>
                    </a:cubicBezTo>
                    <a:lnTo>
                      <a:pt x="1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5"/>
              <p:cNvSpPr/>
              <p:nvPr/>
            </p:nvSpPr>
            <p:spPr>
              <a:xfrm>
                <a:off x="6017700" y="4043125"/>
                <a:ext cx="46150" cy="252875"/>
              </a:xfrm>
              <a:custGeom>
                <a:avLst/>
                <a:gdLst/>
                <a:ahLst/>
                <a:cxnLst/>
                <a:rect l="l" t="t" r="r" b="b"/>
                <a:pathLst>
                  <a:path w="1846" h="10115" extrusionOk="0">
                    <a:moveTo>
                      <a:pt x="153" y="0"/>
                    </a:moveTo>
                    <a:lnTo>
                      <a:pt x="0" y="10"/>
                    </a:lnTo>
                    <a:cubicBezTo>
                      <a:pt x="213" y="3421"/>
                      <a:pt x="784" y="6821"/>
                      <a:pt x="1698" y="10115"/>
                    </a:cubicBezTo>
                    <a:lnTo>
                      <a:pt x="1846" y="10073"/>
                    </a:lnTo>
                    <a:cubicBezTo>
                      <a:pt x="934" y="6791"/>
                      <a:pt x="364" y="3402"/>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5"/>
              <p:cNvSpPr/>
              <p:nvPr/>
            </p:nvSpPr>
            <p:spPr>
              <a:xfrm>
                <a:off x="6058400" y="4062200"/>
                <a:ext cx="115800" cy="198900"/>
              </a:xfrm>
              <a:custGeom>
                <a:avLst/>
                <a:gdLst/>
                <a:ahLst/>
                <a:cxnLst/>
                <a:rect l="l" t="t" r="r" b="b"/>
                <a:pathLst>
                  <a:path w="4632" h="7956" extrusionOk="0">
                    <a:moveTo>
                      <a:pt x="4510" y="1"/>
                    </a:moveTo>
                    <a:cubicBezTo>
                      <a:pt x="2625" y="2400"/>
                      <a:pt x="1108" y="5057"/>
                      <a:pt x="1" y="7899"/>
                    </a:cubicBezTo>
                    <a:lnTo>
                      <a:pt x="144" y="7955"/>
                    </a:lnTo>
                    <a:cubicBezTo>
                      <a:pt x="1245" y="5127"/>
                      <a:pt x="2755" y="2482"/>
                      <a:pt x="4631" y="96"/>
                    </a:cubicBezTo>
                    <a:lnTo>
                      <a:pt x="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5"/>
              <p:cNvSpPr/>
              <p:nvPr/>
            </p:nvSpPr>
            <p:spPr>
              <a:xfrm>
                <a:off x="6064275" y="4165625"/>
                <a:ext cx="117100" cy="164475"/>
              </a:xfrm>
              <a:custGeom>
                <a:avLst/>
                <a:gdLst/>
                <a:ahLst/>
                <a:cxnLst/>
                <a:rect l="l" t="t" r="r" b="b"/>
                <a:pathLst>
                  <a:path w="4684" h="6579" extrusionOk="0">
                    <a:moveTo>
                      <a:pt x="4565" y="0"/>
                    </a:moveTo>
                    <a:cubicBezTo>
                      <a:pt x="2893" y="2045"/>
                      <a:pt x="1357" y="4232"/>
                      <a:pt x="1" y="6500"/>
                    </a:cubicBezTo>
                    <a:lnTo>
                      <a:pt x="132" y="6578"/>
                    </a:lnTo>
                    <a:cubicBezTo>
                      <a:pt x="1484" y="4316"/>
                      <a:pt x="3016" y="2136"/>
                      <a:pt x="4684" y="98"/>
                    </a:cubicBezTo>
                    <a:lnTo>
                      <a:pt x="4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5"/>
              <p:cNvSpPr/>
              <p:nvPr/>
            </p:nvSpPr>
            <p:spPr>
              <a:xfrm>
                <a:off x="5990000" y="4010925"/>
                <a:ext cx="54950" cy="48775"/>
              </a:xfrm>
              <a:custGeom>
                <a:avLst/>
                <a:gdLst/>
                <a:ahLst/>
                <a:cxnLst/>
                <a:rect l="l" t="t" r="r" b="b"/>
                <a:pathLst>
                  <a:path w="2198" h="1951" extrusionOk="0">
                    <a:moveTo>
                      <a:pt x="1098" y="0"/>
                    </a:moveTo>
                    <a:cubicBezTo>
                      <a:pt x="885" y="0"/>
                      <a:pt x="672" y="69"/>
                      <a:pt x="493" y="212"/>
                    </a:cubicBezTo>
                    <a:cubicBezTo>
                      <a:pt x="71" y="546"/>
                      <a:pt x="0" y="1160"/>
                      <a:pt x="335" y="1582"/>
                    </a:cubicBezTo>
                    <a:cubicBezTo>
                      <a:pt x="528" y="1824"/>
                      <a:pt x="812" y="1950"/>
                      <a:pt x="1099" y="1950"/>
                    </a:cubicBezTo>
                    <a:cubicBezTo>
                      <a:pt x="1312" y="1950"/>
                      <a:pt x="1526" y="1881"/>
                      <a:pt x="1705" y="1738"/>
                    </a:cubicBezTo>
                    <a:cubicBezTo>
                      <a:pt x="2127" y="1404"/>
                      <a:pt x="2197" y="790"/>
                      <a:pt x="1863" y="368"/>
                    </a:cubicBezTo>
                    <a:cubicBezTo>
                      <a:pt x="1670" y="126"/>
                      <a:pt x="1385" y="0"/>
                      <a:pt x="1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5"/>
              <p:cNvSpPr/>
              <p:nvPr/>
            </p:nvSpPr>
            <p:spPr>
              <a:xfrm>
                <a:off x="6064375" y="3997950"/>
                <a:ext cx="54925" cy="48775"/>
              </a:xfrm>
              <a:custGeom>
                <a:avLst/>
                <a:gdLst/>
                <a:ahLst/>
                <a:cxnLst/>
                <a:rect l="l" t="t" r="r" b="b"/>
                <a:pathLst>
                  <a:path w="2197" h="1951" extrusionOk="0">
                    <a:moveTo>
                      <a:pt x="1097" y="0"/>
                    </a:moveTo>
                    <a:cubicBezTo>
                      <a:pt x="885" y="0"/>
                      <a:pt x="671" y="69"/>
                      <a:pt x="492" y="211"/>
                    </a:cubicBezTo>
                    <a:cubicBezTo>
                      <a:pt x="70" y="546"/>
                      <a:pt x="0" y="1159"/>
                      <a:pt x="335" y="1581"/>
                    </a:cubicBezTo>
                    <a:cubicBezTo>
                      <a:pt x="527" y="1824"/>
                      <a:pt x="811" y="1950"/>
                      <a:pt x="1099" y="1950"/>
                    </a:cubicBezTo>
                    <a:cubicBezTo>
                      <a:pt x="1311" y="1950"/>
                      <a:pt x="1525" y="1881"/>
                      <a:pt x="1705" y="1738"/>
                    </a:cubicBezTo>
                    <a:cubicBezTo>
                      <a:pt x="2127" y="1403"/>
                      <a:pt x="2196" y="790"/>
                      <a:pt x="1861" y="368"/>
                    </a:cubicBezTo>
                    <a:cubicBezTo>
                      <a:pt x="1669" y="126"/>
                      <a:pt x="1385" y="0"/>
                      <a:pt x="1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5"/>
              <p:cNvSpPr/>
              <p:nvPr/>
            </p:nvSpPr>
            <p:spPr>
              <a:xfrm>
                <a:off x="6146425" y="4038575"/>
                <a:ext cx="54950" cy="48775"/>
              </a:xfrm>
              <a:custGeom>
                <a:avLst/>
                <a:gdLst/>
                <a:ahLst/>
                <a:cxnLst/>
                <a:rect l="l" t="t" r="r" b="b"/>
                <a:pathLst>
                  <a:path w="2198" h="1951" extrusionOk="0">
                    <a:moveTo>
                      <a:pt x="1099" y="0"/>
                    </a:moveTo>
                    <a:cubicBezTo>
                      <a:pt x="887" y="0"/>
                      <a:pt x="673" y="69"/>
                      <a:pt x="493" y="211"/>
                    </a:cubicBezTo>
                    <a:cubicBezTo>
                      <a:pt x="71" y="547"/>
                      <a:pt x="1" y="1161"/>
                      <a:pt x="336" y="1581"/>
                    </a:cubicBezTo>
                    <a:cubicBezTo>
                      <a:pt x="529" y="1824"/>
                      <a:pt x="814" y="1950"/>
                      <a:pt x="1101" y="1950"/>
                    </a:cubicBezTo>
                    <a:cubicBezTo>
                      <a:pt x="1313" y="1950"/>
                      <a:pt x="1527" y="1881"/>
                      <a:pt x="1706" y="1739"/>
                    </a:cubicBezTo>
                    <a:cubicBezTo>
                      <a:pt x="2127" y="1405"/>
                      <a:pt x="2198" y="790"/>
                      <a:pt x="1863" y="369"/>
                    </a:cubicBezTo>
                    <a:cubicBezTo>
                      <a:pt x="1671" y="127"/>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5"/>
              <p:cNvSpPr/>
              <p:nvPr/>
            </p:nvSpPr>
            <p:spPr>
              <a:xfrm>
                <a:off x="6180050" y="4094325"/>
                <a:ext cx="45875" cy="52075"/>
              </a:xfrm>
              <a:custGeom>
                <a:avLst/>
                <a:gdLst/>
                <a:ahLst/>
                <a:cxnLst/>
                <a:rect l="l" t="t" r="r" b="b"/>
                <a:pathLst>
                  <a:path w="1835" h="2083" extrusionOk="0">
                    <a:moveTo>
                      <a:pt x="1199" y="0"/>
                    </a:moveTo>
                    <a:cubicBezTo>
                      <a:pt x="967" y="0"/>
                      <a:pt x="733" y="76"/>
                      <a:pt x="536" y="232"/>
                    </a:cubicBezTo>
                    <a:cubicBezTo>
                      <a:pt x="83" y="594"/>
                      <a:pt x="0" y="1250"/>
                      <a:pt x="356" y="1697"/>
                    </a:cubicBezTo>
                    <a:cubicBezTo>
                      <a:pt x="558" y="1951"/>
                      <a:pt x="857" y="2083"/>
                      <a:pt x="1161" y="2083"/>
                    </a:cubicBezTo>
                    <a:cubicBezTo>
                      <a:pt x="1392" y="2083"/>
                      <a:pt x="1627" y="2007"/>
                      <a:pt x="1823" y="1851"/>
                    </a:cubicBezTo>
                    <a:cubicBezTo>
                      <a:pt x="1827" y="1848"/>
                      <a:pt x="1831" y="1844"/>
                      <a:pt x="1835" y="1841"/>
                    </a:cubicBezTo>
                    <a:lnTo>
                      <a:pt x="1835" y="217"/>
                    </a:lnTo>
                    <a:cubicBezTo>
                      <a:pt x="1651" y="74"/>
                      <a:pt x="1426"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5"/>
              <p:cNvSpPr/>
              <p:nvPr/>
            </p:nvSpPr>
            <p:spPr>
              <a:xfrm>
                <a:off x="6159725" y="4154450"/>
                <a:ext cx="59000" cy="52075"/>
              </a:xfrm>
              <a:custGeom>
                <a:avLst/>
                <a:gdLst/>
                <a:ahLst/>
                <a:cxnLst/>
                <a:rect l="l" t="t" r="r" b="b"/>
                <a:pathLst>
                  <a:path w="2360" h="2083" extrusionOk="0">
                    <a:moveTo>
                      <a:pt x="1199" y="1"/>
                    </a:moveTo>
                    <a:cubicBezTo>
                      <a:pt x="968" y="1"/>
                      <a:pt x="734" y="77"/>
                      <a:pt x="538" y="232"/>
                    </a:cubicBezTo>
                    <a:cubicBezTo>
                      <a:pt x="82" y="594"/>
                      <a:pt x="1" y="1250"/>
                      <a:pt x="356" y="1696"/>
                    </a:cubicBezTo>
                    <a:cubicBezTo>
                      <a:pt x="558" y="1951"/>
                      <a:pt x="858" y="2083"/>
                      <a:pt x="1162" y="2083"/>
                    </a:cubicBezTo>
                    <a:cubicBezTo>
                      <a:pt x="1393" y="2083"/>
                      <a:pt x="1627" y="2007"/>
                      <a:pt x="1824" y="1851"/>
                    </a:cubicBezTo>
                    <a:cubicBezTo>
                      <a:pt x="2278" y="1489"/>
                      <a:pt x="2360" y="834"/>
                      <a:pt x="2005" y="387"/>
                    </a:cubicBezTo>
                    <a:cubicBezTo>
                      <a:pt x="1803" y="133"/>
                      <a:pt x="1504"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5"/>
              <p:cNvSpPr/>
              <p:nvPr/>
            </p:nvSpPr>
            <p:spPr>
              <a:xfrm>
                <a:off x="6111375" y="4192850"/>
                <a:ext cx="59000" cy="52100"/>
              </a:xfrm>
              <a:custGeom>
                <a:avLst/>
                <a:gdLst/>
                <a:ahLst/>
                <a:cxnLst/>
                <a:rect l="l" t="t" r="r" b="b"/>
                <a:pathLst>
                  <a:path w="2360" h="2084" extrusionOk="0">
                    <a:moveTo>
                      <a:pt x="1200" y="1"/>
                    </a:moveTo>
                    <a:cubicBezTo>
                      <a:pt x="968" y="1"/>
                      <a:pt x="734" y="77"/>
                      <a:pt x="538" y="233"/>
                    </a:cubicBezTo>
                    <a:cubicBezTo>
                      <a:pt x="82" y="595"/>
                      <a:pt x="1" y="1249"/>
                      <a:pt x="355" y="1697"/>
                    </a:cubicBezTo>
                    <a:cubicBezTo>
                      <a:pt x="558" y="1951"/>
                      <a:pt x="858" y="2083"/>
                      <a:pt x="1163" y="2083"/>
                    </a:cubicBezTo>
                    <a:cubicBezTo>
                      <a:pt x="1394" y="2083"/>
                      <a:pt x="1627" y="2007"/>
                      <a:pt x="1824" y="1852"/>
                    </a:cubicBezTo>
                    <a:cubicBezTo>
                      <a:pt x="2278" y="1490"/>
                      <a:pt x="2360" y="834"/>
                      <a:pt x="2005" y="388"/>
                    </a:cubicBezTo>
                    <a:lnTo>
                      <a:pt x="2005" y="387"/>
                    </a:lnTo>
                    <a:cubicBezTo>
                      <a:pt x="1803"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5"/>
              <p:cNvSpPr/>
              <p:nvPr/>
            </p:nvSpPr>
            <p:spPr>
              <a:xfrm>
                <a:off x="6052475" y="4186100"/>
                <a:ext cx="59000" cy="52100"/>
              </a:xfrm>
              <a:custGeom>
                <a:avLst/>
                <a:gdLst/>
                <a:ahLst/>
                <a:cxnLst/>
                <a:rect l="l" t="t" r="r" b="b"/>
                <a:pathLst>
                  <a:path w="2360" h="2084" extrusionOk="0">
                    <a:moveTo>
                      <a:pt x="1198" y="1"/>
                    </a:moveTo>
                    <a:cubicBezTo>
                      <a:pt x="967" y="1"/>
                      <a:pt x="733" y="77"/>
                      <a:pt x="537" y="232"/>
                    </a:cubicBezTo>
                    <a:cubicBezTo>
                      <a:pt x="82" y="594"/>
                      <a:pt x="1" y="1250"/>
                      <a:pt x="355" y="1697"/>
                    </a:cubicBezTo>
                    <a:cubicBezTo>
                      <a:pt x="557" y="1951"/>
                      <a:pt x="856" y="2083"/>
                      <a:pt x="1161" y="2083"/>
                    </a:cubicBezTo>
                    <a:cubicBezTo>
                      <a:pt x="1392" y="2083"/>
                      <a:pt x="1626" y="2007"/>
                      <a:pt x="1823" y="1851"/>
                    </a:cubicBezTo>
                    <a:cubicBezTo>
                      <a:pt x="2278" y="1489"/>
                      <a:pt x="2360" y="835"/>
                      <a:pt x="2005" y="387"/>
                    </a:cubicBezTo>
                    <a:cubicBezTo>
                      <a:pt x="1803" y="133"/>
                      <a:pt x="1503" y="1"/>
                      <a:pt x="1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5"/>
              <p:cNvSpPr/>
              <p:nvPr/>
            </p:nvSpPr>
            <p:spPr>
              <a:xfrm>
                <a:off x="6057250" y="4253275"/>
                <a:ext cx="59025" cy="52075"/>
              </a:xfrm>
              <a:custGeom>
                <a:avLst/>
                <a:gdLst/>
                <a:ahLst/>
                <a:cxnLst/>
                <a:rect l="l" t="t" r="r" b="b"/>
                <a:pathLst>
                  <a:path w="2361" h="2083" extrusionOk="0">
                    <a:moveTo>
                      <a:pt x="1200" y="1"/>
                    </a:moveTo>
                    <a:cubicBezTo>
                      <a:pt x="969" y="1"/>
                      <a:pt x="735" y="77"/>
                      <a:pt x="538" y="233"/>
                    </a:cubicBezTo>
                    <a:cubicBezTo>
                      <a:pt x="83" y="594"/>
                      <a:pt x="1" y="1250"/>
                      <a:pt x="356" y="1697"/>
                    </a:cubicBezTo>
                    <a:cubicBezTo>
                      <a:pt x="558" y="1951"/>
                      <a:pt x="858" y="2083"/>
                      <a:pt x="1163" y="2083"/>
                    </a:cubicBezTo>
                    <a:cubicBezTo>
                      <a:pt x="1394" y="2083"/>
                      <a:pt x="1627" y="2007"/>
                      <a:pt x="1823" y="1851"/>
                    </a:cubicBezTo>
                    <a:cubicBezTo>
                      <a:pt x="2279" y="1490"/>
                      <a:pt x="2360" y="834"/>
                      <a:pt x="2005" y="387"/>
                    </a:cubicBezTo>
                    <a:cubicBezTo>
                      <a:pt x="1804"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5"/>
              <p:cNvSpPr/>
              <p:nvPr/>
            </p:nvSpPr>
            <p:spPr>
              <a:xfrm>
                <a:off x="6000550" y="4227350"/>
                <a:ext cx="59000" cy="52075"/>
              </a:xfrm>
              <a:custGeom>
                <a:avLst/>
                <a:gdLst/>
                <a:ahLst/>
                <a:cxnLst/>
                <a:rect l="l" t="t" r="r" b="b"/>
                <a:pathLst>
                  <a:path w="2360" h="2083" extrusionOk="0">
                    <a:moveTo>
                      <a:pt x="1199" y="1"/>
                    </a:moveTo>
                    <a:cubicBezTo>
                      <a:pt x="968" y="1"/>
                      <a:pt x="734" y="76"/>
                      <a:pt x="537" y="232"/>
                    </a:cubicBezTo>
                    <a:cubicBezTo>
                      <a:pt x="82" y="594"/>
                      <a:pt x="0" y="1249"/>
                      <a:pt x="356" y="1696"/>
                    </a:cubicBezTo>
                    <a:cubicBezTo>
                      <a:pt x="558" y="1951"/>
                      <a:pt x="857" y="2082"/>
                      <a:pt x="1162" y="2082"/>
                    </a:cubicBezTo>
                    <a:cubicBezTo>
                      <a:pt x="1393" y="2082"/>
                      <a:pt x="1627" y="2007"/>
                      <a:pt x="1823" y="1851"/>
                    </a:cubicBezTo>
                    <a:cubicBezTo>
                      <a:pt x="2279" y="1489"/>
                      <a:pt x="2360" y="833"/>
                      <a:pt x="2005" y="387"/>
                    </a:cubicBezTo>
                    <a:cubicBezTo>
                      <a:pt x="1803" y="132"/>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5"/>
              <p:cNvSpPr/>
              <p:nvPr/>
            </p:nvSpPr>
            <p:spPr>
              <a:xfrm>
                <a:off x="6080475" y="4069175"/>
                <a:ext cx="54950" cy="48775"/>
              </a:xfrm>
              <a:custGeom>
                <a:avLst/>
                <a:gdLst/>
                <a:ahLst/>
                <a:cxnLst/>
                <a:rect l="l" t="t" r="r" b="b"/>
                <a:pathLst>
                  <a:path w="2198" h="1951" extrusionOk="0">
                    <a:moveTo>
                      <a:pt x="1098" y="1"/>
                    </a:moveTo>
                    <a:cubicBezTo>
                      <a:pt x="885" y="1"/>
                      <a:pt x="672" y="70"/>
                      <a:pt x="492" y="212"/>
                    </a:cubicBezTo>
                    <a:cubicBezTo>
                      <a:pt x="71" y="547"/>
                      <a:pt x="1" y="1160"/>
                      <a:pt x="336" y="1582"/>
                    </a:cubicBezTo>
                    <a:cubicBezTo>
                      <a:pt x="528" y="1825"/>
                      <a:pt x="813" y="1951"/>
                      <a:pt x="1100" y="1951"/>
                    </a:cubicBezTo>
                    <a:cubicBezTo>
                      <a:pt x="1312" y="1951"/>
                      <a:pt x="1526" y="1882"/>
                      <a:pt x="1705" y="1740"/>
                    </a:cubicBezTo>
                    <a:cubicBezTo>
                      <a:pt x="2127" y="1404"/>
                      <a:pt x="2198" y="791"/>
                      <a:pt x="1862"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5"/>
              <p:cNvSpPr/>
              <p:nvPr/>
            </p:nvSpPr>
            <p:spPr>
              <a:xfrm>
                <a:off x="6116350" y="4115400"/>
                <a:ext cx="54950" cy="48775"/>
              </a:xfrm>
              <a:custGeom>
                <a:avLst/>
                <a:gdLst/>
                <a:ahLst/>
                <a:cxnLst/>
                <a:rect l="l" t="t" r="r" b="b"/>
                <a:pathLst>
                  <a:path w="2198" h="1951" extrusionOk="0">
                    <a:moveTo>
                      <a:pt x="1099" y="0"/>
                    </a:moveTo>
                    <a:cubicBezTo>
                      <a:pt x="886" y="0"/>
                      <a:pt x="672" y="69"/>
                      <a:pt x="492" y="212"/>
                    </a:cubicBezTo>
                    <a:cubicBezTo>
                      <a:pt x="71" y="547"/>
                      <a:pt x="1" y="1160"/>
                      <a:pt x="335" y="1582"/>
                    </a:cubicBezTo>
                    <a:cubicBezTo>
                      <a:pt x="528" y="1824"/>
                      <a:pt x="812" y="1950"/>
                      <a:pt x="1099" y="1950"/>
                    </a:cubicBezTo>
                    <a:cubicBezTo>
                      <a:pt x="1311" y="1950"/>
                      <a:pt x="1526" y="1881"/>
                      <a:pt x="1705" y="1739"/>
                    </a:cubicBezTo>
                    <a:cubicBezTo>
                      <a:pt x="2127" y="1404"/>
                      <a:pt x="2198" y="791"/>
                      <a:pt x="1862" y="369"/>
                    </a:cubicBezTo>
                    <a:cubicBezTo>
                      <a:pt x="1670" y="126"/>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5"/>
              <p:cNvSpPr/>
              <p:nvPr/>
            </p:nvSpPr>
            <p:spPr>
              <a:xfrm>
                <a:off x="6017300" y="4063325"/>
                <a:ext cx="54950" cy="48775"/>
              </a:xfrm>
              <a:custGeom>
                <a:avLst/>
                <a:gdLst/>
                <a:ahLst/>
                <a:cxnLst/>
                <a:rect l="l" t="t" r="r" b="b"/>
                <a:pathLst>
                  <a:path w="2198" h="1951" extrusionOk="0">
                    <a:moveTo>
                      <a:pt x="1098" y="1"/>
                    </a:moveTo>
                    <a:cubicBezTo>
                      <a:pt x="886" y="1"/>
                      <a:pt x="672" y="70"/>
                      <a:pt x="493" y="212"/>
                    </a:cubicBezTo>
                    <a:cubicBezTo>
                      <a:pt x="71" y="547"/>
                      <a:pt x="1" y="1160"/>
                      <a:pt x="335" y="1582"/>
                    </a:cubicBezTo>
                    <a:cubicBezTo>
                      <a:pt x="528" y="1824"/>
                      <a:pt x="812" y="1951"/>
                      <a:pt x="1099" y="1951"/>
                    </a:cubicBezTo>
                    <a:cubicBezTo>
                      <a:pt x="1312" y="1951"/>
                      <a:pt x="1526" y="1881"/>
                      <a:pt x="1705" y="1739"/>
                    </a:cubicBezTo>
                    <a:cubicBezTo>
                      <a:pt x="2127" y="1404"/>
                      <a:pt x="2198" y="791"/>
                      <a:pt x="1863" y="369"/>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5"/>
              <p:cNvSpPr/>
              <p:nvPr/>
            </p:nvSpPr>
            <p:spPr>
              <a:xfrm>
                <a:off x="6055550" y="4125075"/>
                <a:ext cx="54950" cy="48775"/>
              </a:xfrm>
              <a:custGeom>
                <a:avLst/>
                <a:gdLst/>
                <a:ahLst/>
                <a:cxnLst/>
                <a:rect l="l" t="t" r="r" b="b"/>
                <a:pathLst>
                  <a:path w="2198" h="1951" extrusionOk="0">
                    <a:moveTo>
                      <a:pt x="1099" y="1"/>
                    </a:moveTo>
                    <a:cubicBezTo>
                      <a:pt x="887" y="1"/>
                      <a:pt x="673" y="70"/>
                      <a:pt x="493" y="212"/>
                    </a:cubicBezTo>
                    <a:cubicBezTo>
                      <a:pt x="71" y="547"/>
                      <a:pt x="1" y="1160"/>
                      <a:pt x="335" y="1582"/>
                    </a:cubicBezTo>
                    <a:cubicBezTo>
                      <a:pt x="528" y="1825"/>
                      <a:pt x="813" y="1951"/>
                      <a:pt x="1100" y="1951"/>
                    </a:cubicBezTo>
                    <a:cubicBezTo>
                      <a:pt x="1312" y="1951"/>
                      <a:pt x="1526" y="1882"/>
                      <a:pt x="1705" y="1739"/>
                    </a:cubicBezTo>
                    <a:cubicBezTo>
                      <a:pt x="2127" y="1404"/>
                      <a:pt x="2198" y="791"/>
                      <a:pt x="1863" y="369"/>
                    </a:cubicBezTo>
                    <a:cubicBezTo>
                      <a:pt x="1671" y="127"/>
                      <a:pt x="1386"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5"/>
              <p:cNvSpPr/>
              <p:nvPr/>
            </p:nvSpPr>
            <p:spPr>
              <a:xfrm>
                <a:off x="6000350" y="4120350"/>
                <a:ext cx="54950" cy="48800"/>
              </a:xfrm>
              <a:custGeom>
                <a:avLst/>
                <a:gdLst/>
                <a:ahLst/>
                <a:cxnLst/>
                <a:rect l="l" t="t" r="r" b="b"/>
                <a:pathLst>
                  <a:path w="2198" h="1952" extrusionOk="0">
                    <a:moveTo>
                      <a:pt x="1098" y="1"/>
                    </a:moveTo>
                    <a:cubicBezTo>
                      <a:pt x="886" y="1"/>
                      <a:pt x="672" y="70"/>
                      <a:pt x="493" y="213"/>
                    </a:cubicBezTo>
                    <a:cubicBezTo>
                      <a:pt x="71" y="548"/>
                      <a:pt x="0" y="1161"/>
                      <a:pt x="335" y="1583"/>
                    </a:cubicBezTo>
                    <a:cubicBezTo>
                      <a:pt x="528" y="1825"/>
                      <a:pt x="813" y="1951"/>
                      <a:pt x="1100" y="1951"/>
                    </a:cubicBezTo>
                    <a:cubicBezTo>
                      <a:pt x="1312" y="1951"/>
                      <a:pt x="1526" y="1882"/>
                      <a:pt x="1705" y="1740"/>
                    </a:cubicBezTo>
                    <a:cubicBezTo>
                      <a:pt x="2127" y="1405"/>
                      <a:pt x="2197" y="792"/>
                      <a:pt x="1863"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4" name="Google Shape;1804;p25"/>
            <p:cNvGrpSpPr/>
            <p:nvPr/>
          </p:nvGrpSpPr>
          <p:grpSpPr>
            <a:xfrm>
              <a:off x="7033430" y="4812682"/>
              <a:ext cx="312216" cy="294930"/>
              <a:chOff x="6615475" y="2334725"/>
              <a:chExt cx="233450" cy="220525"/>
            </a:xfrm>
          </p:grpSpPr>
          <p:sp>
            <p:nvSpPr>
              <p:cNvPr id="1805" name="Google Shape;1805;p25"/>
              <p:cNvSpPr/>
              <p:nvPr/>
            </p:nvSpPr>
            <p:spPr>
              <a:xfrm>
                <a:off x="6670550" y="2334725"/>
                <a:ext cx="66150" cy="109650"/>
              </a:xfrm>
              <a:custGeom>
                <a:avLst/>
                <a:gdLst/>
                <a:ahLst/>
                <a:cxnLst/>
                <a:rect l="l" t="t" r="r" b="b"/>
                <a:pathLst>
                  <a:path w="2646" h="4386" extrusionOk="0">
                    <a:moveTo>
                      <a:pt x="431" y="0"/>
                    </a:moveTo>
                    <a:cubicBezTo>
                      <a:pt x="382" y="0"/>
                      <a:pt x="332" y="10"/>
                      <a:pt x="284" y="31"/>
                    </a:cubicBezTo>
                    <a:cubicBezTo>
                      <a:pt x="58" y="129"/>
                      <a:pt x="1" y="424"/>
                      <a:pt x="14" y="671"/>
                    </a:cubicBezTo>
                    <a:cubicBezTo>
                      <a:pt x="32" y="1002"/>
                      <a:pt x="121" y="1327"/>
                      <a:pt x="238" y="1639"/>
                    </a:cubicBezTo>
                    <a:cubicBezTo>
                      <a:pt x="440" y="2186"/>
                      <a:pt x="728" y="2702"/>
                      <a:pt x="1084" y="3165"/>
                    </a:cubicBezTo>
                    <a:cubicBezTo>
                      <a:pt x="1334" y="3489"/>
                      <a:pt x="1914" y="4288"/>
                      <a:pt x="2342" y="4378"/>
                    </a:cubicBezTo>
                    <a:cubicBezTo>
                      <a:pt x="2366" y="4383"/>
                      <a:pt x="2387" y="4385"/>
                      <a:pt x="2406" y="4385"/>
                    </a:cubicBezTo>
                    <a:cubicBezTo>
                      <a:pt x="2645" y="4385"/>
                      <a:pt x="2472" y="3996"/>
                      <a:pt x="2419" y="3794"/>
                    </a:cubicBezTo>
                    <a:cubicBezTo>
                      <a:pt x="2331" y="3456"/>
                      <a:pt x="2231" y="3121"/>
                      <a:pt x="2119" y="2790"/>
                    </a:cubicBezTo>
                    <a:cubicBezTo>
                      <a:pt x="1909" y="2170"/>
                      <a:pt x="1658" y="1563"/>
                      <a:pt x="1368" y="976"/>
                    </a:cubicBezTo>
                    <a:cubicBezTo>
                      <a:pt x="1244" y="726"/>
                      <a:pt x="1111" y="476"/>
                      <a:pt x="925" y="269"/>
                    </a:cubicBezTo>
                    <a:cubicBezTo>
                      <a:pt x="798" y="126"/>
                      <a:pt x="613" y="0"/>
                      <a:pt x="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5"/>
              <p:cNvSpPr/>
              <p:nvPr/>
            </p:nvSpPr>
            <p:spPr>
              <a:xfrm>
                <a:off x="6723975" y="2335150"/>
                <a:ext cx="70525" cy="108050"/>
              </a:xfrm>
              <a:custGeom>
                <a:avLst/>
                <a:gdLst/>
                <a:ahLst/>
                <a:cxnLst/>
                <a:rect l="l" t="t" r="r" b="b"/>
                <a:pathLst>
                  <a:path w="2821" h="4322" extrusionOk="0">
                    <a:moveTo>
                      <a:pt x="2395" y="0"/>
                    </a:moveTo>
                    <a:cubicBezTo>
                      <a:pt x="2230" y="0"/>
                      <a:pt x="2054" y="90"/>
                      <a:pt x="1917" y="195"/>
                    </a:cubicBezTo>
                    <a:cubicBezTo>
                      <a:pt x="1653" y="396"/>
                      <a:pt x="1435" y="654"/>
                      <a:pt x="1243" y="925"/>
                    </a:cubicBezTo>
                    <a:lnTo>
                      <a:pt x="1244" y="925"/>
                    </a:lnTo>
                    <a:cubicBezTo>
                      <a:pt x="906" y="1402"/>
                      <a:pt x="643" y="1930"/>
                      <a:pt x="460" y="2485"/>
                    </a:cubicBezTo>
                    <a:cubicBezTo>
                      <a:pt x="334" y="2873"/>
                      <a:pt x="0" y="3805"/>
                      <a:pt x="168" y="4207"/>
                    </a:cubicBezTo>
                    <a:cubicBezTo>
                      <a:pt x="202" y="4290"/>
                      <a:pt x="244" y="4322"/>
                      <a:pt x="290" y="4322"/>
                    </a:cubicBezTo>
                    <a:cubicBezTo>
                      <a:pt x="421" y="4322"/>
                      <a:pt x="584" y="4068"/>
                      <a:pt x="694" y="3942"/>
                    </a:cubicBezTo>
                    <a:cubicBezTo>
                      <a:pt x="924" y="3679"/>
                      <a:pt x="1144" y="3407"/>
                      <a:pt x="1353" y="3129"/>
                    </a:cubicBezTo>
                    <a:cubicBezTo>
                      <a:pt x="1747" y="2605"/>
                      <a:pt x="2107" y="2056"/>
                      <a:pt x="2428" y="1486"/>
                    </a:cubicBezTo>
                    <a:cubicBezTo>
                      <a:pt x="2564" y="1242"/>
                      <a:pt x="2696" y="992"/>
                      <a:pt x="2762" y="721"/>
                    </a:cubicBezTo>
                    <a:cubicBezTo>
                      <a:pt x="2821" y="484"/>
                      <a:pt x="2805" y="186"/>
                      <a:pt x="2598" y="56"/>
                    </a:cubicBezTo>
                    <a:cubicBezTo>
                      <a:pt x="2535" y="17"/>
                      <a:pt x="2466" y="0"/>
                      <a:pt x="2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5"/>
              <p:cNvSpPr/>
              <p:nvPr/>
            </p:nvSpPr>
            <p:spPr>
              <a:xfrm>
                <a:off x="6723050" y="2426000"/>
                <a:ext cx="125875" cy="39100"/>
              </a:xfrm>
              <a:custGeom>
                <a:avLst/>
                <a:gdLst/>
                <a:ahLst/>
                <a:cxnLst/>
                <a:rect l="l" t="t" r="r" b="b"/>
                <a:pathLst>
                  <a:path w="5035" h="1564" extrusionOk="0">
                    <a:moveTo>
                      <a:pt x="2193" y="1"/>
                    </a:moveTo>
                    <a:cubicBezTo>
                      <a:pt x="2117" y="1"/>
                      <a:pt x="2041" y="2"/>
                      <a:pt x="1966" y="5"/>
                    </a:cubicBezTo>
                    <a:cubicBezTo>
                      <a:pt x="1557" y="21"/>
                      <a:pt x="569" y="32"/>
                      <a:pt x="249" y="328"/>
                    </a:cubicBezTo>
                    <a:cubicBezTo>
                      <a:pt x="0" y="559"/>
                      <a:pt x="469" y="650"/>
                      <a:pt x="680" y="730"/>
                    </a:cubicBezTo>
                    <a:cubicBezTo>
                      <a:pt x="1006" y="853"/>
                      <a:pt x="1338" y="966"/>
                      <a:pt x="1672" y="1066"/>
                    </a:cubicBezTo>
                    <a:cubicBezTo>
                      <a:pt x="2299" y="1254"/>
                      <a:pt x="2939" y="1401"/>
                      <a:pt x="3586" y="1504"/>
                    </a:cubicBezTo>
                    <a:cubicBezTo>
                      <a:pt x="3789" y="1536"/>
                      <a:pt x="3994" y="1564"/>
                      <a:pt x="4199" y="1564"/>
                    </a:cubicBezTo>
                    <a:cubicBezTo>
                      <a:pt x="4272" y="1564"/>
                      <a:pt x="4346" y="1560"/>
                      <a:pt x="4419" y="1552"/>
                    </a:cubicBezTo>
                    <a:cubicBezTo>
                      <a:pt x="4662" y="1524"/>
                      <a:pt x="4935" y="1405"/>
                      <a:pt x="4985" y="1167"/>
                    </a:cubicBezTo>
                    <a:cubicBezTo>
                      <a:pt x="5035" y="925"/>
                      <a:pt x="4827" y="708"/>
                      <a:pt x="4619" y="576"/>
                    </a:cubicBezTo>
                    <a:cubicBezTo>
                      <a:pt x="4337" y="399"/>
                      <a:pt x="4021" y="284"/>
                      <a:pt x="3699" y="197"/>
                    </a:cubicBezTo>
                    <a:cubicBezTo>
                      <a:pt x="3208" y="66"/>
                      <a:pt x="2701" y="1"/>
                      <a:pt x="2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5"/>
              <p:cNvSpPr/>
              <p:nvPr/>
            </p:nvSpPr>
            <p:spPr>
              <a:xfrm>
                <a:off x="6725275" y="2436375"/>
                <a:ext cx="77825" cy="103150"/>
              </a:xfrm>
              <a:custGeom>
                <a:avLst/>
                <a:gdLst/>
                <a:ahLst/>
                <a:cxnLst/>
                <a:rect l="l" t="t" r="r" b="b"/>
                <a:pathLst>
                  <a:path w="3113" h="4126" extrusionOk="0">
                    <a:moveTo>
                      <a:pt x="287" y="0"/>
                    </a:moveTo>
                    <a:cubicBezTo>
                      <a:pt x="0" y="0"/>
                      <a:pt x="233" y="388"/>
                      <a:pt x="312" y="591"/>
                    </a:cubicBezTo>
                    <a:cubicBezTo>
                      <a:pt x="439" y="916"/>
                      <a:pt x="579" y="1236"/>
                      <a:pt x="729" y="1552"/>
                    </a:cubicBezTo>
                    <a:cubicBezTo>
                      <a:pt x="1010" y="2143"/>
                      <a:pt x="1332" y="2716"/>
                      <a:pt x="1690" y="3264"/>
                    </a:cubicBezTo>
                    <a:cubicBezTo>
                      <a:pt x="1842" y="3498"/>
                      <a:pt x="2003" y="3730"/>
                      <a:pt x="2212" y="3915"/>
                    </a:cubicBezTo>
                    <a:cubicBezTo>
                      <a:pt x="2344" y="4030"/>
                      <a:pt x="2520" y="4126"/>
                      <a:pt x="2687" y="4126"/>
                    </a:cubicBezTo>
                    <a:cubicBezTo>
                      <a:pt x="2753" y="4126"/>
                      <a:pt x="2817" y="4111"/>
                      <a:pt x="2877" y="4076"/>
                    </a:cubicBezTo>
                    <a:cubicBezTo>
                      <a:pt x="3090" y="3950"/>
                      <a:pt x="3112" y="3652"/>
                      <a:pt x="3070" y="3408"/>
                    </a:cubicBezTo>
                    <a:cubicBezTo>
                      <a:pt x="3013" y="3081"/>
                      <a:pt x="2885" y="2769"/>
                      <a:pt x="2734" y="2473"/>
                    </a:cubicBezTo>
                    <a:cubicBezTo>
                      <a:pt x="2468" y="1953"/>
                      <a:pt x="2121" y="1475"/>
                      <a:pt x="1712" y="1057"/>
                    </a:cubicBezTo>
                    <a:cubicBezTo>
                      <a:pt x="1427" y="765"/>
                      <a:pt x="755" y="40"/>
                      <a:pt x="321" y="2"/>
                    </a:cubicBezTo>
                    <a:cubicBezTo>
                      <a:pt x="309" y="1"/>
                      <a:pt x="298"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5"/>
              <p:cNvSpPr/>
              <p:nvPr/>
            </p:nvSpPr>
            <p:spPr>
              <a:xfrm>
                <a:off x="6677050" y="2441625"/>
                <a:ext cx="60175" cy="113625"/>
              </a:xfrm>
              <a:custGeom>
                <a:avLst/>
                <a:gdLst/>
                <a:ahLst/>
                <a:cxnLst/>
                <a:rect l="l" t="t" r="r" b="b"/>
                <a:pathLst>
                  <a:path w="2407" h="4545" extrusionOk="0">
                    <a:moveTo>
                      <a:pt x="2068" y="0"/>
                    </a:moveTo>
                    <a:cubicBezTo>
                      <a:pt x="1935" y="0"/>
                      <a:pt x="1797" y="285"/>
                      <a:pt x="1700" y="426"/>
                    </a:cubicBezTo>
                    <a:cubicBezTo>
                      <a:pt x="1504" y="715"/>
                      <a:pt x="1318" y="1011"/>
                      <a:pt x="1143" y="1313"/>
                    </a:cubicBezTo>
                    <a:cubicBezTo>
                      <a:pt x="814" y="1878"/>
                      <a:pt x="522" y="2467"/>
                      <a:pt x="271" y="3071"/>
                    </a:cubicBezTo>
                    <a:cubicBezTo>
                      <a:pt x="165" y="3329"/>
                      <a:pt x="64" y="3593"/>
                      <a:pt x="29" y="3870"/>
                    </a:cubicBezTo>
                    <a:cubicBezTo>
                      <a:pt x="0" y="4112"/>
                      <a:pt x="52" y="4406"/>
                      <a:pt x="272" y="4510"/>
                    </a:cubicBezTo>
                    <a:cubicBezTo>
                      <a:pt x="323" y="4534"/>
                      <a:pt x="376" y="4545"/>
                      <a:pt x="430" y="4545"/>
                    </a:cubicBezTo>
                    <a:cubicBezTo>
                      <a:pt x="610" y="4545"/>
                      <a:pt x="795" y="4425"/>
                      <a:pt x="931" y="4292"/>
                    </a:cubicBezTo>
                    <a:cubicBezTo>
                      <a:pt x="1170" y="4059"/>
                      <a:pt x="1356" y="3779"/>
                      <a:pt x="1515" y="3486"/>
                    </a:cubicBezTo>
                    <a:cubicBezTo>
                      <a:pt x="1793" y="2973"/>
                      <a:pt x="1991" y="2418"/>
                      <a:pt x="2107" y="1844"/>
                    </a:cubicBezTo>
                    <a:cubicBezTo>
                      <a:pt x="2186" y="1445"/>
                      <a:pt x="2407" y="480"/>
                      <a:pt x="2192" y="100"/>
                    </a:cubicBezTo>
                    <a:cubicBezTo>
                      <a:pt x="2152" y="29"/>
                      <a:pt x="2110" y="0"/>
                      <a:pt x="2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5"/>
              <p:cNvSpPr/>
              <p:nvPr/>
            </p:nvSpPr>
            <p:spPr>
              <a:xfrm>
                <a:off x="6615475" y="2439800"/>
                <a:ext cx="122400" cy="37875"/>
              </a:xfrm>
              <a:custGeom>
                <a:avLst/>
                <a:gdLst/>
                <a:ahLst/>
                <a:cxnLst/>
                <a:rect l="l" t="t" r="r" b="b"/>
                <a:pathLst>
                  <a:path w="4896" h="1515" extrusionOk="0">
                    <a:moveTo>
                      <a:pt x="3854" y="1"/>
                    </a:moveTo>
                    <a:cubicBezTo>
                      <a:pt x="3634" y="1"/>
                      <a:pt x="3414" y="6"/>
                      <a:pt x="3194" y="15"/>
                    </a:cubicBezTo>
                    <a:cubicBezTo>
                      <a:pt x="2540" y="44"/>
                      <a:pt x="1888" y="115"/>
                      <a:pt x="1243" y="231"/>
                    </a:cubicBezTo>
                    <a:cubicBezTo>
                      <a:pt x="968" y="280"/>
                      <a:pt x="691" y="338"/>
                      <a:pt x="441" y="459"/>
                    </a:cubicBezTo>
                    <a:cubicBezTo>
                      <a:pt x="220" y="564"/>
                      <a:pt x="1" y="766"/>
                      <a:pt x="32" y="1009"/>
                    </a:cubicBezTo>
                    <a:cubicBezTo>
                      <a:pt x="65" y="1253"/>
                      <a:pt x="331" y="1390"/>
                      <a:pt x="572" y="1445"/>
                    </a:cubicBezTo>
                    <a:cubicBezTo>
                      <a:pt x="786" y="1495"/>
                      <a:pt x="1006" y="1514"/>
                      <a:pt x="1226" y="1514"/>
                    </a:cubicBezTo>
                    <a:cubicBezTo>
                      <a:pt x="1339" y="1514"/>
                      <a:pt x="1452" y="1509"/>
                      <a:pt x="1564" y="1501"/>
                    </a:cubicBezTo>
                    <a:cubicBezTo>
                      <a:pt x="2148" y="1459"/>
                      <a:pt x="2723" y="1325"/>
                      <a:pt x="3266" y="1113"/>
                    </a:cubicBezTo>
                    <a:cubicBezTo>
                      <a:pt x="3646" y="965"/>
                      <a:pt x="4576" y="629"/>
                      <a:pt x="4781" y="244"/>
                    </a:cubicBezTo>
                    <a:cubicBezTo>
                      <a:pt x="4895" y="30"/>
                      <a:pt x="4684" y="4"/>
                      <a:pt x="4472" y="4"/>
                    </a:cubicBezTo>
                    <a:cubicBezTo>
                      <a:pt x="4405" y="4"/>
                      <a:pt x="4337" y="6"/>
                      <a:pt x="4280" y="6"/>
                    </a:cubicBezTo>
                    <a:cubicBezTo>
                      <a:pt x="4267" y="6"/>
                      <a:pt x="4254" y="6"/>
                      <a:pt x="4242" y="6"/>
                    </a:cubicBezTo>
                    <a:cubicBezTo>
                      <a:pt x="4113" y="3"/>
                      <a:pt x="3983" y="1"/>
                      <a:pt x="3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5"/>
              <p:cNvSpPr/>
              <p:nvPr/>
            </p:nvSpPr>
            <p:spPr>
              <a:xfrm>
                <a:off x="6716875" y="2428425"/>
                <a:ext cx="26200" cy="26200"/>
              </a:xfrm>
              <a:custGeom>
                <a:avLst/>
                <a:gdLst/>
                <a:ahLst/>
                <a:cxnLst/>
                <a:rect l="l" t="t" r="r" b="b"/>
                <a:pathLst>
                  <a:path w="1048" h="1048" extrusionOk="0">
                    <a:moveTo>
                      <a:pt x="525" y="1"/>
                    </a:moveTo>
                    <a:cubicBezTo>
                      <a:pt x="236" y="1"/>
                      <a:pt x="1" y="235"/>
                      <a:pt x="1" y="523"/>
                    </a:cubicBezTo>
                    <a:cubicBezTo>
                      <a:pt x="1" y="813"/>
                      <a:pt x="236" y="1047"/>
                      <a:pt x="525" y="1047"/>
                    </a:cubicBezTo>
                    <a:cubicBezTo>
                      <a:pt x="814" y="1047"/>
                      <a:pt x="1047" y="813"/>
                      <a:pt x="1047" y="523"/>
                    </a:cubicBezTo>
                    <a:cubicBezTo>
                      <a:pt x="1047" y="235"/>
                      <a:pt x="814" y="1"/>
                      <a:pt x="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2" name="Google Shape;1812;p25"/>
            <p:cNvGrpSpPr/>
            <p:nvPr/>
          </p:nvGrpSpPr>
          <p:grpSpPr>
            <a:xfrm>
              <a:off x="5491155" y="4759807"/>
              <a:ext cx="312216" cy="294930"/>
              <a:chOff x="6615475" y="2334725"/>
              <a:chExt cx="233450" cy="220525"/>
            </a:xfrm>
          </p:grpSpPr>
          <p:sp>
            <p:nvSpPr>
              <p:cNvPr id="1813" name="Google Shape;1813;p25"/>
              <p:cNvSpPr/>
              <p:nvPr/>
            </p:nvSpPr>
            <p:spPr>
              <a:xfrm>
                <a:off x="6670550" y="2334725"/>
                <a:ext cx="66150" cy="109650"/>
              </a:xfrm>
              <a:custGeom>
                <a:avLst/>
                <a:gdLst/>
                <a:ahLst/>
                <a:cxnLst/>
                <a:rect l="l" t="t" r="r" b="b"/>
                <a:pathLst>
                  <a:path w="2646" h="4386" extrusionOk="0">
                    <a:moveTo>
                      <a:pt x="431" y="0"/>
                    </a:moveTo>
                    <a:cubicBezTo>
                      <a:pt x="382" y="0"/>
                      <a:pt x="332" y="10"/>
                      <a:pt x="284" y="31"/>
                    </a:cubicBezTo>
                    <a:cubicBezTo>
                      <a:pt x="58" y="129"/>
                      <a:pt x="1" y="424"/>
                      <a:pt x="14" y="671"/>
                    </a:cubicBezTo>
                    <a:cubicBezTo>
                      <a:pt x="32" y="1002"/>
                      <a:pt x="121" y="1327"/>
                      <a:pt x="238" y="1639"/>
                    </a:cubicBezTo>
                    <a:cubicBezTo>
                      <a:pt x="440" y="2186"/>
                      <a:pt x="728" y="2702"/>
                      <a:pt x="1084" y="3165"/>
                    </a:cubicBezTo>
                    <a:cubicBezTo>
                      <a:pt x="1334" y="3489"/>
                      <a:pt x="1914" y="4288"/>
                      <a:pt x="2342" y="4378"/>
                    </a:cubicBezTo>
                    <a:cubicBezTo>
                      <a:pt x="2366" y="4383"/>
                      <a:pt x="2387" y="4385"/>
                      <a:pt x="2406" y="4385"/>
                    </a:cubicBezTo>
                    <a:cubicBezTo>
                      <a:pt x="2645" y="4385"/>
                      <a:pt x="2472" y="3996"/>
                      <a:pt x="2419" y="3794"/>
                    </a:cubicBezTo>
                    <a:cubicBezTo>
                      <a:pt x="2331" y="3456"/>
                      <a:pt x="2231" y="3121"/>
                      <a:pt x="2119" y="2790"/>
                    </a:cubicBezTo>
                    <a:cubicBezTo>
                      <a:pt x="1909" y="2170"/>
                      <a:pt x="1658" y="1563"/>
                      <a:pt x="1368" y="976"/>
                    </a:cubicBezTo>
                    <a:cubicBezTo>
                      <a:pt x="1244" y="726"/>
                      <a:pt x="1111" y="476"/>
                      <a:pt x="925" y="269"/>
                    </a:cubicBezTo>
                    <a:cubicBezTo>
                      <a:pt x="798" y="126"/>
                      <a:pt x="613" y="0"/>
                      <a:pt x="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5"/>
              <p:cNvSpPr/>
              <p:nvPr/>
            </p:nvSpPr>
            <p:spPr>
              <a:xfrm>
                <a:off x="6723975" y="2335150"/>
                <a:ext cx="70525" cy="108050"/>
              </a:xfrm>
              <a:custGeom>
                <a:avLst/>
                <a:gdLst/>
                <a:ahLst/>
                <a:cxnLst/>
                <a:rect l="l" t="t" r="r" b="b"/>
                <a:pathLst>
                  <a:path w="2821" h="4322" extrusionOk="0">
                    <a:moveTo>
                      <a:pt x="2395" y="0"/>
                    </a:moveTo>
                    <a:cubicBezTo>
                      <a:pt x="2230" y="0"/>
                      <a:pt x="2054" y="90"/>
                      <a:pt x="1917" y="195"/>
                    </a:cubicBezTo>
                    <a:cubicBezTo>
                      <a:pt x="1653" y="396"/>
                      <a:pt x="1435" y="654"/>
                      <a:pt x="1243" y="925"/>
                    </a:cubicBezTo>
                    <a:lnTo>
                      <a:pt x="1244" y="925"/>
                    </a:lnTo>
                    <a:cubicBezTo>
                      <a:pt x="906" y="1402"/>
                      <a:pt x="643" y="1930"/>
                      <a:pt x="460" y="2485"/>
                    </a:cubicBezTo>
                    <a:cubicBezTo>
                      <a:pt x="334" y="2873"/>
                      <a:pt x="0" y="3805"/>
                      <a:pt x="168" y="4207"/>
                    </a:cubicBezTo>
                    <a:cubicBezTo>
                      <a:pt x="202" y="4290"/>
                      <a:pt x="244" y="4322"/>
                      <a:pt x="290" y="4322"/>
                    </a:cubicBezTo>
                    <a:cubicBezTo>
                      <a:pt x="421" y="4322"/>
                      <a:pt x="584" y="4068"/>
                      <a:pt x="694" y="3942"/>
                    </a:cubicBezTo>
                    <a:cubicBezTo>
                      <a:pt x="924" y="3679"/>
                      <a:pt x="1144" y="3407"/>
                      <a:pt x="1353" y="3129"/>
                    </a:cubicBezTo>
                    <a:cubicBezTo>
                      <a:pt x="1747" y="2605"/>
                      <a:pt x="2107" y="2056"/>
                      <a:pt x="2428" y="1486"/>
                    </a:cubicBezTo>
                    <a:cubicBezTo>
                      <a:pt x="2564" y="1242"/>
                      <a:pt x="2696" y="992"/>
                      <a:pt x="2762" y="721"/>
                    </a:cubicBezTo>
                    <a:cubicBezTo>
                      <a:pt x="2821" y="484"/>
                      <a:pt x="2805" y="186"/>
                      <a:pt x="2598" y="56"/>
                    </a:cubicBezTo>
                    <a:cubicBezTo>
                      <a:pt x="2535" y="17"/>
                      <a:pt x="2466" y="0"/>
                      <a:pt x="2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5"/>
              <p:cNvSpPr/>
              <p:nvPr/>
            </p:nvSpPr>
            <p:spPr>
              <a:xfrm>
                <a:off x="6723050" y="2426000"/>
                <a:ext cx="125875" cy="39100"/>
              </a:xfrm>
              <a:custGeom>
                <a:avLst/>
                <a:gdLst/>
                <a:ahLst/>
                <a:cxnLst/>
                <a:rect l="l" t="t" r="r" b="b"/>
                <a:pathLst>
                  <a:path w="5035" h="1564" extrusionOk="0">
                    <a:moveTo>
                      <a:pt x="2193" y="1"/>
                    </a:moveTo>
                    <a:cubicBezTo>
                      <a:pt x="2117" y="1"/>
                      <a:pt x="2041" y="2"/>
                      <a:pt x="1966" y="5"/>
                    </a:cubicBezTo>
                    <a:cubicBezTo>
                      <a:pt x="1557" y="21"/>
                      <a:pt x="569" y="32"/>
                      <a:pt x="249" y="328"/>
                    </a:cubicBezTo>
                    <a:cubicBezTo>
                      <a:pt x="0" y="559"/>
                      <a:pt x="469" y="650"/>
                      <a:pt x="680" y="730"/>
                    </a:cubicBezTo>
                    <a:cubicBezTo>
                      <a:pt x="1006" y="853"/>
                      <a:pt x="1338" y="966"/>
                      <a:pt x="1672" y="1066"/>
                    </a:cubicBezTo>
                    <a:cubicBezTo>
                      <a:pt x="2299" y="1254"/>
                      <a:pt x="2939" y="1401"/>
                      <a:pt x="3586" y="1504"/>
                    </a:cubicBezTo>
                    <a:cubicBezTo>
                      <a:pt x="3789" y="1536"/>
                      <a:pt x="3994" y="1564"/>
                      <a:pt x="4199" y="1564"/>
                    </a:cubicBezTo>
                    <a:cubicBezTo>
                      <a:pt x="4272" y="1564"/>
                      <a:pt x="4346" y="1560"/>
                      <a:pt x="4419" y="1552"/>
                    </a:cubicBezTo>
                    <a:cubicBezTo>
                      <a:pt x="4662" y="1524"/>
                      <a:pt x="4935" y="1405"/>
                      <a:pt x="4985" y="1167"/>
                    </a:cubicBezTo>
                    <a:cubicBezTo>
                      <a:pt x="5035" y="925"/>
                      <a:pt x="4827" y="708"/>
                      <a:pt x="4619" y="576"/>
                    </a:cubicBezTo>
                    <a:cubicBezTo>
                      <a:pt x="4337" y="399"/>
                      <a:pt x="4021" y="284"/>
                      <a:pt x="3699" y="197"/>
                    </a:cubicBezTo>
                    <a:cubicBezTo>
                      <a:pt x="3208" y="66"/>
                      <a:pt x="2701" y="1"/>
                      <a:pt x="2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5"/>
              <p:cNvSpPr/>
              <p:nvPr/>
            </p:nvSpPr>
            <p:spPr>
              <a:xfrm>
                <a:off x="6725275" y="2436375"/>
                <a:ext cx="77825" cy="103150"/>
              </a:xfrm>
              <a:custGeom>
                <a:avLst/>
                <a:gdLst/>
                <a:ahLst/>
                <a:cxnLst/>
                <a:rect l="l" t="t" r="r" b="b"/>
                <a:pathLst>
                  <a:path w="3113" h="4126" extrusionOk="0">
                    <a:moveTo>
                      <a:pt x="287" y="0"/>
                    </a:moveTo>
                    <a:cubicBezTo>
                      <a:pt x="0" y="0"/>
                      <a:pt x="233" y="388"/>
                      <a:pt x="312" y="591"/>
                    </a:cubicBezTo>
                    <a:cubicBezTo>
                      <a:pt x="439" y="916"/>
                      <a:pt x="579" y="1236"/>
                      <a:pt x="729" y="1552"/>
                    </a:cubicBezTo>
                    <a:cubicBezTo>
                      <a:pt x="1010" y="2143"/>
                      <a:pt x="1332" y="2716"/>
                      <a:pt x="1690" y="3264"/>
                    </a:cubicBezTo>
                    <a:cubicBezTo>
                      <a:pt x="1842" y="3498"/>
                      <a:pt x="2003" y="3730"/>
                      <a:pt x="2212" y="3915"/>
                    </a:cubicBezTo>
                    <a:cubicBezTo>
                      <a:pt x="2344" y="4030"/>
                      <a:pt x="2520" y="4126"/>
                      <a:pt x="2687" y="4126"/>
                    </a:cubicBezTo>
                    <a:cubicBezTo>
                      <a:pt x="2753" y="4126"/>
                      <a:pt x="2817" y="4111"/>
                      <a:pt x="2877" y="4076"/>
                    </a:cubicBezTo>
                    <a:cubicBezTo>
                      <a:pt x="3090" y="3950"/>
                      <a:pt x="3112" y="3652"/>
                      <a:pt x="3070" y="3408"/>
                    </a:cubicBezTo>
                    <a:cubicBezTo>
                      <a:pt x="3013" y="3081"/>
                      <a:pt x="2885" y="2769"/>
                      <a:pt x="2734" y="2473"/>
                    </a:cubicBezTo>
                    <a:cubicBezTo>
                      <a:pt x="2468" y="1953"/>
                      <a:pt x="2121" y="1475"/>
                      <a:pt x="1712" y="1057"/>
                    </a:cubicBezTo>
                    <a:cubicBezTo>
                      <a:pt x="1427" y="765"/>
                      <a:pt x="755" y="40"/>
                      <a:pt x="321" y="2"/>
                    </a:cubicBezTo>
                    <a:cubicBezTo>
                      <a:pt x="309" y="1"/>
                      <a:pt x="298"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5"/>
              <p:cNvSpPr/>
              <p:nvPr/>
            </p:nvSpPr>
            <p:spPr>
              <a:xfrm>
                <a:off x="6677050" y="2441625"/>
                <a:ext cx="60175" cy="113625"/>
              </a:xfrm>
              <a:custGeom>
                <a:avLst/>
                <a:gdLst/>
                <a:ahLst/>
                <a:cxnLst/>
                <a:rect l="l" t="t" r="r" b="b"/>
                <a:pathLst>
                  <a:path w="2407" h="4545" extrusionOk="0">
                    <a:moveTo>
                      <a:pt x="2068" y="0"/>
                    </a:moveTo>
                    <a:cubicBezTo>
                      <a:pt x="1935" y="0"/>
                      <a:pt x="1797" y="285"/>
                      <a:pt x="1700" y="426"/>
                    </a:cubicBezTo>
                    <a:cubicBezTo>
                      <a:pt x="1504" y="715"/>
                      <a:pt x="1318" y="1011"/>
                      <a:pt x="1143" y="1313"/>
                    </a:cubicBezTo>
                    <a:cubicBezTo>
                      <a:pt x="814" y="1878"/>
                      <a:pt x="522" y="2467"/>
                      <a:pt x="271" y="3071"/>
                    </a:cubicBezTo>
                    <a:cubicBezTo>
                      <a:pt x="165" y="3329"/>
                      <a:pt x="64" y="3593"/>
                      <a:pt x="29" y="3870"/>
                    </a:cubicBezTo>
                    <a:cubicBezTo>
                      <a:pt x="0" y="4112"/>
                      <a:pt x="52" y="4406"/>
                      <a:pt x="272" y="4510"/>
                    </a:cubicBezTo>
                    <a:cubicBezTo>
                      <a:pt x="323" y="4534"/>
                      <a:pt x="376" y="4545"/>
                      <a:pt x="430" y="4545"/>
                    </a:cubicBezTo>
                    <a:cubicBezTo>
                      <a:pt x="610" y="4545"/>
                      <a:pt x="795" y="4425"/>
                      <a:pt x="931" y="4292"/>
                    </a:cubicBezTo>
                    <a:cubicBezTo>
                      <a:pt x="1170" y="4059"/>
                      <a:pt x="1356" y="3779"/>
                      <a:pt x="1515" y="3486"/>
                    </a:cubicBezTo>
                    <a:cubicBezTo>
                      <a:pt x="1793" y="2973"/>
                      <a:pt x="1991" y="2418"/>
                      <a:pt x="2107" y="1844"/>
                    </a:cubicBezTo>
                    <a:cubicBezTo>
                      <a:pt x="2186" y="1445"/>
                      <a:pt x="2407" y="480"/>
                      <a:pt x="2192" y="100"/>
                    </a:cubicBezTo>
                    <a:cubicBezTo>
                      <a:pt x="2152" y="29"/>
                      <a:pt x="2110" y="0"/>
                      <a:pt x="2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5"/>
              <p:cNvSpPr/>
              <p:nvPr/>
            </p:nvSpPr>
            <p:spPr>
              <a:xfrm>
                <a:off x="6615475" y="2439800"/>
                <a:ext cx="122400" cy="37875"/>
              </a:xfrm>
              <a:custGeom>
                <a:avLst/>
                <a:gdLst/>
                <a:ahLst/>
                <a:cxnLst/>
                <a:rect l="l" t="t" r="r" b="b"/>
                <a:pathLst>
                  <a:path w="4896" h="1515" extrusionOk="0">
                    <a:moveTo>
                      <a:pt x="3854" y="1"/>
                    </a:moveTo>
                    <a:cubicBezTo>
                      <a:pt x="3634" y="1"/>
                      <a:pt x="3414" y="6"/>
                      <a:pt x="3194" y="15"/>
                    </a:cubicBezTo>
                    <a:cubicBezTo>
                      <a:pt x="2540" y="44"/>
                      <a:pt x="1888" y="115"/>
                      <a:pt x="1243" y="231"/>
                    </a:cubicBezTo>
                    <a:cubicBezTo>
                      <a:pt x="968" y="280"/>
                      <a:pt x="691" y="338"/>
                      <a:pt x="441" y="459"/>
                    </a:cubicBezTo>
                    <a:cubicBezTo>
                      <a:pt x="220" y="564"/>
                      <a:pt x="1" y="766"/>
                      <a:pt x="32" y="1009"/>
                    </a:cubicBezTo>
                    <a:cubicBezTo>
                      <a:pt x="65" y="1253"/>
                      <a:pt x="331" y="1390"/>
                      <a:pt x="572" y="1445"/>
                    </a:cubicBezTo>
                    <a:cubicBezTo>
                      <a:pt x="786" y="1495"/>
                      <a:pt x="1006" y="1514"/>
                      <a:pt x="1226" y="1514"/>
                    </a:cubicBezTo>
                    <a:cubicBezTo>
                      <a:pt x="1339" y="1514"/>
                      <a:pt x="1452" y="1509"/>
                      <a:pt x="1564" y="1501"/>
                    </a:cubicBezTo>
                    <a:cubicBezTo>
                      <a:pt x="2148" y="1459"/>
                      <a:pt x="2723" y="1325"/>
                      <a:pt x="3266" y="1113"/>
                    </a:cubicBezTo>
                    <a:cubicBezTo>
                      <a:pt x="3646" y="965"/>
                      <a:pt x="4576" y="629"/>
                      <a:pt x="4781" y="244"/>
                    </a:cubicBezTo>
                    <a:cubicBezTo>
                      <a:pt x="4895" y="30"/>
                      <a:pt x="4684" y="4"/>
                      <a:pt x="4472" y="4"/>
                    </a:cubicBezTo>
                    <a:cubicBezTo>
                      <a:pt x="4405" y="4"/>
                      <a:pt x="4337" y="6"/>
                      <a:pt x="4280" y="6"/>
                    </a:cubicBezTo>
                    <a:cubicBezTo>
                      <a:pt x="4267" y="6"/>
                      <a:pt x="4254" y="6"/>
                      <a:pt x="4242" y="6"/>
                    </a:cubicBezTo>
                    <a:cubicBezTo>
                      <a:pt x="4113" y="3"/>
                      <a:pt x="3983" y="1"/>
                      <a:pt x="3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5"/>
              <p:cNvSpPr/>
              <p:nvPr/>
            </p:nvSpPr>
            <p:spPr>
              <a:xfrm>
                <a:off x="6716875" y="2428425"/>
                <a:ext cx="26200" cy="26200"/>
              </a:xfrm>
              <a:custGeom>
                <a:avLst/>
                <a:gdLst/>
                <a:ahLst/>
                <a:cxnLst/>
                <a:rect l="l" t="t" r="r" b="b"/>
                <a:pathLst>
                  <a:path w="1048" h="1048" extrusionOk="0">
                    <a:moveTo>
                      <a:pt x="525" y="1"/>
                    </a:moveTo>
                    <a:cubicBezTo>
                      <a:pt x="236" y="1"/>
                      <a:pt x="1" y="235"/>
                      <a:pt x="1" y="523"/>
                    </a:cubicBezTo>
                    <a:cubicBezTo>
                      <a:pt x="1" y="813"/>
                      <a:pt x="236" y="1047"/>
                      <a:pt x="525" y="1047"/>
                    </a:cubicBezTo>
                    <a:cubicBezTo>
                      <a:pt x="814" y="1047"/>
                      <a:pt x="1047" y="813"/>
                      <a:pt x="1047" y="523"/>
                    </a:cubicBezTo>
                    <a:cubicBezTo>
                      <a:pt x="1047" y="235"/>
                      <a:pt x="814" y="1"/>
                      <a:pt x="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0" name="Google Shape;1820;p25"/>
            <p:cNvGrpSpPr/>
            <p:nvPr/>
          </p:nvGrpSpPr>
          <p:grpSpPr>
            <a:xfrm>
              <a:off x="3684105" y="4697457"/>
              <a:ext cx="312216" cy="294930"/>
              <a:chOff x="6615475" y="2334725"/>
              <a:chExt cx="233450" cy="220525"/>
            </a:xfrm>
          </p:grpSpPr>
          <p:sp>
            <p:nvSpPr>
              <p:cNvPr id="1821" name="Google Shape;1821;p25"/>
              <p:cNvSpPr/>
              <p:nvPr/>
            </p:nvSpPr>
            <p:spPr>
              <a:xfrm>
                <a:off x="6670550" y="2334725"/>
                <a:ext cx="66150" cy="109650"/>
              </a:xfrm>
              <a:custGeom>
                <a:avLst/>
                <a:gdLst/>
                <a:ahLst/>
                <a:cxnLst/>
                <a:rect l="l" t="t" r="r" b="b"/>
                <a:pathLst>
                  <a:path w="2646" h="4386" extrusionOk="0">
                    <a:moveTo>
                      <a:pt x="431" y="0"/>
                    </a:moveTo>
                    <a:cubicBezTo>
                      <a:pt x="382" y="0"/>
                      <a:pt x="332" y="10"/>
                      <a:pt x="284" y="31"/>
                    </a:cubicBezTo>
                    <a:cubicBezTo>
                      <a:pt x="58" y="129"/>
                      <a:pt x="1" y="424"/>
                      <a:pt x="14" y="671"/>
                    </a:cubicBezTo>
                    <a:cubicBezTo>
                      <a:pt x="32" y="1002"/>
                      <a:pt x="121" y="1327"/>
                      <a:pt x="238" y="1639"/>
                    </a:cubicBezTo>
                    <a:cubicBezTo>
                      <a:pt x="440" y="2186"/>
                      <a:pt x="728" y="2702"/>
                      <a:pt x="1084" y="3165"/>
                    </a:cubicBezTo>
                    <a:cubicBezTo>
                      <a:pt x="1334" y="3489"/>
                      <a:pt x="1914" y="4288"/>
                      <a:pt x="2342" y="4378"/>
                    </a:cubicBezTo>
                    <a:cubicBezTo>
                      <a:pt x="2366" y="4383"/>
                      <a:pt x="2387" y="4385"/>
                      <a:pt x="2406" y="4385"/>
                    </a:cubicBezTo>
                    <a:cubicBezTo>
                      <a:pt x="2645" y="4385"/>
                      <a:pt x="2472" y="3996"/>
                      <a:pt x="2419" y="3794"/>
                    </a:cubicBezTo>
                    <a:cubicBezTo>
                      <a:pt x="2331" y="3456"/>
                      <a:pt x="2231" y="3121"/>
                      <a:pt x="2119" y="2790"/>
                    </a:cubicBezTo>
                    <a:cubicBezTo>
                      <a:pt x="1909" y="2170"/>
                      <a:pt x="1658" y="1563"/>
                      <a:pt x="1368" y="976"/>
                    </a:cubicBezTo>
                    <a:cubicBezTo>
                      <a:pt x="1244" y="726"/>
                      <a:pt x="1111" y="476"/>
                      <a:pt x="925" y="269"/>
                    </a:cubicBezTo>
                    <a:cubicBezTo>
                      <a:pt x="798" y="126"/>
                      <a:pt x="613" y="0"/>
                      <a:pt x="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5"/>
              <p:cNvSpPr/>
              <p:nvPr/>
            </p:nvSpPr>
            <p:spPr>
              <a:xfrm>
                <a:off x="6723975" y="2335150"/>
                <a:ext cx="70525" cy="108050"/>
              </a:xfrm>
              <a:custGeom>
                <a:avLst/>
                <a:gdLst/>
                <a:ahLst/>
                <a:cxnLst/>
                <a:rect l="l" t="t" r="r" b="b"/>
                <a:pathLst>
                  <a:path w="2821" h="4322" extrusionOk="0">
                    <a:moveTo>
                      <a:pt x="2395" y="0"/>
                    </a:moveTo>
                    <a:cubicBezTo>
                      <a:pt x="2230" y="0"/>
                      <a:pt x="2054" y="90"/>
                      <a:pt x="1917" y="195"/>
                    </a:cubicBezTo>
                    <a:cubicBezTo>
                      <a:pt x="1653" y="396"/>
                      <a:pt x="1435" y="654"/>
                      <a:pt x="1243" y="925"/>
                    </a:cubicBezTo>
                    <a:lnTo>
                      <a:pt x="1244" y="925"/>
                    </a:lnTo>
                    <a:cubicBezTo>
                      <a:pt x="906" y="1402"/>
                      <a:pt x="643" y="1930"/>
                      <a:pt x="460" y="2485"/>
                    </a:cubicBezTo>
                    <a:cubicBezTo>
                      <a:pt x="334" y="2873"/>
                      <a:pt x="0" y="3805"/>
                      <a:pt x="168" y="4207"/>
                    </a:cubicBezTo>
                    <a:cubicBezTo>
                      <a:pt x="202" y="4290"/>
                      <a:pt x="244" y="4322"/>
                      <a:pt x="290" y="4322"/>
                    </a:cubicBezTo>
                    <a:cubicBezTo>
                      <a:pt x="421" y="4322"/>
                      <a:pt x="584" y="4068"/>
                      <a:pt x="694" y="3942"/>
                    </a:cubicBezTo>
                    <a:cubicBezTo>
                      <a:pt x="924" y="3679"/>
                      <a:pt x="1144" y="3407"/>
                      <a:pt x="1353" y="3129"/>
                    </a:cubicBezTo>
                    <a:cubicBezTo>
                      <a:pt x="1747" y="2605"/>
                      <a:pt x="2107" y="2056"/>
                      <a:pt x="2428" y="1486"/>
                    </a:cubicBezTo>
                    <a:cubicBezTo>
                      <a:pt x="2564" y="1242"/>
                      <a:pt x="2696" y="992"/>
                      <a:pt x="2762" y="721"/>
                    </a:cubicBezTo>
                    <a:cubicBezTo>
                      <a:pt x="2821" y="484"/>
                      <a:pt x="2805" y="186"/>
                      <a:pt x="2598" y="56"/>
                    </a:cubicBezTo>
                    <a:cubicBezTo>
                      <a:pt x="2535" y="17"/>
                      <a:pt x="2466" y="0"/>
                      <a:pt x="2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5"/>
              <p:cNvSpPr/>
              <p:nvPr/>
            </p:nvSpPr>
            <p:spPr>
              <a:xfrm>
                <a:off x="6723050" y="2426000"/>
                <a:ext cx="125875" cy="39100"/>
              </a:xfrm>
              <a:custGeom>
                <a:avLst/>
                <a:gdLst/>
                <a:ahLst/>
                <a:cxnLst/>
                <a:rect l="l" t="t" r="r" b="b"/>
                <a:pathLst>
                  <a:path w="5035" h="1564" extrusionOk="0">
                    <a:moveTo>
                      <a:pt x="2193" y="1"/>
                    </a:moveTo>
                    <a:cubicBezTo>
                      <a:pt x="2117" y="1"/>
                      <a:pt x="2041" y="2"/>
                      <a:pt x="1966" y="5"/>
                    </a:cubicBezTo>
                    <a:cubicBezTo>
                      <a:pt x="1557" y="21"/>
                      <a:pt x="569" y="32"/>
                      <a:pt x="249" y="328"/>
                    </a:cubicBezTo>
                    <a:cubicBezTo>
                      <a:pt x="0" y="559"/>
                      <a:pt x="469" y="650"/>
                      <a:pt x="680" y="730"/>
                    </a:cubicBezTo>
                    <a:cubicBezTo>
                      <a:pt x="1006" y="853"/>
                      <a:pt x="1338" y="966"/>
                      <a:pt x="1672" y="1066"/>
                    </a:cubicBezTo>
                    <a:cubicBezTo>
                      <a:pt x="2299" y="1254"/>
                      <a:pt x="2939" y="1401"/>
                      <a:pt x="3586" y="1504"/>
                    </a:cubicBezTo>
                    <a:cubicBezTo>
                      <a:pt x="3789" y="1536"/>
                      <a:pt x="3994" y="1564"/>
                      <a:pt x="4199" y="1564"/>
                    </a:cubicBezTo>
                    <a:cubicBezTo>
                      <a:pt x="4272" y="1564"/>
                      <a:pt x="4346" y="1560"/>
                      <a:pt x="4419" y="1552"/>
                    </a:cubicBezTo>
                    <a:cubicBezTo>
                      <a:pt x="4662" y="1524"/>
                      <a:pt x="4935" y="1405"/>
                      <a:pt x="4985" y="1167"/>
                    </a:cubicBezTo>
                    <a:cubicBezTo>
                      <a:pt x="5035" y="925"/>
                      <a:pt x="4827" y="708"/>
                      <a:pt x="4619" y="576"/>
                    </a:cubicBezTo>
                    <a:cubicBezTo>
                      <a:pt x="4337" y="399"/>
                      <a:pt x="4021" y="284"/>
                      <a:pt x="3699" y="197"/>
                    </a:cubicBezTo>
                    <a:cubicBezTo>
                      <a:pt x="3208" y="66"/>
                      <a:pt x="2701" y="1"/>
                      <a:pt x="2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5"/>
              <p:cNvSpPr/>
              <p:nvPr/>
            </p:nvSpPr>
            <p:spPr>
              <a:xfrm>
                <a:off x="6725275" y="2436375"/>
                <a:ext cx="77825" cy="103150"/>
              </a:xfrm>
              <a:custGeom>
                <a:avLst/>
                <a:gdLst/>
                <a:ahLst/>
                <a:cxnLst/>
                <a:rect l="l" t="t" r="r" b="b"/>
                <a:pathLst>
                  <a:path w="3113" h="4126" extrusionOk="0">
                    <a:moveTo>
                      <a:pt x="287" y="0"/>
                    </a:moveTo>
                    <a:cubicBezTo>
                      <a:pt x="0" y="0"/>
                      <a:pt x="233" y="388"/>
                      <a:pt x="312" y="591"/>
                    </a:cubicBezTo>
                    <a:cubicBezTo>
                      <a:pt x="439" y="916"/>
                      <a:pt x="579" y="1236"/>
                      <a:pt x="729" y="1552"/>
                    </a:cubicBezTo>
                    <a:cubicBezTo>
                      <a:pt x="1010" y="2143"/>
                      <a:pt x="1332" y="2716"/>
                      <a:pt x="1690" y="3264"/>
                    </a:cubicBezTo>
                    <a:cubicBezTo>
                      <a:pt x="1842" y="3498"/>
                      <a:pt x="2003" y="3730"/>
                      <a:pt x="2212" y="3915"/>
                    </a:cubicBezTo>
                    <a:cubicBezTo>
                      <a:pt x="2344" y="4030"/>
                      <a:pt x="2520" y="4126"/>
                      <a:pt x="2687" y="4126"/>
                    </a:cubicBezTo>
                    <a:cubicBezTo>
                      <a:pt x="2753" y="4126"/>
                      <a:pt x="2817" y="4111"/>
                      <a:pt x="2877" y="4076"/>
                    </a:cubicBezTo>
                    <a:cubicBezTo>
                      <a:pt x="3090" y="3950"/>
                      <a:pt x="3112" y="3652"/>
                      <a:pt x="3070" y="3408"/>
                    </a:cubicBezTo>
                    <a:cubicBezTo>
                      <a:pt x="3013" y="3081"/>
                      <a:pt x="2885" y="2769"/>
                      <a:pt x="2734" y="2473"/>
                    </a:cubicBezTo>
                    <a:cubicBezTo>
                      <a:pt x="2468" y="1953"/>
                      <a:pt x="2121" y="1475"/>
                      <a:pt x="1712" y="1057"/>
                    </a:cubicBezTo>
                    <a:cubicBezTo>
                      <a:pt x="1427" y="765"/>
                      <a:pt x="755" y="40"/>
                      <a:pt x="321" y="2"/>
                    </a:cubicBezTo>
                    <a:cubicBezTo>
                      <a:pt x="309" y="1"/>
                      <a:pt x="298"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5"/>
              <p:cNvSpPr/>
              <p:nvPr/>
            </p:nvSpPr>
            <p:spPr>
              <a:xfrm>
                <a:off x="6677050" y="2441625"/>
                <a:ext cx="60175" cy="113625"/>
              </a:xfrm>
              <a:custGeom>
                <a:avLst/>
                <a:gdLst/>
                <a:ahLst/>
                <a:cxnLst/>
                <a:rect l="l" t="t" r="r" b="b"/>
                <a:pathLst>
                  <a:path w="2407" h="4545" extrusionOk="0">
                    <a:moveTo>
                      <a:pt x="2068" y="0"/>
                    </a:moveTo>
                    <a:cubicBezTo>
                      <a:pt x="1935" y="0"/>
                      <a:pt x="1797" y="285"/>
                      <a:pt x="1700" y="426"/>
                    </a:cubicBezTo>
                    <a:cubicBezTo>
                      <a:pt x="1504" y="715"/>
                      <a:pt x="1318" y="1011"/>
                      <a:pt x="1143" y="1313"/>
                    </a:cubicBezTo>
                    <a:cubicBezTo>
                      <a:pt x="814" y="1878"/>
                      <a:pt x="522" y="2467"/>
                      <a:pt x="271" y="3071"/>
                    </a:cubicBezTo>
                    <a:cubicBezTo>
                      <a:pt x="165" y="3329"/>
                      <a:pt x="64" y="3593"/>
                      <a:pt x="29" y="3870"/>
                    </a:cubicBezTo>
                    <a:cubicBezTo>
                      <a:pt x="0" y="4112"/>
                      <a:pt x="52" y="4406"/>
                      <a:pt x="272" y="4510"/>
                    </a:cubicBezTo>
                    <a:cubicBezTo>
                      <a:pt x="323" y="4534"/>
                      <a:pt x="376" y="4545"/>
                      <a:pt x="430" y="4545"/>
                    </a:cubicBezTo>
                    <a:cubicBezTo>
                      <a:pt x="610" y="4545"/>
                      <a:pt x="795" y="4425"/>
                      <a:pt x="931" y="4292"/>
                    </a:cubicBezTo>
                    <a:cubicBezTo>
                      <a:pt x="1170" y="4059"/>
                      <a:pt x="1356" y="3779"/>
                      <a:pt x="1515" y="3486"/>
                    </a:cubicBezTo>
                    <a:cubicBezTo>
                      <a:pt x="1793" y="2973"/>
                      <a:pt x="1991" y="2418"/>
                      <a:pt x="2107" y="1844"/>
                    </a:cubicBezTo>
                    <a:cubicBezTo>
                      <a:pt x="2186" y="1445"/>
                      <a:pt x="2407" y="480"/>
                      <a:pt x="2192" y="100"/>
                    </a:cubicBezTo>
                    <a:cubicBezTo>
                      <a:pt x="2152" y="29"/>
                      <a:pt x="2110" y="0"/>
                      <a:pt x="2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5"/>
              <p:cNvSpPr/>
              <p:nvPr/>
            </p:nvSpPr>
            <p:spPr>
              <a:xfrm>
                <a:off x="6615475" y="2439800"/>
                <a:ext cx="122400" cy="37875"/>
              </a:xfrm>
              <a:custGeom>
                <a:avLst/>
                <a:gdLst/>
                <a:ahLst/>
                <a:cxnLst/>
                <a:rect l="l" t="t" r="r" b="b"/>
                <a:pathLst>
                  <a:path w="4896" h="1515" extrusionOk="0">
                    <a:moveTo>
                      <a:pt x="3854" y="1"/>
                    </a:moveTo>
                    <a:cubicBezTo>
                      <a:pt x="3634" y="1"/>
                      <a:pt x="3414" y="6"/>
                      <a:pt x="3194" y="15"/>
                    </a:cubicBezTo>
                    <a:cubicBezTo>
                      <a:pt x="2540" y="44"/>
                      <a:pt x="1888" y="115"/>
                      <a:pt x="1243" y="231"/>
                    </a:cubicBezTo>
                    <a:cubicBezTo>
                      <a:pt x="968" y="280"/>
                      <a:pt x="691" y="338"/>
                      <a:pt x="441" y="459"/>
                    </a:cubicBezTo>
                    <a:cubicBezTo>
                      <a:pt x="220" y="564"/>
                      <a:pt x="1" y="766"/>
                      <a:pt x="32" y="1009"/>
                    </a:cubicBezTo>
                    <a:cubicBezTo>
                      <a:pt x="65" y="1253"/>
                      <a:pt x="331" y="1390"/>
                      <a:pt x="572" y="1445"/>
                    </a:cubicBezTo>
                    <a:cubicBezTo>
                      <a:pt x="786" y="1495"/>
                      <a:pt x="1006" y="1514"/>
                      <a:pt x="1226" y="1514"/>
                    </a:cubicBezTo>
                    <a:cubicBezTo>
                      <a:pt x="1339" y="1514"/>
                      <a:pt x="1452" y="1509"/>
                      <a:pt x="1564" y="1501"/>
                    </a:cubicBezTo>
                    <a:cubicBezTo>
                      <a:pt x="2148" y="1459"/>
                      <a:pt x="2723" y="1325"/>
                      <a:pt x="3266" y="1113"/>
                    </a:cubicBezTo>
                    <a:cubicBezTo>
                      <a:pt x="3646" y="965"/>
                      <a:pt x="4576" y="629"/>
                      <a:pt x="4781" y="244"/>
                    </a:cubicBezTo>
                    <a:cubicBezTo>
                      <a:pt x="4895" y="30"/>
                      <a:pt x="4684" y="4"/>
                      <a:pt x="4472" y="4"/>
                    </a:cubicBezTo>
                    <a:cubicBezTo>
                      <a:pt x="4405" y="4"/>
                      <a:pt x="4337" y="6"/>
                      <a:pt x="4280" y="6"/>
                    </a:cubicBezTo>
                    <a:cubicBezTo>
                      <a:pt x="4267" y="6"/>
                      <a:pt x="4254" y="6"/>
                      <a:pt x="4242" y="6"/>
                    </a:cubicBezTo>
                    <a:cubicBezTo>
                      <a:pt x="4113" y="3"/>
                      <a:pt x="3983" y="1"/>
                      <a:pt x="3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5"/>
              <p:cNvSpPr/>
              <p:nvPr/>
            </p:nvSpPr>
            <p:spPr>
              <a:xfrm>
                <a:off x="6716875" y="2428425"/>
                <a:ext cx="26200" cy="26200"/>
              </a:xfrm>
              <a:custGeom>
                <a:avLst/>
                <a:gdLst/>
                <a:ahLst/>
                <a:cxnLst/>
                <a:rect l="l" t="t" r="r" b="b"/>
                <a:pathLst>
                  <a:path w="1048" h="1048" extrusionOk="0">
                    <a:moveTo>
                      <a:pt x="525" y="1"/>
                    </a:moveTo>
                    <a:cubicBezTo>
                      <a:pt x="236" y="1"/>
                      <a:pt x="1" y="235"/>
                      <a:pt x="1" y="523"/>
                    </a:cubicBezTo>
                    <a:cubicBezTo>
                      <a:pt x="1" y="813"/>
                      <a:pt x="236" y="1047"/>
                      <a:pt x="525" y="1047"/>
                    </a:cubicBezTo>
                    <a:cubicBezTo>
                      <a:pt x="814" y="1047"/>
                      <a:pt x="1047" y="813"/>
                      <a:pt x="1047" y="523"/>
                    </a:cubicBezTo>
                    <a:cubicBezTo>
                      <a:pt x="1047" y="235"/>
                      <a:pt x="814" y="1"/>
                      <a:pt x="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8" name="Google Shape;1828;p25"/>
            <p:cNvGrpSpPr/>
            <p:nvPr/>
          </p:nvGrpSpPr>
          <p:grpSpPr>
            <a:xfrm>
              <a:off x="521480" y="4277532"/>
              <a:ext cx="312216" cy="294930"/>
              <a:chOff x="6615475" y="2334725"/>
              <a:chExt cx="233450" cy="220525"/>
            </a:xfrm>
          </p:grpSpPr>
          <p:sp>
            <p:nvSpPr>
              <p:cNvPr id="1829" name="Google Shape;1829;p25"/>
              <p:cNvSpPr/>
              <p:nvPr/>
            </p:nvSpPr>
            <p:spPr>
              <a:xfrm>
                <a:off x="6670550" y="2334725"/>
                <a:ext cx="66150" cy="109650"/>
              </a:xfrm>
              <a:custGeom>
                <a:avLst/>
                <a:gdLst/>
                <a:ahLst/>
                <a:cxnLst/>
                <a:rect l="l" t="t" r="r" b="b"/>
                <a:pathLst>
                  <a:path w="2646" h="4386" extrusionOk="0">
                    <a:moveTo>
                      <a:pt x="431" y="0"/>
                    </a:moveTo>
                    <a:cubicBezTo>
                      <a:pt x="382" y="0"/>
                      <a:pt x="332" y="10"/>
                      <a:pt x="284" y="31"/>
                    </a:cubicBezTo>
                    <a:cubicBezTo>
                      <a:pt x="58" y="129"/>
                      <a:pt x="1" y="424"/>
                      <a:pt x="14" y="671"/>
                    </a:cubicBezTo>
                    <a:cubicBezTo>
                      <a:pt x="32" y="1002"/>
                      <a:pt x="121" y="1327"/>
                      <a:pt x="238" y="1639"/>
                    </a:cubicBezTo>
                    <a:cubicBezTo>
                      <a:pt x="440" y="2186"/>
                      <a:pt x="728" y="2702"/>
                      <a:pt x="1084" y="3165"/>
                    </a:cubicBezTo>
                    <a:cubicBezTo>
                      <a:pt x="1334" y="3489"/>
                      <a:pt x="1914" y="4288"/>
                      <a:pt x="2342" y="4378"/>
                    </a:cubicBezTo>
                    <a:cubicBezTo>
                      <a:pt x="2366" y="4383"/>
                      <a:pt x="2387" y="4385"/>
                      <a:pt x="2406" y="4385"/>
                    </a:cubicBezTo>
                    <a:cubicBezTo>
                      <a:pt x="2645" y="4385"/>
                      <a:pt x="2472" y="3996"/>
                      <a:pt x="2419" y="3794"/>
                    </a:cubicBezTo>
                    <a:cubicBezTo>
                      <a:pt x="2331" y="3456"/>
                      <a:pt x="2231" y="3121"/>
                      <a:pt x="2119" y="2790"/>
                    </a:cubicBezTo>
                    <a:cubicBezTo>
                      <a:pt x="1909" y="2170"/>
                      <a:pt x="1658" y="1563"/>
                      <a:pt x="1368" y="976"/>
                    </a:cubicBezTo>
                    <a:cubicBezTo>
                      <a:pt x="1244" y="726"/>
                      <a:pt x="1111" y="476"/>
                      <a:pt x="925" y="269"/>
                    </a:cubicBezTo>
                    <a:cubicBezTo>
                      <a:pt x="798" y="126"/>
                      <a:pt x="613" y="0"/>
                      <a:pt x="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5"/>
              <p:cNvSpPr/>
              <p:nvPr/>
            </p:nvSpPr>
            <p:spPr>
              <a:xfrm>
                <a:off x="6723975" y="2335150"/>
                <a:ext cx="70525" cy="108050"/>
              </a:xfrm>
              <a:custGeom>
                <a:avLst/>
                <a:gdLst/>
                <a:ahLst/>
                <a:cxnLst/>
                <a:rect l="l" t="t" r="r" b="b"/>
                <a:pathLst>
                  <a:path w="2821" h="4322" extrusionOk="0">
                    <a:moveTo>
                      <a:pt x="2395" y="0"/>
                    </a:moveTo>
                    <a:cubicBezTo>
                      <a:pt x="2230" y="0"/>
                      <a:pt x="2054" y="90"/>
                      <a:pt x="1917" y="195"/>
                    </a:cubicBezTo>
                    <a:cubicBezTo>
                      <a:pt x="1653" y="396"/>
                      <a:pt x="1435" y="654"/>
                      <a:pt x="1243" y="925"/>
                    </a:cubicBezTo>
                    <a:lnTo>
                      <a:pt x="1244" y="925"/>
                    </a:lnTo>
                    <a:cubicBezTo>
                      <a:pt x="906" y="1402"/>
                      <a:pt x="643" y="1930"/>
                      <a:pt x="460" y="2485"/>
                    </a:cubicBezTo>
                    <a:cubicBezTo>
                      <a:pt x="334" y="2873"/>
                      <a:pt x="0" y="3805"/>
                      <a:pt x="168" y="4207"/>
                    </a:cubicBezTo>
                    <a:cubicBezTo>
                      <a:pt x="202" y="4290"/>
                      <a:pt x="244" y="4322"/>
                      <a:pt x="290" y="4322"/>
                    </a:cubicBezTo>
                    <a:cubicBezTo>
                      <a:pt x="421" y="4322"/>
                      <a:pt x="584" y="4068"/>
                      <a:pt x="694" y="3942"/>
                    </a:cubicBezTo>
                    <a:cubicBezTo>
                      <a:pt x="924" y="3679"/>
                      <a:pt x="1144" y="3407"/>
                      <a:pt x="1353" y="3129"/>
                    </a:cubicBezTo>
                    <a:cubicBezTo>
                      <a:pt x="1747" y="2605"/>
                      <a:pt x="2107" y="2056"/>
                      <a:pt x="2428" y="1486"/>
                    </a:cubicBezTo>
                    <a:cubicBezTo>
                      <a:pt x="2564" y="1242"/>
                      <a:pt x="2696" y="992"/>
                      <a:pt x="2762" y="721"/>
                    </a:cubicBezTo>
                    <a:cubicBezTo>
                      <a:pt x="2821" y="484"/>
                      <a:pt x="2805" y="186"/>
                      <a:pt x="2598" y="56"/>
                    </a:cubicBezTo>
                    <a:cubicBezTo>
                      <a:pt x="2535" y="17"/>
                      <a:pt x="2466" y="0"/>
                      <a:pt x="2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5"/>
              <p:cNvSpPr/>
              <p:nvPr/>
            </p:nvSpPr>
            <p:spPr>
              <a:xfrm>
                <a:off x="6723050" y="2426000"/>
                <a:ext cx="125875" cy="39100"/>
              </a:xfrm>
              <a:custGeom>
                <a:avLst/>
                <a:gdLst/>
                <a:ahLst/>
                <a:cxnLst/>
                <a:rect l="l" t="t" r="r" b="b"/>
                <a:pathLst>
                  <a:path w="5035" h="1564" extrusionOk="0">
                    <a:moveTo>
                      <a:pt x="2193" y="1"/>
                    </a:moveTo>
                    <a:cubicBezTo>
                      <a:pt x="2117" y="1"/>
                      <a:pt x="2041" y="2"/>
                      <a:pt x="1966" y="5"/>
                    </a:cubicBezTo>
                    <a:cubicBezTo>
                      <a:pt x="1557" y="21"/>
                      <a:pt x="569" y="32"/>
                      <a:pt x="249" y="328"/>
                    </a:cubicBezTo>
                    <a:cubicBezTo>
                      <a:pt x="0" y="559"/>
                      <a:pt x="469" y="650"/>
                      <a:pt x="680" y="730"/>
                    </a:cubicBezTo>
                    <a:cubicBezTo>
                      <a:pt x="1006" y="853"/>
                      <a:pt x="1338" y="966"/>
                      <a:pt x="1672" y="1066"/>
                    </a:cubicBezTo>
                    <a:cubicBezTo>
                      <a:pt x="2299" y="1254"/>
                      <a:pt x="2939" y="1401"/>
                      <a:pt x="3586" y="1504"/>
                    </a:cubicBezTo>
                    <a:cubicBezTo>
                      <a:pt x="3789" y="1536"/>
                      <a:pt x="3994" y="1564"/>
                      <a:pt x="4199" y="1564"/>
                    </a:cubicBezTo>
                    <a:cubicBezTo>
                      <a:pt x="4272" y="1564"/>
                      <a:pt x="4346" y="1560"/>
                      <a:pt x="4419" y="1552"/>
                    </a:cubicBezTo>
                    <a:cubicBezTo>
                      <a:pt x="4662" y="1524"/>
                      <a:pt x="4935" y="1405"/>
                      <a:pt x="4985" y="1167"/>
                    </a:cubicBezTo>
                    <a:cubicBezTo>
                      <a:pt x="5035" y="925"/>
                      <a:pt x="4827" y="708"/>
                      <a:pt x="4619" y="576"/>
                    </a:cubicBezTo>
                    <a:cubicBezTo>
                      <a:pt x="4337" y="399"/>
                      <a:pt x="4021" y="284"/>
                      <a:pt x="3699" y="197"/>
                    </a:cubicBezTo>
                    <a:cubicBezTo>
                      <a:pt x="3208" y="66"/>
                      <a:pt x="2701" y="1"/>
                      <a:pt x="2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5"/>
              <p:cNvSpPr/>
              <p:nvPr/>
            </p:nvSpPr>
            <p:spPr>
              <a:xfrm>
                <a:off x="6725275" y="2436375"/>
                <a:ext cx="77825" cy="103150"/>
              </a:xfrm>
              <a:custGeom>
                <a:avLst/>
                <a:gdLst/>
                <a:ahLst/>
                <a:cxnLst/>
                <a:rect l="l" t="t" r="r" b="b"/>
                <a:pathLst>
                  <a:path w="3113" h="4126" extrusionOk="0">
                    <a:moveTo>
                      <a:pt x="287" y="0"/>
                    </a:moveTo>
                    <a:cubicBezTo>
                      <a:pt x="0" y="0"/>
                      <a:pt x="233" y="388"/>
                      <a:pt x="312" y="591"/>
                    </a:cubicBezTo>
                    <a:cubicBezTo>
                      <a:pt x="439" y="916"/>
                      <a:pt x="579" y="1236"/>
                      <a:pt x="729" y="1552"/>
                    </a:cubicBezTo>
                    <a:cubicBezTo>
                      <a:pt x="1010" y="2143"/>
                      <a:pt x="1332" y="2716"/>
                      <a:pt x="1690" y="3264"/>
                    </a:cubicBezTo>
                    <a:cubicBezTo>
                      <a:pt x="1842" y="3498"/>
                      <a:pt x="2003" y="3730"/>
                      <a:pt x="2212" y="3915"/>
                    </a:cubicBezTo>
                    <a:cubicBezTo>
                      <a:pt x="2344" y="4030"/>
                      <a:pt x="2520" y="4126"/>
                      <a:pt x="2687" y="4126"/>
                    </a:cubicBezTo>
                    <a:cubicBezTo>
                      <a:pt x="2753" y="4126"/>
                      <a:pt x="2817" y="4111"/>
                      <a:pt x="2877" y="4076"/>
                    </a:cubicBezTo>
                    <a:cubicBezTo>
                      <a:pt x="3090" y="3950"/>
                      <a:pt x="3112" y="3652"/>
                      <a:pt x="3070" y="3408"/>
                    </a:cubicBezTo>
                    <a:cubicBezTo>
                      <a:pt x="3013" y="3081"/>
                      <a:pt x="2885" y="2769"/>
                      <a:pt x="2734" y="2473"/>
                    </a:cubicBezTo>
                    <a:cubicBezTo>
                      <a:pt x="2468" y="1953"/>
                      <a:pt x="2121" y="1475"/>
                      <a:pt x="1712" y="1057"/>
                    </a:cubicBezTo>
                    <a:cubicBezTo>
                      <a:pt x="1427" y="765"/>
                      <a:pt x="755" y="40"/>
                      <a:pt x="321" y="2"/>
                    </a:cubicBezTo>
                    <a:cubicBezTo>
                      <a:pt x="309" y="1"/>
                      <a:pt x="298"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5"/>
              <p:cNvSpPr/>
              <p:nvPr/>
            </p:nvSpPr>
            <p:spPr>
              <a:xfrm>
                <a:off x="6677050" y="2441625"/>
                <a:ext cx="60175" cy="113625"/>
              </a:xfrm>
              <a:custGeom>
                <a:avLst/>
                <a:gdLst/>
                <a:ahLst/>
                <a:cxnLst/>
                <a:rect l="l" t="t" r="r" b="b"/>
                <a:pathLst>
                  <a:path w="2407" h="4545" extrusionOk="0">
                    <a:moveTo>
                      <a:pt x="2068" y="0"/>
                    </a:moveTo>
                    <a:cubicBezTo>
                      <a:pt x="1935" y="0"/>
                      <a:pt x="1797" y="285"/>
                      <a:pt x="1700" y="426"/>
                    </a:cubicBezTo>
                    <a:cubicBezTo>
                      <a:pt x="1504" y="715"/>
                      <a:pt x="1318" y="1011"/>
                      <a:pt x="1143" y="1313"/>
                    </a:cubicBezTo>
                    <a:cubicBezTo>
                      <a:pt x="814" y="1878"/>
                      <a:pt x="522" y="2467"/>
                      <a:pt x="271" y="3071"/>
                    </a:cubicBezTo>
                    <a:cubicBezTo>
                      <a:pt x="165" y="3329"/>
                      <a:pt x="64" y="3593"/>
                      <a:pt x="29" y="3870"/>
                    </a:cubicBezTo>
                    <a:cubicBezTo>
                      <a:pt x="0" y="4112"/>
                      <a:pt x="52" y="4406"/>
                      <a:pt x="272" y="4510"/>
                    </a:cubicBezTo>
                    <a:cubicBezTo>
                      <a:pt x="323" y="4534"/>
                      <a:pt x="376" y="4545"/>
                      <a:pt x="430" y="4545"/>
                    </a:cubicBezTo>
                    <a:cubicBezTo>
                      <a:pt x="610" y="4545"/>
                      <a:pt x="795" y="4425"/>
                      <a:pt x="931" y="4292"/>
                    </a:cubicBezTo>
                    <a:cubicBezTo>
                      <a:pt x="1170" y="4059"/>
                      <a:pt x="1356" y="3779"/>
                      <a:pt x="1515" y="3486"/>
                    </a:cubicBezTo>
                    <a:cubicBezTo>
                      <a:pt x="1793" y="2973"/>
                      <a:pt x="1991" y="2418"/>
                      <a:pt x="2107" y="1844"/>
                    </a:cubicBezTo>
                    <a:cubicBezTo>
                      <a:pt x="2186" y="1445"/>
                      <a:pt x="2407" y="480"/>
                      <a:pt x="2192" y="100"/>
                    </a:cubicBezTo>
                    <a:cubicBezTo>
                      <a:pt x="2152" y="29"/>
                      <a:pt x="2110" y="0"/>
                      <a:pt x="2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5"/>
              <p:cNvSpPr/>
              <p:nvPr/>
            </p:nvSpPr>
            <p:spPr>
              <a:xfrm>
                <a:off x="6615475" y="2439800"/>
                <a:ext cx="122400" cy="37875"/>
              </a:xfrm>
              <a:custGeom>
                <a:avLst/>
                <a:gdLst/>
                <a:ahLst/>
                <a:cxnLst/>
                <a:rect l="l" t="t" r="r" b="b"/>
                <a:pathLst>
                  <a:path w="4896" h="1515" extrusionOk="0">
                    <a:moveTo>
                      <a:pt x="3854" y="1"/>
                    </a:moveTo>
                    <a:cubicBezTo>
                      <a:pt x="3634" y="1"/>
                      <a:pt x="3414" y="6"/>
                      <a:pt x="3194" y="15"/>
                    </a:cubicBezTo>
                    <a:cubicBezTo>
                      <a:pt x="2540" y="44"/>
                      <a:pt x="1888" y="115"/>
                      <a:pt x="1243" y="231"/>
                    </a:cubicBezTo>
                    <a:cubicBezTo>
                      <a:pt x="968" y="280"/>
                      <a:pt x="691" y="338"/>
                      <a:pt x="441" y="459"/>
                    </a:cubicBezTo>
                    <a:cubicBezTo>
                      <a:pt x="220" y="564"/>
                      <a:pt x="1" y="766"/>
                      <a:pt x="32" y="1009"/>
                    </a:cubicBezTo>
                    <a:cubicBezTo>
                      <a:pt x="65" y="1253"/>
                      <a:pt x="331" y="1390"/>
                      <a:pt x="572" y="1445"/>
                    </a:cubicBezTo>
                    <a:cubicBezTo>
                      <a:pt x="786" y="1495"/>
                      <a:pt x="1006" y="1514"/>
                      <a:pt x="1226" y="1514"/>
                    </a:cubicBezTo>
                    <a:cubicBezTo>
                      <a:pt x="1339" y="1514"/>
                      <a:pt x="1452" y="1509"/>
                      <a:pt x="1564" y="1501"/>
                    </a:cubicBezTo>
                    <a:cubicBezTo>
                      <a:pt x="2148" y="1459"/>
                      <a:pt x="2723" y="1325"/>
                      <a:pt x="3266" y="1113"/>
                    </a:cubicBezTo>
                    <a:cubicBezTo>
                      <a:pt x="3646" y="965"/>
                      <a:pt x="4576" y="629"/>
                      <a:pt x="4781" y="244"/>
                    </a:cubicBezTo>
                    <a:cubicBezTo>
                      <a:pt x="4895" y="30"/>
                      <a:pt x="4684" y="4"/>
                      <a:pt x="4472" y="4"/>
                    </a:cubicBezTo>
                    <a:cubicBezTo>
                      <a:pt x="4405" y="4"/>
                      <a:pt x="4337" y="6"/>
                      <a:pt x="4280" y="6"/>
                    </a:cubicBezTo>
                    <a:cubicBezTo>
                      <a:pt x="4267" y="6"/>
                      <a:pt x="4254" y="6"/>
                      <a:pt x="4242" y="6"/>
                    </a:cubicBezTo>
                    <a:cubicBezTo>
                      <a:pt x="4113" y="3"/>
                      <a:pt x="3983" y="1"/>
                      <a:pt x="3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5"/>
              <p:cNvSpPr/>
              <p:nvPr/>
            </p:nvSpPr>
            <p:spPr>
              <a:xfrm>
                <a:off x="6716875" y="2428425"/>
                <a:ext cx="26200" cy="26200"/>
              </a:xfrm>
              <a:custGeom>
                <a:avLst/>
                <a:gdLst/>
                <a:ahLst/>
                <a:cxnLst/>
                <a:rect l="l" t="t" r="r" b="b"/>
                <a:pathLst>
                  <a:path w="1048" h="1048" extrusionOk="0">
                    <a:moveTo>
                      <a:pt x="525" y="1"/>
                    </a:moveTo>
                    <a:cubicBezTo>
                      <a:pt x="236" y="1"/>
                      <a:pt x="1" y="235"/>
                      <a:pt x="1" y="523"/>
                    </a:cubicBezTo>
                    <a:cubicBezTo>
                      <a:pt x="1" y="813"/>
                      <a:pt x="236" y="1047"/>
                      <a:pt x="525" y="1047"/>
                    </a:cubicBezTo>
                    <a:cubicBezTo>
                      <a:pt x="814" y="1047"/>
                      <a:pt x="1047" y="813"/>
                      <a:pt x="1047" y="523"/>
                    </a:cubicBezTo>
                    <a:cubicBezTo>
                      <a:pt x="1047" y="235"/>
                      <a:pt x="814" y="1"/>
                      <a:pt x="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6" name="Google Shape;1836;p25"/>
            <p:cNvSpPr/>
            <p:nvPr/>
          </p:nvSpPr>
          <p:spPr>
            <a:xfrm>
              <a:off x="5738799" y="123624"/>
              <a:ext cx="1232853" cy="294919"/>
            </a:xfrm>
            <a:custGeom>
              <a:avLst/>
              <a:gdLst/>
              <a:ahLst/>
              <a:cxnLst/>
              <a:rect l="l" t="t" r="r" b="b"/>
              <a:pathLst>
                <a:path w="20425" h="4886" extrusionOk="0">
                  <a:moveTo>
                    <a:pt x="12664" y="1"/>
                  </a:moveTo>
                  <a:cubicBezTo>
                    <a:pt x="11339" y="1"/>
                    <a:pt x="10009" y="275"/>
                    <a:pt x="8789" y="793"/>
                  </a:cubicBezTo>
                  <a:cubicBezTo>
                    <a:pt x="7237" y="1452"/>
                    <a:pt x="5817" y="2528"/>
                    <a:pt x="5014" y="4009"/>
                  </a:cubicBezTo>
                  <a:cubicBezTo>
                    <a:pt x="4409" y="3635"/>
                    <a:pt x="3695" y="3439"/>
                    <a:pt x="2983" y="3439"/>
                  </a:cubicBezTo>
                  <a:cubicBezTo>
                    <a:pt x="2643" y="3439"/>
                    <a:pt x="2303" y="3484"/>
                    <a:pt x="1975" y="3575"/>
                  </a:cubicBezTo>
                  <a:cubicBezTo>
                    <a:pt x="1200" y="3790"/>
                    <a:pt x="502" y="4258"/>
                    <a:pt x="0" y="4885"/>
                  </a:cubicBezTo>
                  <a:lnTo>
                    <a:pt x="20425" y="4885"/>
                  </a:lnTo>
                  <a:cubicBezTo>
                    <a:pt x="19556" y="2862"/>
                    <a:pt x="17776" y="1262"/>
                    <a:pt x="15698" y="516"/>
                  </a:cubicBezTo>
                  <a:cubicBezTo>
                    <a:pt x="14726" y="167"/>
                    <a:pt x="13696" y="1"/>
                    <a:pt x="12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14287645"/>
      </p:ext>
    </p:extLst>
  </p:cSld>
  <p:clrMapOvr>
    <a:masterClrMapping/>
  </p:clrMapOvr>
  <p:transition spd="slow" advClick="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837"/>
        <p:cNvGrpSpPr/>
        <p:nvPr/>
      </p:nvGrpSpPr>
      <p:grpSpPr>
        <a:xfrm>
          <a:off x="0" y="0"/>
          <a:ext cx="0" cy="0"/>
          <a:chOff x="0" y="0"/>
          <a:chExt cx="0" cy="0"/>
        </a:xfrm>
      </p:grpSpPr>
      <p:grpSp>
        <p:nvGrpSpPr>
          <p:cNvPr id="1838" name="Google Shape;1838;p26"/>
          <p:cNvGrpSpPr/>
          <p:nvPr/>
        </p:nvGrpSpPr>
        <p:grpSpPr>
          <a:xfrm>
            <a:off x="-588350" y="0"/>
            <a:ext cx="9764873" cy="5472982"/>
            <a:chOff x="-588350" y="0"/>
            <a:chExt cx="9764873" cy="5472982"/>
          </a:xfrm>
        </p:grpSpPr>
        <p:sp>
          <p:nvSpPr>
            <p:cNvPr id="1839" name="Google Shape;1839;p26"/>
            <p:cNvSpPr/>
            <p:nvPr/>
          </p:nvSpPr>
          <p:spPr>
            <a:xfrm>
              <a:off x="-59025" y="904127"/>
              <a:ext cx="947042" cy="947137"/>
            </a:xfrm>
            <a:custGeom>
              <a:avLst/>
              <a:gdLst/>
              <a:ahLst/>
              <a:cxnLst/>
              <a:rect l="l" t="t" r="r" b="b"/>
              <a:pathLst>
                <a:path w="9982" h="9983" extrusionOk="0">
                  <a:moveTo>
                    <a:pt x="4991" y="1"/>
                  </a:moveTo>
                  <a:cubicBezTo>
                    <a:pt x="2234" y="1"/>
                    <a:pt x="0" y="2235"/>
                    <a:pt x="0" y="4992"/>
                  </a:cubicBezTo>
                  <a:cubicBezTo>
                    <a:pt x="0" y="7748"/>
                    <a:pt x="2234" y="9982"/>
                    <a:pt x="4991" y="9982"/>
                  </a:cubicBezTo>
                  <a:cubicBezTo>
                    <a:pt x="7748" y="9982"/>
                    <a:pt x="9982" y="7748"/>
                    <a:pt x="9982" y="4992"/>
                  </a:cubicBezTo>
                  <a:cubicBezTo>
                    <a:pt x="9982" y="2235"/>
                    <a:pt x="7748" y="1"/>
                    <a:pt x="49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6"/>
            <p:cNvSpPr/>
            <p:nvPr/>
          </p:nvSpPr>
          <p:spPr>
            <a:xfrm>
              <a:off x="-588350" y="2165258"/>
              <a:ext cx="1530824" cy="276920"/>
            </a:xfrm>
            <a:custGeom>
              <a:avLst/>
              <a:gdLst/>
              <a:ahLst/>
              <a:cxnLst/>
              <a:rect l="l" t="t" r="r" b="b"/>
              <a:pathLst>
                <a:path w="38066" h="6886" extrusionOk="0">
                  <a:moveTo>
                    <a:pt x="14862" y="0"/>
                  </a:moveTo>
                  <a:cubicBezTo>
                    <a:pt x="13563" y="0"/>
                    <a:pt x="12254" y="348"/>
                    <a:pt x="11111" y="975"/>
                  </a:cubicBezTo>
                  <a:cubicBezTo>
                    <a:pt x="9236" y="2005"/>
                    <a:pt x="7796" y="3733"/>
                    <a:pt x="6896" y="5674"/>
                  </a:cubicBezTo>
                  <a:cubicBezTo>
                    <a:pt x="5746" y="4549"/>
                    <a:pt x="4135" y="3931"/>
                    <a:pt x="2529" y="3931"/>
                  </a:cubicBezTo>
                  <a:cubicBezTo>
                    <a:pt x="1908" y="3931"/>
                    <a:pt x="1289" y="4024"/>
                    <a:pt x="697" y="4214"/>
                  </a:cubicBezTo>
                  <a:cubicBezTo>
                    <a:pt x="459" y="4292"/>
                    <a:pt x="226" y="4385"/>
                    <a:pt x="0" y="4492"/>
                  </a:cubicBezTo>
                  <a:lnTo>
                    <a:pt x="0" y="6885"/>
                  </a:lnTo>
                  <a:lnTo>
                    <a:pt x="38066" y="6885"/>
                  </a:lnTo>
                  <a:cubicBezTo>
                    <a:pt x="36910" y="4747"/>
                    <a:pt x="34867" y="3090"/>
                    <a:pt x="32519" y="2449"/>
                  </a:cubicBezTo>
                  <a:cubicBezTo>
                    <a:pt x="31769" y="2245"/>
                    <a:pt x="30994" y="2145"/>
                    <a:pt x="30218" y="2145"/>
                  </a:cubicBezTo>
                  <a:cubicBezTo>
                    <a:pt x="28158" y="2145"/>
                    <a:pt x="26095" y="2846"/>
                    <a:pt x="24496" y="4148"/>
                  </a:cubicBezTo>
                  <a:cubicBezTo>
                    <a:pt x="23844" y="4679"/>
                    <a:pt x="23262" y="5310"/>
                    <a:pt x="22869" y="6054"/>
                  </a:cubicBezTo>
                  <a:cubicBezTo>
                    <a:pt x="21412" y="3805"/>
                    <a:pt x="19800" y="1424"/>
                    <a:pt x="17306" y="449"/>
                  </a:cubicBezTo>
                  <a:cubicBezTo>
                    <a:pt x="16526" y="144"/>
                    <a:pt x="15697" y="0"/>
                    <a:pt x="148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6"/>
            <p:cNvSpPr/>
            <p:nvPr/>
          </p:nvSpPr>
          <p:spPr>
            <a:xfrm>
              <a:off x="0" y="0"/>
              <a:ext cx="2543517" cy="1310758"/>
            </a:xfrm>
            <a:custGeom>
              <a:avLst/>
              <a:gdLst/>
              <a:ahLst/>
              <a:cxnLst/>
              <a:rect l="l" t="t" r="r" b="b"/>
              <a:pathLst>
                <a:path w="29544" h="15225" extrusionOk="0">
                  <a:moveTo>
                    <a:pt x="0" y="0"/>
                  </a:moveTo>
                  <a:lnTo>
                    <a:pt x="0" y="15224"/>
                  </a:lnTo>
                  <a:cubicBezTo>
                    <a:pt x="2277" y="14714"/>
                    <a:pt x="4460" y="13542"/>
                    <a:pt x="5472" y="11485"/>
                  </a:cubicBezTo>
                  <a:cubicBezTo>
                    <a:pt x="6537" y="12714"/>
                    <a:pt x="8168" y="13386"/>
                    <a:pt x="9789" y="13386"/>
                  </a:cubicBezTo>
                  <a:cubicBezTo>
                    <a:pt x="10635" y="13386"/>
                    <a:pt x="11478" y="13203"/>
                    <a:pt x="12235" y="12821"/>
                  </a:cubicBezTo>
                  <a:cubicBezTo>
                    <a:pt x="14445" y="11707"/>
                    <a:pt x="15723" y="9002"/>
                    <a:pt x="15181" y="6588"/>
                  </a:cubicBezTo>
                  <a:lnTo>
                    <a:pt x="15181" y="6588"/>
                  </a:lnTo>
                  <a:cubicBezTo>
                    <a:pt x="16233" y="7090"/>
                    <a:pt x="17406" y="7385"/>
                    <a:pt x="18567" y="7385"/>
                  </a:cubicBezTo>
                  <a:cubicBezTo>
                    <a:pt x="19302" y="7385"/>
                    <a:pt x="20033" y="7267"/>
                    <a:pt x="20724" y="7007"/>
                  </a:cubicBezTo>
                  <a:cubicBezTo>
                    <a:pt x="22507" y="6337"/>
                    <a:pt x="23937" y="4625"/>
                    <a:pt x="23978" y="2720"/>
                  </a:cubicBezTo>
                  <a:cubicBezTo>
                    <a:pt x="24396" y="2848"/>
                    <a:pt x="24832" y="2909"/>
                    <a:pt x="25269" y="2909"/>
                  </a:cubicBezTo>
                  <a:cubicBezTo>
                    <a:pt x="25792" y="2909"/>
                    <a:pt x="26315" y="2821"/>
                    <a:pt x="26810" y="2650"/>
                  </a:cubicBezTo>
                  <a:cubicBezTo>
                    <a:pt x="26811" y="2649"/>
                    <a:pt x="26812" y="2649"/>
                    <a:pt x="26812" y="2649"/>
                  </a:cubicBezTo>
                  <a:cubicBezTo>
                    <a:pt x="26998" y="2584"/>
                    <a:pt x="27181" y="2508"/>
                    <a:pt x="27358" y="2420"/>
                  </a:cubicBezTo>
                  <a:cubicBezTo>
                    <a:pt x="27384" y="2407"/>
                    <a:pt x="27411" y="2394"/>
                    <a:pt x="27437" y="2382"/>
                  </a:cubicBezTo>
                  <a:cubicBezTo>
                    <a:pt x="27467" y="2364"/>
                    <a:pt x="27499" y="2347"/>
                    <a:pt x="27531" y="2330"/>
                  </a:cubicBezTo>
                  <a:cubicBezTo>
                    <a:pt x="27810" y="2177"/>
                    <a:pt x="28071" y="1994"/>
                    <a:pt x="28310" y="1784"/>
                  </a:cubicBezTo>
                  <a:cubicBezTo>
                    <a:pt x="28860" y="1303"/>
                    <a:pt x="29279" y="682"/>
                    <a:pt x="29543" y="1"/>
                  </a:cubicBezTo>
                  <a:lnTo>
                    <a:pt x="295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6"/>
            <p:cNvSpPr/>
            <p:nvPr/>
          </p:nvSpPr>
          <p:spPr>
            <a:xfrm>
              <a:off x="6344366" y="0"/>
              <a:ext cx="2799595" cy="1149245"/>
            </a:xfrm>
            <a:custGeom>
              <a:avLst/>
              <a:gdLst/>
              <a:ahLst/>
              <a:cxnLst/>
              <a:rect l="l" t="t" r="r" b="b"/>
              <a:pathLst>
                <a:path w="40499" h="16625" extrusionOk="0">
                  <a:moveTo>
                    <a:pt x="1" y="1"/>
                  </a:moveTo>
                  <a:cubicBezTo>
                    <a:pt x="331" y="337"/>
                    <a:pt x="693" y="642"/>
                    <a:pt x="1079" y="910"/>
                  </a:cubicBezTo>
                  <a:cubicBezTo>
                    <a:pt x="1628" y="1290"/>
                    <a:pt x="2219" y="1598"/>
                    <a:pt x="2839" y="1836"/>
                  </a:cubicBezTo>
                  <a:cubicBezTo>
                    <a:pt x="3137" y="1953"/>
                    <a:pt x="3444" y="2053"/>
                    <a:pt x="3755" y="2136"/>
                  </a:cubicBezTo>
                  <a:lnTo>
                    <a:pt x="3904" y="2175"/>
                  </a:lnTo>
                  <a:cubicBezTo>
                    <a:pt x="4281" y="2269"/>
                    <a:pt x="4665" y="2341"/>
                    <a:pt x="5050" y="2388"/>
                  </a:cubicBezTo>
                  <a:cubicBezTo>
                    <a:pt x="5094" y="2395"/>
                    <a:pt x="5139" y="2401"/>
                    <a:pt x="5184" y="2404"/>
                  </a:cubicBezTo>
                  <a:cubicBezTo>
                    <a:pt x="5559" y="2447"/>
                    <a:pt x="5936" y="2468"/>
                    <a:pt x="6314" y="2468"/>
                  </a:cubicBezTo>
                  <a:cubicBezTo>
                    <a:pt x="6618" y="2468"/>
                    <a:pt x="6922" y="2455"/>
                    <a:pt x="7224" y="2428"/>
                  </a:cubicBezTo>
                  <a:cubicBezTo>
                    <a:pt x="7337" y="2418"/>
                    <a:pt x="7452" y="2407"/>
                    <a:pt x="7565" y="2407"/>
                  </a:cubicBezTo>
                  <a:cubicBezTo>
                    <a:pt x="7690" y="2407"/>
                    <a:pt x="7813" y="2420"/>
                    <a:pt x="7927" y="2463"/>
                  </a:cubicBezTo>
                  <a:cubicBezTo>
                    <a:pt x="7949" y="2471"/>
                    <a:pt x="7970" y="2480"/>
                    <a:pt x="7992" y="2490"/>
                  </a:cubicBezTo>
                  <a:cubicBezTo>
                    <a:pt x="8015" y="2501"/>
                    <a:pt x="8036" y="2514"/>
                    <a:pt x="8057" y="2526"/>
                  </a:cubicBezTo>
                  <a:cubicBezTo>
                    <a:pt x="8077" y="2539"/>
                    <a:pt x="8095" y="2553"/>
                    <a:pt x="8114" y="2566"/>
                  </a:cubicBezTo>
                  <a:cubicBezTo>
                    <a:pt x="8352" y="2750"/>
                    <a:pt x="8469" y="3073"/>
                    <a:pt x="8571" y="3366"/>
                  </a:cubicBezTo>
                  <a:cubicBezTo>
                    <a:pt x="9417" y="5828"/>
                    <a:pt x="10683" y="8186"/>
                    <a:pt x="12541" y="10006"/>
                  </a:cubicBezTo>
                  <a:cubicBezTo>
                    <a:pt x="14401" y="11826"/>
                    <a:pt x="16896" y="13073"/>
                    <a:pt x="19499" y="13116"/>
                  </a:cubicBezTo>
                  <a:cubicBezTo>
                    <a:pt x="19547" y="13117"/>
                    <a:pt x="19596" y="13117"/>
                    <a:pt x="19644" y="13117"/>
                  </a:cubicBezTo>
                  <a:cubicBezTo>
                    <a:pt x="20846" y="13117"/>
                    <a:pt x="22020" y="12870"/>
                    <a:pt x="23150" y="12462"/>
                  </a:cubicBezTo>
                  <a:cubicBezTo>
                    <a:pt x="23964" y="12169"/>
                    <a:pt x="24754" y="11791"/>
                    <a:pt x="25516" y="11363"/>
                  </a:cubicBezTo>
                  <a:cubicBezTo>
                    <a:pt x="25565" y="11334"/>
                    <a:pt x="25615" y="11307"/>
                    <a:pt x="25663" y="11278"/>
                  </a:cubicBezTo>
                  <a:cubicBezTo>
                    <a:pt x="26214" y="10964"/>
                    <a:pt x="26750" y="10623"/>
                    <a:pt x="27269" y="10268"/>
                  </a:cubicBezTo>
                  <a:cubicBezTo>
                    <a:pt x="27342" y="10447"/>
                    <a:pt x="27421" y="10621"/>
                    <a:pt x="27511" y="10791"/>
                  </a:cubicBezTo>
                  <a:cubicBezTo>
                    <a:pt x="27529" y="10830"/>
                    <a:pt x="27550" y="10869"/>
                    <a:pt x="27571" y="10907"/>
                  </a:cubicBezTo>
                  <a:cubicBezTo>
                    <a:pt x="27972" y="11648"/>
                    <a:pt x="28515" y="12298"/>
                    <a:pt x="29145" y="12867"/>
                  </a:cubicBezTo>
                  <a:cubicBezTo>
                    <a:pt x="30142" y="13770"/>
                    <a:pt x="31357" y="14475"/>
                    <a:pt x="32583" y="15035"/>
                  </a:cubicBezTo>
                  <a:cubicBezTo>
                    <a:pt x="34641" y="15974"/>
                    <a:pt x="36900" y="16625"/>
                    <a:pt x="39140" y="16625"/>
                  </a:cubicBezTo>
                  <a:cubicBezTo>
                    <a:pt x="39594" y="16625"/>
                    <a:pt x="40048" y="16598"/>
                    <a:pt x="40498" y="16542"/>
                  </a:cubicBezTo>
                  <a:lnTo>
                    <a:pt x="404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6"/>
            <p:cNvSpPr/>
            <p:nvPr/>
          </p:nvSpPr>
          <p:spPr>
            <a:xfrm>
              <a:off x="7770083" y="2106517"/>
              <a:ext cx="1406439" cy="271210"/>
            </a:xfrm>
            <a:custGeom>
              <a:avLst/>
              <a:gdLst/>
              <a:ahLst/>
              <a:cxnLst/>
              <a:rect l="l" t="t" r="r" b="b"/>
              <a:pathLst>
                <a:path w="34973" h="6744" extrusionOk="0">
                  <a:moveTo>
                    <a:pt x="15532" y="1"/>
                  </a:moveTo>
                  <a:cubicBezTo>
                    <a:pt x="12024" y="1"/>
                    <a:pt x="8586" y="2203"/>
                    <a:pt x="7164" y="5419"/>
                  </a:cubicBezTo>
                  <a:cubicBezTo>
                    <a:pt x="6327" y="4614"/>
                    <a:pt x="5162" y="4180"/>
                    <a:pt x="4002" y="4180"/>
                  </a:cubicBezTo>
                  <a:cubicBezTo>
                    <a:pt x="3408" y="4180"/>
                    <a:pt x="2816" y="4294"/>
                    <a:pt x="2270" y="4529"/>
                  </a:cubicBezTo>
                  <a:cubicBezTo>
                    <a:pt x="1276" y="4956"/>
                    <a:pt x="470" y="5770"/>
                    <a:pt x="1" y="6744"/>
                  </a:cubicBezTo>
                  <a:lnTo>
                    <a:pt x="34972" y="6744"/>
                  </a:lnTo>
                  <a:lnTo>
                    <a:pt x="34972" y="4685"/>
                  </a:lnTo>
                  <a:cubicBezTo>
                    <a:pt x="33852" y="4295"/>
                    <a:pt x="32659" y="4103"/>
                    <a:pt x="31472" y="4043"/>
                  </a:cubicBezTo>
                  <a:cubicBezTo>
                    <a:pt x="31238" y="4031"/>
                    <a:pt x="31003" y="4025"/>
                    <a:pt x="30766" y="4025"/>
                  </a:cubicBezTo>
                  <a:cubicBezTo>
                    <a:pt x="28340" y="4025"/>
                    <a:pt x="25831" y="4674"/>
                    <a:pt x="24182" y="6424"/>
                  </a:cubicBezTo>
                  <a:cubicBezTo>
                    <a:pt x="23101" y="2905"/>
                    <a:pt x="19696" y="231"/>
                    <a:pt x="16022" y="15"/>
                  </a:cubicBezTo>
                  <a:cubicBezTo>
                    <a:pt x="15858" y="5"/>
                    <a:pt x="15695" y="1"/>
                    <a:pt x="15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6"/>
            <p:cNvSpPr/>
            <p:nvPr/>
          </p:nvSpPr>
          <p:spPr>
            <a:xfrm>
              <a:off x="232725" y="233025"/>
              <a:ext cx="8695500" cy="4692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6"/>
            <p:cNvSpPr/>
            <p:nvPr/>
          </p:nvSpPr>
          <p:spPr>
            <a:xfrm>
              <a:off x="50" y="3420926"/>
              <a:ext cx="9143944" cy="1722574"/>
            </a:xfrm>
            <a:custGeom>
              <a:avLst/>
              <a:gdLst/>
              <a:ahLst/>
              <a:cxnLst/>
              <a:rect l="l" t="t" r="r" b="b"/>
              <a:pathLst>
                <a:path w="91756" h="31099" extrusionOk="0">
                  <a:moveTo>
                    <a:pt x="91755" y="1"/>
                  </a:moveTo>
                  <a:cubicBezTo>
                    <a:pt x="90380" y="264"/>
                    <a:pt x="89068" y="840"/>
                    <a:pt x="87981" y="1729"/>
                  </a:cubicBezTo>
                  <a:cubicBezTo>
                    <a:pt x="87047" y="875"/>
                    <a:pt x="85779" y="411"/>
                    <a:pt x="84515" y="411"/>
                  </a:cubicBezTo>
                  <a:cubicBezTo>
                    <a:pt x="83998" y="411"/>
                    <a:pt x="83481" y="489"/>
                    <a:pt x="82988" y="650"/>
                  </a:cubicBezTo>
                  <a:cubicBezTo>
                    <a:pt x="81293" y="1203"/>
                    <a:pt x="79947" y="2716"/>
                    <a:pt x="79595" y="4464"/>
                  </a:cubicBezTo>
                  <a:cubicBezTo>
                    <a:pt x="78679" y="3375"/>
                    <a:pt x="77256" y="2748"/>
                    <a:pt x="75838" y="2748"/>
                  </a:cubicBezTo>
                  <a:cubicBezTo>
                    <a:pt x="75451" y="2748"/>
                    <a:pt x="75065" y="2795"/>
                    <a:pt x="74689" y="2891"/>
                  </a:cubicBezTo>
                  <a:cubicBezTo>
                    <a:pt x="72935" y="3340"/>
                    <a:pt x="71501" y="4855"/>
                    <a:pt x="71147" y="6631"/>
                  </a:cubicBezTo>
                  <a:cubicBezTo>
                    <a:pt x="70222" y="6155"/>
                    <a:pt x="69183" y="5920"/>
                    <a:pt x="68143" y="5920"/>
                  </a:cubicBezTo>
                  <a:cubicBezTo>
                    <a:pt x="66845" y="5920"/>
                    <a:pt x="65545" y="6286"/>
                    <a:pt x="64464" y="7005"/>
                  </a:cubicBezTo>
                  <a:cubicBezTo>
                    <a:pt x="62516" y="8304"/>
                    <a:pt x="61354" y="10697"/>
                    <a:pt x="61541" y="13030"/>
                  </a:cubicBezTo>
                  <a:cubicBezTo>
                    <a:pt x="60777" y="12465"/>
                    <a:pt x="59852" y="12206"/>
                    <a:pt x="58916" y="12206"/>
                  </a:cubicBezTo>
                  <a:cubicBezTo>
                    <a:pt x="56922" y="12206"/>
                    <a:pt x="54876" y="13382"/>
                    <a:pt x="54208" y="15291"/>
                  </a:cubicBezTo>
                  <a:cubicBezTo>
                    <a:pt x="53119" y="14460"/>
                    <a:pt x="51768" y="14068"/>
                    <a:pt x="50407" y="14068"/>
                  </a:cubicBezTo>
                  <a:cubicBezTo>
                    <a:pt x="48163" y="14068"/>
                    <a:pt x="45891" y="15133"/>
                    <a:pt x="44707" y="17056"/>
                  </a:cubicBezTo>
                  <a:cubicBezTo>
                    <a:pt x="43223" y="15628"/>
                    <a:pt x="41165" y="14829"/>
                    <a:pt x="39108" y="14829"/>
                  </a:cubicBezTo>
                  <a:cubicBezTo>
                    <a:pt x="38618" y="14829"/>
                    <a:pt x="38128" y="14874"/>
                    <a:pt x="37646" y="14967"/>
                  </a:cubicBezTo>
                  <a:cubicBezTo>
                    <a:pt x="35143" y="15453"/>
                    <a:pt x="32920" y="17212"/>
                    <a:pt x="31875" y="19539"/>
                  </a:cubicBezTo>
                  <a:cubicBezTo>
                    <a:pt x="30976" y="18266"/>
                    <a:pt x="29421" y="17613"/>
                    <a:pt x="27872" y="17613"/>
                  </a:cubicBezTo>
                  <a:cubicBezTo>
                    <a:pt x="26496" y="17613"/>
                    <a:pt x="25125" y="18128"/>
                    <a:pt x="24224" y="19180"/>
                  </a:cubicBezTo>
                  <a:cubicBezTo>
                    <a:pt x="24170" y="17394"/>
                    <a:pt x="23045" y="15683"/>
                    <a:pt x="21429" y="14924"/>
                  </a:cubicBezTo>
                  <a:cubicBezTo>
                    <a:pt x="20794" y="14627"/>
                    <a:pt x="20095" y="14482"/>
                    <a:pt x="19395" y="14482"/>
                  </a:cubicBezTo>
                  <a:cubicBezTo>
                    <a:pt x="18312" y="14482"/>
                    <a:pt x="17225" y="14830"/>
                    <a:pt x="16371" y="15499"/>
                  </a:cubicBezTo>
                  <a:cubicBezTo>
                    <a:pt x="16237" y="13539"/>
                    <a:pt x="14856" y="11722"/>
                    <a:pt x="13003" y="11069"/>
                  </a:cubicBezTo>
                  <a:cubicBezTo>
                    <a:pt x="12481" y="10885"/>
                    <a:pt x="11929" y="10796"/>
                    <a:pt x="11377" y="10796"/>
                  </a:cubicBezTo>
                  <a:cubicBezTo>
                    <a:pt x="9972" y="10796"/>
                    <a:pt x="8559" y="11370"/>
                    <a:pt x="7602" y="12404"/>
                  </a:cubicBezTo>
                  <a:cubicBezTo>
                    <a:pt x="6199" y="11332"/>
                    <a:pt x="4437" y="10798"/>
                    <a:pt x="2675" y="10798"/>
                  </a:cubicBezTo>
                  <a:cubicBezTo>
                    <a:pt x="1768" y="10798"/>
                    <a:pt x="860" y="10939"/>
                    <a:pt x="1" y="11223"/>
                  </a:cubicBezTo>
                  <a:lnTo>
                    <a:pt x="1" y="31098"/>
                  </a:lnTo>
                  <a:lnTo>
                    <a:pt x="91755" y="31098"/>
                  </a:lnTo>
                  <a:lnTo>
                    <a:pt x="91755" y="1"/>
                  </a:lnTo>
                  <a:close/>
                </a:path>
              </a:pathLst>
            </a:custGeom>
            <a:solidFill>
              <a:srgbClr val="B6DFA0">
                <a:alpha val="50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6"/>
            <p:cNvSpPr/>
            <p:nvPr/>
          </p:nvSpPr>
          <p:spPr>
            <a:xfrm flipH="1">
              <a:off x="6" y="4427775"/>
              <a:ext cx="9144044" cy="715669"/>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6"/>
            <p:cNvSpPr/>
            <p:nvPr/>
          </p:nvSpPr>
          <p:spPr>
            <a:xfrm>
              <a:off x="0" y="4427775"/>
              <a:ext cx="9144044" cy="715669"/>
            </a:xfrm>
            <a:custGeom>
              <a:avLst/>
              <a:gdLst/>
              <a:ahLst/>
              <a:cxnLst/>
              <a:rect l="l" t="t" r="r" b="b"/>
              <a:pathLst>
                <a:path w="91757" h="35181" extrusionOk="0">
                  <a:moveTo>
                    <a:pt x="91756" y="1"/>
                  </a:moveTo>
                  <a:cubicBezTo>
                    <a:pt x="81350" y="2798"/>
                    <a:pt x="70825" y="5155"/>
                    <a:pt x="60221" y="7066"/>
                  </a:cubicBezTo>
                  <a:cubicBezTo>
                    <a:pt x="49989" y="8910"/>
                    <a:pt x="39684" y="10339"/>
                    <a:pt x="29336" y="11347"/>
                  </a:cubicBezTo>
                  <a:cubicBezTo>
                    <a:pt x="19584" y="12300"/>
                    <a:pt x="9797" y="12878"/>
                    <a:pt x="1" y="13080"/>
                  </a:cubicBezTo>
                  <a:lnTo>
                    <a:pt x="1" y="35181"/>
                  </a:lnTo>
                  <a:lnTo>
                    <a:pt x="91756" y="35181"/>
                  </a:lnTo>
                  <a:lnTo>
                    <a:pt x="91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6"/>
            <p:cNvSpPr/>
            <p:nvPr/>
          </p:nvSpPr>
          <p:spPr>
            <a:xfrm>
              <a:off x="0" y="4002017"/>
              <a:ext cx="3584678" cy="1141463"/>
            </a:xfrm>
            <a:custGeom>
              <a:avLst/>
              <a:gdLst/>
              <a:ahLst/>
              <a:cxnLst/>
              <a:rect l="l" t="t" r="r" b="b"/>
              <a:pathLst>
                <a:path w="44580" h="19128" extrusionOk="0">
                  <a:moveTo>
                    <a:pt x="2451" y="1"/>
                  </a:moveTo>
                  <a:cubicBezTo>
                    <a:pt x="2213" y="1"/>
                    <a:pt x="1975" y="11"/>
                    <a:pt x="1739" y="33"/>
                  </a:cubicBezTo>
                  <a:cubicBezTo>
                    <a:pt x="1141" y="89"/>
                    <a:pt x="555" y="214"/>
                    <a:pt x="1" y="416"/>
                  </a:cubicBezTo>
                  <a:lnTo>
                    <a:pt x="1" y="19128"/>
                  </a:lnTo>
                  <a:lnTo>
                    <a:pt x="44579" y="19128"/>
                  </a:lnTo>
                  <a:cubicBezTo>
                    <a:pt x="43161" y="17423"/>
                    <a:pt x="41216" y="16155"/>
                    <a:pt x="39071" y="15590"/>
                  </a:cubicBezTo>
                  <a:cubicBezTo>
                    <a:pt x="38203" y="15361"/>
                    <a:pt x="37306" y="15249"/>
                    <a:pt x="36409" y="15249"/>
                  </a:cubicBezTo>
                  <a:cubicBezTo>
                    <a:pt x="35512" y="15249"/>
                    <a:pt x="34614" y="15361"/>
                    <a:pt x="33744" y="15580"/>
                  </a:cubicBezTo>
                  <a:cubicBezTo>
                    <a:pt x="32458" y="15902"/>
                    <a:pt x="31232" y="16458"/>
                    <a:pt x="30154" y="17228"/>
                  </a:cubicBezTo>
                  <a:cubicBezTo>
                    <a:pt x="30041" y="16737"/>
                    <a:pt x="29891" y="16256"/>
                    <a:pt x="29711" y="15788"/>
                  </a:cubicBezTo>
                  <a:cubicBezTo>
                    <a:pt x="29461" y="15137"/>
                    <a:pt x="29146" y="14514"/>
                    <a:pt x="28777" y="13922"/>
                  </a:cubicBezTo>
                  <a:cubicBezTo>
                    <a:pt x="28737" y="13854"/>
                    <a:pt x="28695" y="13789"/>
                    <a:pt x="28652" y="13723"/>
                  </a:cubicBezTo>
                  <a:cubicBezTo>
                    <a:pt x="27991" y="12709"/>
                    <a:pt x="27171" y="11800"/>
                    <a:pt x="26232" y="11039"/>
                  </a:cubicBezTo>
                  <a:cubicBezTo>
                    <a:pt x="25870" y="10745"/>
                    <a:pt x="25490" y="10475"/>
                    <a:pt x="25095" y="10228"/>
                  </a:cubicBezTo>
                  <a:cubicBezTo>
                    <a:pt x="24376" y="9779"/>
                    <a:pt x="23605" y="9414"/>
                    <a:pt x="22798" y="9145"/>
                  </a:cubicBezTo>
                  <a:cubicBezTo>
                    <a:pt x="21837" y="8825"/>
                    <a:pt x="20832" y="8648"/>
                    <a:pt x="19823" y="8607"/>
                  </a:cubicBezTo>
                  <a:cubicBezTo>
                    <a:pt x="19789" y="8606"/>
                    <a:pt x="19756" y="8605"/>
                    <a:pt x="19724" y="8605"/>
                  </a:cubicBezTo>
                  <a:cubicBezTo>
                    <a:pt x="19613" y="8600"/>
                    <a:pt x="19504" y="8598"/>
                    <a:pt x="19393" y="8598"/>
                  </a:cubicBezTo>
                  <a:cubicBezTo>
                    <a:pt x="19355" y="8598"/>
                    <a:pt x="19317" y="8598"/>
                    <a:pt x="19278" y="8599"/>
                  </a:cubicBezTo>
                  <a:lnTo>
                    <a:pt x="19277" y="8599"/>
                  </a:lnTo>
                  <a:cubicBezTo>
                    <a:pt x="18457" y="8605"/>
                    <a:pt x="17639" y="8699"/>
                    <a:pt x="16837" y="8877"/>
                  </a:cubicBezTo>
                  <a:cubicBezTo>
                    <a:pt x="15089" y="9266"/>
                    <a:pt x="13433" y="10059"/>
                    <a:pt x="12064" y="11218"/>
                  </a:cubicBezTo>
                  <a:cubicBezTo>
                    <a:pt x="11918" y="9982"/>
                    <a:pt x="11663" y="8734"/>
                    <a:pt x="11278" y="7539"/>
                  </a:cubicBezTo>
                  <a:cubicBezTo>
                    <a:pt x="10974" y="6596"/>
                    <a:pt x="10588" y="5687"/>
                    <a:pt x="10107" y="4839"/>
                  </a:cubicBezTo>
                  <a:cubicBezTo>
                    <a:pt x="9728" y="4166"/>
                    <a:pt x="9287" y="3533"/>
                    <a:pt x="8780" y="2955"/>
                  </a:cubicBezTo>
                  <a:cubicBezTo>
                    <a:pt x="8515" y="2650"/>
                    <a:pt x="8229" y="2361"/>
                    <a:pt x="7926" y="2090"/>
                  </a:cubicBezTo>
                  <a:cubicBezTo>
                    <a:pt x="7764" y="1946"/>
                    <a:pt x="7599" y="1808"/>
                    <a:pt x="7428" y="1674"/>
                  </a:cubicBezTo>
                  <a:cubicBezTo>
                    <a:pt x="6977" y="1325"/>
                    <a:pt x="6483" y="1027"/>
                    <a:pt x="5961" y="784"/>
                  </a:cubicBezTo>
                  <a:cubicBezTo>
                    <a:pt x="5669" y="647"/>
                    <a:pt x="5366" y="528"/>
                    <a:pt x="5058" y="425"/>
                  </a:cubicBezTo>
                  <a:cubicBezTo>
                    <a:pt x="4825" y="347"/>
                    <a:pt x="4588" y="281"/>
                    <a:pt x="4348" y="225"/>
                  </a:cubicBezTo>
                  <a:cubicBezTo>
                    <a:pt x="3723" y="77"/>
                    <a:pt x="3084" y="1"/>
                    <a:pt x="2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9" name="Google Shape;1849;p26"/>
            <p:cNvGrpSpPr/>
            <p:nvPr/>
          </p:nvGrpSpPr>
          <p:grpSpPr>
            <a:xfrm>
              <a:off x="623176" y="4582290"/>
              <a:ext cx="307957" cy="890693"/>
              <a:chOff x="3807950" y="2009475"/>
              <a:chExt cx="199325" cy="576500"/>
            </a:xfrm>
          </p:grpSpPr>
          <p:sp>
            <p:nvSpPr>
              <p:cNvPr id="1850" name="Google Shape;1850;p26"/>
              <p:cNvSpPr/>
              <p:nvPr/>
            </p:nvSpPr>
            <p:spPr>
              <a:xfrm>
                <a:off x="3820850" y="2009475"/>
                <a:ext cx="186425" cy="122875"/>
              </a:xfrm>
              <a:custGeom>
                <a:avLst/>
                <a:gdLst/>
                <a:ahLst/>
                <a:cxnLst/>
                <a:rect l="l" t="t" r="r" b="b"/>
                <a:pathLst>
                  <a:path w="7457" h="4915" extrusionOk="0">
                    <a:moveTo>
                      <a:pt x="2852" y="1"/>
                    </a:moveTo>
                    <a:cubicBezTo>
                      <a:pt x="2845" y="1"/>
                      <a:pt x="2837" y="1"/>
                      <a:pt x="2829" y="3"/>
                    </a:cubicBezTo>
                    <a:cubicBezTo>
                      <a:pt x="2423" y="84"/>
                      <a:pt x="2789" y="3292"/>
                      <a:pt x="2789" y="3292"/>
                    </a:cubicBezTo>
                    <a:cubicBezTo>
                      <a:pt x="2789" y="3292"/>
                      <a:pt x="1094" y="692"/>
                      <a:pt x="462" y="692"/>
                    </a:cubicBezTo>
                    <a:cubicBezTo>
                      <a:pt x="452" y="692"/>
                      <a:pt x="443" y="693"/>
                      <a:pt x="434" y="694"/>
                    </a:cubicBezTo>
                    <a:cubicBezTo>
                      <a:pt x="1" y="751"/>
                      <a:pt x="1455" y="2777"/>
                      <a:pt x="2332" y="3944"/>
                    </a:cubicBezTo>
                    <a:cubicBezTo>
                      <a:pt x="2691" y="4420"/>
                      <a:pt x="2952" y="4753"/>
                      <a:pt x="2952" y="4753"/>
                    </a:cubicBezTo>
                    <a:lnTo>
                      <a:pt x="4228" y="4803"/>
                    </a:lnTo>
                    <a:lnTo>
                      <a:pt x="7132" y="4915"/>
                    </a:lnTo>
                    <a:cubicBezTo>
                      <a:pt x="7081" y="4301"/>
                      <a:pt x="6111" y="4187"/>
                      <a:pt x="5401" y="4187"/>
                    </a:cubicBezTo>
                    <a:cubicBezTo>
                      <a:pt x="4984" y="4187"/>
                      <a:pt x="4656" y="4226"/>
                      <a:pt x="4656" y="4226"/>
                    </a:cubicBezTo>
                    <a:cubicBezTo>
                      <a:pt x="4656" y="4226"/>
                      <a:pt x="7456" y="2804"/>
                      <a:pt x="7011" y="2196"/>
                    </a:cubicBezTo>
                    <a:cubicBezTo>
                      <a:pt x="6952" y="2116"/>
                      <a:pt x="6863" y="2082"/>
                      <a:pt x="6752" y="2082"/>
                    </a:cubicBezTo>
                    <a:cubicBezTo>
                      <a:pt x="6021" y="2082"/>
                      <a:pt x="4344" y="3568"/>
                      <a:pt x="4292" y="3615"/>
                    </a:cubicBezTo>
                    <a:cubicBezTo>
                      <a:pt x="4335" y="3533"/>
                      <a:pt x="5948" y="488"/>
                      <a:pt x="5386" y="207"/>
                    </a:cubicBezTo>
                    <a:cubicBezTo>
                      <a:pt x="5364" y="195"/>
                      <a:pt x="5341" y="190"/>
                      <a:pt x="5317" y="190"/>
                    </a:cubicBezTo>
                    <a:cubicBezTo>
                      <a:pt x="4725" y="190"/>
                      <a:pt x="3600" y="3414"/>
                      <a:pt x="3600" y="3414"/>
                    </a:cubicBezTo>
                    <a:cubicBezTo>
                      <a:pt x="3639" y="2019"/>
                      <a:pt x="3251" y="1"/>
                      <a:pt x="2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6"/>
              <p:cNvSpPr/>
              <p:nvPr/>
            </p:nvSpPr>
            <p:spPr>
              <a:xfrm>
                <a:off x="3879150" y="2107775"/>
                <a:ext cx="47400" cy="21775"/>
              </a:xfrm>
              <a:custGeom>
                <a:avLst/>
                <a:gdLst/>
                <a:ahLst/>
                <a:cxnLst/>
                <a:rect l="l" t="t" r="r" b="b"/>
                <a:pathLst>
                  <a:path w="1896" h="871" extrusionOk="0">
                    <a:moveTo>
                      <a:pt x="330" y="0"/>
                    </a:moveTo>
                    <a:cubicBezTo>
                      <a:pt x="208" y="0"/>
                      <a:pt x="95" y="5"/>
                      <a:pt x="0" y="12"/>
                    </a:cubicBezTo>
                    <a:cubicBezTo>
                      <a:pt x="359" y="488"/>
                      <a:pt x="620" y="821"/>
                      <a:pt x="620" y="821"/>
                    </a:cubicBezTo>
                    <a:lnTo>
                      <a:pt x="1896" y="871"/>
                    </a:lnTo>
                    <a:cubicBezTo>
                      <a:pt x="1706" y="613"/>
                      <a:pt x="1374" y="219"/>
                      <a:pt x="1055" y="100"/>
                    </a:cubicBezTo>
                    <a:cubicBezTo>
                      <a:pt x="845" y="22"/>
                      <a:pt x="572" y="0"/>
                      <a:pt x="3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6"/>
              <p:cNvSpPr/>
              <p:nvPr/>
            </p:nvSpPr>
            <p:spPr>
              <a:xfrm>
                <a:off x="3807950" y="2118150"/>
                <a:ext cx="90900" cy="467825"/>
              </a:xfrm>
              <a:custGeom>
                <a:avLst/>
                <a:gdLst/>
                <a:ahLst/>
                <a:cxnLst/>
                <a:rect l="l" t="t" r="r" b="b"/>
                <a:pathLst>
                  <a:path w="3636" h="18713" fill="none" extrusionOk="0">
                    <a:moveTo>
                      <a:pt x="3636" y="1"/>
                    </a:moveTo>
                    <a:cubicBezTo>
                      <a:pt x="3312" y="1795"/>
                      <a:pt x="2714" y="3525"/>
                      <a:pt x="2218" y="5279"/>
                    </a:cubicBezTo>
                    <a:cubicBezTo>
                      <a:pt x="978" y="9652"/>
                      <a:pt x="361" y="14181"/>
                      <a:pt x="0" y="18712"/>
                    </a:cubicBezTo>
                  </a:path>
                </a:pathLst>
              </a:custGeom>
              <a:solidFill>
                <a:schemeClr val="dk1"/>
              </a:solidFill>
              <a:ln w="3825" cap="flat" cmpd="sng">
                <a:solidFill>
                  <a:schemeClr val="dk1"/>
                </a:solidFill>
                <a:prstDash val="solid"/>
                <a:miter lim="12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3" name="Google Shape;1853;p26"/>
            <p:cNvGrpSpPr/>
            <p:nvPr/>
          </p:nvGrpSpPr>
          <p:grpSpPr>
            <a:xfrm>
              <a:off x="-6" y="4307773"/>
              <a:ext cx="623176" cy="835729"/>
              <a:chOff x="4079450" y="2661600"/>
              <a:chExt cx="403350" cy="540925"/>
            </a:xfrm>
          </p:grpSpPr>
          <p:sp>
            <p:nvSpPr>
              <p:cNvPr id="1854" name="Google Shape;1854;p26"/>
              <p:cNvSpPr/>
              <p:nvPr/>
            </p:nvSpPr>
            <p:spPr>
              <a:xfrm>
                <a:off x="4118825" y="2661600"/>
                <a:ext cx="363975" cy="252425"/>
              </a:xfrm>
              <a:custGeom>
                <a:avLst/>
                <a:gdLst/>
                <a:ahLst/>
                <a:cxnLst/>
                <a:rect l="l" t="t" r="r" b="b"/>
                <a:pathLst>
                  <a:path w="14559" h="10097" extrusionOk="0">
                    <a:moveTo>
                      <a:pt x="7296" y="0"/>
                    </a:moveTo>
                    <a:cubicBezTo>
                      <a:pt x="6339" y="0"/>
                      <a:pt x="5387" y="460"/>
                      <a:pt x="4806" y="1222"/>
                    </a:cubicBezTo>
                    <a:cubicBezTo>
                      <a:pt x="4316" y="483"/>
                      <a:pt x="3410" y="83"/>
                      <a:pt x="2522" y="83"/>
                    </a:cubicBezTo>
                    <a:cubicBezTo>
                      <a:pt x="2501" y="83"/>
                      <a:pt x="2480" y="83"/>
                      <a:pt x="2458" y="83"/>
                    </a:cubicBezTo>
                    <a:cubicBezTo>
                      <a:pt x="1575" y="102"/>
                      <a:pt x="752" y="447"/>
                      <a:pt x="54" y="989"/>
                    </a:cubicBezTo>
                    <a:cubicBezTo>
                      <a:pt x="35" y="1001"/>
                      <a:pt x="18" y="1016"/>
                      <a:pt x="1" y="1029"/>
                    </a:cubicBezTo>
                    <a:cubicBezTo>
                      <a:pt x="98" y="2325"/>
                      <a:pt x="283" y="3624"/>
                      <a:pt x="704" y="4853"/>
                    </a:cubicBezTo>
                    <a:cubicBezTo>
                      <a:pt x="1126" y="6082"/>
                      <a:pt x="1793" y="7245"/>
                      <a:pt x="2750" y="8123"/>
                    </a:cubicBezTo>
                    <a:cubicBezTo>
                      <a:pt x="4305" y="9549"/>
                      <a:pt x="6482" y="10096"/>
                      <a:pt x="8604" y="10096"/>
                    </a:cubicBezTo>
                    <a:cubicBezTo>
                      <a:pt x="8795" y="10096"/>
                      <a:pt x="8986" y="10092"/>
                      <a:pt x="9175" y="10083"/>
                    </a:cubicBezTo>
                    <a:cubicBezTo>
                      <a:pt x="10147" y="10039"/>
                      <a:pt x="11125" y="9893"/>
                      <a:pt x="12025" y="9524"/>
                    </a:cubicBezTo>
                    <a:cubicBezTo>
                      <a:pt x="12926" y="9156"/>
                      <a:pt x="13748" y="8548"/>
                      <a:pt x="14261" y="7720"/>
                    </a:cubicBezTo>
                    <a:cubicBezTo>
                      <a:pt x="14479" y="7367"/>
                      <a:pt x="14559" y="6911"/>
                      <a:pt x="14531" y="6439"/>
                    </a:cubicBezTo>
                    <a:cubicBezTo>
                      <a:pt x="14483" y="5634"/>
                      <a:pt x="14122" y="4781"/>
                      <a:pt x="13599" y="4303"/>
                    </a:cubicBezTo>
                    <a:cubicBezTo>
                      <a:pt x="13046" y="3798"/>
                      <a:pt x="12294" y="3527"/>
                      <a:pt x="11546" y="3527"/>
                    </a:cubicBezTo>
                    <a:cubicBezTo>
                      <a:pt x="11172" y="3527"/>
                      <a:pt x="10798" y="3595"/>
                      <a:pt x="10451" y="3735"/>
                    </a:cubicBezTo>
                    <a:cubicBezTo>
                      <a:pt x="10462" y="3071"/>
                      <a:pt x="10379" y="2393"/>
                      <a:pt x="10098" y="1791"/>
                    </a:cubicBezTo>
                    <a:cubicBezTo>
                      <a:pt x="9646" y="827"/>
                      <a:pt x="8669" y="130"/>
                      <a:pt x="7611" y="17"/>
                    </a:cubicBezTo>
                    <a:cubicBezTo>
                      <a:pt x="7506" y="6"/>
                      <a:pt x="7401" y="0"/>
                      <a:pt x="7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6"/>
              <p:cNvSpPr/>
              <p:nvPr/>
            </p:nvSpPr>
            <p:spPr>
              <a:xfrm>
                <a:off x="4165225" y="2865875"/>
                <a:ext cx="101525" cy="336650"/>
              </a:xfrm>
              <a:custGeom>
                <a:avLst/>
                <a:gdLst/>
                <a:ahLst/>
                <a:cxnLst/>
                <a:rect l="l" t="t" r="r" b="b"/>
                <a:pathLst>
                  <a:path w="4061" h="13466" extrusionOk="0">
                    <a:moveTo>
                      <a:pt x="3809" y="1"/>
                    </a:moveTo>
                    <a:lnTo>
                      <a:pt x="3410" y="1408"/>
                    </a:lnTo>
                    <a:lnTo>
                      <a:pt x="1313" y="8823"/>
                    </a:lnTo>
                    <a:lnTo>
                      <a:pt x="648" y="11172"/>
                    </a:lnTo>
                    <a:lnTo>
                      <a:pt x="648" y="11173"/>
                    </a:lnTo>
                    <a:lnTo>
                      <a:pt x="0" y="13465"/>
                    </a:lnTo>
                    <a:lnTo>
                      <a:pt x="271" y="13465"/>
                    </a:lnTo>
                    <a:lnTo>
                      <a:pt x="358" y="13155"/>
                    </a:lnTo>
                    <a:lnTo>
                      <a:pt x="551" y="12473"/>
                    </a:lnTo>
                    <a:lnTo>
                      <a:pt x="3659" y="1489"/>
                    </a:lnTo>
                    <a:lnTo>
                      <a:pt x="4060" y="73"/>
                    </a:lnTo>
                    <a:lnTo>
                      <a:pt x="38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6"/>
              <p:cNvSpPr/>
              <p:nvPr/>
            </p:nvSpPr>
            <p:spPr>
              <a:xfrm>
                <a:off x="4118825" y="2661600"/>
                <a:ext cx="363975" cy="252425"/>
              </a:xfrm>
              <a:custGeom>
                <a:avLst/>
                <a:gdLst/>
                <a:ahLst/>
                <a:cxnLst/>
                <a:rect l="l" t="t" r="r" b="b"/>
                <a:pathLst>
                  <a:path w="14559" h="10097" extrusionOk="0">
                    <a:moveTo>
                      <a:pt x="7296" y="0"/>
                    </a:moveTo>
                    <a:cubicBezTo>
                      <a:pt x="6339" y="0"/>
                      <a:pt x="5387" y="460"/>
                      <a:pt x="4806" y="1222"/>
                    </a:cubicBezTo>
                    <a:cubicBezTo>
                      <a:pt x="4316" y="483"/>
                      <a:pt x="3410" y="83"/>
                      <a:pt x="2522" y="83"/>
                    </a:cubicBezTo>
                    <a:cubicBezTo>
                      <a:pt x="2501" y="83"/>
                      <a:pt x="2480" y="83"/>
                      <a:pt x="2458" y="83"/>
                    </a:cubicBezTo>
                    <a:cubicBezTo>
                      <a:pt x="1575" y="102"/>
                      <a:pt x="752" y="447"/>
                      <a:pt x="54" y="989"/>
                    </a:cubicBezTo>
                    <a:cubicBezTo>
                      <a:pt x="35" y="1001"/>
                      <a:pt x="18" y="1016"/>
                      <a:pt x="1" y="1029"/>
                    </a:cubicBezTo>
                    <a:cubicBezTo>
                      <a:pt x="98" y="2325"/>
                      <a:pt x="283" y="3624"/>
                      <a:pt x="704" y="4853"/>
                    </a:cubicBezTo>
                    <a:cubicBezTo>
                      <a:pt x="1126" y="6082"/>
                      <a:pt x="1793" y="7245"/>
                      <a:pt x="2750" y="8123"/>
                    </a:cubicBezTo>
                    <a:cubicBezTo>
                      <a:pt x="4305" y="9549"/>
                      <a:pt x="6482" y="10096"/>
                      <a:pt x="8604" y="10096"/>
                    </a:cubicBezTo>
                    <a:cubicBezTo>
                      <a:pt x="8795" y="10096"/>
                      <a:pt x="8986" y="10092"/>
                      <a:pt x="9175" y="10083"/>
                    </a:cubicBezTo>
                    <a:cubicBezTo>
                      <a:pt x="10147" y="10039"/>
                      <a:pt x="11125" y="9893"/>
                      <a:pt x="12025" y="9524"/>
                    </a:cubicBezTo>
                    <a:cubicBezTo>
                      <a:pt x="12926" y="9156"/>
                      <a:pt x="13748" y="8548"/>
                      <a:pt x="14261" y="7720"/>
                    </a:cubicBezTo>
                    <a:cubicBezTo>
                      <a:pt x="14479" y="7367"/>
                      <a:pt x="14559" y="6911"/>
                      <a:pt x="14531" y="6439"/>
                    </a:cubicBezTo>
                    <a:cubicBezTo>
                      <a:pt x="14483" y="5634"/>
                      <a:pt x="14122" y="4781"/>
                      <a:pt x="13599" y="4303"/>
                    </a:cubicBezTo>
                    <a:cubicBezTo>
                      <a:pt x="13046" y="3798"/>
                      <a:pt x="12294" y="3527"/>
                      <a:pt x="11546" y="3527"/>
                    </a:cubicBezTo>
                    <a:cubicBezTo>
                      <a:pt x="11172" y="3527"/>
                      <a:pt x="10798" y="3595"/>
                      <a:pt x="10451" y="3735"/>
                    </a:cubicBezTo>
                    <a:cubicBezTo>
                      <a:pt x="10462" y="3071"/>
                      <a:pt x="10379" y="2393"/>
                      <a:pt x="10098" y="1791"/>
                    </a:cubicBezTo>
                    <a:cubicBezTo>
                      <a:pt x="9646" y="827"/>
                      <a:pt x="8669" y="130"/>
                      <a:pt x="7611" y="17"/>
                    </a:cubicBezTo>
                    <a:cubicBezTo>
                      <a:pt x="7506" y="6"/>
                      <a:pt x="7401" y="0"/>
                      <a:pt x="7296" y="0"/>
                    </a:cubicBezTo>
                    <a:close/>
                  </a:path>
                </a:pathLst>
              </a:custGeom>
              <a:solidFill>
                <a:srgbClr val="00585B">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6"/>
              <p:cNvSpPr/>
              <p:nvPr/>
            </p:nvSpPr>
            <p:spPr>
              <a:xfrm>
                <a:off x="4213825" y="2738225"/>
                <a:ext cx="156575" cy="108325"/>
              </a:xfrm>
              <a:custGeom>
                <a:avLst/>
                <a:gdLst/>
                <a:ahLst/>
                <a:cxnLst/>
                <a:rect l="l" t="t" r="r" b="b"/>
                <a:pathLst>
                  <a:path w="6263" h="4333" extrusionOk="0">
                    <a:moveTo>
                      <a:pt x="1910" y="0"/>
                    </a:moveTo>
                    <a:cubicBezTo>
                      <a:pt x="1368" y="0"/>
                      <a:pt x="828" y="108"/>
                      <a:pt x="334" y="331"/>
                    </a:cubicBezTo>
                    <a:lnTo>
                      <a:pt x="7" y="673"/>
                    </a:lnTo>
                    <a:cubicBezTo>
                      <a:pt x="1" y="1913"/>
                      <a:pt x="743" y="3100"/>
                      <a:pt x="1804" y="3737"/>
                    </a:cubicBezTo>
                    <a:cubicBezTo>
                      <a:pt x="2476" y="4141"/>
                      <a:pt x="3258" y="4333"/>
                      <a:pt x="4044" y="4333"/>
                    </a:cubicBezTo>
                    <a:cubicBezTo>
                      <a:pt x="4500" y="4333"/>
                      <a:pt x="4957" y="4268"/>
                      <a:pt x="5395" y="4142"/>
                    </a:cubicBezTo>
                    <a:cubicBezTo>
                      <a:pt x="5683" y="4060"/>
                      <a:pt x="5927" y="3898"/>
                      <a:pt x="6154" y="3703"/>
                    </a:cubicBezTo>
                    <a:cubicBezTo>
                      <a:pt x="6262" y="2817"/>
                      <a:pt x="5747" y="1964"/>
                      <a:pt x="5100" y="1350"/>
                    </a:cubicBezTo>
                    <a:cubicBezTo>
                      <a:pt x="4476" y="756"/>
                      <a:pt x="3704" y="308"/>
                      <a:pt x="2865" y="112"/>
                    </a:cubicBezTo>
                    <a:cubicBezTo>
                      <a:pt x="2552" y="38"/>
                      <a:pt x="2231"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6"/>
              <p:cNvSpPr/>
              <p:nvPr/>
            </p:nvSpPr>
            <p:spPr>
              <a:xfrm>
                <a:off x="4118825" y="2684975"/>
                <a:ext cx="363975" cy="229050"/>
              </a:xfrm>
              <a:custGeom>
                <a:avLst/>
                <a:gdLst/>
                <a:ahLst/>
                <a:cxnLst/>
                <a:rect l="l" t="t" r="r" b="b"/>
                <a:pathLst>
                  <a:path w="14559" h="9162" extrusionOk="0">
                    <a:moveTo>
                      <a:pt x="492" y="1"/>
                    </a:moveTo>
                    <a:cubicBezTo>
                      <a:pt x="344" y="1"/>
                      <a:pt x="197" y="18"/>
                      <a:pt x="54" y="54"/>
                    </a:cubicBezTo>
                    <a:cubicBezTo>
                      <a:pt x="35" y="66"/>
                      <a:pt x="18" y="81"/>
                      <a:pt x="1" y="94"/>
                    </a:cubicBezTo>
                    <a:cubicBezTo>
                      <a:pt x="98" y="1390"/>
                      <a:pt x="283" y="2689"/>
                      <a:pt x="704" y="3918"/>
                    </a:cubicBezTo>
                    <a:cubicBezTo>
                      <a:pt x="1126" y="5147"/>
                      <a:pt x="1793" y="6310"/>
                      <a:pt x="2750" y="7188"/>
                    </a:cubicBezTo>
                    <a:cubicBezTo>
                      <a:pt x="4305" y="8614"/>
                      <a:pt x="6482" y="9161"/>
                      <a:pt x="8604" y="9161"/>
                    </a:cubicBezTo>
                    <a:cubicBezTo>
                      <a:pt x="8795" y="9161"/>
                      <a:pt x="8986" y="9157"/>
                      <a:pt x="9175" y="9148"/>
                    </a:cubicBezTo>
                    <a:cubicBezTo>
                      <a:pt x="10147" y="9104"/>
                      <a:pt x="11125" y="8958"/>
                      <a:pt x="12025" y="8589"/>
                    </a:cubicBezTo>
                    <a:cubicBezTo>
                      <a:pt x="12926" y="8221"/>
                      <a:pt x="13748" y="7613"/>
                      <a:pt x="14261" y="6785"/>
                    </a:cubicBezTo>
                    <a:cubicBezTo>
                      <a:pt x="14479" y="6432"/>
                      <a:pt x="14559" y="5976"/>
                      <a:pt x="14531" y="5504"/>
                    </a:cubicBezTo>
                    <a:cubicBezTo>
                      <a:pt x="14442" y="5498"/>
                      <a:pt x="14354" y="5495"/>
                      <a:pt x="14265" y="5495"/>
                    </a:cubicBezTo>
                    <a:cubicBezTo>
                      <a:pt x="13073" y="5495"/>
                      <a:pt x="11882" y="6013"/>
                      <a:pt x="11087" y="6905"/>
                    </a:cubicBezTo>
                    <a:cubicBezTo>
                      <a:pt x="10783" y="6262"/>
                      <a:pt x="10528" y="5574"/>
                      <a:pt x="10033" y="5062"/>
                    </a:cubicBezTo>
                    <a:cubicBezTo>
                      <a:pt x="9562" y="4579"/>
                      <a:pt x="8887" y="4333"/>
                      <a:pt x="8214" y="4333"/>
                    </a:cubicBezTo>
                    <a:cubicBezTo>
                      <a:pt x="7612" y="4333"/>
                      <a:pt x="7012" y="4529"/>
                      <a:pt x="6559" y="4927"/>
                    </a:cubicBezTo>
                    <a:cubicBezTo>
                      <a:pt x="6533" y="3979"/>
                      <a:pt x="6240" y="2984"/>
                      <a:pt x="5519" y="2368"/>
                    </a:cubicBezTo>
                    <a:cubicBezTo>
                      <a:pt x="5147" y="2050"/>
                      <a:pt x="4645" y="1874"/>
                      <a:pt x="4158" y="1874"/>
                    </a:cubicBezTo>
                    <a:cubicBezTo>
                      <a:pt x="3700" y="1874"/>
                      <a:pt x="3255" y="2030"/>
                      <a:pt x="2944" y="2369"/>
                    </a:cubicBezTo>
                    <a:cubicBezTo>
                      <a:pt x="2791" y="1681"/>
                      <a:pt x="2466" y="1012"/>
                      <a:pt x="1928" y="552"/>
                    </a:cubicBezTo>
                    <a:cubicBezTo>
                      <a:pt x="1532" y="212"/>
                      <a:pt x="1010" y="1"/>
                      <a:pt x="4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6"/>
              <p:cNvSpPr/>
              <p:nvPr/>
            </p:nvSpPr>
            <p:spPr>
              <a:xfrm>
                <a:off x="4079450" y="2830625"/>
                <a:ext cx="122400" cy="337950"/>
              </a:xfrm>
              <a:custGeom>
                <a:avLst/>
                <a:gdLst/>
                <a:ahLst/>
                <a:cxnLst/>
                <a:rect l="l" t="t" r="r" b="b"/>
                <a:pathLst>
                  <a:path w="4896" h="13518" extrusionOk="0">
                    <a:moveTo>
                      <a:pt x="260" y="1"/>
                    </a:moveTo>
                    <a:cubicBezTo>
                      <a:pt x="170" y="117"/>
                      <a:pt x="81" y="238"/>
                      <a:pt x="0" y="363"/>
                    </a:cubicBezTo>
                    <a:lnTo>
                      <a:pt x="0" y="6958"/>
                    </a:lnTo>
                    <a:cubicBezTo>
                      <a:pt x="540" y="7887"/>
                      <a:pt x="1254" y="8733"/>
                      <a:pt x="2018" y="9488"/>
                    </a:cubicBezTo>
                    <a:cubicBezTo>
                      <a:pt x="2581" y="10046"/>
                      <a:pt x="3186" y="10580"/>
                      <a:pt x="3606" y="11251"/>
                    </a:cubicBezTo>
                    <a:cubicBezTo>
                      <a:pt x="3857" y="11651"/>
                      <a:pt x="4036" y="12115"/>
                      <a:pt x="4079" y="12583"/>
                    </a:cubicBezTo>
                    <a:cubicBezTo>
                      <a:pt x="4110" y="12900"/>
                      <a:pt x="4076" y="13219"/>
                      <a:pt x="3961" y="13517"/>
                    </a:cubicBezTo>
                    <a:cubicBezTo>
                      <a:pt x="4366" y="12527"/>
                      <a:pt x="4630" y="11393"/>
                      <a:pt x="4744" y="10233"/>
                    </a:cubicBezTo>
                    <a:cubicBezTo>
                      <a:pt x="4896" y="8706"/>
                      <a:pt x="4787" y="7136"/>
                      <a:pt x="4399" y="5782"/>
                    </a:cubicBezTo>
                    <a:cubicBezTo>
                      <a:pt x="3714" y="3401"/>
                      <a:pt x="2270" y="1450"/>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6"/>
              <p:cNvSpPr/>
              <p:nvPr/>
            </p:nvSpPr>
            <p:spPr>
              <a:xfrm>
                <a:off x="4168375" y="3041250"/>
                <a:ext cx="308250" cy="156100"/>
              </a:xfrm>
              <a:custGeom>
                <a:avLst/>
                <a:gdLst/>
                <a:ahLst/>
                <a:cxnLst/>
                <a:rect l="l" t="t" r="r" b="b"/>
                <a:pathLst>
                  <a:path w="12330" h="6244" extrusionOk="0">
                    <a:moveTo>
                      <a:pt x="9730" y="0"/>
                    </a:moveTo>
                    <a:cubicBezTo>
                      <a:pt x="9052" y="0"/>
                      <a:pt x="8375" y="43"/>
                      <a:pt x="7706" y="160"/>
                    </a:cubicBezTo>
                    <a:cubicBezTo>
                      <a:pt x="4360" y="741"/>
                      <a:pt x="1500" y="3195"/>
                      <a:pt x="0" y="6243"/>
                    </a:cubicBezTo>
                    <a:cubicBezTo>
                      <a:pt x="1602" y="5474"/>
                      <a:pt x="3394" y="5714"/>
                      <a:pt x="5168" y="5622"/>
                    </a:cubicBezTo>
                    <a:cubicBezTo>
                      <a:pt x="6402" y="5558"/>
                      <a:pt x="7624" y="5308"/>
                      <a:pt x="8783" y="4882"/>
                    </a:cubicBezTo>
                    <a:cubicBezTo>
                      <a:pt x="9550" y="4601"/>
                      <a:pt x="10312" y="4227"/>
                      <a:pt x="10841" y="3605"/>
                    </a:cubicBezTo>
                    <a:cubicBezTo>
                      <a:pt x="11165" y="3225"/>
                      <a:pt x="11387" y="2770"/>
                      <a:pt x="11585" y="2312"/>
                    </a:cubicBezTo>
                    <a:cubicBezTo>
                      <a:pt x="11902" y="1581"/>
                      <a:pt x="12117" y="912"/>
                      <a:pt x="12329" y="145"/>
                    </a:cubicBezTo>
                    <a:cubicBezTo>
                      <a:pt x="11466" y="70"/>
                      <a:pt x="10596" y="0"/>
                      <a:pt x="9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1" name="Google Shape;1861;p26"/>
            <p:cNvGrpSpPr/>
            <p:nvPr/>
          </p:nvGrpSpPr>
          <p:grpSpPr>
            <a:xfrm>
              <a:off x="964868" y="4653423"/>
              <a:ext cx="358942" cy="686675"/>
              <a:chOff x="4011100" y="1948275"/>
              <a:chExt cx="232325" cy="444450"/>
            </a:xfrm>
          </p:grpSpPr>
          <p:sp>
            <p:nvSpPr>
              <p:cNvPr id="1862" name="Google Shape;1862;p26"/>
              <p:cNvSpPr/>
              <p:nvPr/>
            </p:nvSpPr>
            <p:spPr>
              <a:xfrm>
                <a:off x="4011100" y="1970575"/>
                <a:ext cx="150250" cy="422150"/>
              </a:xfrm>
              <a:custGeom>
                <a:avLst/>
                <a:gdLst/>
                <a:ahLst/>
                <a:cxnLst/>
                <a:rect l="l" t="t" r="r" b="b"/>
                <a:pathLst>
                  <a:path w="6010" h="16886" fill="none" extrusionOk="0">
                    <a:moveTo>
                      <a:pt x="6009" y="1"/>
                    </a:moveTo>
                    <a:cubicBezTo>
                      <a:pt x="3239" y="5315"/>
                      <a:pt x="1210" y="11015"/>
                      <a:pt x="1" y="16885"/>
                    </a:cubicBezTo>
                  </a:path>
                </a:pathLst>
              </a:custGeom>
              <a:solidFill>
                <a:schemeClr val="dk1"/>
              </a:solidFill>
              <a:ln w="3825" cap="flat" cmpd="sng">
                <a:solidFill>
                  <a:schemeClr val="dk1"/>
                </a:solidFill>
                <a:prstDash val="solid"/>
                <a:miter lim="122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6"/>
              <p:cNvSpPr/>
              <p:nvPr/>
            </p:nvSpPr>
            <p:spPr>
              <a:xfrm>
                <a:off x="4011775" y="1966775"/>
                <a:ext cx="231650" cy="139100"/>
              </a:xfrm>
              <a:custGeom>
                <a:avLst/>
                <a:gdLst/>
                <a:ahLst/>
                <a:cxnLst/>
                <a:rect l="l" t="t" r="r" b="b"/>
                <a:pathLst>
                  <a:path w="9266" h="5564" extrusionOk="0">
                    <a:moveTo>
                      <a:pt x="4197" y="1"/>
                    </a:moveTo>
                    <a:cubicBezTo>
                      <a:pt x="4197" y="1"/>
                      <a:pt x="1" y="47"/>
                      <a:pt x="77" y="1009"/>
                    </a:cubicBezTo>
                    <a:cubicBezTo>
                      <a:pt x="101" y="1314"/>
                      <a:pt x="438" y="1418"/>
                      <a:pt x="887" y="1418"/>
                    </a:cubicBezTo>
                    <a:cubicBezTo>
                      <a:pt x="1856" y="1418"/>
                      <a:pt x="3348" y="933"/>
                      <a:pt x="3348" y="933"/>
                    </a:cubicBezTo>
                    <a:lnTo>
                      <a:pt x="3348" y="933"/>
                    </a:lnTo>
                    <a:cubicBezTo>
                      <a:pt x="3348" y="933"/>
                      <a:pt x="1125" y="2762"/>
                      <a:pt x="1385" y="3387"/>
                    </a:cubicBezTo>
                    <a:cubicBezTo>
                      <a:pt x="1412" y="3452"/>
                      <a:pt x="1470" y="3481"/>
                      <a:pt x="1552" y="3481"/>
                    </a:cubicBezTo>
                    <a:cubicBezTo>
                      <a:pt x="2253" y="3481"/>
                      <a:pt x="4718" y="1342"/>
                      <a:pt x="4718" y="1342"/>
                    </a:cubicBezTo>
                    <a:lnTo>
                      <a:pt x="4718" y="1342"/>
                    </a:lnTo>
                    <a:cubicBezTo>
                      <a:pt x="4718" y="1342"/>
                      <a:pt x="2890" y="4191"/>
                      <a:pt x="3673" y="4661"/>
                    </a:cubicBezTo>
                    <a:cubicBezTo>
                      <a:pt x="3721" y="4689"/>
                      <a:pt x="3771" y="4703"/>
                      <a:pt x="3823" y="4703"/>
                    </a:cubicBezTo>
                    <a:cubicBezTo>
                      <a:pt x="4623" y="4703"/>
                      <a:pt x="5884" y="1509"/>
                      <a:pt x="5884" y="1508"/>
                    </a:cubicBezTo>
                    <a:lnTo>
                      <a:pt x="5884" y="1508"/>
                    </a:lnTo>
                    <a:cubicBezTo>
                      <a:pt x="5884" y="1509"/>
                      <a:pt x="5488" y="5564"/>
                      <a:pt x="6182" y="5564"/>
                    </a:cubicBezTo>
                    <a:cubicBezTo>
                      <a:pt x="6185" y="5564"/>
                      <a:pt x="6189" y="5564"/>
                      <a:pt x="6192" y="5564"/>
                    </a:cubicBezTo>
                    <a:cubicBezTo>
                      <a:pt x="6900" y="5524"/>
                      <a:pt x="6723" y="1659"/>
                      <a:pt x="6723" y="1658"/>
                    </a:cubicBezTo>
                    <a:lnTo>
                      <a:pt x="6723" y="1658"/>
                    </a:lnTo>
                    <a:cubicBezTo>
                      <a:pt x="6723" y="1659"/>
                      <a:pt x="7386" y="4315"/>
                      <a:pt x="8243" y="4315"/>
                    </a:cubicBezTo>
                    <a:cubicBezTo>
                      <a:pt x="8280" y="4315"/>
                      <a:pt x="8317" y="4310"/>
                      <a:pt x="8355" y="4300"/>
                    </a:cubicBezTo>
                    <a:cubicBezTo>
                      <a:pt x="9266" y="4050"/>
                      <a:pt x="7244" y="1051"/>
                      <a:pt x="7244" y="1051"/>
                    </a:cubicBezTo>
                    <a:lnTo>
                      <a:pt x="41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6"/>
              <p:cNvSpPr/>
              <p:nvPr/>
            </p:nvSpPr>
            <p:spPr>
              <a:xfrm>
                <a:off x="4116675" y="1948275"/>
                <a:ext cx="79825" cy="50100"/>
              </a:xfrm>
              <a:custGeom>
                <a:avLst/>
                <a:gdLst/>
                <a:ahLst/>
                <a:cxnLst/>
                <a:rect l="l" t="t" r="r" b="b"/>
                <a:pathLst>
                  <a:path w="3193" h="2004" extrusionOk="0">
                    <a:moveTo>
                      <a:pt x="1553" y="1"/>
                    </a:moveTo>
                    <a:cubicBezTo>
                      <a:pt x="1390" y="1"/>
                      <a:pt x="1226" y="24"/>
                      <a:pt x="1068" y="68"/>
                    </a:cubicBezTo>
                    <a:cubicBezTo>
                      <a:pt x="659" y="183"/>
                      <a:pt x="295" y="433"/>
                      <a:pt x="1" y="741"/>
                    </a:cubicBezTo>
                    <a:cubicBezTo>
                      <a:pt x="719" y="1628"/>
                      <a:pt x="1941" y="2001"/>
                      <a:pt x="3081" y="2003"/>
                    </a:cubicBezTo>
                    <a:cubicBezTo>
                      <a:pt x="3192" y="1312"/>
                      <a:pt x="2917" y="531"/>
                      <a:pt x="2306" y="188"/>
                    </a:cubicBezTo>
                    <a:cubicBezTo>
                      <a:pt x="2077" y="61"/>
                      <a:pt x="1816" y="1"/>
                      <a:pt x="1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5" name="Google Shape;1865;p26"/>
            <p:cNvSpPr/>
            <p:nvPr/>
          </p:nvSpPr>
          <p:spPr>
            <a:xfrm>
              <a:off x="5859225" y="4106300"/>
              <a:ext cx="3284815" cy="1037175"/>
            </a:xfrm>
            <a:custGeom>
              <a:avLst/>
              <a:gdLst/>
              <a:ahLst/>
              <a:cxnLst/>
              <a:rect l="l" t="t" r="r" b="b"/>
              <a:pathLst>
                <a:path w="43437" h="23128" extrusionOk="0">
                  <a:moveTo>
                    <a:pt x="43435" y="0"/>
                  </a:moveTo>
                  <a:lnTo>
                    <a:pt x="43435" y="1"/>
                  </a:lnTo>
                  <a:lnTo>
                    <a:pt x="43435" y="1"/>
                  </a:lnTo>
                  <a:cubicBezTo>
                    <a:pt x="43436" y="1"/>
                    <a:pt x="43436" y="0"/>
                    <a:pt x="43437" y="0"/>
                  </a:cubicBezTo>
                  <a:close/>
                  <a:moveTo>
                    <a:pt x="43435" y="1"/>
                  </a:moveTo>
                  <a:lnTo>
                    <a:pt x="43435" y="1"/>
                  </a:lnTo>
                  <a:cubicBezTo>
                    <a:pt x="42858" y="381"/>
                    <a:pt x="42309" y="802"/>
                    <a:pt x="41794" y="1257"/>
                  </a:cubicBezTo>
                  <a:cubicBezTo>
                    <a:pt x="41478" y="1535"/>
                    <a:pt x="41174" y="1828"/>
                    <a:pt x="40884" y="2133"/>
                  </a:cubicBezTo>
                  <a:cubicBezTo>
                    <a:pt x="40270" y="2781"/>
                    <a:pt x="39718" y="3482"/>
                    <a:pt x="39240" y="4232"/>
                  </a:cubicBezTo>
                  <a:cubicBezTo>
                    <a:pt x="39215" y="4274"/>
                    <a:pt x="39186" y="4317"/>
                    <a:pt x="39162" y="4360"/>
                  </a:cubicBezTo>
                  <a:cubicBezTo>
                    <a:pt x="38895" y="4787"/>
                    <a:pt x="38654" y="5231"/>
                    <a:pt x="38440" y="5687"/>
                  </a:cubicBezTo>
                  <a:cubicBezTo>
                    <a:pt x="37209" y="4915"/>
                    <a:pt x="35770" y="4556"/>
                    <a:pt x="34315" y="4556"/>
                  </a:cubicBezTo>
                  <a:cubicBezTo>
                    <a:pt x="34028" y="4556"/>
                    <a:pt x="33740" y="4570"/>
                    <a:pt x="33454" y="4598"/>
                  </a:cubicBezTo>
                  <a:lnTo>
                    <a:pt x="33450" y="4598"/>
                  </a:lnTo>
                  <a:cubicBezTo>
                    <a:pt x="33297" y="4612"/>
                    <a:pt x="33143" y="4632"/>
                    <a:pt x="32990" y="4654"/>
                  </a:cubicBezTo>
                  <a:cubicBezTo>
                    <a:pt x="31467" y="4880"/>
                    <a:pt x="29990" y="5486"/>
                    <a:pt x="28779" y="6411"/>
                  </a:cubicBezTo>
                  <a:cubicBezTo>
                    <a:pt x="27737" y="7205"/>
                    <a:pt x="26886" y="8196"/>
                    <a:pt x="26228" y="9306"/>
                  </a:cubicBezTo>
                  <a:cubicBezTo>
                    <a:pt x="26193" y="9362"/>
                    <a:pt x="26159" y="9419"/>
                    <a:pt x="26128" y="9476"/>
                  </a:cubicBezTo>
                  <a:cubicBezTo>
                    <a:pt x="25128" y="11225"/>
                    <a:pt x="24594" y="13252"/>
                    <a:pt x="24539" y="15261"/>
                  </a:cubicBezTo>
                  <a:cubicBezTo>
                    <a:pt x="22972" y="14509"/>
                    <a:pt x="21233" y="14115"/>
                    <a:pt x="19490" y="14088"/>
                  </a:cubicBezTo>
                  <a:lnTo>
                    <a:pt x="19488" y="14088"/>
                  </a:lnTo>
                  <a:cubicBezTo>
                    <a:pt x="19418" y="14087"/>
                    <a:pt x="19348" y="14087"/>
                    <a:pt x="19278" y="14087"/>
                  </a:cubicBezTo>
                  <a:cubicBezTo>
                    <a:pt x="18558" y="14087"/>
                    <a:pt x="17838" y="14150"/>
                    <a:pt x="17129" y="14275"/>
                  </a:cubicBezTo>
                  <a:cubicBezTo>
                    <a:pt x="16820" y="14330"/>
                    <a:pt x="16513" y="14396"/>
                    <a:pt x="16210" y="14476"/>
                  </a:cubicBezTo>
                  <a:cubicBezTo>
                    <a:pt x="16166" y="14487"/>
                    <a:pt x="16123" y="14498"/>
                    <a:pt x="16079" y="14510"/>
                  </a:cubicBezTo>
                  <a:cubicBezTo>
                    <a:pt x="15739" y="14603"/>
                    <a:pt x="15401" y="14710"/>
                    <a:pt x="15071" y="14834"/>
                  </a:cubicBezTo>
                  <a:lnTo>
                    <a:pt x="15070" y="14834"/>
                  </a:lnTo>
                  <a:lnTo>
                    <a:pt x="15008" y="14858"/>
                  </a:lnTo>
                  <a:cubicBezTo>
                    <a:pt x="14595" y="15014"/>
                    <a:pt x="14193" y="15194"/>
                    <a:pt x="13804" y="15395"/>
                  </a:cubicBezTo>
                  <a:cubicBezTo>
                    <a:pt x="12747" y="15939"/>
                    <a:pt x="11779" y="16643"/>
                    <a:pt x="10931" y="17466"/>
                  </a:cubicBezTo>
                  <a:cubicBezTo>
                    <a:pt x="10772" y="17622"/>
                    <a:pt x="10616" y="17783"/>
                    <a:pt x="10465" y="17948"/>
                  </a:cubicBezTo>
                  <a:cubicBezTo>
                    <a:pt x="9524" y="18972"/>
                    <a:pt x="8767" y="20156"/>
                    <a:pt x="8253" y="21437"/>
                  </a:cubicBezTo>
                  <a:cubicBezTo>
                    <a:pt x="7422" y="21138"/>
                    <a:pt x="6545" y="20996"/>
                    <a:pt x="5666" y="20996"/>
                  </a:cubicBezTo>
                  <a:cubicBezTo>
                    <a:pt x="3605" y="20996"/>
                    <a:pt x="1530" y="21775"/>
                    <a:pt x="0" y="23128"/>
                  </a:cubicBezTo>
                  <a:lnTo>
                    <a:pt x="43435" y="23128"/>
                  </a:lnTo>
                  <a:lnTo>
                    <a:pt x="43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6" name="Google Shape;1866;p26"/>
            <p:cNvGrpSpPr/>
            <p:nvPr/>
          </p:nvGrpSpPr>
          <p:grpSpPr>
            <a:xfrm>
              <a:off x="7849714" y="4264854"/>
              <a:ext cx="602202" cy="921554"/>
              <a:chOff x="7849714" y="4264854"/>
              <a:chExt cx="602202" cy="921554"/>
            </a:xfrm>
          </p:grpSpPr>
          <p:sp>
            <p:nvSpPr>
              <p:cNvPr id="1867" name="Google Shape;1867;p26"/>
              <p:cNvSpPr/>
              <p:nvPr/>
            </p:nvSpPr>
            <p:spPr>
              <a:xfrm>
                <a:off x="8069220" y="4327272"/>
                <a:ext cx="326768" cy="859136"/>
              </a:xfrm>
              <a:custGeom>
                <a:avLst/>
                <a:gdLst/>
                <a:ahLst/>
                <a:cxnLst/>
                <a:rect l="l" t="t" r="r" b="b"/>
                <a:pathLst>
                  <a:path w="8460" h="22243" extrusionOk="0">
                    <a:moveTo>
                      <a:pt x="84" y="0"/>
                    </a:moveTo>
                    <a:cubicBezTo>
                      <a:pt x="70" y="0"/>
                      <a:pt x="55" y="4"/>
                      <a:pt x="42" y="12"/>
                    </a:cubicBezTo>
                    <a:cubicBezTo>
                      <a:pt x="14" y="29"/>
                      <a:pt x="1" y="62"/>
                      <a:pt x="7" y="94"/>
                    </a:cubicBezTo>
                    <a:cubicBezTo>
                      <a:pt x="8" y="103"/>
                      <a:pt x="12" y="111"/>
                      <a:pt x="17" y="119"/>
                    </a:cubicBezTo>
                    <a:cubicBezTo>
                      <a:pt x="333" y="647"/>
                      <a:pt x="642" y="1182"/>
                      <a:pt x="945" y="1725"/>
                    </a:cubicBezTo>
                    <a:cubicBezTo>
                      <a:pt x="1210" y="2197"/>
                      <a:pt x="1468" y="2677"/>
                      <a:pt x="1721" y="3163"/>
                    </a:cubicBezTo>
                    <a:cubicBezTo>
                      <a:pt x="2626" y="4896"/>
                      <a:pt x="3459" y="6703"/>
                      <a:pt x="4224" y="8591"/>
                    </a:cubicBezTo>
                    <a:cubicBezTo>
                      <a:pt x="5909" y="12738"/>
                      <a:pt x="7259" y="17269"/>
                      <a:pt x="8301" y="22242"/>
                    </a:cubicBezTo>
                    <a:lnTo>
                      <a:pt x="8459" y="22242"/>
                    </a:lnTo>
                    <a:cubicBezTo>
                      <a:pt x="8284" y="21401"/>
                      <a:pt x="8099" y="20572"/>
                      <a:pt x="7905" y="19758"/>
                    </a:cubicBezTo>
                    <a:cubicBezTo>
                      <a:pt x="7874" y="19625"/>
                      <a:pt x="7843" y="19493"/>
                      <a:pt x="7810" y="19360"/>
                    </a:cubicBezTo>
                    <a:cubicBezTo>
                      <a:pt x="6863" y="15439"/>
                      <a:pt x="5704" y="11802"/>
                      <a:pt x="4323" y="8420"/>
                    </a:cubicBezTo>
                    <a:cubicBezTo>
                      <a:pt x="3506" y="6410"/>
                      <a:pt x="2609" y="4493"/>
                      <a:pt x="1630" y="2657"/>
                    </a:cubicBezTo>
                    <a:cubicBezTo>
                      <a:pt x="1448" y="2314"/>
                      <a:pt x="1264" y="1974"/>
                      <a:pt x="1074" y="1636"/>
                    </a:cubicBezTo>
                    <a:cubicBezTo>
                      <a:pt x="774" y="1096"/>
                      <a:pt x="466" y="563"/>
                      <a:pt x="150" y="38"/>
                    </a:cubicBezTo>
                    <a:cubicBezTo>
                      <a:pt x="148" y="34"/>
                      <a:pt x="145" y="29"/>
                      <a:pt x="141" y="25"/>
                    </a:cubicBezTo>
                    <a:cubicBezTo>
                      <a:pt x="126" y="9"/>
                      <a:pt x="105"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6"/>
              <p:cNvSpPr/>
              <p:nvPr/>
            </p:nvSpPr>
            <p:spPr>
              <a:xfrm>
                <a:off x="8340445" y="4611822"/>
                <a:ext cx="111472" cy="484164"/>
              </a:xfrm>
              <a:custGeom>
                <a:avLst/>
                <a:gdLst/>
                <a:ahLst/>
                <a:cxnLst/>
                <a:rect l="l" t="t" r="r" b="b"/>
                <a:pathLst>
                  <a:path w="2886" h="12535" extrusionOk="0">
                    <a:moveTo>
                      <a:pt x="1967" y="1"/>
                    </a:moveTo>
                    <a:cubicBezTo>
                      <a:pt x="706" y="1689"/>
                      <a:pt x="139" y="3726"/>
                      <a:pt x="71" y="5831"/>
                    </a:cubicBezTo>
                    <a:cubicBezTo>
                      <a:pt x="1" y="7938"/>
                      <a:pt x="527" y="10457"/>
                      <a:pt x="884" y="12534"/>
                    </a:cubicBezTo>
                    <a:cubicBezTo>
                      <a:pt x="848" y="10674"/>
                      <a:pt x="1738" y="8940"/>
                      <a:pt x="2236" y="7149"/>
                    </a:cubicBezTo>
                    <a:cubicBezTo>
                      <a:pt x="2885" y="4810"/>
                      <a:pt x="2858" y="2258"/>
                      <a:pt x="19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6"/>
              <p:cNvSpPr/>
              <p:nvPr/>
            </p:nvSpPr>
            <p:spPr>
              <a:xfrm>
                <a:off x="8081967" y="4875322"/>
                <a:ext cx="305215" cy="311086"/>
              </a:xfrm>
              <a:custGeom>
                <a:avLst/>
                <a:gdLst/>
                <a:ahLst/>
                <a:cxnLst/>
                <a:rect l="l" t="t" r="r" b="b"/>
                <a:pathLst>
                  <a:path w="7902" h="8054" extrusionOk="0">
                    <a:moveTo>
                      <a:pt x="24" y="1"/>
                    </a:moveTo>
                    <a:lnTo>
                      <a:pt x="24" y="1"/>
                    </a:lnTo>
                    <a:cubicBezTo>
                      <a:pt x="1" y="1744"/>
                      <a:pt x="846" y="3486"/>
                      <a:pt x="2106" y="4694"/>
                    </a:cubicBezTo>
                    <a:cubicBezTo>
                      <a:pt x="3500" y="6026"/>
                      <a:pt x="5579" y="6913"/>
                      <a:pt x="7246" y="8053"/>
                    </a:cubicBezTo>
                    <a:lnTo>
                      <a:pt x="7901" y="8053"/>
                    </a:lnTo>
                    <a:cubicBezTo>
                      <a:pt x="7580" y="7345"/>
                      <a:pt x="7258" y="6639"/>
                      <a:pt x="6938" y="5931"/>
                    </a:cubicBezTo>
                    <a:cubicBezTo>
                      <a:pt x="6558" y="5096"/>
                      <a:pt x="6176" y="4256"/>
                      <a:pt x="5662" y="3497"/>
                    </a:cubicBezTo>
                    <a:cubicBezTo>
                      <a:pt x="4385" y="1610"/>
                      <a:pt x="2280" y="307"/>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6"/>
              <p:cNvSpPr/>
              <p:nvPr/>
            </p:nvSpPr>
            <p:spPr>
              <a:xfrm>
                <a:off x="7849714" y="4289149"/>
                <a:ext cx="514176" cy="350869"/>
              </a:xfrm>
              <a:custGeom>
                <a:avLst/>
                <a:gdLst/>
                <a:ahLst/>
                <a:cxnLst/>
                <a:rect l="l" t="t" r="r" b="b"/>
                <a:pathLst>
                  <a:path w="13312" h="9084" extrusionOk="0">
                    <a:moveTo>
                      <a:pt x="10481" y="0"/>
                    </a:moveTo>
                    <a:cubicBezTo>
                      <a:pt x="9025" y="0"/>
                      <a:pt x="7486" y="173"/>
                      <a:pt x="7486" y="173"/>
                    </a:cubicBezTo>
                    <a:lnTo>
                      <a:pt x="3517" y="2178"/>
                    </a:lnTo>
                    <a:cubicBezTo>
                      <a:pt x="3517" y="2178"/>
                      <a:pt x="0" y="7620"/>
                      <a:pt x="886" y="8267"/>
                    </a:cubicBezTo>
                    <a:cubicBezTo>
                      <a:pt x="943" y="8309"/>
                      <a:pt x="1006" y="8329"/>
                      <a:pt x="1073" y="8329"/>
                    </a:cubicBezTo>
                    <a:cubicBezTo>
                      <a:pt x="2046" y="8329"/>
                      <a:pt x="3968" y="4209"/>
                      <a:pt x="3968" y="4209"/>
                    </a:cubicBezTo>
                    <a:lnTo>
                      <a:pt x="3968" y="4209"/>
                    </a:lnTo>
                    <a:cubicBezTo>
                      <a:pt x="3968" y="4209"/>
                      <a:pt x="3369" y="8857"/>
                      <a:pt x="4301" y="8857"/>
                    </a:cubicBezTo>
                    <a:cubicBezTo>
                      <a:pt x="4317" y="8857"/>
                      <a:pt x="4332" y="8855"/>
                      <a:pt x="4349" y="8853"/>
                    </a:cubicBezTo>
                    <a:cubicBezTo>
                      <a:pt x="5349" y="8694"/>
                      <a:pt x="5501" y="3937"/>
                      <a:pt x="5501" y="3937"/>
                    </a:cubicBezTo>
                    <a:cubicBezTo>
                      <a:pt x="5501" y="3937"/>
                      <a:pt x="7211" y="9083"/>
                      <a:pt x="8135" y="9083"/>
                    </a:cubicBezTo>
                    <a:cubicBezTo>
                      <a:pt x="8170" y="9083"/>
                      <a:pt x="8204" y="9076"/>
                      <a:pt x="8237" y="9060"/>
                    </a:cubicBezTo>
                    <a:cubicBezTo>
                      <a:pt x="9130" y="8637"/>
                      <a:pt x="7165" y="3496"/>
                      <a:pt x="7165" y="3496"/>
                    </a:cubicBezTo>
                    <a:lnTo>
                      <a:pt x="7165" y="3496"/>
                    </a:lnTo>
                    <a:cubicBezTo>
                      <a:pt x="7165" y="3496"/>
                      <a:pt x="10619" y="6994"/>
                      <a:pt x="11807" y="6994"/>
                    </a:cubicBezTo>
                    <a:cubicBezTo>
                      <a:pt x="11954" y="6994"/>
                      <a:pt x="12066" y="6941"/>
                      <a:pt x="12133" y="6822"/>
                    </a:cubicBezTo>
                    <a:cubicBezTo>
                      <a:pt x="12742" y="5736"/>
                      <a:pt x="8548" y="2524"/>
                      <a:pt x="8547" y="2524"/>
                    </a:cubicBezTo>
                    <a:lnTo>
                      <a:pt x="8547" y="2524"/>
                    </a:lnTo>
                    <a:cubicBezTo>
                      <a:pt x="8548" y="2524"/>
                      <a:pt x="11359" y="4233"/>
                      <a:pt x="12509" y="4233"/>
                    </a:cubicBezTo>
                    <a:cubicBezTo>
                      <a:pt x="12744" y="4233"/>
                      <a:pt x="12910" y="4162"/>
                      <a:pt x="12968" y="3990"/>
                    </a:cubicBezTo>
                    <a:cubicBezTo>
                      <a:pt x="13312" y="2978"/>
                      <a:pt x="8173" y="926"/>
                      <a:pt x="8173" y="926"/>
                    </a:cubicBezTo>
                    <a:lnTo>
                      <a:pt x="8173" y="926"/>
                    </a:lnTo>
                    <a:cubicBezTo>
                      <a:pt x="8173" y="926"/>
                      <a:pt x="9870" y="1167"/>
                      <a:pt x="11257" y="1167"/>
                    </a:cubicBezTo>
                    <a:cubicBezTo>
                      <a:pt x="12260" y="1167"/>
                      <a:pt x="13101" y="1041"/>
                      <a:pt x="13020" y="607"/>
                    </a:cubicBezTo>
                    <a:cubicBezTo>
                      <a:pt x="12931" y="129"/>
                      <a:pt x="11737" y="0"/>
                      <a:pt x="104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6"/>
              <p:cNvSpPr/>
              <p:nvPr/>
            </p:nvSpPr>
            <p:spPr>
              <a:xfrm>
                <a:off x="7947127" y="4264854"/>
                <a:ext cx="216416" cy="160023"/>
              </a:xfrm>
              <a:custGeom>
                <a:avLst/>
                <a:gdLst/>
                <a:ahLst/>
                <a:cxnLst/>
                <a:rect l="l" t="t" r="r" b="b"/>
                <a:pathLst>
                  <a:path w="5603" h="4143" extrusionOk="0">
                    <a:moveTo>
                      <a:pt x="5602" y="920"/>
                    </a:moveTo>
                    <a:cubicBezTo>
                      <a:pt x="5602" y="920"/>
                      <a:pt x="5602" y="921"/>
                      <a:pt x="5602" y="921"/>
                    </a:cubicBezTo>
                    <a:lnTo>
                      <a:pt x="5602" y="921"/>
                    </a:lnTo>
                    <a:cubicBezTo>
                      <a:pt x="5602" y="921"/>
                      <a:pt x="5602" y="921"/>
                      <a:pt x="5602" y="921"/>
                    </a:cubicBezTo>
                    <a:lnTo>
                      <a:pt x="5602" y="920"/>
                    </a:lnTo>
                    <a:close/>
                    <a:moveTo>
                      <a:pt x="3307" y="1"/>
                    </a:moveTo>
                    <a:cubicBezTo>
                      <a:pt x="2825" y="1"/>
                      <a:pt x="2311" y="136"/>
                      <a:pt x="1810" y="510"/>
                    </a:cubicBezTo>
                    <a:cubicBezTo>
                      <a:pt x="1" y="1860"/>
                      <a:pt x="1129" y="4142"/>
                      <a:pt x="1129" y="4142"/>
                    </a:cubicBezTo>
                    <a:cubicBezTo>
                      <a:pt x="1129" y="4142"/>
                      <a:pt x="1152" y="4143"/>
                      <a:pt x="1194" y="4143"/>
                    </a:cubicBezTo>
                    <a:cubicBezTo>
                      <a:pt x="1716" y="4143"/>
                      <a:pt x="5182" y="4025"/>
                      <a:pt x="5602" y="921"/>
                    </a:cubicBezTo>
                    <a:lnTo>
                      <a:pt x="5602" y="921"/>
                    </a:lnTo>
                    <a:cubicBezTo>
                      <a:pt x="5588" y="908"/>
                      <a:pt x="4557" y="1"/>
                      <a:pt x="3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2" name="Google Shape;1872;p26"/>
            <p:cNvGrpSpPr/>
            <p:nvPr/>
          </p:nvGrpSpPr>
          <p:grpSpPr>
            <a:xfrm>
              <a:off x="7397138" y="4546315"/>
              <a:ext cx="456200" cy="597181"/>
              <a:chOff x="7168538" y="4546315"/>
              <a:chExt cx="456200" cy="597181"/>
            </a:xfrm>
          </p:grpSpPr>
          <p:sp>
            <p:nvSpPr>
              <p:cNvPr id="1873" name="Google Shape;1873;p26"/>
              <p:cNvSpPr/>
              <p:nvPr/>
            </p:nvSpPr>
            <p:spPr>
              <a:xfrm>
                <a:off x="7382713" y="4735887"/>
                <a:ext cx="25299" cy="407610"/>
              </a:xfrm>
              <a:custGeom>
                <a:avLst/>
                <a:gdLst/>
                <a:ahLst/>
                <a:cxnLst/>
                <a:rect l="l" t="t" r="r" b="b"/>
                <a:pathLst>
                  <a:path w="655" h="10553" extrusionOk="0">
                    <a:moveTo>
                      <a:pt x="262" y="1"/>
                    </a:moveTo>
                    <a:cubicBezTo>
                      <a:pt x="233" y="335"/>
                      <a:pt x="206" y="667"/>
                      <a:pt x="184" y="1002"/>
                    </a:cubicBezTo>
                    <a:cubicBezTo>
                      <a:pt x="165" y="1302"/>
                      <a:pt x="148" y="1602"/>
                      <a:pt x="135" y="1903"/>
                    </a:cubicBezTo>
                    <a:cubicBezTo>
                      <a:pt x="0" y="4770"/>
                      <a:pt x="127" y="7638"/>
                      <a:pt x="517" y="10474"/>
                    </a:cubicBezTo>
                    <a:cubicBezTo>
                      <a:pt x="518" y="10488"/>
                      <a:pt x="519" y="10501"/>
                      <a:pt x="522" y="10514"/>
                    </a:cubicBezTo>
                    <a:cubicBezTo>
                      <a:pt x="522" y="10515"/>
                      <a:pt x="522" y="10519"/>
                      <a:pt x="523" y="10520"/>
                    </a:cubicBezTo>
                    <a:lnTo>
                      <a:pt x="528" y="10520"/>
                    </a:lnTo>
                    <a:cubicBezTo>
                      <a:pt x="541" y="10530"/>
                      <a:pt x="555" y="10542"/>
                      <a:pt x="566" y="10553"/>
                    </a:cubicBezTo>
                    <a:cubicBezTo>
                      <a:pt x="559" y="10542"/>
                      <a:pt x="551" y="10531"/>
                      <a:pt x="545" y="10520"/>
                    </a:cubicBezTo>
                    <a:lnTo>
                      <a:pt x="654" y="10520"/>
                    </a:lnTo>
                    <a:cubicBezTo>
                      <a:pt x="584" y="10019"/>
                      <a:pt x="523" y="9517"/>
                      <a:pt x="471" y="9013"/>
                    </a:cubicBezTo>
                    <a:cubicBezTo>
                      <a:pt x="467" y="8973"/>
                      <a:pt x="463" y="8932"/>
                      <a:pt x="457" y="8892"/>
                    </a:cubicBezTo>
                    <a:cubicBezTo>
                      <a:pt x="219" y="6560"/>
                      <a:pt x="155" y="4214"/>
                      <a:pt x="267" y="1868"/>
                    </a:cubicBezTo>
                    <a:cubicBezTo>
                      <a:pt x="283" y="1513"/>
                      <a:pt x="303" y="1159"/>
                      <a:pt x="330" y="806"/>
                    </a:cubicBezTo>
                    <a:cubicBezTo>
                      <a:pt x="349" y="541"/>
                      <a:pt x="368" y="277"/>
                      <a:pt x="392" y="12"/>
                    </a:cubicBezTo>
                    <a:lnTo>
                      <a:pt x="26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6"/>
              <p:cNvSpPr/>
              <p:nvPr/>
            </p:nvSpPr>
            <p:spPr>
              <a:xfrm>
                <a:off x="7216085" y="4546315"/>
                <a:ext cx="364079" cy="299923"/>
              </a:xfrm>
              <a:custGeom>
                <a:avLst/>
                <a:gdLst/>
                <a:ahLst/>
                <a:cxnLst/>
                <a:rect l="l" t="t" r="r" b="b"/>
                <a:pathLst>
                  <a:path w="9426" h="7765" extrusionOk="0">
                    <a:moveTo>
                      <a:pt x="2850" y="0"/>
                    </a:moveTo>
                    <a:cubicBezTo>
                      <a:pt x="2743" y="0"/>
                      <a:pt x="2634" y="22"/>
                      <a:pt x="2522" y="67"/>
                    </a:cubicBezTo>
                    <a:cubicBezTo>
                      <a:pt x="1503" y="484"/>
                      <a:pt x="3258" y="3540"/>
                      <a:pt x="3258" y="3540"/>
                    </a:cubicBezTo>
                    <a:cubicBezTo>
                      <a:pt x="3258" y="3540"/>
                      <a:pt x="2511" y="3385"/>
                      <a:pt x="1767" y="3385"/>
                    </a:cubicBezTo>
                    <a:cubicBezTo>
                      <a:pt x="1120" y="3385"/>
                      <a:pt x="475" y="3502"/>
                      <a:pt x="324" y="3938"/>
                    </a:cubicBezTo>
                    <a:cubicBezTo>
                      <a:pt x="0" y="4877"/>
                      <a:pt x="2943" y="5372"/>
                      <a:pt x="2943" y="5372"/>
                    </a:cubicBezTo>
                    <a:cubicBezTo>
                      <a:pt x="2943" y="5372"/>
                      <a:pt x="1431" y="6666"/>
                      <a:pt x="2064" y="7580"/>
                    </a:cubicBezTo>
                    <a:cubicBezTo>
                      <a:pt x="2153" y="7708"/>
                      <a:pt x="2267" y="7763"/>
                      <a:pt x="2399" y="7763"/>
                    </a:cubicBezTo>
                    <a:cubicBezTo>
                      <a:pt x="3210" y="7763"/>
                      <a:pt x="4669" y="5677"/>
                      <a:pt x="4669" y="5677"/>
                    </a:cubicBezTo>
                    <a:cubicBezTo>
                      <a:pt x="4669" y="5677"/>
                      <a:pt x="6353" y="7765"/>
                      <a:pt x="7506" y="7765"/>
                    </a:cubicBezTo>
                    <a:cubicBezTo>
                      <a:pt x="7659" y="7765"/>
                      <a:pt x="7803" y="7728"/>
                      <a:pt x="7933" y="7644"/>
                    </a:cubicBezTo>
                    <a:cubicBezTo>
                      <a:pt x="9034" y="6930"/>
                      <a:pt x="6130" y="4601"/>
                      <a:pt x="6130" y="4601"/>
                    </a:cubicBezTo>
                    <a:cubicBezTo>
                      <a:pt x="6130" y="4601"/>
                      <a:pt x="9426" y="3983"/>
                      <a:pt x="8636" y="2619"/>
                    </a:cubicBezTo>
                    <a:cubicBezTo>
                      <a:pt x="8514" y="2409"/>
                      <a:pt x="8214" y="2331"/>
                      <a:pt x="7836" y="2331"/>
                    </a:cubicBezTo>
                    <a:cubicBezTo>
                      <a:pt x="6749" y="2331"/>
                      <a:pt x="5015" y="2978"/>
                      <a:pt x="5015" y="2978"/>
                    </a:cubicBezTo>
                    <a:cubicBezTo>
                      <a:pt x="5015" y="2978"/>
                      <a:pt x="4120" y="0"/>
                      <a:pt x="28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6"/>
              <p:cNvSpPr/>
              <p:nvPr/>
            </p:nvSpPr>
            <p:spPr>
              <a:xfrm>
                <a:off x="7348337" y="4690966"/>
                <a:ext cx="77636" cy="39397"/>
              </a:xfrm>
              <a:custGeom>
                <a:avLst/>
                <a:gdLst/>
                <a:ahLst/>
                <a:cxnLst/>
                <a:rect l="l" t="t" r="r" b="b"/>
                <a:pathLst>
                  <a:path w="2010" h="1020" extrusionOk="0">
                    <a:moveTo>
                      <a:pt x="1329" y="0"/>
                    </a:moveTo>
                    <a:cubicBezTo>
                      <a:pt x="1194" y="0"/>
                      <a:pt x="1047" y="18"/>
                      <a:pt x="895" y="55"/>
                    </a:cubicBezTo>
                    <a:cubicBezTo>
                      <a:pt x="374" y="181"/>
                      <a:pt x="1" y="487"/>
                      <a:pt x="61" y="738"/>
                    </a:cubicBezTo>
                    <a:cubicBezTo>
                      <a:pt x="104" y="916"/>
                      <a:pt x="354" y="1019"/>
                      <a:pt x="681" y="1019"/>
                    </a:cubicBezTo>
                    <a:cubicBezTo>
                      <a:pt x="815" y="1019"/>
                      <a:pt x="963" y="1002"/>
                      <a:pt x="1115" y="965"/>
                    </a:cubicBezTo>
                    <a:cubicBezTo>
                      <a:pt x="1635" y="840"/>
                      <a:pt x="2009" y="533"/>
                      <a:pt x="1948" y="282"/>
                    </a:cubicBezTo>
                    <a:cubicBezTo>
                      <a:pt x="1905" y="104"/>
                      <a:pt x="1656" y="0"/>
                      <a:pt x="1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6"/>
              <p:cNvSpPr/>
              <p:nvPr/>
            </p:nvSpPr>
            <p:spPr>
              <a:xfrm>
                <a:off x="7168538" y="4923141"/>
                <a:ext cx="236037" cy="220356"/>
              </a:xfrm>
              <a:custGeom>
                <a:avLst/>
                <a:gdLst/>
                <a:ahLst/>
                <a:cxnLst/>
                <a:rect l="l" t="t" r="r" b="b"/>
                <a:pathLst>
                  <a:path w="6111" h="5705" extrusionOk="0">
                    <a:moveTo>
                      <a:pt x="244" y="1"/>
                    </a:moveTo>
                    <a:cubicBezTo>
                      <a:pt x="163" y="1"/>
                      <a:pt x="82" y="3"/>
                      <a:pt x="1" y="7"/>
                    </a:cubicBezTo>
                    <a:cubicBezTo>
                      <a:pt x="19" y="170"/>
                      <a:pt x="41" y="332"/>
                      <a:pt x="67" y="493"/>
                    </a:cubicBezTo>
                    <a:cubicBezTo>
                      <a:pt x="239" y="1584"/>
                      <a:pt x="592" y="2608"/>
                      <a:pt x="1423" y="3346"/>
                    </a:cubicBezTo>
                    <a:cubicBezTo>
                      <a:pt x="2686" y="4468"/>
                      <a:pt x="4815" y="4537"/>
                      <a:pt x="6067" y="5666"/>
                    </a:cubicBezTo>
                    <a:cubicBezTo>
                      <a:pt x="6069" y="5667"/>
                      <a:pt x="6072" y="5669"/>
                      <a:pt x="6073" y="5672"/>
                    </a:cubicBezTo>
                    <a:cubicBezTo>
                      <a:pt x="6086" y="5682"/>
                      <a:pt x="6100" y="5694"/>
                      <a:pt x="6111" y="5705"/>
                    </a:cubicBezTo>
                    <a:cubicBezTo>
                      <a:pt x="6104" y="5694"/>
                      <a:pt x="6096" y="5683"/>
                      <a:pt x="6090" y="5672"/>
                    </a:cubicBezTo>
                    <a:cubicBezTo>
                      <a:pt x="6079" y="5657"/>
                      <a:pt x="6069" y="5642"/>
                      <a:pt x="6061" y="5626"/>
                    </a:cubicBezTo>
                    <a:cubicBezTo>
                      <a:pt x="5457" y="4680"/>
                      <a:pt x="5232" y="3532"/>
                      <a:pt x="4677" y="2555"/>
                    </a:cubicBezTo>
                    <a:cubicBezTo>
                      <a:pt x="3840" y="1087"/>
                      <a:pt x="2217" y="108"/>
                      <a:pt x="533" y="11"/>
                    </a:cubicBezTo>
                    <a:cubicBezTo>
                      <a:pt x="437" y="4"/>
                      <a:pt x="340" y="1"/>
                      <a:pt x="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6"/>
              <p:cNvSpPr/>
              <p:nvPr/>
            </p:nvSpPr>
            <p:spPr>
              <a:xfrm>
                <a:off x="7397005" y="4890657"/>
                <a:ext cx="227733" cy="199653"/>
              </a:xfrm>
              <a:custGeom>
                <a:avLst/>
                <a:gdLst/>
                <a:ahLst/>
                <a:cxnLst/>
                <a:rect l="l" t="t" r="r" b="b"/>
                <a:pathLst>
                  <a:path w="5896" h="5169" extrusionOk="0">
                    <a:moveTo>
                      <a:pt x="5232" y="0"/>
                    </a:moveTo>
                    <a:cubicBezTo>
                      <a:pt x="3993" y="0"/>
                      <a:pt x="2795" y="533"/>
                      <a:pt x="1921" y="1427"/>
                    </a:cubicBezTo>
                    <a:cubicBezTo>
                      <a:pt x="947" y="2422"/>
                      <a:pt x="398" y="3834"/>
                      <a:pt x="1" y="5168"/>
                    </a:cubicBezTo>
                    <a:cubicBezTo>
                      <a:pt x="113" y="4933"/>
                      <a:pt x="332" y="4766"/>
                      <a:pt x="553" y="4627"/>
                    </a:cubicBezTo>
                    <a:cubicBezTo>
                      <a:pt x="1262" y="4182"/>
                      <a:pt x="2067" y="3918"/>
                      <a:pt x="2846" y="3609"/>
                    </a:cubicBezTo>
                    <a:cubicBezTo>
                      <a:pt x="3624" y="3301"/>
                      <a:pt x="4403" y="2929"/>
                      <a:pt x="4980" y="2322"/>
                    </a:cubicBezTo>
                    <a:cubicBezTo>
                      <a:pt x="5555" y="1714"/>
                      <a:pt x="5895" y="822"/>
                      <a:pt x="5652" y="21"/>
                    </a:cubicBezTo>
                    <a:cubicBezTo>
                      <a:pt x="5512" y="7"/>
                      <a:pt x="5371" y="0"/>
                      <a:pt x="52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8" name="Google Shape;1878;p26"/>
            <p:cNvGrpSpPr/>
            <p:nvPr/>
          </p:nvGrpSpPr>
          <p:grpSpPr>
            <a:xfrm>
              <a:off x="8430787" y="4150712"/>
              <a:ext cx="387177" cy="1040017"/>
              <a:chOff x="8430787" y="4150712"/>
              <a:chExt cx="387177" cy="1040017"/>
            </a:xfrm>
          </p:grpSpPr>
          <p:sp>
            <p:nvSpPr>
              <p:cNvPr id="1879" name="Google Shape;1879;p26"/>
              <p:cNvSpPr/>
              <p:nvPr/>
            </p:nvSpPr>
            <p:spPr>
              <a:xfrm>
                <a:off x="8637431" y="4292968"/>
                <a:ext cx="74353" cy="897761"/>
              </a:xfrm>
              <a:custGeom>
                <a:avLst/>
                <a:gdLst/>
                <a:ahLst/>
                <a:cxnLst/>
                <a:rect l="l" t="t" r="r" b="b"/>
                <a:pathLst>
                  <a:path w="1925" h="23243" extrusionOk="0">
                    <a:moveTo>
                      <a:pt x="95" y="0"/>
                    </a:moveTo>
                    <a:lnTo>
                      <a:pt x="0" y="20"/>
                    </a:lnTo>
                    <a:cubicBezTo>
                      <a:pt x="4" y="35"/>
                      <a:pt x="6" y="48"/>
                      <a:pt x="9" y="63"/>
                    </a:cubicBezTo>
                    <a:cubicBezTo>
                      <a:pt x="60" y="296"/>
                      <a:pt x="108" y="529"/>
                      <a:pt x="156" y="763"/>
                    </a:cubicBezTo>
                    <a:cubicBezTo>
                      <a:pt x="409" y="1997"/>
                      <a:pt x="635" y="3233"/>
                      <a:pt x="828" y="4475"/>
                    </a:cubicBezTo>
                    <a:cubicBezTo>
                      <a:pt x="860" y="4665"/>
                      <a:pt x="889" y="4855"/>
                      <a:pt x="917" y="5047"/>
                    </a:cubicBezTo>
                    <a:cubicBezTo>
                      <a:pt x="1078" y="6103"/>
                      <a:pt x="1215" y="7162"/>
                      <a:pt x="1332" y="8222"/>
                    </a:cubicBezTo>
                    <a:cubicBezTo>
                      <a:pt x="1378" y="8633"/>
                      <a:pt x="1420" y="9043"/>
                      <a:pt x="1458" y="9455"/>
                    </a:cubicBezTo>
                    <a:cubicBezTo>
                      <a:pt x="1528" y="10182"/>
                      <a:pt x="1588" y="10912"/>
                      <a:pt x="1636" y="11642"/>
                    </a:cubicBezTo>
                    <a:cubicBezTo>
                      <a:pt x="1690" y="12412"/>
                      <a:pt x="1732" y="13184"/>
                      <a:pt x="1762" y="13957"/>
                    </a:cubicBezTo>
                    <a:cubicBezTo>
                      <a:pt x="1766" y="14064"/>
                      <a:pt x="1770" y="14169"/>
                      <a:pt x="1772" y="14276"/>
                    </a:cubicBezTo>
                    <a:cubicBezTo>
                      <a:pt x="1851" y="17641"/>
                      <a:pt x="1812" y="19733"/>
                      <a:pt x="1692" y="21823"/>
                    </a:cubicBezTo>
                    <a:cubicBezTo>
                      <a:pt x="1666" y="22297"/>
                      <a:pt x="1635" y="22771"/>
                      <a:pt x="1599" y="23243"/>
                    </a:cubicBezTo>
                    <a:lnTo>
                      <a:pt x="1696" y="23243"/>
                    </a:lnTo>
                    <a:cubicBezTo>
                      <a:pt x="1729" y="22807"/>
                      <a:pt x="1757" y="22372"/>
                      <a:pt x="1783" y="21935"/>
                    </a:cubicBezTo>
                    <a:cubicBezTo>
                      <a:pt x="1879" y="20299"/>
                      <a:pt x="1924" y="18664"/>
                      <a:pt x="1922" y="17027"/>
                    </a:cubicBezTo>
                    <a:cubicBezTo>
                      <a:pt x="1922" y="16913"/>
                      <a:pt x="1920" y="16798"/>
                      <a:pt x="1920" y="16682"/>
                    </a:cubicBezTo>
                    <a:cubicBezTo>
                      <a:pt x="1916" y="15882"/>
                      <a:pt x="1900" y="15082"/>
                      <a:pt x="1870" y="14282"/>
                    </a:cubicBezTo>
                    <a:cubicBezTo>
                      <a:pt x="1870" y="14271"/>
                      <a:pt x="1869" y="14258"/>
                      <a:pt x="1869" y="14246"/>
                    </a:cubicBezTo>
                    <a:lnTo>
                      <a:pt x="1869" y="14244"/>
                    </a:lnTo>
                    <a:cubicBezTo>
                      <a:pt x="1838" y="13380"/>
                      <a:pt x="1793" y="12518"/>
                      <a:pt x="1734" y="11655"/>
                    </a:cubicBezTo>
                    <a:cubicBezTo>
                      <a:pt x="1686" y="10930"/>
                      <a:pt x="1627" y="10208"/>
                      <a:pt x="1557" y="9484"/>
                    </a:cubicBezTo>
                    <a:cubicBezTo>
                      <a:pt x="1517" y="9049"/>
                      <a:pt x="1473" y="8616"/>
                      <a:pt x="1424" y="8182"/>
                    </a:cubicBezTo>
                    <a:cubicBezTo>
                      <a:pt x="1359" y="7589"/>
                      <a:pt x="1286" y="6997"/>
                      <a:pt x="1208" y="6406"/>
                    </a:cubicBezTo>
                    <a:cubicBezTo>
                      <a:pt x="1187" y="6241"/>
                      <a:pt x="1165" y="6079"/>
                      <a:pt x="1141" y="5914"/>
                    </a:cubicBezTo>
                    <a:cubicBezTo>
                      <a:pt x="1098" y="5606"/>
                      <a:pt x="1054" y="5298"/>
                      <a:pt x="1006" y="4990"/>
                    </a:cubicBezTo>
                    <a:cubicBezTo>
                      <a:pt x="976" y="4776"/>
                      <a:pt x="943" y="4562"/>
                      <a:pt x="907" y="4347"/>
                    </a:cubicBezTo>
                    <a:cubicBezTo>
                      <a:pt x="724" y="3190"/>
                      <a:pt x="516" y="2036"/>
                      <a:pt x="281" y="884"/>
                    </a:cubicBezTo>
                    <a:lnTo>
                      <a:pt x="281" y="882"/>
                    </a:lnTo>
                    <a:cubicBezTo>
                      <a:pt x="225" y="614"/>
                      <a:pt x="170" y="346"/>
                      <a:pt x="111" y="76"/>
                    </a:cubicBezTo>
                    <a:lnTo>
                      <a:pt x="111" y="75"/>
                    </a:lnTo>
                    <a:cubicBezTo>
                      <a:pt x="106" y="49"/>
                      <a:pt x="101" y="25"/>
                      <a:pt x="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6"/>
              <p:cNvSpPr/>
              <p:nvPr/>
            </p:nvSpPr>
            <p:spPr>
              <a:xfrm>
                <a:off x="8476867" y="4150712"/>
                <a:ext cx="341097" cy="271070"/>
              </a:xfrm>
              <a:custGeom>
                <a:avLst/>
                <a:gdLst/>
                <a:ahLst/>
                <a:cxnLst/>
                <a:rect l="l" t="t" r="r" b="b"/>
                <a:pathLst>
                  <a:path w="8831" h="7018" extrusionOk="0">
                    <a:moveTo>
                      <a:pt x="6642" y="0"/>
                    </a:moveTo>
                    <a:cubicBezTo>
                      <a:pt x="6543" y="0"/>
                      <a:pt x="6438" y="26"/>
                      <a:pt x="6346" y="60"/>
                    </a:cubicBezTo>
                    <a:cubicBezTo>
                      <a:pt x="5239" y="465"/>
                      <a:pt x="4675" y="1550"/>
                      <a:pt x="4212" y="2633"/>
                    </a:cubicBezTo>
                    <a:cubicBezTo>
                      <a:pt x="3811" y="1844"/>
                      <a:pt x="3042" y="1313"/>
                      <a:pt x="2264" y="889"/>
                    </a:cubicBezTo>
                    <a:cubicBezTo>
                      <a:pt x="1986" y="739"/>
                      <a:pt x="1697" y="594"/>
                      <a:pt x="1386" y="536"/>
                    </a:cubicBezTo>
                    <a:cubicBezTo>
                      <a:pt x="1308" y="521"/>
                      <a:pt x="1229" y="512"/>
                      <a:pt x="1149" y="512"/>
                    </a:cubicBezTo>
                    <a:cubicBezTo>
                      <a:pt x="1053" y="512"/>
                      <a:pt x="957" y="526"/>
                      <a:pt x="867" y="559"/>
                    </a:cubicBezTo>
                    <a:cubicBezTo>
                      <a:pt x="702" y="621"/>
                      <a:pt x="560" y="758"/>
                      <a:pt x="525" y="930"/>
                    </a:cubicBezTo>
                    <a:cubicBezTo>
                      <a:pt x="486" y="1132"/>
                      <a:pt x="599" y="1334"/>
                      <a:pt x="728" y="1496"/>
                    </a:cubicBezTo>
                    <a:cubicBezTo>
                      <a:pt x="1005" y="1842"/>
                      <a:pt x="1373" y="2104"/>
                      <a:pt x="1745" y="2347"/>
                    </a:cubicBezTo>
                    <a:cubicBezTo>
                      <a:pt x="2314" y="2720"/>
                      <a:pt x="2906" y="3060"/>
                      <a:pt x="3513" y="3364"/>
                    </a:cubicBezTo>
                    <a:cubicBezTo>
                      <a:pt x="3457" y="3362"/>
                      <a:pt x="3400" y="3360"/>
                      <a:pt x="3343" y="3360"/>
                    </a:cubicBezTo>
                    <a:cubicBezTo>
                      <a:pt x="2623" y="3360"/>
                      <a:pt x="1883" y="3571"/>
                      <a:pt x="1233" y="3875"/>
                    </a:cubicBezTo>
                    <a:cubicBezTo>
                      <a:pt x="830" y="4064"/>
                      <a:pt x="424" y="4281"/>
                      <a:pt x="139" y="4623"/>
                    </a:cubicBezTo>
                    <a:cubicBezTo>
                      <a:pt x="67" y="4710"/>
                      <a:pt x="0" y="4813"/>
                      <a:pt x="1" y="4926"/>
                    </a:cubicBezTo>
                    <a:cubicBezTo>
                      <a:pt x="3" y="5045"/>
                      <a:pt x="81" y="5153"/>
                      <a:pt x="179" y="5219"/>
                    </a:cubicBezTo>
                    <a:cubicBezTo>
                      <a:pt x="286" y="5291"/>
                      <a:pt x="408" y="5318"/>
                      <a:pt x="535" y="5318"/>
                    </a:cubicBezTo>
                    <a:cubicBezTo>
                      <a:pt x="716" y="5318"/>
                      <a:pt x="907" y="5263"/>
                      <a:pt x="1080" y="5203"/>
                    </a:cubicBezTo>
                    <a:cubicBezTo>
                      <a:pt x="1902" y="4918"/>
                      <a:pt x="2698" y="4557"/>
                      <a:pt x="3457" y="4127"/>
                    </a:cubicBezTo>
                    <a:lnTo>
                      <a:pt x="3457" y="4127"/>
                    </a:lnTo>
                    <a:cubicBezTo>
                      <a:pt x="2870" y="4795"/>
                      <a:pt x="2309" y="5524"/>
                      <a:pt x="2178" y="6403"/>
                    </a:cubicBezTo>
                    <a:cubicBezTo>
                      <a:pt x="2146" y="6617"/>
                      <a:pt x="2168" y="6882"/>
                      <a:pt x="2360" y="6983"/>
                    </a:cubicBezTo>
                    <a:cubicBezTo>
                      <a:pt x="2406" y="7007"/>
                      <a:pt x="2456" y="7018"/>
                      <a:pt x="2506" y="7018"/>
                    </a:cubicBezTo>
                    <a:cubicBezTo>
                      <a:pt x="2647" y="7018"/>
                      <a:pt x="2795" y="6934"/>
                      <a:pt x="2907" y="6838"/>
                    </a:cubicBezTo>
                    <a:cubicBezTo>
                      <a:pt x="3211" y="6576"/>
                      <a:pt x="3421" y="6223"/>
                      <a:pt x="3609" y="5870"/>
                    </a:cubicBezTo>
                    <a:cubicBezTo>
                      <a:pt x="3859" y="5401"/>
                      <a:pt x="4084" y="4921"/>
                      <a:pt x="4307" y="4440"/>
                    </a:cubicBezTo>
                    <a:cubicBezTo>
                      <a:pt x="4877" y="5013"/>
                      <a:pt x="5539" y="5424"/>
                      <a:pt x="6271" y="5764"/>
                    </a:cubicBezTo>
                    <a:cubicBezTo>
                      <a:pt x="6497" y="5869"/>
                      <a:pt x="6734" y="5967"/>
                      <a:pt x="6982" y="5973"/>
                    </a:cubicBezTo>
                    <a:cubicBezTo>
                      <a:pt x="6989" y="5973"/>
                      <a:pt x="6996" y="5973"/>
                      <a:pt x="7003" y="5973"/>
                    </a:cubicBezTo>
                    <a:cubicBezTo>
                      <a:pt x="7246" y="5973"/>
                      <a:pt x="7499" y="5870"/>
                      <a:pt x="7620" y="5660"/>
                    </a:cubicBezTo>
                    <a:cubicBezTo>
                      <a:pt x="7745" y="5440"/>
                      <a:pt x="7695" y="5153"/>
                      <a:pt x="7554" y="4943"/>
                    </a:cubicBezTo>
                    <a:cubicBezTo>
                      <a:pt x="7414" y="4732"/>
                      <a:pt x="7198" y="4585"/>
                      <a:pt x="6981" y="4456"/>
                    </a:cubicBezTo>
                    <a:cubicBezTo>
                      <a:pt x="6479" y="4161"/>
                      <a:pt x="5936" y="3935"/>
                      <a:pt x="5373" y="3786"/>
                    </a:cubicBezTo>
                    <a:lnTo>
                      <a:pt x="5373" y="3786"/>
                    </a:lnTo>
                    <a:cubicBezTo>
                      <a:pt x="5804" y="3823"/>
                      <a:pt x="6264" y="3869"/>
                      <a:pt x="6719" y="3869"/>
                    </a:cubicBezTo>
                    <a:cubicBezTo>
                      <a:pt x="7261" y="3869"/>
                      <a:pt x="7794" y="3804"/>
                      <a:pt x="8259" y="3580"/>
                    </a:cubicBezTo>
                    <a:cubicBezTo>
                      <a:pt x="8539" y="3445"/>
                      <a:pt x="8831" y="3165"/>
                      <a:pt x="8729" y="2871"/>
                    </a:cubicBezTo>
                    <a:cubicBezTo>
                      <a:pt x="8670" y="2699"/>
                      <a:pt x="8493" y="2597"/>
                      <a:pt x="8324" y="2530"/>
                    </a:cubicBezTo>
                    <a:cubicBezTo>
                      <a:pt x="8009" y="2406"/>
                      <a:pt x="7678" y="2352"/>
                      <a:pt x="7344" y="2352"/>
                    </a:cubicBezTo>
                    <a:cubicBezTo>
                      <a:pt x="6635" y="2352"/>
                      <a:pt x="5908" y="2594"/>
                      <a:pt x="5265" y="2918"/>
                    </a:cubicBezTo>
                    <a:cubicBezTo>
                      <a:pt x="5745" y="2482"/>
                      <a:pt x="6174" y="1992"/>
                      <a:pt x="6546" y="1462"/>
                    </a:cubicBezTo>
                    <a:cubicBezTo>
                      <a:pt x="6755" y="1165"/>
                      <a:pt x="6949" y="844"/>
                      <a:pt x="6994" y="485"/>
                    </a:cubicBezTo>
                    <a:cubicBezTo>
                      <a:pt x="7010" y="351"/>
                      <a:pt x="7001" y="201"/>
                      <a:pt x="6909" y="103"/>
                    </a:cubicBezTo>
                    <a:cubicBezTo>
                      <a:pt x="6840" y="28"/>
                      <a:pt x="6744" y="0"/>
                      <a:pt x="66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6"/>
              <p:cNvSpPr/>
              <p:nvPr/>
            </p:nvSpPr>
            <p:spPr>
              <a:xfrm>
                <a:off x="8623062" y="4265931"/>
                <a:ext cx="47663" cy="30050"/>
              </a:xfrm>
              <a:custGeom>
                <a:avLst/>
                <a:gdLst/>
                <a:ahLst/>
                <a:cxnLst/>
                <a:rect l="l" t="t" r="r" b="b"/>
                <a:pathLst>
                  <a:path w="1234" h="778" extrusionOk="0">
                    <a:moveTo>
                      <a:pt x="703" y="1"/>
                    </a:moveTo>
                    <a:cubicBezTo>
                      <a:pt x="655" y="1"/>
                      <a:pt x="605" y="5"/>
                      <a:pt x="554" y="13"/>
                    </a:cubicBezTo>
                    <a:cubicBezTo>
                      <a:pt x="232" y="67"/>
                      <a:pt x="0" y="279"/>
                      <a:pt x="35" y="487"/>
                    </a:cubicBezTo>
                    <a:cubicBezTo>
                      <a:pt x="65" y="661"/>
                      <a:pt x="273" y="777"/>
                      <a:pt x="529" y="777"/>
                    </a:cubicBezTo>
                    <a:cubicBezTo>
                      <a:pt x="578" y="777"/>
                      <a:pt x="629" y="773"/>
                      <a:pt x="680" y="764"/>
                    </a:cubicBezTo>
                    <a:cubicBezTo>
                      <a:pt x="1002" y="710"/>
                      <a:pt x="1234" y="498"/>
                      <a:pt x="1199" y="290"/>
                    </a:cubicBezTo>
                    <a:cubicBezTo>
                      <a:pt x="1169" y="116"/>
                      <a:pt x="960" y="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6"/>
              <p:cNvSpPr/>
              <p:nvPr/>
            </p:nvSpPr>
            <p:spPr>
              <a:xfrm>
                <a:off x="8430787" y="4472188"/>
                <a:ext cx="266281" cy="223600"/>
              </a:xfrm>
              <a:custGeom>
                <a:avLst/>
                <a:gdLst/>
                <a:ahLst/>
                <a:cxnLst/>
                <a:rect l="l" t="t" r="r" b="b"/>
                <a:pathLst>
                  <a:path w="6894" h="5789" extrusionOk="0">
                    <a:moveTo>
                      <a:pt x="6" y="1"/>
                    </a:moveTo>
                    <a:lnTo>
                      <a:pt x="6" y="1"/>
                    </a:lnTo>
                    <a:cubicBezTo>
                      <a:pt x="1" y="1090"/>
                      <a:pt x="522" y="2171"/>
                      <a:pt x="1379" y="2845"/>
                    </a:cubicBezTo>
                    <a:cubicBezTo>
                      <a:pt x="1848" y="3215"/>
                      <a:pt x="2402" y="3462"/>
                      <a:pt x="2963" y="3672"/>
                    </a:cubicBezTo>
                    <a:cubicBezTo>
                      <a:pt x="4098" y="4096"/>
                      <a:pt x="5297" y="4391"/>
                      <a:pt x="6331" y="5026"/>
                    </a:cubicBezTo>
                    <a:cubicBezTo>
                      <a:pt x="6530" y="5149"/>
                      <a:pt x="6738" y="5314"/>
                      <a:pt x="6834" y="5517"/>
                    </a:cubicBezTo>
                    <a:lnTo>
                      <a:pt x="6834" y="5517"/>
                    </a:lnTo>
                    <a:cubicBezTo>
                      <a:pt x="6525" y="4047"/>
                      <a:pt x="5851" y="2521"/>
                      <a:pt x="4700" y="1584"/>
                    </a:cubicBezTo>
                    <a:cubicBezTo>
                      <a:pt x="3405" y="531"/>
                      <a:pt x="1653" y="261"/>
                      <a:pt x="6" y="1"/>
                    </a:cubicBezTo>
                    <a:close/>
                    <a:moveTo>
                      <a:pt x="6834" y="5517"/>
                    </a:moveTo>
                    <a:cubicBezTo>
                      <a:pt x="6853" y="5608"/>
                      <a:pt x="6870" y="5698"/>
                      <a:pt x="6886" y="5788"/>
                    </a:cubicBezTo>
                    <a:cubicBezTo>
                      <a:pt x="6894" y="5692"/>
                      <a:pt x="6873" y="5601"/>
                      <a:pt x="6834" y="55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3" name="Google Shape;1883;p26"/>
            <p:cNvGrpSpPr/>
            <p:nvPr/>
          </p:nvGrpSpPr>
          <p:grpSpPr>
            <a:xfrm>
              <a:off x="8676912" y="4419194"/>
              <a:ext cx="467092" cy="724296"/>
              <a:chOff x="8676912" y="4419194"/>
              <a:chExt cx="467092" cy="724296"/>
            </a:xfrm>
          </p:grpSpPr>
          <p:sp>
            <p:nvSpPr>
              <p:cNvPr id="1884" name="Google Shape;1884;p26"/>
              <p:cNvSpPr/>
              <p:nvPr/>
            </p:nvSpPr>
            <p:spPr>
              <a:xfrm>
                <a:off x="8738789" y="4419194"/>
                <a:ext cx="405215" cy="379104"/>
              </a:xfrm>
              <a:custGeom>
                <a:avLst/>
                <a:gdLst/>
                <a:ahLst/>
                <a:cxnLst/>
                <a:rect l="l" t="t" r="r" b="b"/>
                <a:pathLst>
                  <a:path w="10491" h="9815" extrusionOk="0">
                    <a:moveTo>
                      <a:pt x="8145" y="1"/>
                    </a:moveTo>
                    <a:cubicBezTo>
                      <a:pt x="7526" y="1"/>
                      <a:pt x="6911" y="179"/>
                      <a:pt x="6395" y="499"/>
                    </a:cubicBezTo>
                    <a:cubicBezTo>
                      <a:pt x="6364" y="518"/>
                      <a:pt x="6334" y="536"/>
                      <a:pt x="6304" y="556"/>
                    </a:cubicBezTo>
                    <a:cubicBezTo>
                      <a:pt x="6055" y="724"/>
                      <a:pt x="5829" y="925"/>
                      <a:pt x="5642" y="1156"/>
                    </a:cubicBezTo>
                    <a:cubicBezTo>
                      <a:pt x="5417" y="1434"/>
                      <a:pt x="5245" y="1747"/>
                      <a:pt x="5114" y="2077"/>
                    </a:cubicBezTo>
                    <a:cubicBezTo>
                      <a:pt x="5001" y="2358"/>
                      <a:pt x="4917" y="2651"/>
                      <a:pt x="4854" y="2947"/>
                    </a:cubicBezTo>
                    <a:cubicBezTo>
                      <a:pt x="4325" y="2588"/>
                      <a:pt x="3680" y="2406"/>
                      <a:pt x="3039" y="2406"/>
                    </a:cubicBezTo>
                    <a:cubicBezTo>
                      <a:pt x="2524" y="2406"/>
                      <a:pt x="2012" y="2524"/>
                      <a:pt x="1565" y="2763"/>
                    </a:cubicBezTo>
                    <a:cubicBezTo>
                      <a:pt x="1483" y="2807"/>
                      <a:pt x="1402" y="2859"/>
                      <a:pt x="1322" y="2916"/>
                    </a:cubicBezTo>
                    <a:cubicBezTo>
                      <a:pt x="796" y="3297"/>
                      <a:pt x="352" y="3940"/>
                      <a:pt x="155" y="4603"/>
                    </a:cubicBezTo>
                    <a:cubicBezTo>
                      <a:pt x="23" y="5051"/>
                      <a:pt x="1" y="5509"/>
                      <a:pt x="142" y="5900"/>
                    </a:cubicBezTo>
                    <a:cubicBezTo>
                      <a:pt x="473" y="6816"/>
                      <a:pt x="1163" y="7592"/>
                      <a:pt x="1986" y="8155"/>
                    </a:cubicBezTo>
                    <a:cubicBezTo>
                      <a:pt x="2808" y="8720"/>
                      <a:pt x="3759" y="9088"/>
                      <a:pt x="4725" y="9354"/>
                    </a:cubicBezTo>
                    <a:cubicBezTo>
                      <a:pt x="5515" y="9574"/>
                      <a:pt x="6337" y="9726"/>
                      <a:pt x="7160" y="9785"/>
                    </a:cubicBezTo>
                    <a:cubicBezTo>
                      <a:pt x="7193" y="9789"/>
                      <a:pt x="7225" y="9790"/>
                      <a:pt x="7258" y="9791"/>
                    </a:cubicBezTo>
                    <a:cubicBezTo>
                      <a:pt x="7482" y="9806"/>
                      <a:pt x="7706" y="9814"/>
                      <a:pt x="7929" y="9814"/>
                    </a:cubicBezTo>
                    <a:cubicBezTo>
                      <a:pt x="8119" y="9814"/>
                      <a:pt x="8308" y="9808"/>
                      <a:pt x="8496" y="9797"/>
                    </a:cubicBezTo>
                    <a:cubicBezTo>
                      <a:pt x="8585" y="9791"/>
                      <a:pt x="8671" y="9785"/>
                      <a:pt x="8759" y="9776"/>
                    </a:cubicBezTo>
                    <a:cubicBezTo>
                      <a:pt x="9352" y="9725"/>
                      <a:pt x="9933" y="9613"/>
                      <a:pt x="10490" y="9434"/>
                    </a:cubicBezTo>
                    <a:lnTo>
                      <a:pt x="10490" y="1000"/>
                    </a:lnTo>
                    <a:cubicBezTo>
                      <a:pt x="9972" y="477"/>
                      <a:pt x="9273" y="118"/>
                      <a:pt x="8533" y="24"/>
                    </a:cubicBezTo>
                    <a:cubicBezTo>
                      <a:pt x="8404" y="8"/>
                      <a:pt x="8274" y="1"/>
                      <a:pt x="8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6"/>
              <p:cNvSpPr/>
              <p:nvPr/>
            </p:nvSpPr>
            <p:spPr>
              <a:xfrm>
                <a:off x="9063587" y="4740825"/>
                <a:ext cx="34376" cy="402666"/>
              </a:xfrm>
              <a:custGeom>
                <a:avLst/>
                <a:gdLst/>
                <a:ahLst/>
                <a:cxnLst/>
                <a:rect l="l" t="t" r="r" b="b"/>
                <a:pathLst>
                  <a:path w="890" h="10425" extrusionOk="0">
                    <a:moveTo>
                      <a:pt x="264" y="0"/>
                    </a:moveTo>
                    <a:lnTo>
                      <a:pt x="0" y="16"/>
                    </a:lnTo>
                    <a:lnTo>
                      <a:pt x="87" y="1470"/>
                    </a:lnTo>
                    <a:lnTo>
                      <a:pt x="625" y="10425"/>
                    </a:lnTo>
                    <a:lnTo>
                      <a:pt x="890" y="10425"/>
                    </a:lnTo>
                    <a:lnTo>
                      <a:pt x="809" y="9084"/>
                    </a:lnTo>
                    <a:lnTo>
                      <a:pt x="350" y="1451"/>
                    </a:lnTo>
                    <a:lnTo>
                      <a:pt x="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6"/>
              <p:cNvSpPr/>
              <p:nvPr/>
            </p:nvSpPr>
            <p:spPr>
              <a:xfrm>
                <a:off x="8738789" y="4419194"/>
                <a:ext cx="405215" cy="379104"/>
              </a:xfrm>
              <a:custGeom>
                <a:avLst/>
                <a:gdLst/>
                <a:ahLst/>
                <a:cxnLst/>
                <a:rect l="l" t="t" r="r" b="b"/>
                <a:pathLst>
                  <a:path w="10491" h="9815" extrusionOk="0">
                    <a:moveTo>
                      <a:pt x="8145" y="1"/>
                    </a:moveTo>
                    <a:cubicBezTo>
                      <a:pt x="7526" y="1"/>
                      <a:pt x="6911" y="179"/>
                      <a:pt x="6395" y="499"/>
                    </a:cubicBezTo>
                    <a:cubicBezTo>
                      <a:pt x="6364" y="518"/>
                      <a:pt x="6334" y="536"/>
                      <a:pt x="6304" y="556"/>
                    </a:cubicBezTo>
                    <a:cubicBezTo>
                      <a:pt x="6055" y="724"/>
                      <a:pt x="5829" y="925"/>
                      <a:pt x="5642" y="1156"/>
                    </a:cubicBezTo>
                    <a:cubicBezTo>
                      <a:pt x="5417" y="1434"/>
                      <a:pt x="5245" y="1747"/>
                      <a:pt x="5114" y="2077"/>
                    </a:cubicBezTo>
                    <a:cubicBezTo>
                      <a:pt x="5001" y="2358"/>
                      <a:pt x="4917" y="2651"/>
                      <a:pt x="4854" y="2947"/>
                    </a:cubicBezTo>
                    <a:cubicBezTo>
                      <a:pt x="4325" y="2588"/>
                      <a:pt x="3680" y="2406"/>
                      <a:pt x="3039" y="2406"/>
                    </a:cubicBezTo>
                    <a:cubicBezTo>
                      <a:pt x="2524" y="2406"/>
                      <a:pt x="2012" y="2524"/>
                      <a:pt x="1565" y="2763"/>
                    </a:cubicBezTo>
                    <a:cubicBezTo>
                      <a:pt x="1483" y="2807"/>
                      <a:pt x="1402" y="2859"/>
                      <a:pt x="1322" y="2916"/>
                    </a:cubicBezTo>
                    <a:cubicBezTo>
                      <a:pt x="796" y="3297"/>
                      <a:pt x="352" y="3940"/>
                      <a:pt x="155" y="4603"/>
                    </a:cubicBezTo>
                    <a:cubicBezTo>
                      <a:pt x="23" y="5051"/>
                      <a:pt x="1" y="5509"/>
                      <a:pt x="142" y="5900"/>
                    </a:cubicBezTo>
                    <a:cubicBezTo>
                      <a:pt x="473" y="6816"/>
                      <a:pt x="1163" y="7592"/>
                      <a:pt x="1986" y="8155"/>
                    </a:cubicBezTo>
                    <a:cubicBezTo>
                      <a:pt x="2808" y="8720"/>
                      <a:pt x="3759" y="9088"/>
                      <a:pt x="4725" y="9354"/>
                    </a:cubicBezTo>
                    <a:cubicBezTo>
                      <a:pt x="5515" y="9574"/>
                      <a:pt x="6337" y="9726"/>
                      <a:pt x="7160" y="9785"/>
                    </a:cubicBezTo>
                    <a:cubicBezTo>
                      <a:pt x="7193" y="9789"/>
                      <a:pt x="7225" y="9790"/>
                      <a:pt x="7258" y="9791"/>
                    </a:cubicBezTo>
                    <a:cubicBezTo>
                      <a:pt x="7482" y="9806"/>
                      <a:pt x="7706" y="9814"/>
                      <a:pt x="7929" y="9814"/>
                    </a:cubicBezTo>
                    <a:cubicBezTo>
                      <a:pt x="8119" y="9814"/>
                      <a:pt x="8308" y="9808"/>
                      <a:pt x="8496" y="9797"/>
                    </a:cubicBezTo>
                    <a:cubicBezTo>
                      <a:pt x="8585" y="9791"/>
                      <a:pt x="8671" y="9785"/>
                      <a:pt x="8759" y="9776"/>
                    </a:cubicBezTo>
                    <a:cubicBezTo>
                      <a:pt x="9352" y="9725"/>
                      <a:pt x="9933" y="9613"/>
                      <a:pt x="10490" y="9434"/>
                    </a:cubicBezTo>
                    <a:lnTo>
                      <a:pt x="10490" y="1000"/>
                    </a:lnTo>
                    <a:cubicBezTo>
                      <a:pt x="9972" y="477"/>
                      <a:pt x="9273" y="118"/>
                      <a:pt x="8533" y="24"/>
                    </a:cubicBezTo>
                    <a:cubicBezTo>
                      <a:pt x="8404" y="8"/>
                      <a:pt x="8274" y="1"/>
                      <a:pt x="8145" y="1"/>
                    </a:cubicBezTo>
                    <a:close/>
                  </a:path>
                </a:pathLst>
              </a:custGeom>
              <a:solidFill>
                <a:srgbClr val="00585B">
                  <a:alpha val="28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6"/>
              <p:cNvSpPr/>
              <p:nvPr/>
            </p:nvSpPr>
            <p:spPr>
              <a:xfrm>
                <a:off x="8919554" y="4546155"/>
                <a:ext cx="224450" cy="151487"/>
              </a:xfrm>
              <a:custGeom>
                <a:avLst/>
                <a:gdLst/>
                <a:ahLst/>
                <a:cxnLst/>
                <a:rect l="l" t="t" r="r" b="b"/>
                <a:pathLst>
                  <a:path w="5811" h="3922" extrusionOk="0">
                    <a:moveTo>
                      <a:pt x="4071" y="1"/>
                    </a:moveTo>
                    <a:cubicBezTo>
                      <a:pt x="3401" y="1"/>
                      <a:pt x="2741" y="148"/>
                      <a:pt x="2132" y="405"/>
                    </a:cubicBezTo>
                    <a:cubicBezTo>
                      <a:pt x="2101" y="417"/>
                      <a:pt x="2070" y="430"/>
                      <a:pt x="2040" y="445"/>
                    </a:cubicBezTo>
                    <a:cubicBezTo>
                      <a:pt x="1905" y="504"/>
                      <a:pt x="1772" y="569"/>
                      <a:pt x="1642" y="640"/>
                    </a:cubicBezTo>
                    <a:cubicBezTo>
                      <a:pt x="1621" y="653"/>
                      <a:pt x="1600" y="662"/>
                      <a:pt x="1581" y="675"/>
                    </a:cubicBezTo>
                    <a:cubicBezTo>
                      <a:pt x="1248" y="861"/>
                      <a:pt x="928" y="1098"/>
                      <a:pt x="663" y="1373"/>
                    </a:cubicBezTo>
                    <a:cubicBezTo>
                      <a:pt x="531" y="1510"/>
                      <a:pt x="413" y="1659"/>
                      <a:pt x="313" y="1816"/>
                    </a:cubicBezTo>
                    <a:cubicBezTo>
                      <a:pt x="144" y="2083"/>
                      <a:pt x="31" y="2378"/>
                      <a:pt x="1" y="2696"/>
                    </a:cubicBezTo>
                    <a:cubicBezTo>
                      <a:pt x="185" y="2936"/>
                      <a:pt x="393" y="3149"/>
                      <a:pt x="664" y="3295"/>
                    </a:cubicBezTo>
                    <a:cubicBezTo>
                      <a:pt x="1183" y="3578"/>
                      <a:pt x="1758" y="3772"/>
                      <a:pt x="2344" y="3864"/>
                    </a:cubicBezTo>
                    <a:cubicBezTo>
                      <a:pt x="2376" y="3868"/>
                      <a:pt x="2409" y="3873"/>
                      <a:pt x="2442" y="3878"/>
                    </a:cubicBezTo>
                    <a:cubicBezTo>
                      <a:pt x="2658" y="3907"/>
                      <a:pt x="2875" y="3922"/>
                      <a:pt x="3092" y="3922"/>
                    </a:cubicBezTo>
                    <a:cubicBezTo>
                      <a:pt x="3522" y="3922"/>
                      <a:pt x="3950" y="3863"/>
                      <a:pt x="4360" y="3738"/>
                    </a:cubicBezTo>
                    <a:cubicBezTo>
                      <a:pt x="4899" y="3575"/>
                      <a:pt x="5398" y="3291"/>
                      <a:pt x="5810" y="2920"/>
                    </a:cubicBezTo>
                    <a:lnTo>
                      <a:pt x="5810" y="352"/>
                    </a:lnTo>
                    <a:cubicBezTo>
                      <a:pt x="5730" y="318"/>
                      <a:pt x="5650" y="284"/>
                      <a:pt x="5567" y="257"/>
                    </a:cubicBezTo>
                    <a:cubicBezTo>
                      <a:pt x="5099" y="89"/>
                      <a:pt x="4599" y="4"/>
                      <a:pt x="4104" y="1"/>
                    </a:cubicBezTo>
                    <a:cubicBezTo>
                      <a:pt x="4093" y="1"/>
                      <a:pt x="4082" y="1"/>
                      <a:pt x="4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6"/>
              <p:cNvSpPr/>
              <p:nvPr/>
            </p:nvSpPr>
            <p:spPr>
              <a:xfrm>
                <a:off x="8738789" y="4553957"/>
                <a:ext cx="405215" cy="244342"/>
              </a:xfrm>
              <a:custGeom>
                <a:avLst/>
                <a:gdLst/>
                <a:ahLst/>
                <a:cxnLst/>
                <a:rect l="l" t="t" r="r" b="b"/>
                <a:pathLst>
                  <a:path w="10491" h="6326" extrusionOk="0">
                    <a:moveTo>
                      <a:pt x="10490" y="0"/>
                    </a:moveTo>
                    <a:cubicBezTo>
                      <a:pt x="10408" y="14"/>
                      <a:pt x="10327" y="31"/>
                      <a:pt x="10247" y="55"/>
                    </a:cubicBezTo>
                    <a:cubicBezTo>
                      <a:pt x="10128" y="87"/>
                      <a:pt x="10013" y="133"/>
                      <a:pt x="9905" y="187"/>
                    </a:cubicBezTo>
                    <a:cubicBezTo>
                      <a:pt x="9044" y="611"/>
                      <a:pt x="8527" y="1501"/>
                      <a:pt x="8290" y="2409"/>
                    </a:cubicBezTo>
                    <a:cubicBezTo>
                      <a:pt x="7961" y="1972"/>
                      <a:pt x="7477" y="1662"/>
                      <a:pt x="6946" y="1503"/>
                    </a:cubicBezTo>
                    <a:cubicBezTo>
                      <a:pt x="6912" y="1492"/>
                      <a:pt x="6879" y="1482"/>
                      <a:pt x="6845" y="1475"/>
                    </a:cubicBezTo>
                    <a:cubicBezTo>
                      <a:pt x="6792" y="1460"/>
                      <a:pt x="6738" y="1447"/>
                      <a:pt x="6684" y="1437"/>
                    </a:cubicBezTo>
                    <a:cubicBezTo>
                      <a:pt x="6488" y="1397"/>
                      <a:pt x="6289" y="1377"/>
                      <a:pt x="6091" y="1377"/>
                    </a:cubicBezTo>
                    <a:cubicBezTo>
                      <a:pt x="6002" y="1377"/>
                      <a:pt x="5913" y="1381"/>
                      <a:pt x="5825" y="1389"/>
                    </a:cubicBezTo>
                    <a:cubicBezTo>
                      <a:pt x="5536" y="1419"/>
                      <a:pt x="5252" y="1491"/>
                      <a:pt x="4993" y="1614"/>
                    </a:cubicBezTo>
                    <a:cubicBezTo>
                      <a:pt x="4917" y="1649"/>
                      <a:pt x="4844" y="1689"/>
                      <a:pt x="4771" y="1733"/>
                    </a:cubicBezTo>
                    <a:cubicBezTo>
                      <a:pt x="4160" y="2111"/>
                      <a:pt x="3750" y="2713"/>
                      <a:pt x="3304" y="3263"/>
                    </a:cubicBezTo>
                    <a:cubicBezTo>
                      <a:pt x="2658" y="2141"/>
                      <a:pt x="1458" y="1332"/>
                      <a:pt x="155" y="1114"/>
                    </a:cubicBezTo>
                    <a:cubicBezTo>
                      <a:pt x="23" y="1562"/>
                      <a:pt x="1" y="2020"/>
                      <a:pt x="142" y="2411"/>
                    </a:cubicBezTo>
                    <a:cubicBezTo>
                      <a:pt x="473" y="3327"/>
                      <a:pt x="1163" y="4103"/>
                      <a:pt x="1986" y="4666"/>
                    </a:cubicBezTo>
                    <a:cubicBezTo>
                      <a:pt x="2808" y="5231"/>
                      <a:pt x="3759" y="5599"/>
                      <a:pt x="4725" y="5865"/>
                    </a:cubicBezTo>
                    <a:cubicBezTo>
                      <a:pt x="5515" y="6085"/>
                      <a:pt x="6337" y="6237"/>
                      <a:pt x="7160" y="6296"/>
                    </a:cubicBezTo>
                    <a:cubicBezTo>
                      <a:pt x="7193" y="6300"/>
                      <a:pt x="7225" y="6301"/>
                      <a:pt x="7258" y="6302"/>
                    </a:cubicBezTo>
                    <a:cubicBezTo>
                      <a:pt x="7482" y="6317"/>
                      <a:pt x="7706" y="6325"/>
                      <a:pt x="7929" y="6325"/>
                    </a:cubicBezTo>
                    <a:cubicBezTo>
                      <a:pt x="8119" y="6325"/>
                      <a:pt x="8308" y="6319"/>
                      <a:pt x="8496" y="6308"/>
                    </a:cubicBezTo>
                    <a:cubicBezTo>
                      <a:pt x="8585" y="6302"/>
                      <a:pt x="8671" y="6296"/>
                      <a:pt x="8759" y="6287"/>
                    </a:cubicBezTo>
                    <a:cubicBezTo>
                      <a:pt x="9352" y="6236"/>
                      <a:pt x="9933" y="6124"/>
                      <a:pt x="10490" y="5945"/>
                    </a:cubicBezTo>
                    <a:lnTo>
                      <a:pt x="104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6"/>
              <p:cNvSpPr/>
              <p:nvPr/>
            </p:nvSpPr>
            <p:spPr>
              <a:xfrm>
                <a:off x="9091204" y="4933525"/>
                <a:ext cx="52800" cy="209965"/>
              </a:xfrm>
              <a:custGeom>
                <a:avLst/>
                <a:gdLst/>
                <a:ahLst/>
                <a:cxnLst/>
                <a:rect l="l" t="t" r="r" b="b"/>
                <a:pathLst>
                  <a:path w="1367" h="5436" extrusionOk="0">
                    <a:moveTo>
                      <a:pt x="1366" y="0"/>
                    </a:moveTo>
                    <a:cubicBezTo>
                      <a:pt x="711" y="1193"/>
                      <a:pt x="275" y="2637"/>
                      <a:pt x="94" y="4095"/>
                    </a:cubicBezTo>
                    <a:cubicBezTo>
                      <a:pt x="39" y="4544"/>
                      <a:pt x="7" y="4993"/>
                      <a:pt x="1" y="5436"/>
                    </a:cubicBezTo>
                    <a:lnTo>
                      <a:pt x="910" y="5436"/>
                    </a:lnTo>
                    <a:cubicBezTo>
                      <a:pt x="943" y="5400"/>
                      <a:pt x="977" y="5367"/>
                      <a:pt x="1013" y="5333"/>
                    </a:cubicBezTo>
                    <a:cubicBezTo>
                      <a:pt x="1126" y="5225"/>
                      <a:pt x="1244" y="5124"/>
                      <a:pt x="1366" y="5028"/>
                    </a:cubicBezTo>
                    <a:lnTo>
                      <a:pt x="136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6"/>
              <p:cNvSpPr/>
              <p:nvPr/>
            </p:nvSpPr>
            <p:spPr>
              <a:xfrm>
                <a:off x="8676912" y="4929662"/>
                <a:ext cx="374276" cy="213828"/>
              </a:xfrm>
              <a:custGeom>
                <a:avLst/>
                <a:gdLst/>
                <a:ahLst/>
                <a:cxnLst/>
                <a:rect l="l" t="t" r="r" b="b"/>
                <a:pathLst>
                  <a:path w="9690" h="5536" extrusionOk="0">
                    <a:moveTo>
                      <a:pt x="0" y="1"/>
                    </a:moveTo>
                    <a:lnTo>
                      <a:pt x="0" y="1"/>
                    </a:lnTo>
                    <a:cubicBezTo>
                      <a:pt x="43" y="790"/>
                      <a:pt x="111" y="1483"/>
                      <a:pt x="265" y="2261"/>
                    </a:cubicBezTo>
                    <a:cubicBezTo>
                      <a:pt x="364" y="2748"/>
                      <a:pt x="485" y="3236"/>
                      <a:pt x="726" y="3677"/>
                    </a:cubicBezTo>
                    <a:cubicBezTo>
                      <a:pt x="1118" y="4400"/>
                      <a:pt x="1802" y="4937"/>
                      <a:pt x="2510" y="5387"/>
                    </a:cubicBezTo>
                    <a:cubicBezTo>
                      <a:pt x="2589" y="5438"/>
                      <a:pt x="2670" y="5488"/>
                      <a:pt x="2754" y="5536"/>
                    </a:cubicBezTo>
                    <a:lnTo>
                      <a:pt x="9690" y="5536"/>
                    </a:lnTo>
                    <a:cubicBezTo>
                      <a:pt x="9415" y="5080"/>
                      <a:pt x="9109" y="4642"/>
                      <a:pt x="8772" y="4228"/>
                    </a:cubicBezTo>
                    <a:cubicBezTo>
                      <a:pt x="8744" y="4190"/>
                      <a:pt x="8713" y="4153"/>
                      <a:pt x="8682" y="4116"/>
                    </a:cubicBezTo>
                    <a:cubicBezTo>
                      <a:pt x="7602" y="2811"/>
                      <a:pt x="6231" y="1746"/>
                      <a:pt x="4641" y="1087"/>
                    </a:cubicBezTo>
                    <a:cubicBezTo>
                      <a:pt x="3170" y="479"/>
                      <a:pt x="1576" y="23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780843250"/>
      </p:ext>
    </p:extLst>
  </p:cSld>
  <p:clrMapOvr>
    <a:masterClrMapping/>
  </p:clrMapOvr>
  <p:transition spd="slow" advClick="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602ECF8-CECA-4424-BD40-8D763B2D816B}" type="datetimeFigureOut">
              <a:rPr lang="en-US">
                <a:solidFill>
                  <a:prstClr val="black">
                    <a:tint val="75000"/>
                  </a:prstClr>
                </a:solidFill>
              </a:rPr>
              <a:pPr>
                <a:defRPr/>
              </a:pPr>
              <a:t>2/20/2025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42DFD0-48EE-4340-8C09-9CC4ADD5F105}" type="slidenum">
              <a:rPr lang="en-US" altLang="en-US"/>
              <a:pPr>
                <a:defRPr/>
              </a:pPr>
              <a:t>‹#›</a:t>
            </a:fld>
            <a:endParaRPr lang="en-US" altLang="en-US"/>
          </a:p>
        </p:txBody>
      </p:sp>
    </p:spTree>
    <p:extLst>
      <p:ext uri="{BB962C8B-B14F-4D97-AF65-F5344CB8AC3E}">
        <p14:creationId xmlns:p14="http://schemas.microsoft.com/office/powerpoint/2010/main" val="3754583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9A43106-3ECF-4224-B531-B5477A644FB0}" type="datetimeFigureOut">
              <a:rPr lang="en-US">
                <a:solidFill>
                  <a:prstClr val="black">
                    <a:tint val="75000"/>
                  </a:prstClr>
                </a:solidFill>
              </a:rPr>
              <a:pPr>
                <a:defRPr/>
              </a:pPr>
              <a:t>2/20/2025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49F6EEB-912F-47AD-99E6-D2032EE3F8BA}" type="slidenum">
              <a:rPr lang="en-US" altLang="en-US"/>
              <a:pPr>
                <a:defRPr/>
              </a:pPr>
              <a:t>‹#›</a:t>
            </a:fld>
            <a:endParaRPr lang="en-US" altLang="en-US"/>
          </a:p>
        </p:txBody>
      </p:sp>
    </p:spTree>
    <p:extLst>
      <p:ext uri="{BB962C8B-B14F-4D97-AF65-F5344CB8AC3E}">
        <p14:creationId xmlns:p14="http://schemas.microsoft.com/office/powerpoint/2010/main" val="18506204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12"/>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A6FDC15-03EE-442B-9044-AF79834D736E}" type="datetimeFigureOut">
              <a:rPr lang="en-US">
                <a:solidFill>
                  <a:prstClr val="black">
                    <a:tint val="75000"/>
                  </a:prstClr>
                </a:solidFill>
              </a:rPr>
              <a:pPr>
                <a:defRPr/>
              </a:pPr>
              <a:t>2/20/2025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EC7EB6-A47E-4F59-9DE4-97794E66DC03}" type="slidenum">
              <a:rPr lang="en-US" altLang="en-US"/>
              <a:pPr>
                <a:defRPr/>
              </a:pPr>
              <a:t>‹#›</a:t>
            </a:fld>
            <a:endParaRPr lang="en-US" altLang="en-US"/>
          </a:p>
        </p:txBody>
      </p:sp>
    </p:spTree>
    <p:extLst>
      <p:ext uri="{BB962C8B-B14F-4D97-AF65-F5344CB8AC3E}">
        <p14:creationId xmlns:p14="http://schemas.microsoft.com/office/powerpoint/2010/main" val="1831711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AC375D0-1202-4658-B586-4A2E32E54466}" type="datetimeFigureOut">
              <a:rPr lang="en-US">
                <a:solidFill>
                  <a:prstClr val="black">
                    <a:tint val="75000"/>
                  </a:prstClr>
                </a:solidFill>
              </a:rPr>
              <a:pPr>
                <a:defRPr/>
              </a:pPr>
              <a:t>2/20/2025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72BDFED-E923-4A27-AAF0-BD238CFCCFB6}" type="slidenum">
              <a:rPr lang="en-US" altLang="en-US"/>
              <a:pPr>
                <a:defRPr/>
              </a:pPr>
              <a:t>‹#›</a:t>
            </a:fld>
            <a:endParaRPr lang="en-US" altLang="en-US"/>
          </a:p>
        </p:txBody>
      </p:sp>
    </p:spTree>
    <p:extLst>
      <p:ext uri="{BB962C8B-B14F-4D97-AF65-F5344CB8AC3E}">
        <p14:creationId xmlns:p14="http://schemas.microsoft.com/office/powerpoint/2010/main" val="962256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7"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A12F3D4-8B9E-4289-86CD-B1A19D6977EC}" type="datetimeFigureOut">
              <a:rPr lang="en-US">
                <a:solidFill>
                  <a:prstClr val="black">
                    <a:tint val="75000"/>
                  </a:prstClr>
                </a:solidFill>
              </a:rPr>
              <a:pPr>
                <a:defRPr/>
              </a:pPr>
              <a:t>2/20/2025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20E5E4E-AEFF-4275-9C4A-265C97E7DC9E}" type="slidenum">
              <a:rPr lang="en-US" altLang="en-US"/>
              <a:pPr>
                <a:defRPr/>
              </a:pPr>
              <a:t>‹#›</a:t>
            </a:fld>
            <a:endParaRPr lang="en-US" altLang="en-US"/>
          </a:p>
        </p:txBody>
      </p:sp>
    </p:spTree>
    <p:extLst>
      <p:ext uri="{BB962C8B-B14F-4D97-AF65-F5344CB8AC3E}">
        <p14:creationId xmlns:p14="http://schemas.microsoft.com/office/powerpoint/2010/main" val="1609005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2">
  <p:cSld name="CUSTOM_2">
    <p:spTree>
      <p:nvGrpSpPr>
        <p:cNvPr id="1" name="Shape 237"/>
        <p:cNvGrpSpPr/>
        <p:nvPr/>
      </p:nvGrpSpPr>
      <p:grpSpPr>
        <a:xfrm>
          <a:off x="0" y="0"/>
          <a:ext cx="0" cy="0"/>
          <a:chOff x="0" y="0"/>
          <a:chExt cx="0" cy="0"/>
        </a:xfrm>
      </p:grpSpPr>
      <p:pic>
        <p:nvPicPr>
          <p:cNvPr id="238" name="Google Shape;238;p27"/>
          <p:cNvPicPr preferRelativeResize="0"/>
          <p:nvPr/>
        </p:nvPicPr>
        <p:blipFill>
          <a:blip r:embed="rId2">
            <a:alphaModFix/>
          </a:blip>
          <a:stretch>
            <a:fillRect/>
          </a:stretch>
        </p:blipFill>
        <p:spPr>
          <a:xfrm rot="10800000" flipH="1">
            <a:off x="161213" y="76601"/>
            <a:ext cx="8821599" cy="4837899"/>
          </a:xfrm>
          <a:prstGeom prst="rect">
            <a:avLst/>
          </a:prstGeom>
          <a:noFill/>
          <a:ln>
            <a:noFill/>
          </a:ln>
        </p:spPr>
      </p:pic>
      <p:pic>
        <p:nvPicPr>
          <p:cNvPr id="239" name="Google Shape;239;p27"/>
          <p:cNvPicPr preferRelativeResize="0"/>
          <p:nvPr/>
        </p:nvPicPr>
        <p:blipFill>
          <a:blip r:embed="rId3">
            <a:alphaModFix/>
          </a:blip>
          <a:stretch>
            <a:fillRect/>
          </a:stretch>
        </p:blipFill>
        <p:spPr>
          <a:xfrm rot="2700000">
            <a:off x="4009920" y="-1711270"/>
            <a:ext cx="4646961" cy="3987589"/>
          </a:xfrm>
          <a:prstGeom prst="rect">
            <a:avLst/>
          </a:prstGeom>
          <a:noFill/>
          <a:ln>
            <a:noFill/>
          </a:ln>
        </p:spPr>
      </p:pic>
      <p:pic>
        <p:nvPicPr>
          <p:cNvPr id="240" name="Google Shape;240;p27"/>
          <p:cNvPicPr preferRelativeResize="0"/>
          <p:nvPr/>
        </p:nvPicPr>
        <p:blipFill>
          <a:blip r:embed="rId4">
            <a:alphaModFix/>
          </a:blip>
          <a:stretch>
            <a:fillRect/>
          </a:stretch>
        </p:blipFill>
        <p:spPr>
          <a:xfrm rot="5399998" flipH="1">
            <a:off x="-1356150" y="2922075"/>
            <a:ext cx="3000250" cy="2412800"/>
          </a:xfrm>
          <a:prstGeom prst="rect">
            <a:avLst/>
          </a:prstGeom>
          <a:noFill/>
          <a:ln>
            <a:noFill/>
          </a:ln>
        </p:spPr>
      </p:pic>
      <p:pic>
        <p:nvPicPr>
          <p:cNvPr id="241" name="Google Shape;241;p27"/>
          <p:cNvPicPr preferRelativeResize="0"/>
          <p:nvPr/>
        </p:nvPicPr>
        <p:blipFill>
          <a:blip r:embed="rId4">
            <a:alphaModFix/>
          </a:blip>
          <a:stretch>
            <a:fillRect/>
          </a:stretch>
        </p:blipFill>
        <p:spPr>
          <a:xfrm rot="6299998" flipH="1">
            <a:off x="7705804" y="3322125"/>
            <a:ext cx="3000250" cy="2412800"/>
          </a:xfrm>
          <a:prstGeom prst="rect">
            <a:avLst/>
          </a:prstGeom>
          <a:noFill/>
          <a:ln>
            <a:noFill/>
          </a:ln>
        </p:spPr>
      </p:pic>
      <p:sp>
        <p:nvSpPr>
          <p:cNvPr id="242" name="Google Shape;242;p2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85FE448-A6F8-4F81-927A-0E6635068514}" type="datetimeFigureOut">
              <a:rPr lang="en-US">
                <a:solidFill>
                  <a:prstClr val="black">
                    <a:tint val="75000"/>
                  </a:prstClr>
                </a:solidFill>
              </a:rPr>
              <a:pPr>
                <a:defRPr/>
              </a:pPr>
              <a:t>2/20/2025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D712158-E877-43FA-A167-D743DA9E7AE5}" type="slidenum">
              <a:rPr lang="en-US" altLang="en-US"/>
              <a:pPr>
                <a:defRPr/>
              </a:pPr>
              <a:t>‹#›</a:t>
            </a:fld>
            <a:endParaRPr lang="en-US" altLang="en-US"/>
          </a:p>
        </p:txBody>
      </p:sp>
    </p:spTree>
    <p:extLst>
      <p:ext uri="{BB962C8B-B14F-4D97-AF65-F5344CB8AC3E}">
        <p14:creationId xmlns:p14="http://schemas.microsoft.com/office/powerpoint/2010/main" val="2917304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61BE27-DFF9-4B18-9F70-206B6B6CBA97}" type="datetimeFigureOut">
              <a:rPr lang="en-US">
                <a:solidFill>
                  <a:prstClr val="black">
                    <a:tint val="75000"/>
                  </a:prstClr>
                </a:solidFill>
              </a:rPr>
              <a:pPr>
                <a:defRPr/>
              </a:pPr>
              <a:t>2/20/2025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87E20C-B8F4-49CA-ABE7-7707F428387E}" type="slidenum">
              <a:rPr lang="en-US" altLang="en-US"/>
              <a:pPr>
                <a:defRPr/>
              </a:pPr>
              <a:t>‹#›</a:t>
            </a:fld>
            <a:endParaRPr lang="en-US" altLang="en-US"/>
          </a:p>
        </p:txBody>
      </p:sp>
    </p:spTree>
    <p:extLst>
      <p:ext uri="{BB962C8B-B14F-4D97-AF65-F5344CB8AC3E}">
        <p14:creationId xmlns:p14="http://schemas.microsoft.com/office/powerpoint/2010/main" val="894345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7"/>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A5EE582-AA45-42E8-BBA6-51D606551564}" type="datetimeFigureOut">
              <a:rPr lang="en-US">
                <a:solidFill>
                  <a:prstClr val="black">
                    <a:tint val="75000"/>
                  </a:prstClr>
                </a:solidFill>
              </a:rPr>
              <a:pPr>
                <a:defRPr/>
              </a:pPr>
              <a:t>2/20/2025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911002-F5AD-4EEB-8EC0-26819A9499E7}" type="slidenum">
              <a:rPr lang="en-US" altLang="en-US"/>
              <a:pPr>
                <a:defRPr/>
              </a:pPr>
              <a:t>‹#›</a:t>
            </a:fld>
            <a:endParaRPr lang="en-US" altLang="en-US"/>
          </a:p>
        </p:txBody>
      </p:sp>
    </p:spTree>
    <p:extLst>
      <p:ext uri="{BB962C8B-B14F-4D97-AF65-F5344CB8AC3E}">
        <p14:creationId xmlns:p14="http://schemas.microsoft.com/office/powerpoint/2010/main" val="25420039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7"/>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C08E7E-77C3-4929-887D-5BAA9123B6CD}" type="datetimeFigureOut">
              <a:rPr lang="en-US">
                <a:solidFill>
                  <a:prstClr val="black">
                    <a:tint val="75000"/>
                  </a:prstClr>
                </a:solidFill>
              </a:rPr>
              <a:pPr>
                <a:defRPr/>
              </a:pPr>
              <a:t>2/20/2025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D218B4-59E7-4FF0-872A-5CB2ED8F7EF3}" type="slidenum">
              <a:rPr lang="en-US" altLang="en-US"/>
              <a:pPr>
                <a:defRPr/>
              </a:pPr>
              <a:t>‹#›</a:t>
            </a:fld>
            <a:endParaRPr lang="en-US" altLang="en-US"/>
          </a:p>
        </p:txBody>
      </p:sp>
    </p:spTree>
    <p:extLst>
      <p:ext uri="{BB962C8B-B14F-4D97-AF65-F5344CB8AC3E}">
        <p14:creationId xmlns:p14="http://schemas.microsoft.com/office/powerpoint/2010/main" val="2279182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E39E12-1622-4B44-9200-FC3EC42A0D5C}" type="datetimeFigureOut">
              <a:rPr lang="en-US">
                <a:solidFill>
                  <a:prstClr val="black">
                    <a:tint val="75000"/>
                  </a:prstClr>
                </a:solidFill>
              </a:rPr>
              <a:pPr>
                <a:defRPr/>
              </a:pPr>
              <a:t>2/20/2025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5ED42D-8DA5-49C1-89EC-09A8BA4460E3}" type="slidenum">
              <a:rPr lang="en-US" altLang="en-US"/>
              <a:pPr>
                <a:defRPr/>
              </a:pPr>
              <a:t>‹#›</a:t>
            </a:fld>
            <a:endParaRPr lang="en-US" altLang="en-US"/>
          </a:p>
        </p:txBody>
      </p:sp>
    </p:spTree>
    <p:extLst>
      <p:ext uri="{BB962C8B-B14F-4D97-AF65-F5344CB8AC3E}">
        <p14:creationId xmlns:p14="http://schemas.microsoft.com/office/powerpoint/2010/main" val="3542380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51"/>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65" y="273851"/>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2EFB345-F672-49EF-93C3-331DEC3BA2F9}" type="datetimeFigureOut">
              <a:rPr lang="en-US">
                <a:solidFill>
                  <a:prstClr val="black">
                    <a:tint val="75000"/>
                  </a:prstClr>
                </a:solidFill>
              </a:rPr>
              <a:pPr>
                <a:defRPr/>
              </a:pPr>
              <a:t>2/20/2025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06B446-EBC9-4B9F-9709-0DA79463D253}" type="slidenum">
              <a:rPr lang="en-US" altLang="en-US"/>
              <a:pPr>
                <a:defRPr/>
              </a:pPr>
              <a:t>‹#›</a:t>
            </a:fld>
            <a:endParaRPr lang="en-US" altLang="en-US"/>
          </a:p>
        </p:txBody>
      </p:sp>
    </p:spTree>
    <p:extLst>
      <p:ext uri="{BB962C8B-B14F-4D97-AF65-F5344CB8AC3E}">
        <p14:creationId xmlns:p14="http://schemas.microsoft.com/office/powerpoint/2010/main" val="4278632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4683919"/>
            <a:ext cx="2133600" cy="357188"/>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3124200" y="4683919"/>
            <a:ext cx="2895600" cy="357188"/>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4683919"/>
            <a:ext cx="2133600" cy="357188"/>
          </a:xfrm>
        </p:spPr>
        <p:txBody>
          <a:bodyPr/>
          <a:lstStyle>
            <a:lvl1pPr>
              <a:defRPr smtClean="0"/>
            </a:lvl1pPr>
          </a:lstStyle>
          <a:p>
            <a:pPr>
              <a:defRPr/>
            </a:pPr>
            <a:fld id="{CC64FEAA-7EA1-4DEB-BFF7-0D0A0289C3D8}" type="slidenum">
              <a:rPr lang="en-US" altLang="en-US"/>
              <a:pPr>
                <a:defRPr/>
              </a:pPr>
              <a:t>‹#›</a:t>
            </a:fld>
            <a:endParaRPr lang="en-US" altLang="en-US"/>
          </a:p>
        </p:txBody>
      </p:sp>
    </p:spTree>
    <p:extLst>
      <p:ext uri="{BB962C8B-B14F-4D97-AF65-F5344CB8AC3E}">
        <p14:creationId xmlns:p14="http://schemas.microsoft.com/office/powerpoint/2010/main" val="12483685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602ECF8-CECA-4424-BD40-8D763B2D816B}" type="datetimeFigureOut">
              <a:rPr lang="en-US">
                <a:solidFill>
                  <a:prstClr val="black">
                    <a:tint val="75000"/>
                  </a:prstClr>
                </a:solidFill>
              </a:rPr>
              <a:pPr>
                <a:defRPr/>
              </a:pPr>
              <a:t>2/20/2025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42DFD0-48EE-4340-8C09-9CC4ADD5F105}" type="slidenum">
              <a:rPr lang="en-US" altLang="en-US"/>
              <a:pPr>
                <a:defRPr/>
              </a:pPr>
              <a:t>‹#›</a:t>
            </a:fld>
            <a:endParaRPr lang="en-US" altLang="en-US"/>
          </a:p>
        </p:txBody>
      </p:sp>
    </p:spTree>
    <p:extLst>
      <p:ext uri="{BB962C8B-B14F-4D97-AF65-F5344CB8AC3E}">
        <p14:creationId xmlns:p14="http://schemas.microsoft.com/office/powerpoint/2010/main" val="1633278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9A43106-3ECF-4224-B531-B5477A644FB0}" type="datetimeFigureOut">
              <a:rPr lang="en-US">
                <a:solidFill>
                  <a:prstClr val="black">
                    <a:tint val="75000"/>
                  </a:prstClr>
                </a:solidFill>
              </a:rPr>
              <a:pPr>
                <a:defRPr/>
              </a:pPr>
              <a:t>2/20/2025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49F6EEB-912F-47AD-99E6-D2032EE3F8BA}" type="slidenum">
              <a:rPr lang="en-US" altLang="en-US"/>
              <a:pPr>
                <a:defRPr/>
              </a:pPr>
              <a:t>‹#›</a:t>
            </a:fld>
            <a:endParaRPr lang="en-US" altLang="en-US"/>
          </a:p>
        </p:txBody>
      </p:sp>
    </p:spTree>
    <p:extLst>
      <p:ext uri="{BB962C8B-B14F-4D97-AF65-F5344CB8AC3E}">
        <p14:creationId xmlns:p14="http://schemas.microsoft.com/office/powerpoint/2010/main" val="9179937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9"/>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A6FDC15-03EE-442B-9044-AF79834D736E}" type="datetimeFigureOut">
              <a:rPr lang="en-US">
                <a:solidFill>
                  <a:prstClr val="black">
                    <a:tint val="75000"/>
                  </a:prstClr>
                </a:solidFill>
              </a:rPr>
              <a:pPr>
                <a:defRPr/>
              </a:pPr>
              <a:t>2/20/2025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EC7EB6-A47E-4F59-9DE4-97794E66DC03}" type="slidenum">
              <a:rPr lang="en-US" altLang="en-US"/>
              <a:pPr>
                <a:defRPr/>
              </a:pPr>
              <a:t>‹#›</a:t>
            </a:fld>
            <a:endParaRPr lang="en-US" altLang="en-US"/>
          </a:p>
        </p:txBody>
      </p:sp>
    </p:spTree>
    <p:extLst>
      <p:ext uri="{BB962C8B-B14F-4D97-AF65-F5344CB8AC3E}">
        <p14:creationId xmlns:p14="http://schemas.microsoft.com/office/powerpoint/2010/main" val="520818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4">
  <p:cSld name="CUSTOM_4">
    <p:spTree>
      <p:nvGrpSpPr>
        <p:cNvPr id="1" name="Shape 250"/>
        <p:cNvGrpSpPr/>
        <p:nvPr/>
      </p:nvGrpSpPr>
      <p:grpSpPr>
        <a:xfrm>
          <a:off x="0" y="0"/>
          <a:ext cx="0" cy="0"/>
          <a:chOff x="0" y="0"/>
          <a:chExt cx="0" cy="0"/>
        </a:xfrm>
      </p:grpSpPr>
      <p:pic>
        <p:nvPicPr>
          <p:cNvPr id="251" name="Google Shape;251;p29"/>
          <p:cNvPicPr preferRelativeResize="0"/>
          <p:nvPr/>
        </p:nvPicPr>
        <p:blipFill>
          <a:blip r:embed="rId2">
            <a:alphaModFix/>
          </a:blip>
          <a:stretch>
            <a:fillRect/>
          </a:stretch>
        </p:blipFill>
        <p:spPr>
          <a:xfrm flipH="1">
            <a:off x="161213" y="152801"/>
            <a:ext cx="8821599" cy="4837899"/>
          </a:xfrm>
          <a:prstGeom prst="rect">
            <a:avLst/>
          </a:prstGeom>
          <a:noFill/>
          <a:ln>
            <a:noFill/>
          </a:ln>
        </p:spPr>
      </p:pic>
      <p:pic>
        <p:nvPicPr>
          <p:cNvPr id="252" name="Google Shape;252;p29"/>
          <p:cNvPicPr preferRelativeResize="0"/>
          <p:nvPr/>
        </p:nvPicPr>
        <p:blipFill>
          <a:blip r:embed="rId3">
            <a:alphaModFix/>
          </a:blip>
          <a:stretch>
            <a:fillRect/>
          </a:stretch>
        </p:blipFill>
        <p:spPr>
          <a:xfrm flipH="1">
            <a:off x="-3808675" y="-757711"/>
            <a:ext cx="5654297" cy="6177080"/>
          </a:xfrm>
          <a:prstGeom prst="rect">
            <a:avLst/>
          </a:prstGeom>
          <a:noFill/>
          <a:ln>
            <a:noFill/>
          </a:ln>
        </p:spPr>
      </p:pic>
      <p:pic>
        <p:nvPicPr>
          <p:cNvPr id="253" name="Google Shape;253;p29"/>
          <p:cNvPicPr preferRelativeResize="0"/>
          <p:nvPr/>
        </p:nvPicPr>
        <p:blipFill>
          <a:blip r:embed="rId4">
            <a:alphaModFix/>
          </a:blip>
          <a:stretch>
            <a:fillRect/>
          </a:stretch>
        </p:blipFill>
        <p:spPr>
          <a:xfrm rot="4500000">
            <a:off x="5335488" y="-1283812"/>
            <a:ext cx="3937824" cy="3379075"/>
          </a:xfrm>
          <a:prstGeom prst="rect">
            <a:avLst/>
          </a:prstGeom>
          <a:noFill/>
          <a:ln>
            <a:noFill/>
          </a:ln>
        </p:spPr>
      </p:pic>
      <p:pic>
        <p:nvPicPr>
          <p:cNvPr id="254" name="Google Shape;254;p29"/>
          <p:cNvPicPr preferRelativeResize="0"/>
          <p:nvPr/>
        </p:nvPicPr>
        <p:blipFill>
          <a:blip r:embed="rId5">
            <a:alphaModFix/>
          </a:blip>
          <a:stretch>
            <a:fillRect/>
          </a:stretch>
        </p:blipFill>
        <p:spPr>
          <a:xfrm rot="899999" flipH="1">
            <a:off x="3301163" y="3785251"/>
            <a:ext cx="3000250" cy="2412800"/>
          </a:xfrm>
          <a:prstGeom prst="rect">
            <a:avLst/>
          </a:prstGeom>
          <a:noFill/>
          <a:ln>
            <a:noFill/>
          </a:ln>
        </p:spPr>
      </p:pic>
      <p:pic>
        <p:nvPicPr>
          <p:cNvPr id="255" name="Google Shape;255;p29"/>
          <p:cNvPicPr preferRelativeResize="0"/>
          <p:nvPr/>
        </p:nvPicPr>
        <p:blipFill>
          <a:blip r:embed="rId5">
            <a:alphaModFix/>
          </a:blip>
          <a:stretch>
            <a:fillRect/>
          </a:stretch>
        </p:blipFill>
        <p:spPr>
          <a:xfrm rot="899999" flipH="1">
            <a:off x="4417513" y="-1228475"/>
            <a:ext cx="3000250" cy="2412800"/>
          </a:xfrm>
          <a:prstGeom prst="rect">
            <a:avLst/>
          </a:prstGeom>
          <a:noFill/>
          <a:ln>
            <a:noFill/>
          </a:ln>
        </p:spPr>
      </p:pic>
      <p:sp>
        <p:nvSpPr>
          <p:cNvPr id="256" name="Google Shape;256;p2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AC375D0-1202-4658-B586-4A2E32E54466}" type="datetimeFigureOut">
              <a:rPr lang="en-US">
                <a:solidFill>
                  <a:prstClr val="black">
                    <a:tint val="75000"/>
                  </a:prstClr>
                </a:solidFill>
              </a:rPr>
              <a:pPr>
                <a:defRPr/>
              </a:pPr>
              <a:t>2/20/2025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72BDFED-E923-4A27-AAF0-BD238CFCCFB6}" type="slidenum">
              <a:rPr lang="en-US" altLang="en-US"/>
              <a:pPr>
                <a:defRPr/>
              </a:pPr>
              <a:t>‹#›</a:t>
            </a:fld>
            <a:endParaRPr lang="en-US" altLang="en-US"/>
          </a:p>
        </p:txBody>
      </p:sp>
    </p:spTree>
    <p:extLst>
      <p:ext uri="{BB962C8B-B14F-4D97-AF65-F5344CB8AC3E}">
        <p14:creationId xmlns:p14="http://schemas.microsoft.com/office/powerpoint/2010/main" val="3377435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7"/>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7"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A12F3D4-8B9E-4289-86CD-B1A19D6977EC}" type="datetimeFigureOut">
              <a:rPr lang="en-US">
                <a:solidFill>
                  <a:prstClr val="black">
                    <a:tint val="75000"/>
                  </a:prstClr>
                </a:solidFill>
              </a:rPr>
              <a:pPr>
                <a:defRPr/>
              </a:pPr>
              <a:t>2/20/2025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20E5E4E-AEFF-4275-9C4A-265C97E7DC9E}" type="slidenum">
              <a:rPr lang="en-US" altLang="en-US"/>
              <a:pPr>
                <a:defRPr/>
              </a:pPr>
              <a:t>‹#›</a:t>
            </a:fld>
            <a:endParaRPr lang="en-US" altLang="en-US"/>
          </a:p>
        </p:txBody>
      </p:sp>
    </p:spTree>
    <p:extLst>
      <p:ext uri="{BB962C8B-B14F-4D97-AF65-F5344CB8AC3E}">
        <p14:creationId xmlns:p14="http://schemas.microsoft.com/office/powerpoint/2010/main" val="1572870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85FE448-A6F8-4F81-927A-0E6635068514}" type="datetimeFigureOut">
              <a:rPr lang="en-US">
                <a:solidFill>
                  <a:prstClr val="black">
                    <a:tint val="75000"/>
                  </a:prstClr>
                </a:solidFill>
              </a:rPr>
              <a:pPr>
                <a:defRPr/>
              </a:pPr>
              <a:t>2/20/2025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D712158-E877-43FA-A167-D743DA9E7AE5}" type="slidenum">
              <a:rPr lang="en-US" altLang="en-US"/>
              <a:pPr>
                <a:defRPr/>
              </a:pPr>
              <a:t>‹#›</a:t>
            </a:fld>
            <a:endParaRPr lang="en-US" altLang="en-US"/>
          </a:p>
        </p:txBody>
      </p:sp>
    </p:spTree>
    <p:extLst>
      <p:ext uri="{BB962C8B-B14F-4D97-AF65-F5344CB8AC3E}">
        <p14:creationId xmlns:p14="http://schemas.microsoft.com/office/powerpoint/2010/main" val="3319044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61BE27-DFF9-4B18-9F70-206B6B6CBA97}" type="datetimeFigureOut">
              <a:rPr lang="en-US">
                <a:solidFill>
                  <a:prstClr val="black">
                    <a:tint val="75000"/>
                  </a:prstClr>
                </a:solidFill>
              </a:rPr>
              <a:pPr>
                <a:defRPr/>
              </a:pPr>
              <a:t>2/20/2025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87E20C-B8F4-49CA-ABE7-7707F428387E}" type="slidenum">
              <a:rPr lang="en-US" altLang="en-US"/>
              <a:pPr>
                <a:defRPr/>
              </a:pPr>
              <a:t>‹#›</a:t>
            </a:fld>
            <a:endParaRPr lang="en-US" altLang="en-US"/>
          </a:p>
        </p:txBody>
      </p:sp>
    </p:spTree>
    <p:extLst>
      <p:ext uri="{BB962C8B-B14F-4D97-AF65-F5344CB8AC3E}">
        <p14:creationId xmlns:p14="http://schemas.microsoft.com/office/powerpoint/2010/main" val="17418628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4"/>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A5EE582-AA45-42E8-BBA6-51D606551564}" type="datetimeFigureOut">
              <a:rPr lang="en-US">
                <a:solidFill>
                  <a:prstClr val="black">
                    <a:tint val="75000"/>
                  </a:prstClr>
                </a:solidFill>
              </a:rPr>
              <a:pPr>
                <a:defRPr/>
              </a:pPr>
              <a:t>2/20/2025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911002-F5AD-4EEB-8EC0-26819A9499E7}" type="slidenum">
              <a:rPr lang="en-US" altLang="en-US"/>
              <a:pPr>
                <a:defRPr/>
              </a:pPr>
              <a:t>‹#›</a:t>
            </a:fld>
            <a:endParaRPr lang="en-US" altLang="en-US"/>
          </a:p>
        </p:txBody>
      </p:sp>
    </p:spTree>
    <p:extLst>
      <p:ext uri="{BB962C8B-B14F-4D97-AF65-F5344CB8AC3E}">
        <p14:creationId xmlns:p14="http://schemas.microsoft.com/office/powerpoint/2010/main" val="16183627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4"/>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C08E7E-77C3-4929-887D-5BAA9123B6CD}" type="datetimeFigureOut">
              <a:rPr lang="en-US">
                <a:solidFill>
                  <a:prstClr val="black">
                    <a:tint val="75000"/>
                  </a:prstClr>
                </a:solidFill>
              </a:rPr>
              <a:pPr>
                <a:defRPr/>
              </a:pPr>
              <a:t>2/20/2025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D218B4-59E7-4FF0-872A-5CB2ED8F7EF3}" type="slidenum">
              <a:rPr lang="en-US" altLang="en-US"/>
              <a:pPr>
                <a:defRPr/>
              </a:pPr>
              <a:t>‹#›</a:t>
            </a:fld>
            <a:endParaRPr lang="en-US" altLang="en-US"/>
          </a:p>
        </p:txBody>
      </p:sp>
    </p:spTree>
    <p:extLst>
      <p:ext uri="{BB962C8B-B14F-4D97-AF65-F5344CB8AC3E}">
        <p14:creationId xmlns:p14="http://schemas.microsoft.com/office/powerpoint/2010/main" val="3768765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E39E12-1622-4B44-9200-FC3EC42A0D5C}" type="datetimeFigureOut">
              <a:rPr lang="en-US">
                <a:solidFill>
                  <a:prstClr val="black">
                    <a:tint val="75000"/>
                  </a:prstClr>
                </a:solidFill>
              </a:rPr>
              <a:pPr>
                <a:defRPr/>
              </a:pPr>
              <a:t>2/20/2025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5ED42D-8DA5-49C1-89EC-09A8BA4460E3}" type="slidenum">
              <a:rPr lang="en-US" altLang="en-US"/>
              <a:pPr>
                <a:defRPr/>
              </a:pPr>
              <a:t>‹#›</a:t>
            </a:fld>
            <a:endParaRPr lang="en-US" altLang="en-US"/>
          </a:p>
        </p:txBody>
      </p:sp>
    </p:spTree>
    <p:extLst>
      <p:ext uri="{BB962C8B-B14F-4D97-AF65-F5344CB8AC3E}">
        <p14:creationId xmlns:p14="http://schemas.microsoft.com/office/powerpoint/2010/main" val="9900901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8"/>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9" y="273848"/>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2EFB345-F672-49EF-93C3-331DEC3BA2F9}" type="datetimeFigureOut">
              <a:rPr lang="en-US">
                <a:solidFill>
                  <a:prstClr val="black">
                    <a:tint val="75000"/>
                  </a:prstClr>
                </a:solidFill>
              </a:rPr>
              <a:pPr>
                <a:defRPr/>
              </a:pPr>
              <a:t>2/20/2025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06B446-EBC9-4B9F-9709-0DA79463D253}" type="slidenum">
              <a:rPr lang="en-US" altLang="en-US"/>
              <a:pPr>
                <a:defRPr/>
              </a:pPr>
              <a:t>‹#›</a:t>
            </a:fld>
            <a:endParaRPr lang="en-US" altLang="en-US"/>
          </a:p>
        </p:txBody>
      </p:sp>
    </p:spTree>
    <p:extLst>
      <p:ext uri="{BB962C8B-B14F-4D97-AF65-F5344CB8AC3E}">
        <p14:creationId xmlns:p14="http://schemas.microsoft.com/office/powerpoint/2010/main" val="29885577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4683919"/>
            <a:ext cx="2133600" cy="357188"/>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3124200" y="4683919"/>
            <a:ext cx="2895600" cy="357188"/>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4683919"/>
            <a:ext cx="2133600" cy="357188"/>
          </a:xfrm>
        </p:spPr>
        <p:txBody>
          <a:bodyPr/>
          <a:lstStyle>
            <a:lvl1pPr>
              <a:defRPr smtClean="0"/>
            </a:lvl1pPr>
          </a:lstStyle>
          <a:p>
            <a:pPr>
              <a:defRPr/>
            </a:pPr>
            <a:fld id="{CC64FEAA-7EA1-4DEB-BFF7-0D0A0289C3D8}" type="slidenum">
              <a:rPr lang="en-US" altLang="en-US"/>
              <a:pPr>
                <a:defRPr/>
              </a:pPr>
              <a:t>‹#›</a:t>
            </a:fld>
            <a:endParaRPr lang="en-US" altLang="en-US"/>
          </a:p>
        </p:txBody>
      </p:sp>
    </p:spTree>
    <p:extLst>
      <p:ext uri="{BB962C8B-B14F-4D97-AF65-F5344CB8AC3E}">
        <p14:creationId xmlns:p14="http://schemas.microsoft.com/office/powerpoint/2010/main" val="29937873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602ECF8-CECA-4424-BD40-8D763B2D816B}" type="datetimeFigureOut">
              <a:rPr lang="en-US">
                <a:solidFill>
                  <a:prstClr val="black">
                    <a:tint val="75000"/>
                  </a:prstClr>
                </a:solidFill>
              </a:rPr>
              <a:pPr>
                <a:defRPr/>
              </a:pPr>
              <a:t>2/20/2025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42DFD0-48EE-4340-8C09-9CC4ADD5F105}" type="slidenum">
              <a:rPr lang="en-US" altLang="en-US"/>
              <a:pPr>
                <a:defRPr/>
              </a:pPr>
              <a:t>‹#›</a:t>
            </a:fld>
            <a:endParaRPr lang="en-US" altLang="en-US"/>
          </a:p>
        </p:txBody>
      </p:sp>
    </p:spTree>
    <p:extLst>
      <p:ext uri="{BB962C8B-B14F-4D97-AF65-F5344CB8AC3E}">
        <p14:creationId xmlns:p14="http://schemas.microsoft.com/office/powerpoint/2010/main" val="400621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76"/>
        <p:cNvGrpSpPr/>
        <p:nvPr/>
      </p:nvGrpSpPr>
      <p:grpSpPr>
        <a:xfrm>
          <a:off x="0" y="0"/>
          <a:ext cx="0" cy="0"/>
          <a:chOff x="0" y="0"/>
          <a:chExt cx="0" cy="0"/>
        </a:xfrm>
      </p:grpSpPr>
      <p:pic>
        <p:nvPicPr>
          <p:cNvPr id="277" name="Google Shape;277;p32"/>
          <p:cNvPicPr preferRelativeResize="0"/>
          <p:nvPr/>
        </p:nvPicPr>
        <p:blipFill>
          <a:blip r:embed="rId2">
            <a:alphaModFix/>
          </a:blip>
          <a:stretch>
            <a:fillRect/>
          </a:stretch>
        </p:blipFill>
        <p:spPr>
          <a:xfrm>
            <a:off x="722500" y="395520"/>
            <a:ext cx="7706400" cy="4504883"/>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9A43106-3ECF-4224-B531-B5477A644FB0}" type="datetimeFigureOut">
              <a:rPr lang="en-US">
                <a:solidFill>
                  <a:prstClr val="black">
                    <a:tint val="75000"/>
                  </a:prstClr>
                </a:solidFill>
              </a:rPr>
              <a:pPr>
                <a:defRPr/>
              </a:pPr>
              <a:t>2/20/2025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49F6EEB-912F-47AD-99E6-D2032EE3F8BA}" type="slidenum">
              <a:rPr lang="en-US" altLang="en-US"/>
              <a:pPr>
                <a:defRPr/>
              </a:pPr>
              <a:t>‹#›</a:t>
            </a:fld>
            <a:endParaRPr lang="en-US" altLang="en-US"/>
          </a:p>
        </p:txBody>
      </p:sp>
    </p:spTree>
    <p:extLst>
      <p:ext uri="{BB962C8B-B14F-4D97-AF65-F5344CB8AC3E}">
        <p14:creationId xmlns:p14="http://schemas.microsoft.com/office/powerpoint/2010/main" val="40095625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A6FDC15-03EE-442B-9044-AF79834D736E}" type="datetimeFigureOut">
              <a:rPr lang="en-US">
                <a:solidFill>
                  <a:prstClr val="black">
                    <a:tint val="75000"/>
                  </a:prstClr>
                </a:solidFill>
              </a:rPr>
              <a:pPr>
                <a:defRPr/>
              </a:pPr>
              <a:t>2/20/2025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EC7EB6-A47E-4F59-9DE4-97794E66DC03}" type="slidenum">
              <a:rPr lang="en-US" altLang="en-US"/>
              <a:pPr>
                <a:defRPr/>
              </a:pPr>
              <a:t>‹#›</a:t>
            </a:fld>
            <a:endParaRPr lang="en-US" altLang="en-US"/>
          </a:p>
        </p:txBody>
      </p:sp>
    </p:spTree>
    <p:extLst>
      <p:ext uri="{BB962C8B-B14F-4D97-AF65-F5344CB8AC3E}">
        <p14:creationId xmlns:p14="http://schemas.microsoft.com/office/powerpoint/2010/main" val="20050061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AC375D0-1202-4658-B586-4A2E32E54466}" type="datetimeFigureOut">
              <a:rPr lang="en-US">
                <a:solidFill>
                  <a:prstClr val="black">
                    <a:tint val="75000"/>
                  </a:prstClr>
                </a:solidFill>
              </a:rPr>
              <a:pPr>
                <a:defRPr/>
              </a:pPr>
              <a:t>2/20/2025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72BDFED-E923-4A27-AAF0-BD238CFCCFB6}" type="slidenum">
              <a:rPr lang="en-US" altLang="en-US"/>
              <a:pPr>
                <a:defRPr/>
              </a:pPr>
              <a:t>‹#›</a:t>
            </a:fld>
            <a:endParaRPr lang="en-US" altLang="en-US"/>
          </a:p>
        </p:txBody>
      </p:sp>
    </p:spTree>
    <p:extLst>
      <p:ext uri="{BB962C8B-B14F-4D97-AF65-F5344CB8AC3E}">
        <p14:creationId xmlns:p14="http://schemas.microsoft.com/office/powerpoint/2010/main" val="4575570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A12F3D4-8B9E-4289-86CD-B1A19D6977EC}" type="datetimeFigureOut">
              <a:rPr lang="en-US">
                <a:solidFill>
                  <a:prstClr val="black">
                    <a:tint val="75000"/>
                  </a:prstClr>
                </a:solidFill>
              </a:rPr>
              <a:pPr>
                <a:defRPr/>
              </a:pPr>
              <a:t>2/20/2025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20E5E4E-AEFF-4275-9C4A-265C97E7DC9E}" type="slidenum">
              <a:rPr lang="en-US" altLang="en-US"/>
              <a:pPr>
                <a:defRPr/>
              </a:pPr>
              <a:t>‹#›</a:t>
            </a:fld>
            <a:endParaRPr lang="en-US" altLang="en-US"/>
          </a:p>
        </p:txBody>
      </p:sp>
    </p:spTree>
    <p:extLst>
      <p:ext uri="{BB962C8B-B14F-4D97-AF65-F5344CB8AC3E}">
        <p14:creationId xmlns:p14="http://schemas.microsoft.com/office/powerpoint/2010/main" val="2918344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85FE448-A6F8-4F81-927A-0E6635068514}" type="datetimeFigureOut">
              <a:rPr lang="en-US">
                <a:solidFill>
                  <a:prstClr val="black">
                    <a:tint val="75000"/>
                  </a:prstClr>
                </a:solidFill>
              </a:rPr>
              <a:pPr>
                <a:defRPr/>
              </a:pPr>
              <a:t>2/20/2025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D712158-E877-43FA-A167-D743DA9E7AE5}" type="slidenum">
              <a:rPr lang="en-US" altLang="en-US"/>
              <a:pPr>
                <a:defRPr/>
              </a:pPr>
              <a:t>‹#›</a:t>
            </a:fld>
            <a:endParaRPr lang="en-US" altLang="en-US"/>
          </a:p>
        </p:txBody>
      </p:sp>
    </p:spTree>
    <p:extLst>
      <p:ext uri="{BB962C8B-B14F-4D97-AF65-F5344CB8AC3E}">
        <p14:creationId xmlns:p14="http://schemas.microsoft.com/office/powerpoint/2010/main" val="24874824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61BE27-DFF9-4B18-9F70-206B6B6CBA97}" type="datetimeFigureOut">
              <a:rPr lang="en-US">
                <a:solidFill>
                  <a:prstClr val="black">
                    <a:tint val="75000"/>
                  </a:prstClr>
                </a:solidFill>
              </a:rPr>
              <a:pPr>
                <a:defRPr/>
              </a:pPr>
              <a:t>2/20/2025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87E20C-B8F4-49CA-ABE7-7707F428387E}" type="slidenum">
              <a:rPr lang="en-US" altLang="en-US"/>
              <a:pPr>
                <a:defRPr/>
              </a:pPr>
              <a:t>‹#›</a:t>
            </a:fld>
            <a:endParaRPr lang="en-US" altLang="en-US"/>
          </a:p>
        </p:txBody>
      </p:sp>
    </p:spTree>
    <p:extLst>
      <p:ext uri="{BB962C8B-B14F-4D97-AF65-F5344CB8AC3E}">
        <p14:creationId xmlns:p14="http://schemas.microsoft.com/office/powerpoint/2010/main" val="24686925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A5EE582-AA45-42E8-BBA6-51D606551564}" type="datetimeFigureOut">
              <a:rPr lang="en-US">
                <a:solidFill>
                  <a:prstClr val="black">
                    <a:tint val="75000"/>
                  </a:prstClr>
                </a:solidFill>
              </a:rPr>
              <a:pPr>
                <a:defRPr/>
              </a:pPr>
              <a:t>2/20/2025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911002-F5AD-4EEB-8EC0-26819A9499E7}" type="slidenum">
              <a:rPr lang="en-US" altLang="en-US"/>
              <a:pPr>
                <a:defRPr/>
              </a:pPr>
              <a:t>‹#›</a:t>
            </a:fld>
            <a:endParaRPr lang="en-US" altLang="en-US"/>
          </a:p>
        </p:txBody>
      </p:sp>
    </p:spTree>
    <p:extLst>
      <p:ext uri="{BB962C8B-B14F-4D97-AF65-F5344CB8AC3E}">
        <p14:creationId xmlns:p14="http://schemas.microsoft.com/office/powerpoint/2010/main" val="41242786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C08E7E-77C3-4929-887D-5BAA9123B6CD}" type="datetimeFigureOut">
              <a:rPr lang="en-US">
                <a:solidFill>
                  <a:prstClr val="black">
                    <a:tint val="75000"/>
                  </a:prstClr>
                </a:solidFill>
              </a:rPr>
              <a:pPr>
                <a:defRPr/>
              </a:pPr>
              <a:t>2/20/2025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9D218B4-59E7-4FF0-872A-5CB2ED8F7EF3}" type="slidenum">
              <a:rPr lang="en-US" altLang="en-US"/>
              <a:pPr>
                <a:defRPr/>
              </a:pPr>
              <a:t>‹#›</a:t>
            </a:fld>
            <a:endParaRPr lang="en-US" altLang="en-US"/>
          </a:p>
        </p:txBody>
      </p:sp>
    </p:spTree>
    <p:extLst>
      <p:ext uri="{BB962C8B-B14F-4D97-AF65-F5344CB8AC3E}">
        <p14:creationId xmlns:p14="http://schemas.microsoft.com/office/powerpoint/2010/main" val="845426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3E39E12-1622-4B44-9200-FC3EC42A0D5C}" type="datetimeFigureOut">
              <a:rPr lang="en-US">
                <a:solidFill>
                  <a:prstClr val="black">
                    <a:tint val="75000"/>
                  </a:prstClr>
                </a:solidFill>
              </a:rPr>
              <a:pPr>
                <a:defRPr/>
              </a:pPr>
              <a:t>2/20/2025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55ED42D-8DA5-49C1-89EC-09A8BA4460E3}" type="slidenum">
              <a:rPr lang="en-US" altLang="en-US"/>
              <a:pPr>
                <a:defRPr/>
              </a:pPr>
              <a:t>‹#›</a:t>
            </a:fld>
            <a:endParaRPr lang="en-US" altLang="en-US"/>
          </a:p>
        </p:txBody>
      </p:sp>
    </p:spTree>
    <p:extLst>
      <p:ext uri="{BB962C8B-B14F-4D97-AF65-F5344CB8AC3E}">
        <p14:creationId xmlns:p14="http://schemas.microsoft.com/office/powerpoint/2010/main" val="16192600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2EFB345-F672-49EF-93C3-331DEC3BA2F9}" type="datetimeFigureOut">
              <a:rPr lang="en-US">
                <a:solidFill>
                  <a:prstClr val="black">
                    <a:tint val="75000"/>
                  </a:prstClr>
                </a:solidFill>
              </a:rPr>
              <a:pPr>
                <a:defRPr/>
              </a:pPr>
              <a:t>2/20/2025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406B446-EBC9-4B9F-9709-0DA79463D253}" type="slidenum">
              <a:rPr lang="en-US" altLang="en-US"/>
              <a:pPr>
                <a:defRPr/>
              </a:pPr>
              <a:t>‹#›</a:t>
            </a:fld>
            <a:endParaRPr lang="en-US" altLang="en-US"/>
          </a:p>
        </p:txBody>
      </p:sp>
    </p:spTree>
    <p:extLst>
      <p:ext uri="{BB962C8B-B14F-4D97-AF65-F5344CB8AC3E}">
        <p14:creationId xmlns:p14="http://schemas.microsoft.com/office/powerpoint/2010/main" val="330817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78"/>
        <p:cNvGrpSpPr/>
        <p:nvPr/>
      </p:nvGrpSpPr>
      <p:grpSpPr>
        <a:xfrm>
          <a:off x="0" y="0"/>
          <a:ext cx="0" cy="0"/>
          <a:chOff x="0" y="0"/>
          <a:chExt cx="0" cy="0"/>
        </a:xfrm>
      </p:grpSpPr>
      <p:pic>
        <p:nvPicPr>
          <p:cNvPr id="279" name="Google Shape;279;p33"/>
          <p:cNvPicPr preferRelativeResize="0"/>
          <p:nvPr/>
        </p:nvPicPr>
        <p:blipFill>
          <a:blip r:embed="rId2">
            <a:alphaModFix/>
          </a:blip>
          <a:stretch>
            <a:fillRect/>
          </a:stretch>
        </p:blipFill>
        <p:spPr>
          <a:xfrm>
            <a:off x="161213" y="209377"/>
            <a:ext cx="8821599" cy="4724750"/>
          </a:xfrm>
          <a:prstGeom prst="rect">
            <a:avLst/>
          </a:prstGeom>
          <a:noFill/>
          <a:ln>
            <a:noFill/>
          </a:ln>
        </p:spPr>
      </p:pic>
      <p:pic>
        <p:nvPicPr>
          <p:cNvPr id="280" name="Google Shape;280;p33"/>
          <p:cNvPicPr preferRelativeResize="0"/>
          <p:nvPr/>
        </p:nvPicPr>
        <p:blipFill>
          <a:blip r:embed="rId3">
            <a:alphaModFix/>
          </a:blip>
          <a:stretch>
            <a:fillRect/>
          </a:stretch>
        </p:blipFill>
        <p:spPr>
          <a:xfrm rot="-2700000">
            <a:off x="5163762" y="-2128050"/>
            <a:ext cx="5654297" cy="6177077"/>
          </a:xfrm>
          <a:prstGeom prst="rect">
            <a:avLst/>
          </a:prstGeom>
          <a:noFill/>
          <a:ln>
            <a:noFill/>
          </a:ln>
        </p:spPr>
      </p:pic>
      <p:pic>
        <p:nvPicPr>
          <p:cNvPr id="281" name="Google Shape;281;p33"/>
          <p:cNvPicPr preferRelativeResize="0"/>
          <p:nvPr/>
        </p:nvPicPr>
        <p:blipFill>
          <a:blip r:embed="rId4">
            <a:alphaModFix/>
          </a:blip>
          <a:stretch>
            <a:fillRect/>
          </a:stretch>
        </p:blipFill>
        <p:spPr>
          <a:xfrm rot="-5399998">
            <a:off x="-1507749" y="-128500"/>
            <a:ext cx="3000250" cy="2412800"/>
          </a:xfrm>
          <a:prstGeom prst="rect">
            <a:avLst/>
          </a:prstGeom>
          <a:noFill/>
          <a:ln>
            <a:noFill/>
          </a:ln>
        </p:spPr>
      </p:pic>
      <p:pic>
        <p:nvPicPr>
          <p:cNvPr id="282" name="Google Shape;282;p33"/>
          <p:cNvPicPr preferRelativeResize="0"/>
          <p:nvPr/>
        </p:nvPicPr>
        <p:blipFill>
          <a:blip r:embed="rId4">
            <a:alphaModFix/>
          </a:blip>
          <a:stretch>
            <a:fillRect/>
          </a:stretch>
        </p:blipFill>
        <p:spPr>
          <a:xfrm rot="-2699999">
            <a:off x="5730076" y="2390701"/>
            <a:ext cx="3000250" cy="2412800"/>
          </a:xfrm>
          <a:prstGeom prst="rect">
            <a:avLst/>
          </a:prstGeom>
          <a:noFill/>
          <a:ln>
            <a:noFill/>
          </a:ln>
        </p:spPr>
      </p:pic>
      <p:pic>
        <p:nvPicPr>
          <p:cNvPr id="283" name="Google Shape;283;p33"/>
          <p:cNvPicPr preferRelativeResize="0"/>
          <p:nvPr/>
        </p:nvPicPr>
        <p:blipFill>
          <a:blip r:embed="rId5">
            <a:alphaModFix/>
          </a:blip>
          <a:stretch>
            <a:fillRect/>
          </a:stretch>
        </p:blipFill>
        <p:spPr>
          <a:xfrm rot="9900003" flipH="1">
            <a:off x="-2690738" y="1697940"/>
            <a:ext cx="5037676" cy="4322868"/>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4683919"/>
            <a:ext cx="2133600" cy="357188"/>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3124200" y="4683919"/>
            <a:ext cx="2895600" cy="357188"/>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4683919"/>
            <a:ext cx="2133600" cy="357188"/>
          </a:xfrm>
        </p:spPr>
        <p:txBody>
          <a:bodyPr/>
          <a:lstStyle>
            <a:lvl1pPr>
              <a:defRPr smtClean="0"/>
            </a:lvl1pPr>
          </a:lstStyle>
          <a:p>
            <a:pPr>
              <a:defRPr/>
            </a:pPr>
            <a:fld id="{CC64FEAA-7EA1-4DEB-BFF7-0D0A0289C3D8}" type="slidenum">
              <a:rPr lang="en-US" altLang="en-US"/>
              <a:pPr>
                <a:defRPr/>
              </a:pPr>
              <a:t>‹#›</a:t>
            </a:fld>
            <a:endParaRPr lang="en-US" altLang="en-US"/>
          </a:p>
        </p:txBody>
      </p:sp>
    </p:spTree>
    <p:extLst>
      <p:ext uri="{BB962C8B-B14F-4D97-AF65-F5344CB8AC3E}">
        <p14:creationId xmlns:p14="http://schemas.microsoft.com/office/powerpoint/2010/main" val="37904967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rot="10800000" flipH="1">
            <a:off x="298976" y="143749"/>
            <a:ext cx="5281600" cy="4703601"/>
          </a:xfrm>
          <a:prstGeom prst="rect">
            <a:avLst/>
          </a:prstGeom>
          <a:noFill/>
          <a:ln>
            <a:noFill/>
          </a:ln>
        </p:spPr>
      </p:pic>
      <p:pic>
        <p:nvPicPr>
          <p:cNvPr id="26" name="Google Shape;26;p4"/>
          <p:cNvPicPr preferRelativeResize="0"/>
          <p:nvPr/>
        </p:nvPicPr>
        <p:blipFill>
          <a:blip r:embed="rId2">
            <a:alphaModFix/>
          </a:blip>
          <a:stretch>
            <a:fillRect/>
          </a:stretch>
        </p:blipFill>
        <p:spPr>
          <a:xfrm flipH="1">
            <a:off x="5614874" y="219950"/>
            <a:ext cx="3239451" cy="4703601"/>
          </a:xfrm>
          <a:prstGeom prst="rect">
            <a:avLst/>
          </a:prstGeom>
          <a:noFill/>
          <a:ln>
            <a:noFill/>
          </a:ln>
        </p:spPr>
      </p:pic>
      <p:pic>
        <p:nvPicPr>
          <p:cNvPr id="27" name="Google Shape;27;p4"/>
          <p:cNvPicPr preferRelativeResize="0"/>
          <p:nvPr/>
        </p:nvPicPr>
        <p:blipFill>
          <a:blip r:embed="rId3">
            <a:alphaModFix/>
          </a:blip>
          <a:stretch>
            <a:fillRect/>
          </a:stretch>
        </p:blipFill>
        <p:spPr>
          <a:xfrm rot="2700000">
            <a:off x="2673737" y="-1716958"/>
            <a:ext cx="5037675" cy="4322866"/>
          </a:xfrm>
          <a:prstGeom prst="rect">
            <a:avLst/>
          </a:prstGeom>
          <a:noFill/>
          <a:ln>
            <a:noFill/>
          </a:ln>
        </p:spPr>
      </p:pic>
      <p:pic>
        <p:nvPicPr>
          <p:cNvPr id="28" name="Google Shape;28;p4"/>
          <p:cNvPicPr preferRelativeResize="0"/>
          <p:nvPr/>
        </p:nvPicPr>
        <p:blipFill>
          <a:blip r:embed="rId4">
            <a:alphaModFix/>
          </a:blip>
          <a:stretch>
            <a:fillRect/>
          </a:stretch>
        </p:blipFill>
        <p:spPr>
          <a:xfrm rot="-4500001" flipH="1">
            <a:off x="-1891423" y="2409701"/>
            <a:ext cx="5654296" cy="6177079"/>
          </a:xfrm>
          <a:prstGeom prst="rect">
            <a:avLst/>
          </a:prstGeom>
          <a:noFill/>
          <a:ln>
            <a:noFill/>
          </a:ln>
        </p:spPr>
      </p:pic>
      <p:pic>
        <p:nvPicPr>
          <p:cNvPr id="29" name="Google Shape;29;p4"/>
          <p:cNvPicPr preferRelativeResize="0"/>
          <p:nvPr/>
        </p:nvPicPr>
        <p:blipFill>
          <a:blip r:embed="rId5">
            <a:alphaModFix/>
          </a:blip>
          <a:stretch>
            <a:fillRect/>
          </a:stretch>
        </p:blipFill>
        <p:spPr>
          <a:xfrm flipH="1">
            <a:off x="-476424" y="-1215225"/>
            <a:ext cx="3000250" cy="2412800"/>
          </a:xfrm>
          <a:prstGeom prst="rect">
            <a:avLst/>
          </a:prstGeom>
          <a:noFill/>
          <a:ln>
            <a:noFill/>
          </a:ln>
        </p:spPr>
      </p:pic>
      <p:pic>
        <p:nvPicPr>
          <p:cNvPr id="30" name="Google Shape;30;p4"/>
          <p:cNvPicPr preferRelativeResize="0"/>
          <p:nvPr/>
        </p:nvPicPr>
        <p:blipFill>
          <a:blip r:embed="rId5">
            <a:alphaModFix/>
          </a:blip>
          <a:stretch>
            <a:fillRect/>
          </a:stretch>
        </p:blipFill>
        <p:spPr>
          <a:xfrm flipH="1">
            <a:off x="4765176" y="3402100"/>
            <a:ext cx="3000250" cy="2412800"/>
          </a:xfrm>
          <a:prstGeom prst="rect">
            <a:avLst/>
          </a:prstGeom>
          <a:noFill/>
          <a:ln>
            <a:noFill/>
          </a:ln>
        </p:spPr>
      </p:pic>
      <p:sp>
        <p:nvSpPr>
          <p:cNvPr id="31" name="Google Shape;31;p4"/>
          <p:cNvSpPr txBox="1">
            <a:spLocks noGrp="1"/>
          </p:cNvSpPr>
          <p:nvPr>
            <p:ph type="title"/>
          </p:nvPr>
        </p:nvSpPr>
        <p:spPr>
          <a:xfrm>
            <a:off x="951300" y="1361288"/>
            <a:ext cx="3620700" cy="1128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2" name="Google Shape;32;p4"/>
          <p:cNvSpPr txBox="1">
            <a:spLocks noGrp="1"/>
          </p:cNvSpPr>
          <p:nvPr>
            <p:ph type="body" idx="1"/>
          </p:nvPr>
        </p:nvSpPr>
        <p:spPr>
          <a:xfrm>
            <a:off x="951300" y="2653613"/>
            <a:ext cx="3620700" cy="11286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lt1"/>
              </a:buClr>
              <a:buSzPts val="1400"/>
              <a:buChar char="●"/>
              <a:defRPr sz="1400"/>
            </a:lvl1pPr>
            <a:lvl2pPr marL="914400" lvl="1" indent="-317500" rtl="0">
              <a:lnSpc>
                <a:spcPct val="115000"/>
              </a:lnSpc>
              <a:spcBef>
                <a:spcPts val="0"/>
              </a:spcBef>
              <a:spcAft>
                <a:spcPts val="0"/>
              </a:spcAft>
              <a:buClr>
                <a:schemeClr val="lt1"/>
              </a:buClr>
              <a:buSzPts val="1400"/>
              <a:buChar char="○"/>
              <a:defRPr>
                <a:solidFill>
                  <a:schemeClr val="lt1"/>
                </a:solidFill>
              </a:defRPr>
            </a:lvl2pPr>
            <a:lvl3pPr marL="1371600" lvl="2" indent="-317500" rtl="0">
              <a:lnSpc>
                <a:spcPct val="115000"/>
              </a:lnSpc>
              <a:spcBef>
                <a:spcPts val="0"/>
              </a:spcBef>
              <a:spcAft>
                <a:spcPts val="0"/>
              </a:spcAft>
              <a:buClr>
                <a:schemeClr val="lt1"/>
              </a:buClr>
              <a:buSzPts val="1400"/>
              <a:buChar char="■"/>
              <a:defRPr>
                <a:solidFill>
                  <a:schemeClr val="lt1"/>
                </a:solidFill>
              </a:defRPr>
            </a:lvl3pPr>
            <a:lvl4pPr marL="1828800" lvl="3" indent="-317500" rtl="0">
              <a:lnSpc>
                <a:spcPct val="115000"/>
              </a:lnSpc>
              <a:spcBef>
                <a:spcPts val="0"/>
              </a:spcBef>
              <a:spcAft>
                <a:spcPts val="0"/>
              </a:spcAft>
              <a:buClr>
                <a:schemeClr val="lt1"/>
              </a:buClr>
              <a:buSzPts val="1400"/>
              <a:buChar char="●"/>
              <a:defRPr>
                <a:solidFill>
                  <a:schemeClr val="lt1"/>
                </a:solidFill>
              </a:defRPr>
            </a:lvl4pPr>
            <a:lvl5pPr marL="2286000" lvl="4" indent="-317500" rtl="0">
              <a:lnSpc>
                <a:spcPct val="115000"/>
              </a:lnSpc>
              <a:spcBef>
                <a:spcPts val="0"/>
              </a:spcBef>
              <a:spcAft>
                <a:spcPts val="0"/>
              </a:spcAft>
              <a:buClr>
                <a:schemeClr val="lt1"/>
              </a:buClr>
              <a:buSzPts val="1400"/>
              <a:buChar char="○"/>
              <a:defRPr>
                <a:solidFill>
                  <a:schemeClr val="lt1"/>
                </a:solidFill>
              </a:defRPr>
            </a:lvl5pPr>
            <a:lvl6pPr marL="2743200" lvl="5" indent="-317500" rtl="0">
              <a:lnSpc>
                <a:spcPct val="115000"/>
              </a:lnSpc>
              <a:spcBef>
                <a:spcPts val="0"/>
              </a:spcBef>
              <a:spcAft>
                <a:spcPts val="0"/>
              </a:spcAft>
              <a:buClr>
                <a:schemeClr val="lt1"/>
              </a:buClr>
              <a:buSzPts val="1400"/>
              <a:buChar char="■"/>
              <a:defRPr>
                <a:solidFill>
                  <a:schemeClr val="lt1"/>
                </a:solidFill>
              </a:defRPr>
            </a:lvl6pPr>
            <a:lvl7pPr marL="3200400" lvl="6" indent="-317500" rtl="0">
              <a:lnSpc>
                <a:spcPct val="115000"/>
              </a:lnSpc>
              <a:spcBef>
                <a:spcPts val="0"/>
              </a:spcBef>
              <a:spcAft>
                <a:spcPts val="0"/>
              </a:spcAft>
              <a:buClr>
                <a:schemeClr val="lt1"/>
              </a:buClr>
              <a:buSzPts val="1400"/>
              <a:buChar char="●"/>
              <a:defRPr>
                <a:solidFill>
                  <a:schemeClr val="lt1"/>
                </a:solidFill>
              </a:defRPr>
            </a:lvl7pPr>
            <a:lvl8pPr marL="3657600" lvl="7" indent="-317500" rtl="0">
              <a:lnSpc>
                <a:spcPct val="115000"/>
              </a:lnSpc>
              <a:spcBef>
                <a:spcPts val="0"/>
              </a:spcBef>
              <a:spcAft>
                <a:spcPts val="0"/>
              </a:spcAft>
              <a:buClr>
                <a:schemeClr val="lt1"/>
              </a:buClr>
              <a:buSzPts val="1400"/>
              <a:buChar char="○"/>
              <a:defRPr>
                <a:solidFill>
                  <a:schemeClr val="lt1"/>
                </a:solidFill>
              </a:defRPr>
            </a:lvl8pPr>
            <a:lvl9pPr marL="4114800" lvl="8" indent="-317500" rtl="0">
              <a:lnSpc>
                <a:spcPct val="115000"/>
              </a:lnSpc>
              <a:spcBef>
                <a:spcPts val="0"/>
              </a:spcBef>
              <a:spcAft>
                <a:spcPts val="0"/>
              </a:spcAft>
              <a:buClr>
                <a:schemeClr val="lt1"/>
              </a:buClr>
              <a:buSzPts val="1400"/>
              <a:buChar char="■"/>
              <a:defRPr>
                <a:solidFill>
                  <a:schemeClr val="lt1"/>
                </a:solidFill>
              </a:defRPr>
            </a:lvl9pPr>
          </a:lstStyle>
          <a:p>
            <a:endParaRPr/>
          </a:p>
        </p:txBody>
      </p:sp>
    </p:spTree>
    <p:extLst>
      <p:ext uri="{BB962C8B-B14F-4D97-AF65-F5344CB8AC3E}">
        <p14:creationId xmlns:p14="http://schemas.microsoft.com/office/powerpoint/2010/main" val="19908737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80"/>
        <p:cNvGrpSpPr/>
        <p:nvPr/>
      </p:nvGrpSpPr>
      <p:grpSpPr>
        <a:xfrm>
          <a:off x="0" y="0"/>
          <a:ext cx="0" cy="0"/>
          <a:chOff x="0" y="0"/>
          <a:chExt cx="0" cy="0"/>
        </a:xfrm>
      </p:grpSpPr>
    </p:spTree>
    <p:extLst>
      <p:ext uri="{BB962C8B-B14F-4D97-AF65-F5344CB8AC3E}">
        <p14:creationId xmlns:p14="http://schemas.microsoft.com/office/powerpoint/2010/main" val="18206823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37"/>
        <p:cNvGrpSpPr/>
        <p:nvPr/>
      </p:nvGrpSpPr>
      <p:grpSpPr>
        <a:xfrm>
          <a:off x="0" y="0"/>
          <a:ext cx="0" cy="0"/>
          <a:chOff x="0" y="0"/>
          <a:chExt cx="0" cy="0"/>
        </a:xfrm>
      </p:grpSpPr>
      <p:pic>
        <p:nvPicPr>
          <p:cNvPr id="238" name="Google Shape;238;p27"/>
          <p:cNvPicPr preferRelativeResize="0"/>
          <p:nvPr/>
        </p:nvPicPr>
        <p:blipFill>
          <a:blip r:embed="rId2">
            <a:alphaModFix/>
          </a:blip>
          <a:stretch>
            <a:fillRect/>
          </a:stretch>
        </p:blipFill>
        <p:spPr>
          <a:xfrm rot="10800000" flipH="1">
            <a:off x="161200" y="76601"/>
            <a:ext cx="8821599" cy="4837899"/>
          </a:xfrm>
          <a:prstGeom prst="rect">
            <a:avLst/>
          </a:prstGeom>
          <a:noFill/>
          <a:ln>
            <a:noFill/>
          </a:ln>
        </p:spPr>
      </p:pic>
      <p:pic>
        <p:nvPicPr>
          <p:cNvPr id="239" name="Google Shape;239;p27"/>
          <p:cNvPicPr preferRelativeResize="0"/>
          <p:nvPr/>
        </p:nvPicPr>
        <p:blipFill>
          <a:blip r:embed="rId3">
            <a:alphaModFix/>
          </a:blip>
          <a:stretch>
            <a:fillRect/>
          </a:stretch>
        </p:blipFill>
        <p:spPr>
          <a:xfrm rot="2700000">
            <a:off x="4009919" y="-1711270"/>
            <a:ext cx="4646961" cy="3987589"/>
          </a:xfrm>
          <a:prstGeom prst="rect">
            <a:avLst/>
          </a:prstGeom>
          <a:noFill/>
          <a:ln>
            <a:noFill/>
          </a:ln>
        </p:spPr>
      </p:pic>
      <p:pic>
        <p:nvPicPr>
          <p:cNvPr id="240" name="Google Shape;240;p27"/>
          <p:cNvPicPr preferRelativeResize="0"/>
          <p:nvPr/>
        </p:nvPicPr>
        <p:blipFill>
          <a:blip r:embed="rId4">
            <a:alphaModFix/>
          </a:blip>
          <a:stretch>
            <a:fillRect/>
          </a:stretch>
        </p:blipFill>
        <p:spPr>
          <a:xfrm rot="5399998" flipH="1">
            <a:off x="-1356150" y="2922075"/>
            <a:ext cx="3000250" cy="2412800"/>
          </a:xfrm>
          <a:prstGeom prst="rect">
            <a:avLst/>
          </a:prstGeom>
          <a:noFill/>
          <a:ln>
            <a:noFill/>
          </a:ln>
        </p:spPr>
      </p:pic>
      <p:pic>
        <p:nvPicPr>
          <p:cNvPr id="241" name="Google Shape;241;p27"/>
          <p:cNvPicPr preferRelativeResize="0"/>
          <p:nvPr/>
        </p:nvPicPr>
        <p:blipFill>
          <a:blip r:embed="rId4">
            <a:alphaModFix/>
          </a:blip>
          <a:stretch>
            <a:fillRect/>
          </a:stretch>
        </p:blipFill>
        <p:spPr>
          <a:xfrm rot="6299998" flipH="1">
            <a:off x="7705800" y="3322125"/>
            <a:ext cx="3000250" cy="2412800"/>
          </a:xfrm>
          <a:prstGeom prst="rect">
            <a:avLst/>
          </a:prstGeom>
          <a:noFill/>
          <a:ln>
            <a:noFill/>
          </a:ln>
        </p:spPr>
      </p:pic>
      <p:sp>
        <p:nvSpPr>
          <p:cNvPr id="242" name="Google Shape;242;p2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593682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250"/>
        <p:cNvGrpSpPr/>
        <p:nvPr/>
      </p:nvGrpSpPr>
      <p:grpSpPr>
        <a:xfrm>
          <a:off x="0" y="0"/>
          <a:ext cx="0" cy="0"/>
          <a:chOff x="0" y="0"/>
          <a:chExt cx="0" cy="0"/>
        </a:xfrm>
      </p:grpSpPr>
      <p:pic>
        <p:nvPicPr>
          <p:cNvPr id="251" name="Google Shape;251;p29"/>
          <p:cNvPicPr preferRelativeResize="0"/>
          <p:nvPr/>
        </p:nvPicPr>
        <p:blipFill>
          <a:blip r:embed="rId2">
            <a:alphaModFix/>
          </a:blip>
          <a:stretch>
            <a:fillRect/>
          </a:stretch>
        </p:blipFill>
        <p:spPr>
          <a:xfrm flipH="1">
            <a:off x="161200" y="152801"/>
            <a:ext cx="8821599" cy="4837899"/>
          </a:xfrm>
          <a:prstGeom prst="rect">
            <a:avLst/>
          </a:prstGeom>
          <a:noFill/>
          <a:ln>
            <a:noFill/>
          </a:ln>
        </p:spPr>
      </p:pic>
      <p:pic>
        <p:nvPicPr>
          <p:cNvPr id="252" name="Google Shape;252;p29"/>
          <p:cNvPicPr preferRelativeResize="0"/>
          <p:nvPr/>
        </p:nvPicPr>
        <p:blipFill>
          <a:blip r:embed="rId3">
            <a:alphaModFix/>
          </a:blip>
          <a:stretch>
            <a:fillRect/>
          </a:stretch>
        </p:blipFill>
        <p:spPr>
          <a:xfrm flipH="1">
            <a:off x="-3808675" y="-757711"/>
            <a:ext cx="5654297" cy="6177080"/>
          </a:xfrm>
          <a:prstGeom prst="rect">
            <a:avLst/>
          </a:prstGeom>
          <a:noFill/>
          <a:ln>
            <a:noFill/>
          </a:ln>
        </p:spPr>
      </p:pic>
      <p:pic>
        <p:nvPicPr>
          <p:cNvPr id="253" name="Google Shape;253;p29"/>
          <p:cNvPicPr preferRelativeResize="0"/>
          <p:nvPr/>
        </p:nvPicPr>
        <p:blipFill>
          <a:blip r:embed="rId4">
            <a:alphaModFix/>
          </a:blip>
          <a:stretch>
            <a:fillRect/>
          </a:stretch>
        </p:blipFill>
        <p:spPr>
          <a:xfrm rot="4500000">
            <a:off x="5335488" y="-1283813"/>
            <a:ext cx="3937824" cy="3379075"/>
          </a:xfrm>
          <a:prstGeom prst="rect">
            <a:avLst/>
          </a:prstGeom>
          <a:noFill/>
          <a:ln>
            <a:noFill/>
          </a:ln>
        </p:spPr>
      </p:pic>
      <p:pic>
        <p:nvPicPr>
          <p:cNvPr id="254" name="Google Shape;254;p29"/>
          <p:cNvPicPr preferRelativeResize="0"/>
          <p:nvPr/>
        </p:nvPicPr>
        <p:blipFill>
          <a:blip r:embed="rId5">
            <a:alphaModFix/>
          </a:blip>
          <a:stretch>
            <a:fillRect/>
          </a:stretch>
        </p:blipFill>
        <p:spPr>
          <a:xfrm rot="899999" flipH="1">
            <a:off x="3301163" y="3785250"/>
            <a:ext cx="3000250" cy="2412800"/>
          </a:xfrm>
          <a:prstGeom prst="rect">
            <a:avLst/>
          </a:prstGeom>
          <a:noFill/>
          <a:ln>
            <a:noFill/>
          </a:ln>
        </p:spPr>
      </p:pic>
      <p:pic>
        <p:nvPicPr>
          <p:cNvPr id="255" name="Google Shape;255;p29"/>
          <p:cNvPicPr preferRelativeResize="0"/>
          <p:nvPr/>
        </p:nvPicPr>
        <p:blipFill>
          <a:blip r:embed="rId5">
            <a:alphaModFix/>
          </a:blip>
          <a:stretch>
            <a:fillRect/>
          </a:stretch>
        </p:blipFill>
        <p:spPr>
          <a:xfrm rot="899999" flipH="1">
            <a:off x="4417513" y="-1228475"/>
            <a:ext cx="3000250" cy="2412800"/>
          </a:xfrm>
          <a:prstGeom prst="rect">
            <a:avLst/>
          </a:prstGeom>
          <a:noFill/>
          <a:ln>
            <a:noFill/>
          </a:ln>
        </p:spPr>
      </p:pic>
      <p:sp>
        <p:nvSpPr>
          <p:cNvPr id="256" name="Google Shape;256;p2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3000"/>
              <a:buNone/>
              <a:defRPr>
                <a:solidFill>
                  <a:schemeClr val="l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3312590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6"/>
        <p:cNvGrpSpPr/>
        <p:nvPr/>
      </p:nvGrpSpPr>
      <p:grpSpPr>
        <a:xfrm>
          <a:off x="0" y="0"/>
          <a:ext cx="0" cy="0"/>
          <a:chOff x="0" y="0"/>
          <a:chExt cx="0" cy="0"/>
        </a:xfrm>
      </p:grpSpPr>
      <p:pic>
        <p:nvPicPr>
          <p:cNvPr id="277" name="Google Shape;277;p32"/>
          <p:cNvPicPr preferRelativeResize="0"/>
          <p:nvPr/>
        </p:nvPicPr>
        <p:blipFill>
          <a:blip r:embed="rId2">
            <a:alphaModFix/>
          </a:blip>
          <a:stretch>
            <a:fillRect/>
          </a:stretch>
        </p:blipFill>
        <p:spPr>
          <a:xfrm>
            <a:off x="722500" y="395520"/>
            <a:ext cx="7706400" cy="4504883"/>
          </a:xfrm>
          <a:prstGeom prst="rect">
            <a:avLst/>
          </a:prstGeom>
          <a:noFill/>
          <a:ln>
            <a:noFill/>
          </a:ln>
        </p:spPr>
      </p:pic>
    </p:spTree>
    <p:extLst>
      <p:ext uri="{BB962C8B-B14F-4D97-AF65-F5344CB8AC3E}">
        <p14:creationId xmlns:p14="http://schemas.microsoft.com/office/powerpoint/2010/main" val="27676791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78"/>
        <p:cNvGrpSpPr/>
        <p:nvPr/>
      </p:nvGrpSpPr>
      <p:grpSpPr>
        <a:xfrm>
          <a:off x="0" y="0"/>
          <a:ext cx="0" cy="0"/>
          <a:chOff x="0" y="0"/>
          <a:chExt cx="0" cy="0"/>
        </a:xfrm>
      </p:grpSpPr>
      <p:pic>
        <p:nvPicPr>
          <p:cNvPr id="279" name="Google Shape;279;p33"/>
          <p:cNvPicPr preferRelativeResize="0"/>
          <p:nvPr/>
        </p:nvPicPr>
        <p:blipFill>
          <a:blip r:embed="rId2">
            <a:alphaModFix/>
          </a:blip>
          <a:stretch>
            <a:fillRect/>
          </a:stretch>
        </p:blipFill>
        <p:spPr>
          <a:xfrm>
            <a:off x="161200" y="209375"/>
            <a:ext cx="8821599" cy="4724750"/>
          </a:xfrm>
          <a:prstGeom prst="rect">
            <a:avLst/>
          </a:prstGeom>
          <a:noFill/>
          <a:ln>
            <a:noFill/>
          </a:ln>
        </p:spPr>
      </p:pic>
      <p:pic>
        <p:nvPicPr>
          <p:cNvPr id="280" name="Google Shape;280;p33"/>
          <p:cNvPicPr preferRelativeResize="0"/>
          <p:nvPr/>
        </p:nvPicPr>
        <p:blipFill>
          <a:blip r:embed="rId3">
            <a:alphaModFix/>
          </a:blip>
          <a:stretch>
            <a:fillRect/>
          </a:stretch>
        </p:blipFill>
        <p:spPr>
          <a:xfrm rot="-2700000">
            <a:off x="5163752" y="-2128050"/>
            <a:ext cx="5654297" cy="6177077"/>
          </a:xfrm>
          <a:prstGeom prst="rect">
            <a:avLst/>
          </a:prstGeom>
          <a:noFill/>
          <a:ln>
            <a:noFill/>
          </a:ln>
        </p:spPr>
      </p:pic>
      <p:pic>
        <p:nvPicPr>
          <p:cNvPr id="281" name="Google Shape;281;p33"/>
          <p:cNvPicPr preferRelativeResize="0"/>
          <p:nvPr/>
        </p:nvPicPr>
        <p:blipFill>
          <a:blip r:embed="rId4">
            <a:alphaModFix/>
          </a:blip>
          <a:stretch>
            <a:fillRect/>
          </a:stretch>
        </p:blipFill>
        <p:spPr>
          <a:xfrm rot="-5399998">
            <a:off x="-1507749" y="-128500"/>
            <a:ext cx="3000250" cy="2412800"/>
          </a:xfrm>
          <a:prstGeom prst="rect">
            <a:avLst/>
          </a:prstGeom>
          <a:noFill/>
          <a:ln>
            <a:noFill/>
          </a:ln>
        </p:spPr>
      </p:pic>
      <p:pic>
        <p:nvPicPr>
          <p:cNvPr id="282" name="Google Shape;282;p33"/>
          <p:cNvPicPr preferRelativeResize="0"/>
          <p:nvPr/>
        </p:nvPicPr>
        <p:blipFill>
          <a:blip r:embed="rId4">
            <a:alphaModFix/>
          </a:blip>
          <a:stretch>
            <a:fillRect/>
          </a:stretch>
        </p:blipFill>
        <p:spPr>
          <a:xfrm rot="-2699999">
            <a:off x="5730076" y="2390700"/>
            <a:ext cx="3000250" cy="2412800"/>
          </a:xfrm>
          <a:prstGeom prst="rect">
            <a:avLst/>
          </a:prstGeom>
          <a:noFill/>
          <a:ln>
            <a:noFill/>
          </a:ln>
        </p:spPr>
      </p:pic>
      <p:pic>
        <p:nvPicPr>
          <p:cNvPr id="283" name="Google Shape;283;p33"/>
          <p:cNvPicPr preferRelativeResize="0"/>
          <p:nvPr/>
        </p:nvPicPr>
        <p:blipFill>
          <a:blip r:embed="rId5">
            <a:alphaModFix/>
          </a:blip>
          <a:stretch>
            <a:fillRect/>
          </a:stretch>
        </p:blipFill>
        <p:spPr>
          <a:xfrm rot="9900003" flipH="1">
            <a:off x="-2690738" y="1697940"/>
            <a:ext cx="5037676" cy="4322868"/>
          </a:xfrm>
          <a:prstGeom prst="rect">
            <a:avLst/>
          </a:prstGeom>
          <a:noFill/>
          <a:ln>
            <a:noFill/>
          </a:ln>
        </p:spPr>
      </p:pic>
    </p:spTree>
    <p:extLst>
      <p:ext uri="{BB962C8B-B14F-4D97-AF65-F5344CB8AC3E}">
        <p14:creationId xmlns:p14="http://schemas.microsoft.com/office/powerpoint/2010/main" val="176617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pPr/>
              <a:t>2/20/2025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0904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defTabSz="685783">
              <a:defRPr/>
            </a:pPr>
            <a:fld id="{08ED132D-452A-49E5-B8CD-EA0C46A12A5F}" type="datetimeFigureOut">
              <a:rPr lang="vi-VN" smtClean="0">
                <a:solidFill>
                  <a:prstClr val="black">
                    <a:tint val="75000"/>
                  </a:prstClr>
                </a:solidFill>
              </a:rPr>
              <a:pPr defTabSz="685783">
                <a:defRPr/>
              </a:pPr>
              <a:t>20/02/2025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783">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defRPr/>
            </a:pPr>
            <a:fld id="{9CB03046-9975-4CD1-8163-35C299AA0868}" type="slidenum">
              <a:rPr lang="vi-VN" smtClean="0">
                <a:solidFill>
                  <a:prstClr val="black">
                    <a:tint val="75000"/>
                  </a:prstClr>
                </a:solidFill>
              </a:rPr>
              <a:pPr defTabSz="685783">
                <a:defRPr/>
              </a:pPr>
              <a:t>‹#›</a:t>
            </a:fld>
            <a:endParaRPr lang="vi-VN">
              <a:solidFill>
                <a:prstClr val="black">
                  <a:tint val="75000"/>
                </a:prstClr>
              </a:solidFill>
            </a:endParaRPr>
          </a:p>
        </p:txBody>
      </p:sp>
    </p:spTree>
    <p:extLst>
      <p:ext uri="{BB962C8B-B14F-4D97-AF65-F5344CB8AC3E}">
        <p14:creationId xmlns:p14="http://schemas.microsoft.com/office/powerpoint/2010/main" val="409379812"/>
      </p:ext>
    </p:extLst>
  </p:cSld>
  <p:clrMapOvr>
    <a:masterClrMapping/>
  </p:clrMapOvr>
  <p:transition spd="slow"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defTabSz="685783">
              <a:defRPr/>
            </a:pPr>
            <a:fld id="{08ED132D-452A-49E5-B8CD-EA0C46A12A5F}" type="datetimeFigureOut">
              <a:rPr lang="vi-VN" smtClean="0">
                <a:solidFill>
                  <a:prstClr val="black">
                    <a:tint val="75000"/>
                  </a:prstClr>
                </a:solidFill>
              </a:rPr>
              <a:pPr defTabSz="685783">
                <a:defRPr/>
              </a:pPr>
              <a:t>20/02/2025</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783">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783">
              <a:defRPr/>
            </a:pPr>
            <a:fld id="{9CB03046-9975-4CD1-8163-35C299AA0868}" type="slidenum">
              <a:rPr lang="vi-VN" smtClean="0">
                <a:solidFill>
                  <a:prstClr val="black">
                    <a:tint val="75000"/>
                  </a:prstClr>
                </a:solidFill>
              </a:rPr>
              <a:pPr defTabSz="685783">
                <a:defRPr/>
              </a:pPr>
              <a:t>‹#›</a:t>
            </a:fld>
            <a:endParaRPr lang="vi-VN">
              <a:solidFill>
                <a:prstClr val="black">
                  <a:tint val="75000"/>
                </a:prstClr>
              </a:solidFill>
            </a:endParaRPr>
          </a:p>
        </p:txBody>
      </p:sp>
    </p:spTree>
    <p:extLst>
      <p:ext uri="{BB962C8B-B14F-4D97-AF65-F5344CB8AC3E}">
        <p14:creationId xmlns:p14="http://schemas.microsoft.com/office/powerpoint/2010/main" val="193002981"/>
      </p:ext>
    </p:extLst>
  </p:cSld>
  <p:clrMapOvr>
    <a:masterClrMapping/>
  </p:clrMapOvr>
  <p:transition spd="slow" advClick="0">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8.JP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5.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000"/>
              <a:buFont typeface="IM Fell Great Primer"/>
              <a:buNone/>
              <a:defRPr sz="3000">
                <a:solidFill>
                  <a:schemeClr val="lt2"/>
                </a:solidFill>
                <a:latin typeface="IM Fell Great Primer"/>
                <a:ea typeface="IM Fell Great Primer"/>
                <a:cs typeface="IM Fell Great Primer"/>
                <a:sym typeface="IM Fell Great Primer"/>
              </a:defRPr>
            </a:lvl1pPr>
            <a:lvl2pPr lvl="1" rtl="0">
              <a:spcBef>
                <a:spcPts val="0"/>
              </a:spcBef>
              <a:spcAft>
                <a:spcPts val="0"/>
              </a:spcAft>
              <a:buClr>
                <a:schemeClr val="lt2"/>
              </a:buClr>
              <a:buSzPts val="3500"/>
              <a:buFont typeface="IM Fell Great Primer"/>
              <a:buNone/>
              <a:defRPr sz="3500">
                <a:solidFill>
                  <a:schemeClr val="lt2"/>
                </a:solidFill>
                <a:latin typeface="IM Fell Great Primer"/>
                <a:ea typeface="IM Fell Great Primer"/>
                <a:cs typeface="IM Fell Great Primer"/>
                <a:sym typeface="IM Fell Great Primer"/>
              </a:defRPr>
            </a:lvl2pPr>
            <a:lvl3pPr lvl="2" rtl="0">
              <a:spcBef>
                <a:spcPts val="0"/>
              </a:spcBef>
              <a:spcAft>
                <a:spcPts val="0"/>
              </a:spcAft>
              <a:buClr>
                <a:schemeClr val="lt2"/>
              </a:buClr>
              <a:buSzPts val="3500"/>
              <a:buFont typeface="IM Fell Great Primer"/>
              <a:buNone/>
              <a:defRPr sz="3500">
                <a:solidFill>
                  <a:schemeClr val="lt2"/>
                </a:solidFill>
                <a:latin typeface="IM Fell Great Primer"/>
                <a:ea typeface="IM Fell Great Primer"/>
                <a:cs typeface="IM Fell Great Primer"/>
                <a:sym typeface="IM Fell Great Primer"/>
              </a:defRPr>
            </a:lvl3pPr>
            <a:lvl4pPr lvl="3" rtl="0">
              <a:spcBef>
                <a:spcPts val="0"/>
              </a:spcBef>
              <a:spcAft>
                <a:spcPts val="0"/>
              </a:spcAft>
              <a:buClr>
                <a:schemeClr val="lt2"/>
              </a:buClr>
              <a:buSzPts val="3500"/>
              <a:buFont typeface="IM Fell Great Primer"/>
              <a:buNone/>
              <a:defRPr sz="3500">
                <a:solidFill>
                  <a:schemeClr val="lt2"/>
                </a:solidFill>
                <a:latin typeface="IM Fell Great Primer"/>
                <a:ea typeface="IM Fell Great Primer"/>
                <a:cs typeface="IM Fell Great Primer"/>
                <a:sym typeface="IM Fell Great Primer"/>
              </a:defRPr>
            </a:lvl4pPr>
            <a:lvl5pPr lvl="4" rtl="0">
              <a:spcBef>
                <a:spcPts val="0"/>
              </a:spcBef>
              <a:spcAft>
                <a:spcPts val="0"/>
              </a:spcAft>
              <a:buClr>
                <a:schemeClr val="lt2"/>
              </a:buClr>
              <a:buSzPts val="3500"/>
              <a:buFont typeface="IM Fell Great Primer"/>
              <a:buNone/>
              <a:defRPr sz="3500">
                <a:solidFill>
                  <a:schemeClr val="lt2"/>
                </a:solidFill>
                <a:latin typeface="IM Fell Great Primer"/>
                <a:ea typeface="IM Fell Great Primer"/>
                <a:cs typeface="IM Fell Great Primer"/>
                <a:sym typeface="IM Fell Great Primer"/>
              </a:defRPr>
            </a:lvl5pPr>
            <a:lvl6pPr lvl="5" rtl="0">
              <a:spcBef>
                <a:spcPts val="0"/>
              </a:spcBef>
              <a:spcAft>
                <a:spcPts val="0"/>
              </a:spcAft>
              <a:buClr>
                <a:schemeClr val="lt2"/>
              </a:buClr>
              <a:buSzPts val="3500"/>
              <a:buFont typeface="IM Fell Great Primer"/>
              <a:buNone/>
              <a:defRPr sz="3500">
                <a:solidFill>
                  <a:schemeClr val="lt2"/>
                </a:solidFill>
                <a:latin typeface="IM Fell Great Primer"/>
                <a:ea typeface="IM Fell Great Primer"/>
                <a:cs typeface="IM Fell Great Primer"/>
                <a:sym typeface="IM Fell Great Primer"/>
              </a:defRPr>
            </a:lvl6pPr>
            <a:lvl7pPr lvl="6" rtl="0">
              <a:spcBef>
                <a:spcPts val="0"/>
              </a:spcBef>
              <a:spcAft>
                <a:spcPts val="0"/>
              </a:spcAft>
              <a:buClr>
                <a:schemeClr val="lt2"/>
              </a:buClr>
              <a:buSzPts val="3500"/>
              <a:buFont typeface="IM Fell Great Primer"/>
              <a:buNone/>
              <a:defRPr sz="3500">
                <a:solidFill>
                  <a:schemeClr val="lt2"/>
                </a:solidFill>
                <a:latin typeface="IM Fell Great Primer"/>
                <a:ea typeface="IM Fell Great Primer"/>
                <a:cs typeface="IM Fell Great Primer"/>
                <a:sym typeface="IM Fell Great Primer"/>
              </a:defRPr>
            </a:lvl7pPr>
            <a:lvl8pPr lvl="7" rtl="0">
              <a:spcBef>
                <a:spcPts val="0"/>
              </a:spcBef>
              <a:spcAft>
                <a:spcPts val="0"/>
              </a:spcAft>
              <a:buClr>
                <a:schemeClr val="lt2"/>
              </a:buClr>
              <a:buSzPts val="3500"/>
              <a:buFont typeface="IM Fell Great Primer"/>
              <a:buNone/>
              <a:defRPr sz="3500">
                <a:solidFill>
                  <a:schemeClr val="lt2"/>
                </a:solidFill>
                <a:latin typeface="IM Fell Great Primer"/>
                <a:ea typeface="IM Fell Great Primer"/>
                <a:cs typeface="IM Fell Great Primer"/>
                <a:sym typeface="IM Fell Great Primer"/>
              </a:defRPr>
            </a:lvl8pPr>
            <a:lvl9pPr lvl="8" rtl="0">
              <a:spcBef>
                <a:spcPts val="0"/>
              </a:spcBef>
              <a:spcAft>
                <a:spcPts val="0"/>
              </a:spcAft>
              <a:buClr>
                <a:schemeClr val="lt2"/>
              </a:buClr>
              <a:buSzPts val="3500"/>
              <a:buFont typeface="IM Fell Great Primer"/>
              <a:buNone/>
              <a:defRPr sz="3500">
                <a:solidFill>
                  <a:schemeClr val="lt2"/>
                </a:solidFill>
                <a:latin typeface="IM Fell Great Primer"/>
                <a:ea typeface="IM Fell Great Primer"/>
                <a:cs typeface="IM Fell Great Primer"/>
                <a:sym typeface="IM Fell Great Prim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1pPr>
            <a:lvl2pPr marL="914400" lvl="1"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a:lnSpc>
                <a:spcPct val="100000"/>
              </a:lnSpc>
              <a:spcBef>
                <a:spcPts val="1600"/>
              </a:spcBef>
              <a:spcAft>
                <a:spcPts val="1600"/>
              </a:spcAft>
              <a:buClr>
                <a:schemeClr val="dk1"/>
              </a:buClr>
              <a:buSzPts val="1400"/>
              <a:buFont typeface="Hind"/>
              <a:buChar char="■"/>
              <a:defRPr>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73" r:id="rId3"/>
    <p:sldLayoutId id="2147483675" r:id="rId4"/>
    <p:sldLayoutId id="2147483678" r:id="rId5"/>
    <p:sldLayoutId id="2147483679" r:id="rId6"/>
    <p:sldLayoutId id="2147483758"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xmlns="">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783">
              <a:defRPr/>
            </a:pPr>
            <a:fld id="{08ED132D-452A-49E5-B8CD-EA0C46A12A5F}" type="datetimeFigureOut">
              <a:rPr lang="vi-VN" smtClean="0">
                <a:solidFill>
                  <a:prstClr val="black">
                    <a:tint val="75000"/>
                  </a:prstClr>
                </a:solidFill>
              </a:rPr>
              <a:pPr defTabSz="685783">
                <a:defRPr/>
              </a:pPr>
              <a:t>20/02/2025</a:t>
            </a:fld>
            <a:endParaRPr lang="vi-VN">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783">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783">
              <a:defRPr/>
            </a:pPr>
            <a:fld id="{9CB03046-9975-4CD1-8163-35C299AA0868}" type="slidenum">
              <a:rPr lang="vi-VN" smtClean="0">
                <a:solidFill>
                  <a:prstClr val="black">
                    <a:tint val="75000"/>
                  </a:prstClr>
                </a:solidFill>
              </a:rPr>
              <a:pPr defTabSz="685783">
                <a:defRPr/>
              </a:pPr>
              <a:t>‹#›</a:t>
            </a:fld>
            <a:endParaRPr lang="vi-VN">
              <a:solidFill>
                <a:prstClr val="black">
                  <a:tint val="75000"/>
                </a:prstClr>
              </a:solidFill>
            </a:endParaRPr>
          </a:p>
        </p:txBody>
      </p:sp>
    </p:spTree>
    <p:extLst>
      <p:ext uri="{BB962C8B-B14F-4D97-AF65-F5344CB8AC3E}">
        <p14:creationId xmlns:p14="http://schemas.microsoft.com/office/powerpoint/2010/main" val="330050911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spd="slow" advClick="0">
    <p:fade/>
  </p:transition>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Snippet"/>
              <a:buChar char="●"/>
              <a:defRPr>
                <a:solidFill>
                  <a:schemeClr val="dk1"/>
                </a:solidFill>
                <a:latin typeface="Snippet"/>
                <a:ea typeface="Snippet"/>
                <a:cs typeface="Snippet"/>
                <a:sym typeface="Snippet"/>
              </a:defRPr>
            </a:lvl1pPr>
            <a:lvl2pPr marL="914400" lvl="1" indent="-317500">
              <a:lnSpc>
                <a:spcPct val="115000"/>
              </a:lnSpc>
              <a:spcBef>
                <a:spcPts val="1600"/>
              </a:spcBef>
              <a:spcAft>
                <a:spcPts val="0"/>
              </a:spcAft>
              <a:buClr>
                <a:schemeClr val="dk1"/>
              </a:buClr>
              <a:buSzPts val="1400"/>
              <a:buFont typeface="Snippet"/>
              <a:buChar char="○"/>
              <a:defRPr>
                <a:solidFill>
                  <a:schemeClr val="dk1"/>
                </a:solidFill>
                <a:latin typeface="Snippet"/>
                <a:ea typeface="Snippet"/>
                <a:cs typeface="Snippet"/>
                <a:sym typeface="Snippet"/>
              </a:defRPr>
            </a:lvl2pPr>
            <a:lvl3pPr marL="1371600" lvl="2" indent="-317500">
              <a:lnSpc>
                <a:spcPct val="115000"/>
              </a:lnSpc>
              <a:spcBef>
                <a:spcPts val="1600"/>
              </a:spcBef>
              <a:spcAft>
                <a:spcPts val="0"/>
              </a:spcAft>
              <a:buClr>
                <a:schemeClr val="dk1"/>
              </a:buClr>
              <a:buSzPts val="1400"/>
              <a:buFont typeface="Snippet"/>
              <a:buChar char="■"/>
              <a:defRPr>
                <a:solidFill>
                  <a:schemeClr val="dk1"/>
                </a:solidFill>
                <a:latin typeface="Snippet"/>
                <a:ea typeface="Snippet"/>
                <a:cs typeface="Snippet"/>
                <a:sym typeface="Snippet"/>
              </a:defRPr>
            </a:lvl3pPr>
            <a:lvl4pPr marL="1828800" lvl="3" indent="-317500">
              <a:lnSpc>
                <a:spcPct val="115000"/>
              </a:lnSpc>
              <a:spcBef>
                <a:spcPts val="1600"/>
              </a:spcBef>
              <a:spcAft>
                <a:spcPts val="0"/>
              </a:spcAft>
              <a:buClr>
                <a:schemeClr val="dk1"/>
              </a:buClr>
              <a:buSzPts val="1400"/>
              <a:buFont typeface="Snippet"/>
              <a:buChar char="●"/>
              <a:defRPr>
                <a:solidFill>
                  <a:schemeClr val="dk1"/>
                </a:solidFill>
                <a:latin typeface="Snippet"/>
                <a:ea typeface="Snippet"/>
                <a:cs typeface="Snippet"/>
                <a:sym typeface="Snippet"/>
              </a:defRPr>
            </a:lvl4pPr>
            <a:lvl5pPr marL="2286000" lvl="4" indent="-317500">
              <a:lnSpc>
                <a:spcPct val="115000"/>
              </a:lnSpc>
              <a:spcBef>
                <a:spcPts val="1600"/>
              </a:spcBef>
              <a:spcAft>
                <a:spcPts val="0"/>
              </a:spcAft>
              <a:buClr>
                <a:schemeClr val="dk1"/>
              </a:buClr>
              <a:buSzPts val="1400"/>
              <a:buFont typeface="Snippet"/>
              <a:buChar char="○"/>
              <a:defRPr>
                <a:solidFill>
                  <a:schemeClr val="dk1"/>
                </a:solidFill>
                <a:latin typeface="Snippet"/>
                <a:ea typeface="Snippet"/>
                <a:cs typeface="Snippet"/>
                <a:sym typeface="Snippet"/>
              </a:defRPr>
            </a:lvl5pPr>
            <a:lvl6pPr marL="2743200" lvl="5" indent="-317500">
              <a:lnSpc>
                <a:spcPct val="115000"/>
              </a:lnSpc>
              <a:spcBef>
                <a:spcPts val="1600"/>
              </a:spcBef>
              <a:spcAft>
                <a:spcPts val="0"/>
              </a:spcAft>
              <a:buClr>
                <a:schemeClr val="dk1"/>
              </a:buClr>
              <a:buSzPts val="1400"/>
              <a:buFont typeface="Snippet"/>
              <a:buChar char="■"/>
              <a:defRPr>
                <a:solidFill>
                  <a:schemeClr val="dk1"/>
                </a:solidFill>
                <a:latin typeface="Snippet"/>
                <a:ea typeface="Snippet"/>
                <a:cs typeface="Snippet"/>
                <a:sym typeface="Snippet"/>
              </a:defRPr>
            </a:lvl6pPr>
            <a:lvl7pPr marL="3200400" lvl="6" indent="-317500">
              <a:lnSpc>
                <a:spcPct val="115000"/>
              </a:lnSpc>
              <a:spcBef>
                <a:spcPts val="1600"/>
              </a:spcBef>
              <a:spcAft>
                <a:spcPts val="0"/>
              </a:spcAft>
              <a:buClr>
                <a:schemeClr val="dk1"/>
              </a:buClr>
              <a:buSzPts val="1400"/>
              <a:buFont typeface="Snippet"/>
              <a:buChar char="●"/>
              <a:defRPr>
                <a:solidFill>
                  <a:schemeClr val="dk1"/>
                </a:solidFill>
                <a:latin typeface="Snippet"/>
                <a:ea typeface="Snippet"/>
                <a:cs typeface="Snippet"/>
                <a:sym typeface="Snippet"/>
              </a:defRPr>
            </a:lvl7pPr>
            <a:lvl8pPr marL="3657600" lvl="7" indent="-317500">
              <a:lnSpc>
                <a:spcPct val="115000"/>
              </a:lnSpc>
              <a:spcBef>
                <a:spcPts val="1600"/>
              </a:spcBef>
              <a:spcAft>
                <a:spcPts val="0"/>
              </a:spcAft>
              <a:buClr>
                <a:schemeClr val="dk1"/>
              </a:buClr>
              <a:buSzPts val="1400"/>
              <a:buFont typeface="Snippet"/>
              <a:buChar char="○"/>
              <a:defRPr>
                <a:solidFill>
                  <a:schemeClr val="dk1"/>
                </a:solidFill>
                <a:latin typeface="Snippet"/>
                <a:ea typeface="Snippet"/>
                <a:cs typeface="Snippet"/>
                <a:sym typeface="Snippet"/>
              </a:defRPr>
            </a:lvl8pPr>
            <a:lvl9pPr marL="4114800" lvl="8" indent="-317500">
              <a:lnSpc>
                <a:spcPct val="115000"/>
              </a:lnSpc>
              <a:spcBef>
                <a:spcPts val="1600"/>
              </a:spcBef>
              <a:spcAft>
                <a:spcPts val="1600"/>
              </a:spcAft>
              <a:buClr>
                <a:schemeClr val="dk1"/>
              </a:buClr>
              <a:buSzPts val="1400"/>
              <a:buFont typeface="Snippet"/>
              <a:buChar char="■"/>
              <a:defRPr>
                <a:solidFill>
                  <a:schemeClr val="dk1"/>
                </a:solidFill>
                <a:latin typeface="Snippet"/>
                <a:ea typeface="Snippet"/>
                <a:cs typeface="Snippet"/>
                <a:sym typeface="Snippet"/>
              </a:defRPr>
            </a:lvl9pPr>
          </a:lstStyle>
          <a:p>
            <a:endParaRPr/>
          </a:p>
        </p:txBody>
      </p:sp>
    </p:spTree>
    <p:extLst>
      <p:ext uri="{BB962C8B-B14F-4D97-AF65-F5344CB8AC3E}">
        <p14:creationId xmlns:p14="http://schemas.microsoft.com/office/powerpoint/2010/main" val="2342782074"/>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Lst>
  <p:transition spd="slow" advClick="0">
    <p:fade/>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buClrTx/>
              <a:buFontTx/>
              <a:buNone/>
              <a:defRPr/>
            </a:pPr>
            <a:fld id="{763A6827-4BBE-419E-BC55-9ED889A89885}" type="datetimeFigureOut">
              <a:rPr lang="en-US" kern="1200">
                <a:solidFill>
                  <a:prstClr val="black">
                    <a:tint val="75000"/>
                  </a:prstClr>
                </a:solidFill>
                <a:ea typeface="+mn-ea"/>
              </a:rPr>
              <a:pPr eaLnBrk="0" fontAlgn="base" hangingPunct="0">
                <a:spcBef>
                  <a:spcPct val="0"/>
                </a:spcBef>
                <a:spcAft>
                  <a:spcPct val="0"/>
                </a:spcAft>
                <a:buClrTx/>
                <a:buFontTx/>
                <a:buNone/>
                <a:defRPr/>
              </a:pPr>
              <a:t>2/20/2025</a:t>
            </a:fld>
            <a:endParaRPr lang="en-US" kern="1200">
              <a:solidFill>
                <a:prstClr val="black">
                  <a:tint val="75000"/>
                </a:prstClr>
              </a:solidFill>
              <a:ea typeface="+mn-ea"/>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buClrTx/>
              <a:buFontTx/>
              <a:buNone/>
              <a:defRPr/>
            </a:pPr>
            <a:endParaRPr lang="en-US" kern="1200">
              <a:solidFill>
                <a:prstClr val="black">
                  <a:tint val="75000"/>
                </a:prstClr>
              </a:solidFill>
              <a:ea typeface="+mn-ea"/>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eaLnBrk="0" fontAlgn="base" hangingPunct="0">
              <a:spcBef>
                <a:spcPct val="0"/>
              </a:spcBef>
              <a:spcAft>
                <a:spcPct val="0"/>
              </a:spcAft>
              <a:buClrTx/>
              <a:buFontTx/>
              <a:buNone/>
              <a:defRPr/>
            </a:pPr>
            <a:fld id="{64DB7137-673A-4230-A8B9-BDD74A5467D7}" type="slidenum">
              <a:rPr lang="en-US" altLang="en-US" kern="1200">
                <a:latin typeface="Arial" charset="0"/>
                <a:ea typeface="+mn-ea"/>
                <a:cs typeface="Arial" charset="0"/>
              </a:rPr>
              <a:pPr eaLnBrk="0" fontAlgn="base" hangingPunct="0">
                <a:spcBef>
                  <a:spcPct val="0"/>
                </a:spcBef>
                <a:spcAft>
                  <a:spcPct val="0"/>
                </a:spcAft>
                <a:buClrTx/>
                <a:buFontTx/>
                <a:buNone/>
                <a:defRPr/>
              </a:pPr>
              <a:t>‹#›</a:t>
            </a:fld>
            <a:endParaRPr lang="en-US" altLang="en-US" kern="1200">
              <a:latin typeface="Arial" charset="0"/>
              <a:ea typeface="+mn-ea"/>
              <a:cs typeface="Arial" charset="0"/>
            </a:endParaRPr>
          </a:p>
        </p:txBody>
      </p:sp>
    </p:spTree>
    <p:extLst>
      <p:ext uri="{BB962C8B-B14F-4D97-AF65-F5344CB8AC3E}">
        <p14:creationId xmlns:p14="http://schemas.microsoft.com/office/powerpoint/2010/main" val="273444513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buClrTx/>
              <a:buFontTx/>
              <a:buNone/>
              <a:defRPr/>
            </a:pPr>
            <a:fld id="{763A6827-4BBE-419E-BC55-9ED889A89885}" type="datetimeFigureOut">
              <a:rPr lang="en-US" kern="1200">
                <a:solidFill>
                  <a:prstClr val="black">
                    <a:tint val="75000"/>
                  </a:prstClr>
                </a:solidFill>
                <a:ea typeface="+mn-ea"/>
              </a:rPr>
              <a:pPr eaLnBrk="0" fontAlgn="base" hangingPunct="0">
                <a:spcBef>
                  <a:spcPct val="0"/>
                </a:spcBef>
                <a:spcAft>
                  <a:spcPct val="0"/>
                </a:spcAft>
                <a:buClrTx/>
                <a:buFontTx/>
                <a:buNone/>
                <a:defRPr/>
              </a:pPr>
              <a:t>2/20/2025</a:t>
            </a:fld>
            <a:endParaRPr lang="en-US" kern="1200">
              <a:solidFill>
                <a:prstClr val="black">
                  <a:tint val="75000"/>
                </a:prstClr>
              </a:solidFill>
              <a:ea typeface="+mn-ea"/>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buClrTx/>
              <a:buFontTx/>
              <a:buNone/>
              <a:defRPr/>
            </a:pPr>
            <a:endParaRPr lang="en-US" kern="1200">
              <a:solidFill>
                <a:prstClr val="black">
                  <a:tint val="75000"/>
                </a:prstClr>
              </a:solidFill>
              <a:ea typeface="+mn-ea"/>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eaLnBrk="0" fontAlgn="base" hangingPunct="0">
              <a:spcBef>
                <a:spcPct val="0"/>
              </a:spcBef>
              <a:spcAft>
                <a:spcPct val="0"/>
              </a:spcAft>
              <a:buClrTx/>
              <a:buFontTx/>
              <a:buNone/>
              <a:defRPr/>
            </a:pPr>
            <a:fld id="{64DB7137-673A-4230-A8B9-BDD74A5467D7}" type="slidenum">
              <a:rPr lang="en-US" altLang="en-US" kern="1200">
                <a:latin typeface="Arial" charset="0"/>
                <a:ea typeface="+mn-ea"/>
                <a:cs typeface="Arial" charset="0"/>
              </a:rPr>
              <a:pPr eaLnBrk="0" fontAlgn="base" hangingPunct="0">
                <a:spcBef>
                  <a:spcPct val="0"/>
                </a:spcBef>
                <a:spcAft>
                  <a:spcPct val="0"/>
                </a:spcAft>
                <a:buClrTx/>
                <a:buFontTx/>
                <a:buNone/>
                <a:defRPr/>
              </a:pPr>
              <a:t>‹#›</a:t>
            </a:fld>
            <a:endParaRPr lang="en-US" altLang="en-US" kern="1200">
              <a:latin typeface="Arial" charset="0"/>
              <a:ea typeface="+mn-ea"/>
              <a:cs typeface="Arial" charset="0"/>
            </a:endParaRPr>
          </a:p>
        </p:txBody>
      </p:sp>
    </p:spTree>
    <p:extLst>
      <p:ext uri="{BB962C8B-B14F-4D97-AF65-F5344CB8AC3E}">
        <p14:creationId xmlns:p14="http://schemas.microsoft.com/office/powerpoint/2010/main" val="419030587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noChangeArrowheads="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noChangeArrowheads="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buClrTx/>
              <a:buFontTx/>
              <a:buNone/>
              <a:defRPr/>
            </a:pPr>
            <a:fld id="{763A6827-4BBE-419E-BC55-9ED889A89885}" type="datetimeFigureOut">
              <a:rPr lang="en-US" kern="1200">
                <a:solidFill>
                  <a:prstClr val="black">
                    <a:tint val="75000"/>
                  </a:prstClr>
                </a:solidFill>
                <a:ea typeface="+mn-ea"/>
              </a:rPr>
              <a:pPr eaLnBrk="0" fontAlgn="base" hangingPunct="0">
                <a:spcBef>
                  <a:spcPct val="0"/>
                </a:spcBef>
                <a:spcAft>
                  <a:spcPct val="0"/>
                </a:spcAft>
                <a:buClrTx/>
                <a:buFontTx/>
                <a:buNone/>
                <a:defRPr/>
              </a:pPr>
              <a:t>2/20/2025</a:t>
            </a:fld>
            <a:endParaRPr lang="en-US" kern="1200">
              <a:solidFill>
                <a:prstClr val="black">
                  <a:tint val="75000"/>
                </a:prstClr>
              </a:solidFill>
              <a:ea typeface="+mn-ea"/>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pPr eaLnBrk="0" fontAlgn="base" hangingPunct="0">
              <a:spcBef>
                <a:spcPct val="0"/>
              </a:spcBef>
              <a:spcAft>
                <a:spcPct val="0"/>
              </a:spcAft>
              <a:buClrTx/>
              <a:buFontTx/>
              <a:buNone/>
              <a:defRPr/>
            </a:pPr>
            <a:endParaRPr lang="en-US" kern="1200">
              <a:solidFill>
                <a:prstClr val="black">
                  <a:tint val="75000"/>
                </a:prstClr>
              </a:solidFill>
              <a:ea typeface="+mn-ea"/>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pPr eaLnBrk="0" fontAlgn="base" hangingPunct="0">
              <a:spcBef>
                <a:spcPct val="0"/>
              </a:spcBef>
              <a:spcAft>
                <a:spcPct val="0"/>
              </a:spcAft>
              <a:buClrTx/>
              <a:buFontTx/>
              <a:buNone/>
              <a:defRPr/>
            </a:pPr>
            <a:fld id="{64DB7137-673A-4230-A8B9-BDD74A5467D7}" type="slidenum">
              <a:rPr lang="en-US" altLang="en-US" kern="1200">
                <a:latin typeface="Arial" charset="0"/>
                <a:ea typeface="+mn-ea"/>
                <a:cs typeface="Arial" charset="0"/>
              </a:rPr>
              <a:pPr eaLnBrk="0" fontAlgn="base" hangingPunct="0">
                <a:spcBef>
                  <a:spcPct val="0"/>
                </a:spcBef>
                <a:spcAft>
                  <a:spcPct val="0"/>
                </a:spcAft>
                <a:buClrTx/>
                <a:buFontTx/>
                <a:buNone/>
                <a:defRPr/>
              </a:pPr>
              <a:t>‹#›</a:t>
            </a:fld>
            <a:endParaRPr lang="en-US" altLang="en-US" kern="1200">
              <a:latin typeface="Arial" charset="0"/>
              <a:ea typeface="+mn-ea"/>
              <a:cs typeface="Arial" charset="0"/>
            </a:endParaRPr>
          </a:p>
        </p:txBody>
      </p:sp>
    </p:spTree>
    <p:extLst>
      <p:ext uri="{BB962C8B-B14F-4D97-AF65-F5344CB8AC3E}">
        <p14:creationId xmlns:p14="http://schemas.microsoft.com/office/powerpoint/2010/main" val="140418143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2"/>
              </a:buClr>
              <a:buSzPts val="3000"/>
              <a:buFont typeface="IM Fell Great Primer"/>
              <a:buNone/>
              <a:defRPr sz="3000">
                <a:solidFill>
                  <a:schemeClr val="lt2"/>
                </a:solidFill>
                <a:latin typeface="IM Fell Great Primer"/>
                <a:ea typeface="IM Fell Great Primer"/>
                <a:cs typeface="IM Fell Great Primer"/>
                <a:sym typeface="IM Fell Great Primer"/>
              </a:defRPr>
            </a:lvl1pPr>
            <a:lvl2pPr lvl="1" rtl="0">
              <a:spcBef>
                <a:spcPts val="0"/>
              </a:spcBef>
              <a:spcAft>
                <a:spcPts val="0"/>
              </a:spcAft>
              <a:buClr>
                <a:schemeClr val="lt2"/>
              </a:buClr>
              <a:buSzPts val="3500"/>
              <a:buFont typeface="IM Fell Great Primer"/>
              <a:buNone/>
              <a:defRPr sz="3500">
                <a:solidFill>
                  <a:schemeClr val="lt2"/>
                </a:solidFill>
                <a:latin typeface="IM Fell Great Primer"/>
                <a:ea typeface="IM Fell Great Primer"/>
                <a:cs typeface="IM Fell Great Primer"/>
                <a:sym typeface="IM Fell Great Primer"/>
              </a:defRPr>
            </a:lvl2pPr>
            <a:lvl3pPr lvl="2" rtl="0">
              <a:spcBef>
                <a:spcPts val="0"/>
              </a:spcBef>
              <a:spcAft>
                <a:spcPts val="0"/>
              </a:spcAft>
              <a:buClr>
                <a:schemeClr val="lt2"/>
              </a:buClr>
              <a:buSzPts val="3500"/>
              <a:buFont typeface="IM Fell Great Primer"/>
              <a:buNone/>
              <a:defRPr sz="3500">
                <a:solidFill>
                  <a:schemeClr val="lt2"/>
                </a:solidFill>
                <a:latin typeface="IM Fell Great Primer"/>
                <a:ea typeface="IM Fell Great Primer"/>
                <a:cs typeface="IM Fell Great Primer"/>
                <a:sym typeface="IM Fell Great Primer"/>
              </a:defRPr>
            </a:lvl3pPr>
            <a:lvl4pPr lvl="3" rtl="0">
              <a:spcBef>
                <a:spcPts val="0"/>
              </a:spcBef>
              <a:spcAft>
                <a:spcPts val="0"/>
              </a:spcAft>
              <a:buClr>
                <a:schemeClr val="lt2"/>
              </a:buClr>
              <a:buSzPts val="3500"/>
              <a:buFont typeface="IM Fell Great Primer"/>
              <a:buNone/>
              <a:defRPr sz="3500">
                <a:solidFill>
                  <a:schemeClr val="lt2"/>
                </a:solidFill>
                <a:latin typeface="IM Fell Great Primer"/>
                <a:ea typeface="IM Fell Great Primer"/>
                <a:cs typeface="IM Fell Great Primer"/>
                <a:sym typeface="IM Fell Great Primer"/>
              </a:defRPr>
            </a:lvl4pPr>
            <a:lvl5pPr lvl="4" rtl="0">
              <a:spcBef>
                <a:spcPts val="0"/>
              </a:spcBef>
              <a:spcAft>
                <a:spcPts val="0"/>
              </a:spcAft>
              <a:buClr>
                <a:schemeClr val="lt2"/>
              </a:buClr>
              <a:buSzPts val="3500"/>
              <a:buFont typeface="IM Fell Great Primer"/>
              <a:buNone/>
              <a:defRPr sz="3500">
                <a:solidFill>
                  <a:schemeClr val="lt2"/>
                </a:solidFill>
                <a:latin typeface="IM Fell Great Primer"/>
                <a:ea typeface="IM Fell Great Primer"/>
                <a:cs typeface="IM Fell Great Primer"/>
                <a:sym typeface="IM Fell Great Primer"/>
              </a:defRPr>
            </a:lvl5pPr>
            <a:lvl6pPr lvl="5" rtl="0">
              <a:spcBef>
                <a:spcPts val="0"/>
              </a:spcBef>
              <a:spcAft>
                <a:spcPts val="0"/>
              </a:spcAft>
              <a:buClr>
                <a:schemeClr val="lt2"/>
              </a:buClr>
              <a:buSzPts val="3500"/>
              <a:buFont typeface="IM Fell Great Primer"/>
              <a:buNone/>
              <a:defRPr sz="3500">
                <a:solidFill>
                  <a:schemeClr val="lt2"/>
                </a:solidFill>
                <a:latin typeface="IM Fell Great Primer"/>
                <a:ea typeface="IM Fell Great Primer"/>
                <a:cs typeface="IM Fell Great Primer"/>
                <a:sym typeface="IM Fell Great Primer"/>
              </a:defRPr>
            </a:lvl6pPr>
            <a:lvl7pPr lvl="6" rtl="0">
              <a:spcBef>
                <a:spcPts val="0"/>
              </a:spcBef>
              <a:spcAft>
                <a:spcPts val="0"/>
              </a:spcAft>
              <a:buClr>
                <a:schemeClr val="lt2"/>
              </a:buClr>
              <a:buSzPts val="3500"/>
              <a:buFont typeface="IM Fell Great Primer"/>
              <a:buNone/>
              <a:defRPr sz="3500">
                <a:solidFill>
                  <a:schemeClr val="lt2"/>
                </a:solidFill>
                <a:latin typeface="IM Fell Great Primer"/>
                <a:ea typeface="IM Fell Great Primer"/>
                <a:cs typeface="IM Fell Great Primer"/>
                <a:sym typeface="IM Fell Great Primer"/>
              </a:defRPr>
            </a:lvl7pPr>
            <a:lvl8pPr lvl="7" rtl="0">
              <a:spcBef>
                <a:spcPts val="0"/>
              </a:spcBef>
              <a:spcAft>
                <a:spcPts val="0"/>
              </a:spcAft>
              <a:buClr>
                <a:schemeClr val="lt2"/>
              </a:buClr>
              <a:buSzPts val="3500"/>
              <a:buFont typeface="IM Fell Great Primer"/>
              <a:buNone/>
              <a:defRPr sz="3500">
                <a:solidFill>
                  <a:schemeClr val="lt2"/>
                </a:solidFill>
                <a:latin typeface="IM Fell Great Primer"/>
                <a:ea typeface="IM Fell Great Primer"/>
                <a:cs typeface="IM Fell Great Primer"/>
                <a:sym typeface="IM Fell Great Primer"/>
              </a:defRPr>
            </a:lvl8pPr>
            <a:lvl9pPr lvl="8" rtl="0">
              <a:spcBef>
                <a:spcPts val="0"/>
              </a:spcBef>
              <a:spcAft>
                <a:spcPts val="0"/>
              </a:spcAft>
              <a:buClr>
                <a:schemeClr val="lt2"/>
              </a:buClr>
              <a:buSzPts val="3500"/>
              <a:buFont typeface="IM Fell Great Primer"/>
              <a:buNone/>
              <a:defRPr sz="3500">
                <a:solidFill>
                  <a:schemeClr val="lt2"/>
                </a:solidFill>
                <a:latin typeface="IM Fell Great Primer"/>
                <a:ea typeface="IM Fell Great Primer"/>
                <a:cs typeface="IM Fell Great Primer"/>
                <a:sym typeface="IM Fell Great Prim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1pPr>
            <a:lvl2pPr marL="914400" lvl="1"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a:lnSpc>
                <a:spcPct val="100000"/>
              </a:lnSpc>
              <a:spcBef>
                <a:spcPts val="160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a:lnSpc>
                <a:spcPct val="100000"/>
              </a:lnSpc>
              <a:spcBef>
                <a:spcPts val="1600"/>
              </a:spcBef>
              <a:spcAft>
                <a:spcPts val="1600"/>
              </a:spcAft>
              <a:buClr>
                <a:schemeClr val="dk1"/>
              </a:buClr>
              <a:buSzPts val="1400"/>
              <a:buFont typeface="Hind"/>
              <a:buChar char="■"/>
              <a:defRPr>
                <a:solidFill>
                  <a:schemeClr val="dk1"/>
                </a:solidFill>
                <a:latin typeface="Hind"/>
                <a:ea typeface="Hind"/>
                <a:cs typeface="Hind"/>
                <a:sym typeface="Hind"/>
              </a:defRPr>
            </a:lvl9pPr>
          </a:lstStyle>
          <a:p>
            <a:endParaRPr/>
          </a:p>
        </p:txBody>
      </p:sp>
    </p:spTree>
    <p:extLst>
      <p:ext uri="{BB962C8B-B14F-4D97-AF65-F5344CB8AC3E}">
        <p14:creationId xmlns:p14="http://schemas.microsoft.com/office/powerpoint/2010/main" val="1766137620"/>
      </p:ext>
    </p:extLst>
  </p:cSld>
  <p:clrMap bg1="lt1" tx1="dk1" bg2="dk2" tx2="lt2" accent1="accent1" accent2="accent2" accent3="accent3" accent4="accent4" accent5="accent5" accent6="accent6" hlink="hlink" folHlink="folHlink"/>
  <p:sldLayoutIdLst>
    <p:sldLayoutId id="2147483750" r:id="rId1"/>
    <p:sldLayoutId id="2147483752" r:id="rId2"/>
    <p:sldLayoutId id="2147483753" r:id="rId3"/>
    <p:sldLayoutId id="2147483754" r:id="rId4"/>
    <p:sldLayoutId id="2147483755" r:id="rId5"/>
    <p:sldLayoutId id="214748375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xmlns="">
        <p15:guide id="1" pos="450">
          <p15:clr>
            <a:srgbClr val="EA4335"/>
          </p15:clr>
        </p15:guide>
        <p15:guide id="2" orient="horz" pos="337">
          <p15:clr>
            <a:srgbClr val="EA4335"/>
          </p15:clr>
        </p15:guide>
        <p15:guide id="3" pos="531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audio" Target="../media/audio2.wav"/><Relationship Id="rId7" Type="http://schemas.openxmlformats.org/officeDocument/2006/relationships/image" Target="../media/image47.pn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6.pn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47.png"/><Relationship Id="rId5" Type="http://schemas.openxmlformats.org/officeDocument/2006/relationships/image" Target="../media/image49.pn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audio" Target="../media/audio2.wav"/><Relationship Id="rId7" Type="http://schemas.openxmlformats.org/officeDocument/2006/relationships/image" Target="../media/image47.png"/><Relationship Id="rId2" Type="http://schemas.openxmlformats.org/officeDocument/2006/relationships/audio" Target="../media/audio1.wav"/><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audio" Target="../media/audio1.wav"/><Relationship Id="rId7" Type="http://schemas.openxmlformats.org/officeDocument/2006/relationships/image" Target="../media/image29.png"/><Relationship Id="rId2" Type="http://schemas.openxmlformats.org/officeDocument/2006/relationships/slideLayout" Target="../slideLayouts/slideLayout62.xml"/><Relationship Id="rId1" Type="http://schemas.openxmlformats.org/officeDocument/2006/relationships/audio" Target="file:///E:\GA%20&#272;I&#7878;N%20T&#7916;\_Cau-Phu-Dinh_Tiet-91.1.ppt\Em%20t483.mp3" TargetMode="External"/><Relationship Id="rId6" Type="http://schemas.openxmlformats.org/officeDocument/2006/relationships/image" Target="../media/image52.png"/><Relationship Id="rId5" Type="http://schemas.openxmlformats.org/officeDocument/2006/relationships/image" Target="../media/image51.gif"/><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5.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1.jpeg"/><Relationship Id="rId1" Type="http://schemas.openxmlformats.org/officeDocument/2006/relationships/slideLayout" Target="../slideLayouts/slideLayout38.xml"/><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0"/>
          <p:cNvSpPr txBox="1">
            <a:spLocks noGrp="1"/>
          </p:cNvSpPr>
          <p:nvPr>
            <p:ph type="title"/>
          </p:nvPr>
        </p:nvSpPr>
        <p:spPr>
          <a:xfrm>
            <a:off x="1946859" y="399004"/>
            <a:ext cx="3199306" cy="355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FF0000"/>
                </a:solidFill>
                <a:latin typeface="Times New Roman" panose="02020603050405020304" pitchFamily="18" charset="0"/>
                <a:cs typeface="Times New Roman" panose="02020603050405020304" pitchFamily="18" charset="0"/>
              </a:rPr>
              <a:t>H</a:t>
            </a:r>
            <a:r>
              <a:rPr lang="en" sz="6000" b="1">
                <a:solidFill>
                  <a:srgbClr val="FF0000"/>
                </a:solidFill>
                <a:latin typeface="Times New Roman" panose="02020603050405020304" pitchFamily="18" charset="0"/>
                <a:cs typeface="Times New Roman" panose="02020603050405020304" pitchFamily="18" charset="0"/>
              </a:rPr>
              <a:t>oạt động khởi động</a:t>
            </a:r>
            <a:endParaRPr sz="6000" b="1">
              <a:solidFill>
                <a:srgbClr val="FF0000"/>
              </a:solidFill>
              <a:latin typeface="Times New Roman" panose="02020603050405020304" pitchFamily="18" charset="0"/>
              <a:cs typeface="Times New Roman" panose="02020603050405020304" pitchFamily="18" charset="0"/>
            </a:endParaRPr>
          </a:p>
        </p:txBody>
      </p:sp>
      <p:pic>
        <p:nvPicPr>
          <p:cNvPr id="3074" name="Picture 2" descr="Khám phá 5 khu chợ nổi đặc trưng của miền sông nước Việt Nam">
            <a:extLst>
              <a:ext uri="{FF2B5EF4-FFF2-40B4-BE49-F238E27FC236}">
                <a16:creationId xmlns="" xmlns:a16="http://schemas.microsoft.com/office/drawing/2014/main" id="{75721983-056E-AF22-8D8D-8C4F0281E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893" y="242156"/>
            <a:ext cx="2392675" cy="14859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Đọc Lí ngựa ô ở hai vùng đất (Phạm Ngọc Cảnh) bạn hiểu thêm điều gì về vẻ  đẹp và sức sống của những câu lí, câu hò | VietJack.com">
            <a:extLst>
              <a:ext uri="{FF2B5EF4-FFF2-40B4-BE49-F238E27FC236}">
                <a16:creationId xmlns="" xmlns:a16="http://schemas.microsoft.com/office/drawing/2014/main" id="{5B2F23AB-D9C1-9409-4427-743F1CE907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58" t="4357" r="10559"/>
          <a:stretch/>
        </p:blipFill>
        <p:spPr bwMode="auto">
          <a:xfrm>
            <a:off x="6805687" y="3408101"/>
            <a:ext cx="1834343" cy="14859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Top 18 Bức tranh Đông Hồ không thể thiếu trong gia đình dịp Tết - Toplist.vn">
            <a:extLst>
              <a:ext uri="{FF2B5EF4-FFF2-40B4-BE49-F238E27FC236}">
                <a16:creationId xmlns="" xmlns:a16="http://schemas.microsoft.com/office/drawing/2014/main" id="{C070B7A1-635F-02E2-503A-7F52C5AED5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228" y="227408"/>
            <a:ext cx="1951307" cy="30868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Phân Tích Truyện Kiều Cực Hay Qua Hình Ảnh Chị Em Thúy Kiều - Nuôi dạy trẻ">
            <a:extLst>
              <a:ext uri="{FF2B5EF4-FFF2-40B4-BE49-F238E27FC236}">
                <a16:creationId xmlns="" xmlns:a16="http://schemas.microsoft.com/office/drawing/2014/main" id="{2773B281-93FA-6981-0A08-B3376B4A5A0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7679"/>
          <a:stretch/>
        </p:blipFill>
        <p:spPr bwMode="auto">
          <a:xfrm>
            <a:off x="4295858" y="1829244"/>
            <a:ext cx="2391812" cy="30868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 xmlns:a16="http://schemas.microsoft.com/office/drawing/2014/main" id="{E25F5949-8837-8643-A527-24425311CC2D}"/>
              </a:ext>
            </a:extLst>
          </p:cNvPr>
          <p:cNvPicPr>
            <a:picLocks noChangeAspect="1"/>
          </p:cNvPicPr>
          <p:nvPr/>
        </p:nvPicPr>
        <p:blipFill>
          <a:blip r:embed="rId7"/>
          <a:stretch>
            <a:fillRect/>
          </a:stretch>
        </p:blipFill>
        <p:spPr>
          <a:xfrm>
            <a:off x="-1399870" y="3564375"/>
            <a:ext cx="2139881" cy="2139881"/>
          </a:xfrm>
          <a:prstGeom prst="rect">
            <a:avLst/>
          </a:prstGeom>
        </p:spPr>
      </p:pic>
      <p:pic>
        <p:nvPicPr>
          <p:cNvPr id="3" name="Picture 2">
            <a:extLst>
              <a:ext uri="{FF2B5EF4-FFF2-40B4-BE49-F238E27FC236}">
                <a16:creationId xmlns="" xmlns:a16="http://schemas.microsoft.com/office/drawing/2014/main" id="{F53D9AFE-6DCB-4D4C-F8E4-3A65460409FD}"/>
              </a:ext>
            </a:extLst>
          </p:cNvPr>
          <p:cNvPicPr>
            <a:picLocks noChangeAspect="1"/>
          </p:cNvPicPr>
          <p:nvPr/>
        </p:nvPicPr>
        <p:blipFill>
          <a:blip r:embed="rId7"/>
          <a:stretch>
            <a:fillRect/>
          </a:stretch>
        </p:blipFill>
        <p:spPr>
          <a:xfrm>
            <a:off x="-114208" y="3530331"/>
            <a:ext cx="2139881" cy="2139881"/>
          </a:xfrm>
          <a:prstGeom prst="rect">
            <a:avLst/>
          </a:prstGeom>
        </p:spPr>
      </p:pic>
      <p:pic>
        <p:nvPicPr>
          <p:cNvPr id="4" name="Picture 3">
            <a:extLst>
              <a:ext uri="{FF2B5EF4-FFF2-40B4-BE49-F238E27FC236}">
                <a16:creationId xmlns="" xmlns:a16="http://schemas.microsoft.com/office/drawing/2014/main" id="{48462373-9FDD-4B33-EBCE-E4BCD23F713D}"/>
              </a:ext>
            </a:extLst>
          </p:cNvPr>
          <p:cNvPicPr>
            <a:picLocks noChangeAspect="1"/>
          </p:cNvPicPr>
          <p:nvPr/>
        </p:nvPicPr>
        <p:blipFill>
          <a:blip r:embed="rId7"/>
          <a:stretch>
            <a:fillRect/>
          </a:stretch>
        </p:blipFill>
        <p:spPr>
          <a:xfrm>
            <a:off x="1092639" y="3496287"/>
            <a:ext cx="2139881"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additive="base">
                                        <p:cTn id="7" dur="500" fill="hold"/>
                                        <p:tgtEl>
                                          <p:spTgt spid="329"/>
                                        </p:tgtEl>
                                        <p:attrNameLst>
                                          <p:attrName>ppt_x</p:attrName>
                                        </p:attrNameLst>
                                      </p:cBhvr>
                                      <p:tavLst>
                                        <p:tav tm="0">
                                          <p:val>
                                            <p:strVal val="#ppt_x"/>
                                          </p:val>
                                        </p:tav>
                                        <p:tav tm="100000">
                                          <p:val>
                                            <p:strVal val="#ppt_x"/>
                                          </p:val>
                                        </p:tav>
                                      </p:tavLst>
                                    </p:anim>
                                    <p:anim calcmode="lin" valueType="num">
                                      <p:cBhvr additive="base">
                                        <p:cTn id="8" dur="500" fill="hold"/>
                                        <p:tgtEl>
                                          <p:spTgt spid="3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additive="base">
                                        <p:cTn id="25" dur="500" fill="hold"/>
                                        <p:tgtEl>
                                          <p:spTgt spid="3076"/>
                                        </p:tgtEl>
                                        <p:attrNameLst>
                                          <p:attrName>ppt_x</p:attrName>
                                        </p:attrNameLst>
                                      </p:cBhvr>
                                      <p:tavLst>
                                        <p:tav tm="0">
                                          <p:val>
                                            <p:strVal val="#ppt_x"/>
                                          </p:val>
                                        </p:tav>
                                        <p:tav tm="100000">
                                          <p:val>
                                            <p:strVal val="#ppt_x"/>
                                          </p:val>
                                        </p:tav>
                                      </p:tavLst>
                                    </p:anim>
                                    <p:anim calcmode="lin" valueType="num">
                                      <p:cBhvr additive="base">
                                        <p:cTn id="26"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0"/>
          <p:cNvSpPr txBox="1">
            <a:spLocks noGrp="1"/>
          </p:cNvSpPr>
          <p:nvPr>
            <p:ph type="title"/>
          </p:nvPr>
        </p:nvSpPr>
        <p:spPr>
          <a:xfrm>
            <a:off x="2270419" y="703800"/>
            <a:ext cx="2182311" cy="355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FF0000"/>
                </a:solidFill>
                <a:latin typeface="Times New Roman" panose="02020603050405020304" pitchFamily="18" charset="0"/>
                <a:cs typeface="Times New Roman" panose="02020603050405020304" pitchFamily="18" charset="0"/>
              </a:rPr>
              <a:t>Hình thành kiến thức</a:t>
            </a:r>
            <a:endParaRPr sz="6000" b="1">
              <a:solidFill>
                <a:srgbClr val="FF0000"/>
              </a:solidFill>
              <a:latin typeface="Times New Roman" panose="02020603050405020304" pitchFamily="18" charset="0"/>
              <a:cs typeface="Times New Roman" panose="02020603050405020304" pitchFamily="18" charset="0"/>
            </a:endParaRPr>
          </a:p>
        </p:txBody>
      </p:sp>
      <p:pic>
        <p:nvPicPr>
          <p:cNvPr id="11" name="Picture 4" descr="Top 18 Bức tranh Đông Hồ không thể thiếu trong gia đình dịp Tết - Toplist.vn">
            <a:extLst>
              <a:ext uri="{FF2B5EF4-FFF2-40B4-BE49-F238E27FC236}">
                <a16:creationId xmlns="" xmlns:a16="http://schemas.microsoft.com/office/drawing/2014/main" id="{C070B7A1-635F-02E2-503A-7F52C5AED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0647" y="234783"/>
            <a:ext cx="1951307" cy="30868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ranh dân gian Đông Hồ - ước vọng hồi sinh | Tạp chí Tuyên giáo">
            <a:extLst>
              <a:ext uri="{FF2B5EF4-FFF2-40B4-BE49-F238E27FC236}">
                <a16:creationId xmlns="" xmlns:a16="http://schemas.microsoft.com/office/drawing/2014/main" id="{FAA15A4C-BC35-33F2-936A-4A1E23D0C5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8334" y="249529"/>
            <a:ext cx="2447319" cy="14859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ranh Đông Hồ – Wikipedia tiếng Việt">
            <a:extLst>
              <a:ext uri="{FF2B5EF4-FFF2-40B4-BE49-F238E27FC236}">
                <a16:creationId xmlns="" xmlns:a16="http://schemas.microsoft.com/office/drawing/2014/main" id="{0D910042-367A-27A0-D743-A051F385F5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8314" y="1836625"/>
            <a:ext cx="2391812" cy="307210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Tranh đông hồ và ý nghĩa trong phong tục của người dân Việt Nam">
            <a:extLst>
              <a:ext uri="{FF2B5EF4-FFF2-40B4-BE49-F238E27FC236}">
                <a16:creationId xmlns="" xmlns:a16="http://schemas.microsoft.com/office/drawing/2014/main" id="{BEFC46E9-02C1-4BEA-6F5A-74331088CFA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1488"/>
          <a:stretch/>
        </p:blipFill>
        <p:spPr bwMode="auto">
          <a:xfrm>
            <a:off x="6868145" y="3380051"/>
            <a:ext cx="1943815" cy="1521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58314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additive="base">
                                        <p:cTn id="7" dur="500" fill="hold"/>
                                        <p:tgtEl>
                                          <p:spTgt spid="329"/>
                                        </p:tgtEl>
                                        <p:attrNameLst>
                                          <p:attrName>ppt_x</p:attrName>
                                        </p:attrNameLst>
                                      </p:cBhvr>
                                      <p:tavLst>
                                        <p:tav tm="0">
                                          <p:val>
                                            <p:strVal val="#ppt_x"/>
                                          </p:val>
                                        </p:tav>
                                        <p:tav tm="100000">
                                          <p:val>
                                            <p:strVal val="#ppt_x"/>
                                          </p:val>
                                        </p:tav>
                                      </p:tavLst>
                                    </p:anim>
                                    <p:anim calcmode="lin" valueType="num">
                                      <p:cBhvr additive="base">
                                        <p:cTn id="8" dur="500" fill="hold"/>
                                        <p:tgtEl>
                                          <p:spTgt spid="3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98"/>
                                        </p:tgtEl>
                                        <p:attrNameLst>
                                          <p:attrName>style.visibility</p:attrName>
                                        </p:attrNameLst>
                                      </p:cBhvr>
                                      <p:to>
                                        <p:strVal val="visible"/>
                                      </p:to>
                                    </p:set>
                                    <p:anim calcmode="lin" valueType="num">
                                      <p:cBhvr additive="base">
                                        <p:cTn id="23" dur="500" fill="hold"/>
                                        <p:tgtEl>
                                          <p:spTgt spid="4098"/>
                                        </p:tgtEl>
                                        <p:attrNameLst>
                                          <p:attrName>ppt_x</p:attrName>
                                        </p:attrNameLst>
                                      </p:cBhvr>
                                      <p:tavLst>
                                        <p:tav tm="0">
                                          <p:val>
                                            <p:strVal val="#ppt_x"/>
                                          </p:val>
                                        </p:tav>
                                        <p:tav tm="100000">
                                          <p:val>
                                            <p:strVal val="#ppt_x"/>
                                          </p:val>
                                        </p:tav>
                                      </p:tavLst>
                                    </p:anim>
                                    <p:anim calcmode="lin" valueType="num">
                                      <p:cBhvr additive="base">
                                        <p:cTn id="2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1" y="1086828"/>
            <a:ext cx="5936973" cy="3416320"/>
          </a:xfrm>
          <a:prstGeom prst="rect">
            <a:avLst/>
          </a:prstGeom>
        </p:spPr>
        <p:txBody>
          <a:bodyPr wrap="square">
            <a:spAutoFit/>
          </a:bodyPr>
          <a:lstStyle/>
          <a:p>
            <a:pPr algn="just"/>
            <a:r>
              <a:rPr lang="vi-VN" sz="2400" smtClean="0">
                <a:solidFill>
                  <a:srgbClr val="7030A0"/>
                </a:solidFill>
                <a:latin typeface="+mj-lt"/>
              </a:rPr>
              <a:t>- Khoe khoang là cố ý làm cho người ta thấy cái đẹp, cái hay của mình, thường là bằng lời nói.</a:t>
            </a:r>
          </a:p>
          <a:p>
            <a:pPr algn="just"/>
            <a:r>
              <a:rPr lang="vi-VN" sz="2400" smtClean="0">
                <a:solidFill>
                  <a:srgbClr val="7030A0"/>
                </a:solidFill>
                <a:latin typeface="+mj-lt"/>
              </a:rPr>
              <a:t>- Khoác lác: Nói những điều quá xa</a:t>
            </a:r>
          </a:p>
          <a:p>
            <a:pPr algn="just"/>
            <a:r>
              <a:rPr lang="vi-VN" sz="2400" smtClean="0">
                <a:solidFill>
                  <a:srgbClr val="7030A0"/>
                </a:solidFill>
                <a:latin typeface="+mj-lt"/>
              </a:rPr>
              <a:t>sự thật hoặc không thể có trong thực tế để khoe khoang hoặc đùa vui.</a:t>
            </a:r>
          </a:p>
          <a:p>
            <a:pPr algn="just"/>
            <a:r>
              <a:rPr lang="vi-VN" sz="2400" smtClean="0">
                <a:solidFill>
                  <a:srgbClr val="7030A0"/>
                </a:solidFill>
                <a:latin typeface="+mj-lt"/>
              </a:rPr>
              <a:t>- Khoe khoang và khoác lác mặc dù khác nhau nhưng đôi khi có mối liên hệ nhất định ( có thể khoác lác để khoe khoang một điều gì đó)</a:t>
            </a:r>
          </a:p>
        </p:txBody>
      </p:sp>
      <p:sp>
        <p:nvSpPr>
          <p:cNvPr id="4" name="Google Shape;329;p40">
            <a:extLst>
              <a:ext uri="{FF2B5EF4-FFF2-40B4-BE49-F238E27FC236}">
                <a16:creationId xmlns="" xmlns:a16="http://schemas.microsoft.com/office/drawing/2014/main" id="{99A8A17F-6C99-A25F-9CC7-75354D396353}"/>
              </a:ext>
            </a:extLst>
          </p:cNvPr>
          <p:cNvSpPr txBox="1">
            <a:spLocks noGrp="1"/>
          </p:cNvSpPr>
          <p:nvPr>
            <p:ph type="title"/>
          </p:nvPr>
        </p:nvSpPr>
        <p:spPr>
          <a:xfrm>
            <a:off x="1109685" y="403172"/>
            <a:ext cx="3316541" cy="802778"/>
          </a:xfrm>
          <a:prstGeom prst="rect">
            <a:avLst/>
          </a:prstGeom>
        </p:spPr>
        <p:txBody>
          <a:bodyPr spcFirstLastPara="1" wrap="square" lIns="91425" tIns="91425" rIns="91425" bIns="91425" anchor="t" anchorCtr="0">
            <a:noAutofit/>
          </a:bodyPr>
          <a:lstStyle/>
          <a:p>
            <a:r>
              <a:rPr lang="en-US" sz="3600" b="1" smtClean="0">
                <a:solidFill>
                  <a:srgbClr val="7030A0"/>
                </a:solidFill>
                <a:latin typeface="Times New Roman" pitchFamily="18" charset="0"/>
                <a:cs typeface="Times New Roman" pitchFamily="18" charset="0"/>
              </a:rPr>
              <a:t>*Chuẩn bị đọc</a:t>
            </a:r>
            <a:r>
              <a:rPr lang="en-US" sz="3600" b="1" smtClean="0">
                <a:solidFill>
                  <a:srgbClr val="FF0000"/>
                </a:solidFill>
                <a:latin typeface="Times New Roman" pitchFamily="18" charset="0"/>
                <a:cs typeface="Times New Roman" pitchFamily="18" charset="0"/>
              </a:rPr>
              <a:t/>
            </a:r>
            <a:br>
              <a:rPr lang="en-US" sz="3600" b="1" smtClean="0">
                <a:solidFill>
                  <a:srgbClr val="FF0000"/>
                </a:solidFill>
                <a:latin typeface="Times New Roman" pitchFamily="18" charset="0"/>
                <a:cs typeface="Times New Roman" pitchFamily="18" charset="0"/>
              </a:rPr>
            </a:br>
            <a:endParaRPr sz="3600" b="1">
              <a:solidFill>
                <a:srgbClr val="FF0000"/>
              </a:solidFill>
              <a:latin typeface="Times New Roman" pitchFamily="18" charset="0"/>
              <a:cs typeface="Times New Roman" pitchFamily="18" charset="0"/>
            </a:endParaRPr>
          </a:p>
        </p:txBody>
      </p:sp>
      <p:sp>
        <p:nvSpPr>
          <p:cNvPr id="5" name="Rectangle 4">
            <a:extLst>
              <a:ext uri="{FF2B5EF4-FFF2-40B4-BE49-F238E27FC236}">
                <a16:creationId xmlns="" xmlns:a16="http://schemas.microsoft.com/office/drawing/2014/main" id="{713F29A3-A129-79E8-E325-BBDBD3080AD9}"/>
              </a:ext>
            </a:extLst>
          </p:cNvPr>
          <p:cNvSpPr/>
          <p:nvPr/>
        </p:nvSpPr>
        <p:spPr>
          <a:xfrm>
            <a:off x="55155" y="1205951"/>
            <a:ext cx="1773646" cy="3351142"/>
          </a:xfrm>
          <a:prstGeom prst="rect">
            <a:avLst/>
          </a:prstGeom>
          <a:ln w="76200"/>
        </p:spPr>
        <p:style>
          <a:lnRef idx="2">
            <a:schemeClr val="accent3"/>
          </a:lnRef>
          <a:fillRef idx="1">
            <a:schemeClr val="lt1"/>
          </a:fillRef>
          <a:effectRef idx="0">
            <a:schemeClr val="accent3"/>
          </a:effectRef>
          <a:fontRef idx="minor">
            <a:schemeClr val="dk1"/>
          </a:fontRef>
        </p:style>
        <p:txBody>
          <a:bodyPr rtlCol="0" anchor="ctr"/>
          <a:lstStyle/>
          <a:p>
            <a:pPr lvl="0" algn="ctr"/>
            <a:r>
              <a:rPr kumimoji="0" lang="en-US" sz="2800" i="0" u="none" strike="noStrike" kern="0" cap="none" spc="0" normalizeH="0" baseline="0" noProof="0" smtClean="0">
                <a:ln>
                  <a:noFill/>
                </a:ln>
                <a:solidFill>
                  <a:schemeClr val="tx1"/>
                </a:solidFill>
                <a:effectLst/>
                <a:uLnTx/>
                <a:uFillTx/>
                <a:latin typeface="Times New Roman" pitchFamily="18" charset="0"/>
                <a:cs typeface="Times New Roman" pitchFamily="18" charset="0"/>
                <a:sym typeface="Arial"/>
              </a:rPr>
              <a:t>Theo em, khoe khoang và</a:t>
            </a:r>
            <a:r>
              <a:rPr kumimoji="0" lang="en-US" sz="2800" i="0" u="none" strike="noStrike" kern="0" cap="none" spc="0" normalizeH="0" noProof="0" smtClean="0">
                <a:ln>
                  <a:noFill/>
                </a:ln>
                <a:solidFill>
                  <a:schemeClr val="tx1"/>
                </a:solidFill>
                <a:effectLst/>
                <a:uLnTx/>
                <a:uFillTx/>
                <a:latin typeface="Times New Roman" pitchFamily="18" charset="0"/>
                <a:cs typeface="Times New Roman" pitchFamily="18" charset="0"/>
                <a:sym typeface="Arial"/>
              </a:rPr>
              <a:t> khoác lác khác nhau như thế nào?</a:t>
            </a:r>
            <a:endParaRPr kumimoji="0" lang="en-US" sz="2800" i="0" u="none" strike="noStrike" kern="0" cap="none" spc="0" normalizeH="0" baseline="0" noProof="0" dirty="0">
              <a:ln>
                <a:noFill/>
              </a:ln>
              <a:solidFill>
                <a:schemeClr val="tx1"/>
              </a:solidFill>
              <a:effectLst/>
              <a:uLnTx/>
              <a:uFillTx/>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253977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43;p67">
            <a:extLst>
              <a:ext uri="{FF2B5EF4-FFF2-40B4-BE49-F238E27FC236}">
                <a16:creationId xmlns="" xmlns:a16="http://schemas.microsoft.com/office/drawing/2014/main" id="{3D733712-8DE6-1B4E-B048-863F7BEC2E22}"/>
              </a:ext>
            </a:extLst>
          </p:cNvPr>
          <p:cNvSpPr/>
          <p:nvPr/>
        </p:nvSpPr>
        <p:spPr>
          <a:xfrm>
            <a:off x="3451900" y="1542258"/>
            <a:ext cx="2240400" cy="387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44;p67">
            <a:extLst>
              <a:ext uri="{FF2B5EF4-FFF2-40B4-BE49-F238E27FC236}">
                <a16:creationId xmlns="" xmlns:a16="http://schemas.microsoft.com/office/drawing/2014/main" id="{3B07734D-FB15-13F5-B133-3E37704042A7}"/>
              </a:ext>
            </a:extLst>
          </p:cNvPr>
          <p:cNvSpPr/>
          <p:nvPr/>
        </p:nvSpPr>
        <p:spPr>
          <a:xfrm>
            <a:off x="3622438" y="1553007"/>
            <a:ext cx="388200" cy="388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45;p67">
            <a:extLst>
              <a:ext uri="{FF2B5EF4-FFF2-40B4-BE49-F238E27FC236}">
                <a16:creationId xmlns="" xmlns:a16="http://schemas.microsoft.com/office/drawing/2014/main" id="{E8D67917-7499-1F17-0059-94C00F67C6E6}"/>
              </a:ext>
            </a:extLst>
          </p:cNvPr>
          <p:cNvSpPr/>
          <p:nvPr/>
        </p:nvSpPr>
        <p:spPr>
          <a:xfrm>
            <a:off x="4637775" y="1553007"/>
            <a:ext cx="388200" cy="3882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46;p67">
            <a:extLst>
              <a:ext uri="{FF2B5EF4-FFF2-40B4-BE49-F238E27FC236}">
                <a16:creationId xmlns="" xmlns:a16="http://schemas.microsoft.com/office/drawing/2014/main" id="{7E519D80-E15B-6242-74BB-15FE522CD250}"/>
              </a:ext>
            </a:extLst>
          </p:cNvPr>
          <p:cNvSpPr/>
          <p:nvPr/>
        </p:nvSpPr>
        <p:spPr>
          <a:xfrm>
            <a:off x="5133563" y="1553007"/>
            <a:ext cx="388200" cy="388200"/>
          </a:xfrm>
          <a:prstGeom prst="ellipse">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47;p67">
            <a:extLst>
              <a:ext uri="{FF2B5EF4-FFF2-40B4-BE49-F238E27FC236}">
                <a16:creationId xmlns="" xmlns:a16="http://schemas.microsoft.com/office/drawing/2014/main" id="{7C0147D3-60A6-49BE-8F43-B447228889A2}"/>
              </a:ext>
            </a:extLst>
          </p:cNvPr>
          <p:cNvSpPr/>
          <p:nvPr/>
        </p:nvSpPr>
        <p:spPr>
          <a:xfrm>
            <a:off x="4126213" y="1553007"/>
            <a:ext cx="388200" cy="388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60;p67">
            <a:extLst>
              <a:ext uri="{FF2B5EF4-FFF2-40B4-BE49-F238E27FC236}">
                <a16:creationId xmlns="" xmlns:a16="http://schemas.microsoft.com/office/drawing/2014/main" id="{58120B95-9A08-EE20-D201-0E3FB088D9C9}"/>
              </a:ext>
            </a:extLst>
          </p:cNvPr>
          <p:cNvSpPr/>
          <p:nvPr/>
        </p:nvSpPr>
        <p:spPr>
          <a:xfrm>
            <a:off x="1645480" y="543256"/>
            <a:ext cx="5861174" cy="804650"/>
          </a:xfrm>
          <a:prstGeom prst="rect">
            <a:avLst/>
          </a:prstGeom>
        </p:spPr>
        <p:txBody>
          <a:bodyPr>
            <a:prstTxWarp prst="textPlain">
              <a:avLst/>
            </a:prstTxWarp>
          </a:bodyPr>
          <a:lstStyle/>
          <a:p>
            <a:pPr lvl="0" algn="ctr"/>
            <a:endParaRPr b="0" i="0">
              <a:ln w="19050" cap="flat" cmpd="sng">
                <a:solidFill>
                  <a:schemeClr val="dk1"/>
                </a:solidFill>
                <a:prstDash val="solid"/>
                <a:round/>
                <a:headEnd type="none" w="sm" len="sm"/>
                <a:tailEnd type="none" w="sm" len="sm"/>
              </a:ln>
              <a:noFill/>
              <a:latin typeface="Dela Gothic One"/>
            </a:endParaRPr>
          </a:p>
        </p:txBody>
      </p:sp>
      <p:sp>
        <p:nvSpPr>
          <p:cNvPr id="24" name="Google Shape;963;p67">
            <a:extLst>
              <a:ext uri="{FF2B5EF4-FFF2-40B4-BE49-F238E27FC236}">
                <a16:creationId xmlns="" xmlns:a16="http://schemas.microsoft.com/office/drawing/2014/main" id="{2DAABEAC-35BD-207C-1958-03C25D943BCF}"/>
              </a:ext>
            </a:extLst>
          </p:cNvPr>
          <p:cNvSpPr/>
          <p:nvPr/>
        </p:nvSpPr>
        <p:spPr>
          <a:xfrm>
            <a:off x="304900" y="4697458"/>
            <a:ext cx="1326900" cy="121800"/>
          </a:xfrm>
          <a:prstGeom prst="rect">
            <a:avLst/>
          </a:prstGeom>
          <a:solidFill>
            <a:srgbClr val="7739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64;p67">
            <a:extLst>
              <a:ext uri="{FF2B5EF4-FFF2-40B4-BE49-F238E27FC236}">
                <a16:creationId xmlns="" xmlns:a16="http://schemas.microsoft.com/office/drawing/2014/main" id="{BB25102A-61BA-EE7C-FEE5-4706218AAC62}"/>
              </a:ext>
            </a:extLst>
          </p:cNvPr>
          <p:cNvSpPr/>
          <p:nvPr/>
        </p:nvSpPr>
        <p:spPr>
          <a:xfrm>
            <a:off x="1745251" y="4697458"/>
            <a:ext cx="1326900" cy="121800"/>
          </a:xfrm>
          <a:prstGeom prst="rect">
            <a:avLst/>
          </a:prstGeom>
          <a:solidFill>
            <a:srgbClr val="B878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65;p67">
            <a:extLst>
              <a:ext uri="{FF2B5EF4-FFF2-40B4-BE49-F238E27FC236}">
                <a16:creationId xmlns="" xmlns:a16="http://schemas.microsoft.com/office/drawing/2014/main" id="{EC1CDA52-71A2-0CA7-E647-7FE2BBE83343}"/>
              </a:ext>
            </a:extLst>
          </p:cNvPr>
          <p:cNvSpPr/>
          <p:nvPr/>
        </p:nvSpPr>
        <p:spPr>
          <a:xfrm>
            <a:off x="3185602" y="4697458"/>
            <a:ext cx="1326900" cy="121800"/>
          </a:xfrm>
          <a:prstGeom prst="rect">
            <a:avLst/>
          </a:prstGeom>
          <a:solidFill>
            <a:srgbClr val="D89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66;p67">
            <a:extLst>
              <a:ext uri="{FF2B5EF4-FFF2-40B4-BE49-F238E27FC236}">
                <a16:creationId xmlns="" xmlns:a16="http://schemas.microsoft.com/office/drawing/2014/main" id="{FF7C4EA5-9FB3-E854-C846-125E689E3554}"/>
              </a:ext>
            </a:extLst>
          </p:cNvPr>
          <p:cNvSpPr/>
          <p:nvPr/>
        </p:nvSpPr>
        <p:spPr>
          <a:xfrm>
            <a:off x="4625953" y="4697458"/>
            <a:ext cx="1326900" cy="121800"/>
          </a:xfrm>
          <a:prstGeom prst="rect">
            <a:avLst/>
          </a:prstGeom>
          <a:solidFill>
            <a:srgbClr val="EDBB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67;p67">
            <a:extLst>
              <a:ext uri="{FF2B5EF4-FFF2-40B4-BE49-F238E27FC236}">
                <a16:creationId xmlns="" xmlns:a16="http://schemas.microsoft.com/office/drawing/2014/main" id="{7453CF0F-4736-20E7-BA7A-241BE876D894}"/>
              </a:ext>
            </a:extLst>
          </p:cNvPr>
          <p:cNvSpPr/>
          <p:nvPr/>
        </p:nvSpPr>
        <p:spPr>
          <a:xfrm>
            <a:off x="6066303" y="4697458"/>
            <a:ext cx="1326900" cy="121800"/>
          </a:xfrm>
          <a:prstGeom prst="rect">
            <a:avLst/>
          </a:prstGeom>
          <a:solidFill>
            <a:srgbClr val="F3D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68;p67">
            <a:extLst>
              <a:ext uri="{FF2B5EF4-FFF2-40B4-BE49-F238E27FC236}">
                <a16:creationId xmlns="" xmlns:a16="http://schemas.microsoft.com/office/drawing/2014/main" id="{7E038917-7985-AC8D-2BE1-DC9D40ACC2ED}"/>
              </a:ext>
            </a:extLst>
          </p:cNvPr>
          <p:cNvSpPr/>
          <p:nvPr/>
        </p:nvSpPr>
        <p:spPr>
          <a:xfrm>
            <a:off x="7506654" y="4697458"/>
            <a:ext cx="1326900" cy="121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9;p40">
            <a:extLst>
              <a:ext uri="{FF2B5EF4-FFF2-40B4-BE49-F238E27FC236}">
                <a16:creationId xmlns="" xmlns:a16="http://schemas.microsoft.com/office/drawing/2014/main" id="{99A8A17F-6C99-A25F-9CC7-75354D396353}"/>
              </a:ext>
            </a:extLst>
          </p:cNvPr>
          <p:cNvSpPr txBox="1">
            <a:spLocks noGrp="1"/>
          </p:cNvSpPr>
          <p:nvPr>
            <p:ph type="title"/>
          </p:nvPr>
        </p:nvSpPr>
        <p:spPr>
          <a:xfrm>
            <a:off x="804886" y="721222"/>
            <a:ext cx="6007836" cy="802778"/>
          </a:xfrm>
          <a:prstGeom prst="rect">
            <a:avLst/>
          </a:prstGeom>
        </p:spPr>
        <p:txBody>
          <a:bodyPr spcFirstLastPara="1" wrap="square" lIns="91425" tIns="91425" rIns="91425" bIns="91425" anchor="t" anchorCtr="0">
            <a:noAutofit/>
          </a:bodyPr>
          <a:lstStyle/>
          <a:p>
            <a:r>
              <a:rPr lang="en-US" sz="3600" b="1">
                <a:solidFill>
                  <a:srgbClr val="FF0000"/>
                </a:solidFill>
                <a:latin typeface="Times New Roman" pitchFamily="18" charset="0"/>
                <a:cs typeface="Times New Roman" pitchFamily="18" charset="0"/>
              </a:rPr>
              <a:t>I. Trải nghiệm cùng văn </a:t>
            </a:r>
            <a:r>
              <a:rPr lang="en-US" sz="3600" b="1" smtClean="0">
                <a:solidFill>
                  <a:srgbClr val="FF0000"/>
                </a:solidFill>
                <a:latin typeface="Times New Roman" pitchFamily="18" charset="0"/>
                <a:cs typeface="Times New Roman" pitchFamily="18" charset="0"/>
              </a:rPr>
              <a:t>bản</a:t>
            </a:r>
            <a:br>
              <a:rPr lang="en-US" sz="3600" b="1" smtClean="0">
                <a:solidFill>
                  <a:srgbClr val="FF0000"/>
                </a:solidFill>
                <a:latin typeface="Times New Roman" pitchFamily="18" charset="0"/>
                <a:cs typeface="Times New Roman" pitchFamily="18" charset="0"/>
              </a:rPr>
            </a:br>
            <a:endParaRPr sz="3600" b="1">
              <a:solidFill>
                <a:srgbClr val="FF0000"/>
              </a:solidFill>
              <a:latin typeface="Times New Roman" pitchFamily="18" charset="0"/>
              <a:cs typeface="Times New Roman" pitchFamily="18" charset="0"/>
            </a:endParaRPr>
          </a:p>
        </p:txBody>
      </p:sp>
      <p:grpSp>
        <p:nvGrpSpPr>
          <p:cNvPr id="40" name="Group 39">
            <a:extLst>
              <a:ext uri="{FF2B5EF4-FFF2-40B4-BE49-F238E27FC236}">
                <a16:creationId xmlns="" xmlns:a16="http://schemas.microsoft.com/office/drawing/2014/main" id="{A08B2A9E-39A3-5BE0-564E-56AA55C0432B}"/>
              </a:ext>
            </a:extLst>
          </p:cNvPr>
          <p:cNvGrpSpPr/>
          <p:nvPr/>
        </p:nvGrpSpPr>
        <p:grpSpPr>
          <a:xfrm>
            <a:off x="772514" y="1553007"/>
            <a:ext cx="7480015" cy="3086222"/>
            <a:chOff x="817713" y="1866874"/>
            <a:chExt cx="7480015" cy="2733372"/>
          </a:xfrm>
        </p:grpSpPr>
        <p:pic>
          <p:nvPicPr>
            <p:cNvPr id="38" name="Picture 2" descr="Khám phá 5 khu chợ nổi đặc trưng của miền sông nước Việt Nam">
              <a:extLst>
                <a:ext uri="{FF2B5EF4-FFF2-40B4-BE49-F238E27FC236}">
                  <a16:creationId xmlns="" xmlns:a16="http://schemas.microsoft.com/office/drawing/2014/main" id="{60AD4FE1-3A0F-676C-4C00-B343457D6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713" y="1922092"/>
              <a:ext cx="2007724" cy="260736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Đọc Lí ngựa ô ở hai vùng đất (Phạm Ngọc Cảnh) bạn hiểu thêm điều gì về vẻ  đẹp và sức sống của những câu lí, câu hò | VietJack.com">
              <a:extLst>
                <a:ext uri="{FF2B5EF4-FFF2-40B4-BE49-F238E27FC236}">
                  <a16:creationId xmlns="" xmlns:a16="http://schemas.microsoft.com/office/drawing/2014/main" id="{55101F6D-B7B4-F86F-8747-9AF5F6C367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58" t="4357" r="10559"/>
            <a:stretch/>
          </p:blipFill>
          <p:spPr bwMode="auto">
            <a:xfrm>
              <a:off x="6066303" y="1866874"/>
              <a:ext cx="2231425" cy="2733372"/>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4" descr="Top 18 Bức tranh Đông Hồ không thể thiếu trong gia đình dịp Tết - Toplist.vn">
            <a:extLst>
              <a:ext uri="{FF2B5EF4-FFF2-40B4-BE49-F238E27FC236}">
                <a16:creationId xmlns="" xmlns:a16="http://schemas.microsoft.com/office/drawing/2014/main" id="{C070B7A1-635F-02E2-503A-7F52C5AED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151" y="1539377"/>
            <a:ext cx="2613032" cy="308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07171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arn(inVertical)">
                                      <p:cBhvr>
                                        <p:cTn id="13" dur="500"/>
                                        <p:tgtEl>
                                          <p:spTgt spid="40"/>
                                        </p:tgtEl>
                                      </p:cBhvr>
                                    </p:animEffect>
                                  </p:childTnLst>
                                </p:cTn>
                              </p:par>
                              <p:par>
                                <p:cTn id="14" presetID="2" presetClass="entr" presetSubtype="4"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Google Shape;4927;p45">
            <a:extLst>
              <a:ext uri="{FF2B5EF4-FFF2-40B4-BE49-F238E27FC236}">
                <a16:creationId xmlns="" xmlns:a16="http://schemas.microsoft.com/office/drawing/2014/main" id="{7760ADD1-56DD-E3CA-9C74-BF50A2DE64B9}"/>
              </a:ext>
            </a:extLst>
          </p:cNvPr>
          <p:cNvSpPr/>
          <p:nvPr/>
        </p:nvSpPr>
        <p:spPr>
          <a:xfrm rot="66">
            <a:off x="2717717" y="453233"/>
            <a:ext cx="4794300" cy="486815"/>
          </a:xfrm>
          <a:custGeom>
            <a:avLst/>
            <a:gdLst/>
            <a:ahLst/>
            <a:cxnLst/>
            <a:rect l="l" t="t" r="r" b="b"/>
            <a:pathLst>
              <a:path w="43976" h="31433" extrusionOk="0">
                <a:moveTo>
                  <a:pt x="32014" y="1"/>
                </a:moveTo>
                <a:cubicBezTo>
                  <a:pt x="27956" y="1"/>
                  <a:pt x="22974" y="2039"/>
                  <a:pt x="17594" y="4390"/>
                </a:cubicBezTo>
                <a:cubicBezTo>
                  <a:pt x="7594" y="8768"/>
                  <a:pt x="0" y="12552"/>
                  <a:pt x="3885" y="21424"/>
                </a:cubicBezTo>
                <a:cubicBezTo>
                  <a:pt x="6650" y="27759"/>
                  <a:pt x="13168" y="31432"/>
                  <a:pt x="20307" y="31432"/>
                </a:cubicBezTo>
                <a:cubicBezTo>
                  <a:pt x="23177" y="31432"/>
                  <a:pt x="26147" y="30839"/>
                  <a:pt x="29014" y="29586"/>
                </a:cubicBezTo>
                <a:cubicBezTo>
                  <a:pt x="39013" y="25217"/>
                  <a:pt x="43976" y="14474"/>
                  <a:pt x="40091" y="5602"/>
                </a:cubicBezTo>
                <a:cubicBezTo>
                  <a:pt x="38301" y="1503"/>
                  <a:pt x="35497" y="1"/>
                  <a:pt x="32014" y="1"/>
                </a:cubicBezTo>
                <a:close/>
              </a:path>
            </a:pathLst>
          </a:custGeom>
          <a:solidFill>
            <a:srgbClr val="E7D35E">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i="1">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DB66AD8E-2FC3-4130-AFE6-C4EF8AF664BC}"/>
              </a:ext>
            </a:extLst>
          </p:cNvPr>
          <p:cNvSpPr txBox="1"/>
          <p:nvPr/>
        </p:nvSpPr>
        <p:spPr>
          <a:xfrm>
            <a:off x="3377829" y="373721"/>
            <a:ext cx="2449710" cy="523220"/>
          </a:xfrm>
          <a:prstGeom prst="rect">
            <a:avLst/>
          </a:prstGeom>
          <a:noFill/>
        </p:spPr>
        <p:txBody>
          <a:bodyPr wrap="none" rtlCol="0">
            <a:spAutoFit/>
          </a:bodyPr>
          <a:lstStyle/>
          <a:p>
            <a:r>
              <a:rPr lang="en-US" sz="2800" b="1" i="1">
                <a:solidFill>
                  <a:srgbClr val="FF0000"/>
                </a:solidFill>
                <a:latin typeface="Times New Roman" panose="02020603050405020304" pitchFamily="18" charset="0"/>
                <a:cs typeface="Times New Roman" panose="02020603050405020304" pitchFamily="18" charset="0"/>
              </a:rPr>
              <a:t>*</a:t>
            </a:r>
            <a:r>
              <a:rPr lang="en-US" sz="2800" b="1" i="1" smtClean="0">
                <a:solidFill>
                  <a:srgbClr val="FF0000"/>
                </a:solidFill>
                <a:latin typeface="Times New Roman" panose="02020603050405020304" pitchFamily="18" charset="0"/>
                <a:cs typeface="Times New Roman" panose="02020603050405020304" pitchFamily="18" charset="0"/>
              </a:rPr>
              <a:t>Đọc </a:t>
            </a:r>
            <a:r>
              <a:rPr lang="en-US" sz="2800" b="1" i="1">
                <a:solidFill>
                  <a:srgbClr val="FF0000"/>
                </a:solidFill>
                <a:latin typeface="Times New Roman" panose="02020603050405020304" pitchFamily="18" charset="0"/>
                <a:cs typeface="Times New Roman" panose="02020603050405020304" pitchFamily="18" charset="0"/>
              </a:rPr>
              <a:t>văn bản:</a:t>
            </a:r>
          </a:p>
        </p:txBody>
      </p:sp>
      <p:grpSp>
        <p:nvGrpSpPr>
          <p:cNvPr id="36" name="Google Shape;17220;p30">
            <a:extLst>
              <a:ext uri="{FF2B5EF4-FFF2-40B4-BE49-F238E27FC236}">
                <a16:creationId xmlns="" xmlns:a16="http://schemas.microsoft.com/office/drawing/2014/main" id="{21CE51C7-CC1E-BD6A-A681-BF63C8BDCF8F}"/>
              </a:ext>
            </a:extLst>
          </p:cNvPr>
          <p:cNvGrpSpPr/>
          <p:nvPr/>
        </p:nvGrpSpPr>
        <p:grpSpPr>
          <a:xfrm flipH="1">
            <a:off x="2775430" y="149902"/>
            <a:ext cx="673421" cy="714625"/>
            <a:chOff x="3211400" y="1162425"/>
            <a:chExt cx="2155650" cy="3376375"/>
          </a:xfrm>
        </p:grpSpPr>
        <p:sp>
          <p:nvSpPr>
            <p:cNvPr id="37" name="Google Shape;17221;p30">
              <a:extLst>
                <a:ext uri="{FF2B5EF4-FFF2-40B4-BE49-F238E27FC236}">
                  <a16:creationId xmlns="" xmlns:a16="http://schemas.microsoft.com/office/drawing/2014/main" id="{FC42D642-F05A-6462-8E62-A56D1286F0CC}"/>
                </a:ext>
              </a:extLst>
            </p:cNvPr>
            <p:cNvSpPr/>
            <p:nvPr/>
          </p:nvSpPr>
          <p:spPr>
            <a:xfrm>
              <a:off x="3211400" y="1162925"/>
              <a:ext cx="1619275" cy="2688600"/>
            </a:xfrm>
            <a:custGeom>
              <a:avLst/>
              <a:gdLst/>
              <a:ahLst/>
              <a:cxnLst/>
              <a:rect l="l" t="t" r="r" b="b"/>
              <a:pathLst>
                <a:path w="64771" h="107544" extrusionOk="0">
                  <a:moveTo>
                    <a:pt x="594" y="0"/>
                  </a:moveTo>
                  <a:cubicBezTo>
                    <a:pt x="206" y="0"/>
                    <a:pt x="1" y="6"/>
                    <a:pt x="1" y="6"/>
                  </a:cubicBezTo>
                  <a:cubicBezTo>
                    <a:pt x="3084" y="3138"/>
                    <a:pt x="6025" y="6555"/>
                    <a:pt x="8859" y="10150"/>
                  </a:cubicBezTo>
                  <a:lnTo>
                    <a:pt x="14157" y="9007"/>
                  </a:lnTo>
                  <a:lnTo>
                    <a:pt x="14157" y="9007"/>
                  </a:lnTo>
                  <a:lnTo>
                    <a:pt x="10657" y="12472"/>
                  </a:lnTo>
                  <a:cubicBezTo>
                    <a:pt x="14895" y="18080"/>
                    <a:pt x="18836" y="24116"/>
                    <a:pt x="22491" y="30320"/>
                  </a:cubicBezTo>
                  <a:lnTo>
                    <a:pt x="35862" y="28522"/>
                  </a:lnTo>
                  <a:lnTo>
                    <a:pt x="24408" y="33653"/>
                  </a:lnTo>
                  <a:cubicBezTo>
                    <a:pt x="25432" y="35463"/>
                    <a:pt x="26444" y="37297"/>
                    <a:pt x="27433" y="39130"/>
                  </a:cubicBezTo>
                  <a:lnTo>
                    <a:pt x="43208" y="37940"/>
                  </a:lnTo>
                  <a:lnTo>
                    <a:pt x="29457" y="43000"/>
                  </a:lnTo>
                  <a:cubicBezTo>
                    <a:pt x="34195" y="52251"/>
                    <a:pt x="38303" y="61526"/>
                    <a:pt x="41744" y="70039"/>
                  </a:cubicBezTo>
                  <a:lnTo>
                    <a:pt x="51745" y="70039"/>
                  </a:lnTo>
                  <a:lnTo>
                    <a:pt x="42446" y="71765"/>
                  </a:lnTo>
                  <a:cubicBezTo>
                    <a:pt x="43125" y="73492"/>
                    <a:pt x="43804" y="75194"/>
                    <a:pt x="44423" y="76861"/>
                  </a:cubicBezTo>
                  <a:lnTo>
                    <a:pt x="51971" y="78171"/>
                  </a:lnTo>
                  <a:lnTo>
                    <a:pt x="45268" y="79087"/>
                  </a:lnTo>
                  <a:cubicBezTo>
                    <a:pt x="45780" y="80457"/>
                    <a:pt x="46280" y="81802"/>
                    <a:pt x="46744" y="83088"/>
                  </a:cubicBezTo>
                  <a:lnTo>
                    <a:pt x="54055" y="84017"/>
                  </a:lnTo>
                  <a:lnTo>
                    <a:pt x="47459" y="85100"/>
                  </a:lnTo>
                  <a:cubicBezTo>
                    <a:pt x="52221" y="98447"/>
                    <a:pt x="54650" y="107543"/>
                    <a:pt x="54650" y="107543"/>
                  </a:cubicBezTo>
                  <a:cubicBezTo>
                    <a:pt x="58234" y="97709"/>
                    <a:pt x="60734" y="88779"/>
                    <a:pt x="62330" y="80671"/>
                  </a:cubicBezTo>
                  <a:lnTo>
                    <a:pt x="62330" y="80671"/>
                  </a:lnTo>
                  <a:lnTo>
                    <a:pt x="58222" y="81338"/>
                  </a:lnTo>
                  <a:lnTo>
                    <a:pt x="62794" y="78230"/>
                  </a:lnTo>
                  <a:cubicBezTo>
                    <a:pt x="63008" y="76944"/>
                    <a:pt x="63223" y="75682"/>
                    <a:pt x="63401" y="74444"/>
                  </a:cubicBezTo>
                  <a:lnTo>
                    <a:pt x="63401" y="74444"/>
                  </a:lnTo>
                  <a:lnTo>
                    <a:pt x="58222" y="78230"/>
                  </a:lnTo>
                  <a:lnTo>
                    <a:pt x="63663" y="72468"/>
                  </a:lnTo>
                  <a:cubicBezTo>
                    <a:pt x="63818" y="71277"/>
                    <a:pt x="63949" y="70098"/>
                    <a:pt x="64068" y="68955"/>
                  </a:cubicBezTo>
                  <a:lnTo>
                    <a:pt x="64068" y="68955"/>
                  </a:lnTo>
                  <a:lnTo>
                    <a:pt x="58222" y="72468"/>
                  </a:lnTo>
                  <a:lnTo>
                    <a:pt x="64187" y="67729"/>
                  </a:lnTo>
                  <a:cubicBezTo>
                    <a:pt x="64771" y="61038"/>
                    <a:pt x="64628" y="54989"/>
                    <a:pt x="63937" y="49560"/>
                  </a:cubicBezTo>
                  <a:lnTo>
                    <a:pt x="57293" y="56954"/>
                  </a:lnTo>
                  <a:lnTo>
                    <a:pt x="57293" y="56954"/>
                  </a:lnTo>
                  <a:lnTo>
                    <a:pt x="63592" y="47119"/>
                  </a:lnTo>
                  <a:cubicBezTo>
                    <a:pt x="63461" y="46286"/>
                    <a:pt x="63294" y="45488"/>
                    <a:pt x="63127" y="44678"/>
                  </a:cubicBezTo>
                  <a:lnTo>
                    <a:pt x="55031" y="52418"/>
                  </a:lnTo>
                  <a:lnTo>
                    <a:pt x="62723" y="42845"/>
                  </a:lnTo>
                  <a:cubicBezTo>
                    <a:pt x="60163" y="32046"/>
                    <a:pt x="55126" y="23974"/>
                    <a:pt x="48959" y="17925"/>
                  </a:cubicBezTo>
                  <a:lnTo>
                    <a:pt x="41732" y="23997"/>
                  </a:lnTo>
                  <a:lnTo>
                    <a:pt x="47030" y="16115"/>
                  </a:lnTo>
                  <a:cubicBezTo>
                    <a:pt x="46447" y="15603"/>
                    <a:pt x="45852" y="15092"/>
                    <a:pt x="45244" y="14615"/>
                  </a:cubicBezTo>
                  <a:lnTo>
                    <a:pt x="39553" y="23997"/>
                  </a:lnTo>
                  <a:lnTo>
                    <a:pt x="41732" y="12008"/>
                  </a:lnTo>
                  <a:cubicBezTo>
                    <a:pt x="38232" y="9627"/>
                    <a:pt x="34564" y="7722"/>
                    <a:pt x="30921" y="6198"/>
                  </a:cubicBezTo>
                  <a:lnTo>
                    <a:pt x="28647" y="10758"/>
                  </a:lnTo>
                  <a:lnTo>
                    <a:pt x="28647" y="5269"/>
                  </a:lnTo>
                  <a:cubicBezTo>
                    <a:pt x="15622" y="303"/>
                    <a:pt x="3386" y="0"/>
                    <a:pt x="594" y="0"/>
                  </a:cubicBezTo>
                  <a:close/>
                </a:path>
              </a:pathLst>
            </a:custGeom>
            <a:solidFill>
              <a:srgbClr val="E3CD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22;p30">
              <a:extLst>
                <a:ext uri="{FF2B5EF4-FFF2-40B4-BE49-F238E27FC236}">
                  <a16:creationId xmlns="" xmlns:a16="http://schemas.microsoft.com/office/drawing/2014/main" id="{2118549E-C58F-A7CD-E4C4-15470FEEC84E}"/>
                </a:ext>
              </a:extLst>
            </p:cNvPr>
            <p:cNvSpPr/>
            <p:nvPr/>
          </p:nvSpPr>
          <p:spPr>
            <a:xfrm>
              <a:off x="5153600" y="4499200"/>
              <a:ext cx="213450" cy="39600"/>
            </a:xfrm>
            <a:custGeom>
              <a:avLst/>
              <a:gdLst/>
              <a:ahLst/>
              <a:cxnLst/>
              <a:rect l="l" t="t" r="r" b="b"/>
              <a:pathLst>
                <a:path w="8538" h="1584" extrusionOk="0">
                  <a:moveTo>
                    <a:pt x="4275" y="0"/>
                  </a:moveTo>
                  <a:cubicBezTo>
                    <a:pt x="1918" y="0"/>
                    <a:pt x="1" y="357"/>
                    <a:pt x="1" y="798"/>
                  </a:cubicBezTo>
                  <a:cubicBezTo>
                    <a:pt x="1" y="1227"/>
                    <a:pt x="1906" y="1584"/>
                    <a:pt x="4275" y="1584"/>
                  </a:cubicBezTo>
                  <a:cubicBezTo>
                    <a:pt x="6621" y="1584"/>
                    <a:pt x="8538" y="1227"/>
                    <a:pt x="8538" y="798"/>
                  </a:cubicBezTo>
                  <a:cubicBezTo>
                    <a:pt x="8538" y="357"/>
                    <a:pt x="6621" y="0"/>
                    <a:pt x="4275" y="0"/>
                  </a:cubicBez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7223;p30">
              <a:extLst>
                <a:ext uri="{FF2B5EF4-FFF2-40B4-BE49-F238E27FC236}">
                  <a16:creationId xmlns="" xmlns:a16="http://schemas.microsoft.com/office/drawing/2014/main" id="{BB9B914E-1164-7A34-E3E1-02B970DD602D}"/>
                </a:ext>
              </a:extLst>
            </p:cNvPr>
            <p:cNvSpPr/>
            <p:nvPr/>
          </p:nvSpPr>
          <p:spPr>
            <a:xfrm>
              <a:off x="3211400" y="1163075"/>
              <a:ext cx="1554975" cy="2678025"/>
            </a:xfrm>
            <a:custGeom>
              <a:avLst/>
              <a:gdLst/>
              <a:ahLst/>
              <a:cxnLst/>
              <a:rect l="l" t="t" r="r" b="b"/>
              <a:pathLst>
                <a:path w="62199" h="107121" extrusionOk="0">
                  <a:moveTo>
                    <a:pt x="1" y="0"/>
                  </a:moveTo>
                  <a:cubicBezTo>
                    <a:pt x="3084" y="3132"/>
                    <a:pt x="6025" y="6549"/>
                    <a:pt x="8847" y="10144"/>
                  </a:cubicBezTo>
                  <a:lnTo>
                    <a:pt x="14157" y="9001"/>
                  </a:lnTo>
                  <a:lnTo>
                    <a:pt x="10657" y="12466"/>
                  </a:lnTo>
                  <a:cubicBezTo>
                    <a:pt x="11157" y="13133"/>
                    <a:pt x="11657" y="13812"/>
                    <a:pt x="12157" y="14490"/>
                  </a:cubicBezTo>
                  <a:cubicBezTo>
                    <a:pt x="12633" y="15145"/>
                    <a:pt x="13109" y="15812"/>
                    <a:pt x="13586" y="16490"/>
                  </a:cubicBezTo>
                  <a:cubicBezTo>
                    <a:pt x="14883" y="18300"/>
                    <a:pt x="16134" y="20158"/>
                    <a:pt x="17372" y="22051"/>
                  </a:cubicBezTo>
                  <a:cubicBezTo>
                    <a:pt x="18241" y="23396"/>
                    <a:pt x="19110" y="24741"/>
                    <a:pt x="19955" y="26111"/>
                  </a:cubicBezTo>
                  <a:cubicBezTo>
                    <a:pt x="19967" y="26146"/>
                    <a:pt x="19991" y="26170"/>
                    <a:pt x="20015" y="26206"/>
                  </a:cubicBezTo>
                  <a:cubicBezTo>
                    <a:pt x="20860" y="27563"/>
                    <a:pt x="21682" y="28944"/>
                    <a:pt x="22503" y="30314"/>
                  </a:cubicBezTo>
                  <a:lnTo>
                    <a:pt x="35886" y="28516"/>
                  </a:lnTo>
                  <a:lnTo>
                    <a:pt x="24420" y="33647"/>
                  </a:lnTo>
                  <a:cubicBezTo>
                    <a:pt x="25444" y="35457"/>
                    <a:pt x="26456" y="37291"/>
                    <a:pt x="27444" y="39124"/>
                  </a:cubicBezTo>
                  <a:lnTo>
                    <a:pt x="43220" y="37934"/>
                  </a:lnTo>
                  <a:lnTo>
                    <a:pt x="29469" y="42994"/>
                  </a:lnTo>
                  <a:cubicBezTo>
                    <a:pt x="30028" y="44077"/>
                    <a:pt x="30564" y="45161"/>
                    <a:pt x="31123" y="46256"/>
                  </a:cubicBezTo>
                  <a:cubicBezTo>
                    <a:pt x="31659" y="47328"/>
                    <a:pt x="32171" y="48399"/>
                    <a:pt x="32683" y="49471"/>
                  </a:cubicBezTo>
                  <a:cubicBezTo>
                    <a:pt x="33052" y="50221"/>
                    <a:pt x="33409" y="50983"/>
                    <a:pt x="33767" y="51733"/>
                  </a:cubicBezTo>
                  <a:cubicBezTo>
                    <a:pt x="34410" y="53066"/>
                    <a:pt x="35029" y="54412"/>
                    <a:pt x="35624" y="55745"/>
                  </a:cubicBezTo>
                  <a:cubicBezTo>
                    <a:pt x="37862" y="60639"/>
                    <a:pt x="39910" y="65449"/>
                    <a:pt x="41756" y="70033"/>
                  </a:cubicBezTo>
                  <a:lnTo>
                    <a:pt x="51757" y="70033"/>
                  </a:lnTo>
                  <a:lnTo>
                    <a:pt x="42458" y="71759"/>
                  </a:lnTo>
                  <a:cubicBezTo>
                    <a:pt x="43149" y="73486"/>
                    <a:pt x="43816" y="75188"/>
                    <a:pt x="44435" y="76855"/>
                  </a:cubicBezTo>
                  <a:lnTo>
                    <a:pt x="51983" y="78165"/>
                  </a:lnTo>
                  <a:lnTo>
                    <a:pt x="45292" y="79081"/>
                  </a:lnTo>
                  <a:cubicBezTo>
                    <a:pt x="45792" y="80451"/>
                    <a:pt x="46304" y="81796"/>
                    <a:pt x="46756" y="83082"/>
                  </a:cubicBezTo>
                  <a:lnTo>
                    <a:pt x="54067" y="84011"/>
                  </a:lnTo>
                  <a:lnTo>
                    <a:pt x="47471" y="85094"/>
                  </a:lnTo>
                  <a:cubicBezTo>
                    <a:pt x="51126" y="95333"/>
                    <a:pt x="53412" y="103073"/>
                    <a:pt x="54281" y="106109"/>
                  </a:cubicBezTo>
                  <a:cubicBezTo>
                    <a:pt x="54305" y="106228"/>
                    <a:pt x="54341" y="106335"/>
                    <a:pt x="54364" y="106418"/>
                  </a:cubicBezTo>
                  <a:lnTo>
                    <a:pt x="54364" y="106442"/>
                  </a:lnTo>
                  <a:cubicBezTo>
                    <a:pt x="54400" y="106513"/>
                    <a:pt x="54412" y="106585"/>
                    <a:pt x="54424" y="106656"/>
                  </a:cubicBezTo>
                  <a:cubicBezTo>
                    <a:pt x="54436" y="106704"/>
                    <a:pt x="54460" y="106763"/>
                    <a:pt x="54472" y="106811"/>
                  </a:cubicBezTo>
                  <a:cubicBezTo>
                    <a:pt x="54484" y="106835"/>
                    <a:pt x="54484" y="106883"/>
                    <a:pt x="54495" y="106918"/>
                  </a:cubicBezTo>
                  <a:cubicBezTo>
                    <a:pt x="54519" y="106978"/>
                    <a:pt x="54531" y="107037"/>
                    <a:pt x="54543" y="107073"/>
                  </a:cubicBezTo>
                  <a:cubicBezTo>
                    <a:pt x="54543" y="107097"/>
                    <a:pt x="54555" y="107109"/>
                    <a:pt x="54555" y="107121"/>
                  </a:cubicBezTo>
                  <a:cubicBezTo>
                    <a:pt x="62199" y="64377"/>
                    <a:pt x="43923" y="35005"/>
                    <a:pt x="43923" y="35005"/>
                  </a:cubicBezTo>
                  <a:cubicBezTo>
                    <a:pt x="33279" y="9835"/>
                    <a:pt x="48" y="0"/>
                    <a:pt x="48" y="0"/>
                  </a:cubicBezTo>
                  <a:close/>
                </a:path>
              </a:pathLst>
            </a:custGeom>
            <a:solidFill>
              <a:srgbClr val="E3CD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7224;p30">
              <a:extLst>
                <a:ext uri="{FF2B5EF4-FFF2-40B4-BE49-F238E27FC236}">
                  <a16:creationId xmlns="" xmlns:a16="http://schemas.microsoft.com/office/drawing/2014/main" id="{8E109A5C-A697-67DF-ECF0-8C52F9BD1DB2}"/>
                </a:ext>
              </a:extLst>
            </p:cNvPr>
            <p:cNvSpPr/>
            <p:nvPr/>
          </p:nvSpPr>
          <p:spPr>
            <a:xfrm>
              <a:off x="5043175" y="4438175"/>
              <a:ext cx="143500" cy="26225"/>
            </a:xfrm>
            <a:custGeom>
              <a:avLst/>
              <a:gdLst/>
              <a:ahLst/>
              <a:cxnLst/>
              <a:rect l="l" t="t" r="r" b="b"/>
              <a:pathLst>
                <a:path w="5740" h="1049" extrusionOk="0">
                  <a:moveTo>
                    <a:pt x="2984" y="0"/>
                  </a:moveTo>
                  <a:cubicBezTo>
                    <a:pt x="2946" y="0"/>
                    <a:pt x="2908" y="0"/>
                    <a:pt x="2870" y="1"/>
                  </a:cubicBezTo>
                  <a:cubicBezTo>
                    <a:pt x="1275" y="1"/>
                    <a:pt x="1" y="227"/>
                    <a:pt x="1" y="524"/>
                  </a:cubicBezTo>
                  <a:cubicBezTo>
                    <a:pt x="1" y="810"/>
                    <a:pt x="1286" y="1048"/>
                    <a:pt x="2870" y="1048"/>
                  </a:cubicBezTo>
                  <a:cubicBezTo>
                    <a:pt x="4465" y="1048"/>
                    <a:pt x="5739" y="822"/>
                    <a:pt x="5739" y="524"/>
                  </a:cubicBezTo>
                  <a:cubicBezTo>
                    <a:pt x="5739" y="234"/>
                    <a:pt x="4526" y="0"/>
                    <a:pt x="2984" y="0"/>
                  </a:cubicBez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25;p30">
              <a:extLst>
                <a:ext uri="{FF2B5EF4-FFF2-40B4-BE49-F238E27FC236}">
                  <a16:creationId xmlns="" xmlns:a16="http://schemas.microsoft.com/office/drawing/2014/main" id="{5C6F24B4-004B-4C34-7008-187D773CF92E}"/>
                </a:ext>
              </a:extLst>
            </p:cNvPr>
            <p:cNvSpPr/>
            <p:nvPr/>
          </p:nvSpPr>
          <p:spPr>
            <a:xfrm>
              <a:off x="4056750" y="4350075"/>
              <a:ext cx="953125" cy="175350"/>
            </a:xfrm>
            <a:custGeom>
              <a:avLst/>
              <a:gdLst/>
              <a:ahLst/>
              <a:cxnLst/>
              <a:rect l="l" t="t" r="r" b="b"/>
              <a:pathLst>
                <a:path w="38125" h="7014" extrusionOk="0">
                  <a:moveTo>
                    <a:pt x="19062" y="0"/>
                  </a:moveTo>
                  <a:cubicBezTo>
                    <a:pt x="8537" y="0"/>
                    <a:pt x="0" y="1584"/>
                    <a:pt x="0" y="3513"/>
                  </a:cubicBezTo>
                  <a:cubicBezTo>
                    <a:pt x="0" y="5453"/>
                    <a:pt x="8525" y="7013"/>
                    <a:pt x="19062" y="7013"/>
                  </a:cubicBezTo>
                  <a:cubicBezTo>
                    <a:pt x="29587" y="7013"/>
                    <a:pt x="38124" y="5453"/>
                    <a:pt x="38124" y="3513"/>
                  </a:cubicBezTo>
                  <a:cubicBezTo>
                    <a:pt x="38124" y="1584"/>
                    <a:pt x="29599" y="12"/>
                    <a:pt x="19062" y="0"/>
                  </a:cubicBezTo>
                  <a:close/>
                </a:path>
              </a:pathLst>
            </a:custGeom>
            <a:solidFill>
              <a:srgbClr val="D4B07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26;p30">
              <a:extLst>
                <a:ext uri="{FF2B5EF4-FFF2-40B4-BE49-F238E27FC236}">
                  <a16:creationId xmlns="" xmlns:a16="http://schemas.microsoft.com/office/drawing/2014/main" id="{1C822A73-5DB5-F548-0D08-2DC16A3B7E81}"/>
                </a:ext>
              </a:extLst>
            </p:cNvPr>
            <p:cNvSpPr/>
            <p:nvPr/>
          </p:nvSpPr>
          <p:spPr>
            <a:xfrm>
              <a:off x="3946900" y="1719675"/>
              <a:ext cx="673025" cy="680175"/>
            </a:xfrm>
            <a:custGeom>
              <a:avLst/>
              <a:gdLst/>
              <a:ahLst/>
              <a:cxnLst/>
              <a:rect l="l" t="t" r="r" b="b"/>
              <a:pathLst>
                <a:path w="26921" h="27207" extrusionOk="0">
                  <a:moveTo>
                    <a:pt x="23468" y="1"/>
                  </a:moveTo>
                  <a:lnTo>
                    <a:pt x="17396" y="17467"/>
                  </a:lnTo>
                  <a:lnTo>
                    <a:pt x="1" y="20730"/>
                  </a:lnTo>
                  <a:cubicBezTo>
                    <a:pt x="1120" y="22885"/>
                    <a:pt x="2180" y="25040"/>
                    <a:pt x="3216" y="27207"/>
                  </a:cubicBezTo>
                  <a:lnTo>
                    <a:pt x="20039" y="24087"/>
                  </a:lnTo>
                  <a:lnTo>
                    <a:pt x="26921" y="4942"/>
                  </a:lnTo>
                  <a:cubicBezTo>
                    <a:pt x="25861" y="3168"/>
                    <a:pt x="24694" y="1525"/>
                    <a:pt x="23468" y="1"/>
                  </a:cubicBezTo>
                  <a:close/>
                </a:path>
              </a:pathLst>
            </a:custGeom>
            <a:solidFill>
              <a:srgbClr val="B50808">
                <a:alpha val="31279"/>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27;p30">
              <a:extLst>
                <a:ext uri="{FF2B5EF4-FFF2-40B4-BE49-F238E27FC236}">
                  <a16:creationId xmlns="" xmlns:a16="http://schemas.microsoft.com/office/drawing/2014/main" id="{B1F1D5D1-5723-27B0-C840-1C29CB77BE56}"/>
                </a:ext>
              </a:extLst>
            </p:cNvPr>
            <p:cNvSpPr/>
            <p:nvPr/>
          </p:nvSpPr>
          <p:spPr>
            <a:xfrm>
              <a:off x="3211400" y="1162925"/>
              <a:ext cx="797750" cy="462125"/>
            </a:xfrm>
            <a:custGeom>
              <a:avLst/>
              <a:gdLst/>
              <a:ahLst/>
              <a:cxnLst/>
              <a:rect l="l" t="t" r="r" b="b"/>
              <a:pathLst>
                <a:path w="31910" h="18485" extrusionOk="0">
                  <a:moveTo>
                    <a:pt x="600" y="0"/>
                  </a:moveTo>
                  <a:cubicBezTo>
                    <a:pt x="208" y="0"/>
                    <a:pt x="1" y="6"/>
                    <a:pt x="1" y="6"/>
                  </a:cubicBezTo>
                  <a:cubicBezTo>
                    <a:pt x="3084" y="3138"/>
                    <a:pt x="6025" y="6555"/>
                    <a:pt x="8859" y="10150"/>
                  </a:cubicBezTo>
                  <a:lnTo>
                    <a:pt x="14157" y="9007"/>
                  </a:lnTo>
                  <a:lnTo>
                    <a:pt x="14157" y="9007"/>
                  </a:lnTo>
                  <a:lnTo>
                    <a:pt x="10657" y="12472"/>
                  </a:lnTo>
                  <a:cubicBezTo>
                    <a:pt x="11657" y="13794"/>
                    <a:pt x="12633" y="15151"/>
                    <a:pt x="13621" y="16520"/>
                  </a:cubicBezTo>
                  <a:lnTo>
                    <a:pt x="31147" y="18485"/>
                  </a:lnTo>
                  <a:lnTo>
                    <a:pt x="31909" y="6590"/>
                  </a:lnTo>
                  <a:cubicBezTo>
                    <a:pt x="31576" y="6448"/>
                    <a:pt x="31254" y="6317"/>
                    <a:pt x="30921" y="6162"/>
                  </a:cubicBezTo>
                  <a:lnTo>
                    <a:pt x="28647" y="10734"/>
                  </a:lnTo>
                  <a:lnTo>
                    <a:pt x="28647" y="5233"/>
                  </a:lnTo>
                  <a:cubicBezTo>
                    <a:pt x="15632" y="303"/>
                    <a:pt x="3405" y="0"/>
                    <a:pt x="600" y="0"/>
                  </a:cubicBezTo>
                  <a:close/>
                </a:path>
              </a:pathLst>
            </a:custGeom>
            <a:solidFill>
              <a:srgbClr val="B50808">
                <a:alpha val="31279"/>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28;p30">
              <a:extLst>
                <a:ext uri="{FF2B5EF4-FFF2-40B4-BE49-F238E27FC236}">
                  <a16:creationId xmlns="" xmlns:a16="http://schemas.microsoft.com/office/drawing/2014/main" id="{B19CB3A3-6BBB-D193-D5C5-D2DB33F7E184}"/>
                </a:ext>
              </a:extLst>
            </p:cNvPr>
            <p:cNvSpPr/>
            <p:nvPr/>
          </p:nvSpPr>
          <p:spPr>
            <a:xfrm>
              <a:off x="4054075" y="1881900"/>
              <a:ext cx="628375" cy="676000"/>
            </a:xfrm>
            <a:custGeom>
              <a:avLst/>
              <a:gdLst/>
              <a:ahLst/>
              <a:cxnLst/>
              <a:rect l="l" t="t" r="r" b="b"/>
              <a:pathLst>
                <a:path w="25135" h="27040" extrusionOk="0">
                  <a:moveTo>
                    <a:pt x="23575" y="1"/>
                  </a:moveTo>
                  <a:lnTo>
                    <a:pt x="15764" y="20170"/>
                  </a:lnTo>
                  <a:lnTo>
                    <a:pt x="0" y="22956"/>
                  </a:lnTo>
                  <a:cubicBezTo>
                    <a:pt x="643" y="24325"/>
                    <a:pt x="1274" y="25683"/>
                    <a:pt x="1893" y="27040"/>
                  </a:cubicBezTo>
                  <a:lnTo>
                    <a:pt x="18002" y="25040"/>
                  </a:lnTo>
                  <a:lnTo>
                    <a:pt x="25134" y="3049"/>
                  </a:lnTo>
                  <a:cubicBezTo>
                    <a:pt x="24646" y="1977"/>
                    <a:pt x="24122" y="965"/>
                    <a:pt x="23575" y="1"/>
                  </a:cubicBezTo>
                  <a:close/>
                </a:path>
              </a:pathLst>
            </a:custGeom>
            <a:solidFill>
              <a:srgbClr val="B50808">
                <a:alpha val="31279"/>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29;p30">
              <a:extLst>
                <a:ext uri="{FF2B5EF4-FFF2-40B4-BE49-F238E27FC236}">
                  <a16:creationId xmlns="" xmlns:a16="http://schemas.microsoft.com/office/drawing/2014/main" id="{370406E6-5F8F-3311-65EA-2451654A727C}"/>
                </a:ext>
              </a:extLst>
            </p:cNvPr>
            <p:cNvSpPr/>
            <p:nvPr/>
          </p:nvSpPr>
          <p:spPr>
            <a:xfrm>
              <a:off x="3645075" y="1386900"/>
              <a:ext cx="852525" cy="665300"/>
            </a:xfrm>
            <a:custGeom>
              <a:avLst/>
              <a:gdLst/>
              <a:ahLst/>
              <a:cxnLst/>
              <a:rect l="l" t="t" r="r" b="b"/>
              <a:pathLst>
                <a:path w="34101" h="26612" extrusionOk="0">
                  <a:moveTo>
                    <a:pt x="19384" y="1"/>
                  </a:moveTo>
                  <a:lnTo>
                    <a:pt x="17122" y="13086"/>
                  </a:lnTo>
                  <a:lnTo>
                    <a:pt x="1" y="13086"/>
                  </a:lnTo>
                  <a:cubicBezTo>
                    <a:pt x="1775" y="15788"/>
                    <a:pt x="3489" y="18563"/>
                    <a:pt x="5133" y="21372"/>
                  </a:cubicBezTo>
                  <a:lnTo>
                    <a:pt x="18515" y="19575"/>
                  </a:lnTo>
                  <a:lnTo>
                    <a:pt x="18515" y="19575"/>
                  </a:lnTo>
                  <a:lnTo>
                    <a:pt x="7061" y="24706"/>
                  </a:lnTo>
                  <a:cubicBezTo>
                    <a:pt x="7419" y="25349"/>
                    <a:pt x="7776" y="25968"/>
                    <a:pt x="8133" y="26611"/>
                  </a:cubicBezTo>
                  <a:lnTo>
                    <a:pt x="26254" y="23277"/>
                  </a:lnTo>
                  <a:lnTo>
                    <a:pt x="34100" y="11562"/>
                  </a:lnTo>
                  <a:cubicBezTo>
                    <a:pt x="33291" y="10657"/>
                    <a:pt x="32481" y="9800"/>
                    <a:pt x="31648" y="8966"/>
                  </a:cubicBezTo>
                  <a:lnTo>
                    <a:pt x="24385" y="15015"/>
                  </a:lnTo>
                  <a:lnTo>
                    <a:pt x="24385" y="15015"/>
                  </a:lnTo>
                  <a:lnTo>
                    <a:pt x="29683" y="7145"/>
                  </a:lnTo>
                  <a:cubicBezTo>
                    <a:pt x="29100" y="6621"/>
                    <a:pt x="28505" y="6121"/>
                    <a:pt x="27897" y="5644"/>
                  </a:cubicBezTo>
                  <a:lnTo>
                    <a:pt x="22206" y="15015"/>
                  </a:lnTo>
                  <a:lnTo>
                    <a:pt x="24385" y="3037"/>
                  </a:lnTo>
                  <a:cubicBezTo>
                    <a:pt x="22742" y="1918"/>
                    <a:pt x="21063" y="906"/>
                    <a:pt x="19384" y="1"/>
                  </a:cubicBezTo>
                  <a:close/>
                </a:path>
              </a:pathLst>
            </a:custGeom>
            <a:solidFill>
              <a:srgbClr val="B50808">
                <a:alpha val="31279"/>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30;p30">
              <a:extLst>
                <a:ext uri="{FF2B5EF4-FFF2-40B4-BE49-F238E27FC236}">
                  <a16:creationId xmlns="" xmlns:a16="http://schemas.microsoft.com/office/drawing/2014/main" id="{68BD2978-BF03-D4D4-8DF7-CE18E618EACF}"/>
                </a:ext>
              </a:extLst>
            </p:cNvPr>
            <p:cNvSpPr/>
            <p:nvPr/>
          </p:nvSpPr>
          <p:spPr>
            <a:xfrm>
              <a:off x="4574675" y="3839300"/>
              <a:ext cx="7150" cy="12525"/>
            </a:xfrm>
            <a:custGeom>
              <a:avLst/>
              <a:gdLst/>
              <a:ahLst/>
              <a:cxnLst/>
              <a:rect l="l" t="t" r="r" b="b"/>
              <a:pathLst>
                <a:path w="286" h="501" extrusionOk="0">
                  <a:moveTo>
                    <a:pt x="286" y="0"/>
                  </a:moveTo>
                  <a:lnTo>
                    <a:pt x="0" y="107"/>
                  </a:lnTo>
                  <a:cubicBezTo>
                    <a:pt x="72" y="369"/>
                    <a:pt x="107" y="500"/>
                    <a:pt x="107" y="500"/>
                  </a:cubicBezTo>
                  <a:cubicBezTo>
                    <a:pt x="167" y="322"/>
                    <a:pt x="226" y="167"/>
                    <a:pt x="286" y="0"/>
                  </a:cubicBez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231;p30">
              <a:extLst>
                <a:ext uri="{FF2B5EF4-FFF2-40B4-BE49-F238E27FC236}">
                  <a16:creationId xmlns="" xmlns:a16="http://schemas.microsoft.com/office/drawing/2014/main" id="{D9C835A2-58DF-2298-BD04-7D29CB31D37B}"/>
                </a:ext>
              </a:extLst>
            </p:cNvPr>
            <p:cNvSpPr/>
            <p:nvPr/>
          </p:nvSpPr>
          <p:spPr>
            <a:xfrm>
              <a:off x="3211700" y="1162425"/>
              <a:ext cx="1443950" cy="2689100"/>
            </a:xfrm>
            <a:custGeom>
              <a:avLst/>
              <a:gdLst/>
              <a:ahLst/>
              <a:cxnLst/>
              <a:rect l="l" t="t" r="r" b="b"/>
              <a:pathLst>
                <a:path w="57758" h="107564" extrusionOk="0">
                  <a:moveTo>
                    <a:pt x="354" y="0"/>
                  </a:moveTo>
                  <a:cubicBezTo>
                    <a:pt x="122" y="0"/>
                    <a:pt x="0" y="3"/>
                    <a:pt x="0" y="3"/>
                  </a:cubicBezTo>
                  <a:cubicBezTo>
                    <a:pt x="501" y="526"/>
                    <a:pt x="1012" y="1050"/>
                    <a:pt x="1501" y="1586"/>
                  </a:cubicBezTo>
                  <a:cubicBezTo>
                    <a:pt x="30338" y="11290"/>
                    <a:pt x="47792" y="32923"/>
                    <a:pt x="53412" y="65987"/>
                  </a:cubicBezTo>
                  <a:cubicBezTo>
                    <a:pt x="56150" y="82132"/>
                    <a:pt x="55257" y="97264"/>
                    <a:pt x="54233" y="106147"/>
                  </a:cubicBezTo>
                  <a:cubicBezTo>
                    <a:pt x="54495" y="107075"/>
                    <a:pt x="54638" y="107563"/>
                    <a:pt x="54638" y="107563"/>
                  </a:cubicBezTo>
                  <a:cubicBezTo>
                    <a:pt x="55388" y="105492"/>
                    <a:pt x="56091" y="103468"/>
                    <a:pt x="56746" y="101479"/>
                  </a:cubicBezTo>
                  <a:cubicBezTo>
                    <a:pt x="57508" y="92323"/>
                    <a:pt x="57758" y="79357"/>
                    <a:pt x="55436" y="65689"/>
                  </a:cubicBezTo>
                  <a:cubicBezTo>
                    <a:pt x="52876" y="50580"/>
                    <a:pt x="47721" y="37555"/>
                    <a:pt x="40125" y="26970"/>
                  </a:cubicBezTo>
                  <a:cubicBezTo>
                    <a:pt x="31195" y="14564"/>
                    <a:pt x="18872" y="5527"/>
                    <a:pt x="3453" y="86"/>
                  </a:cubicBezTo>
                  <a:cubicBezTo>
                    <a:pt x="1953" y="12"/>
                    <a:pt x="875" y="0"/>
                    <a:pt x="354" y="0"/>
                  </a:cubicBezTo>
                  <a:close/>
                </a:path>
              </a:pathLst>
            </a:custGeom>
            <a:solidFill>
              <a:srgbClr val="B5080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232;p30">
              <a:extLst>
                <a:ext uri="{FF2B5EF4-FFF2-40B4-BE49-F238E27FC236}">
                  <a16:creationId xmlns="" xmlns:a16="http://schemas.microsoft.com/office/drawing/2014/main" id="{D831C078-30A1-1E3D-4A97-50735EA671FE}"/>
                </a:ext>
              </a:extLst>
            </p:cNvPr>
            <p:cNvSpPr/>
            <p:nvPr/>
          </p:nvSpPr>
          <p:spPr>
            <a:xfrm>
              <a:off x="4090075" y="3635100"/>
              <a:ext cx="300075" cy="817100"/>
            </a:xfrm>
            <a:custGeom>
              <a:avLst/>
              <a:gdLst/>
              <a:ahLst/>
              <a:cxnLst/>
              <a:rect l="l" t="t" r="r" b="b"/>
              <a:pathLst>
                <a:path w="12003" h="32684" extrusionOk="0">
                  <a:moveTo>
                    <a:pt x="7371" y="1"/>
                  </a:moveTo>
                  <a:lnTo>
                    <a:pt x="1" y="9823"/>
                  </a:lnTo>
                  <a:lnTo>
                    <a:pt x="4728" y="31457"/>
                  </a:lnTo>
                  <a:lnTo>
                    <a:pt x="11526" y="32683"/>
                  </a:lnTo>
                  <a:lnTo>
                    <a:pt x="11526" y="32683"/>
                  </a:lnTo>
                  <a:lnTo>
                    <a:pt x="6811" y="10776"/>
                  </a:lnTo>
                  <a:lnTo>
                    <a:pt x="12002" y="1"/>
                  </a:ln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233;p30">
              <a:extLst>
                <a:ext uri="{FF2B5EF4-FFF2-40B4-BE49-F238E27FC236}">
                  <a16:creationId xmlns="" xmlns:a16="http://schemas.microsoft.com/office/drawing/2014/main" id="{332F5532-6563-29EE-F9B7-EC42649B4461}"/>
                </a:ext>
              </a:extLst>
            </p:cNvPr>
            <p:cNvSpPr/>
            <p:nvPr/>
          </p:nvSpPr>
          <p:spPr>
            <a:xfrm>
              <a:off x="4260350" y="3635100"/>
              <a:ext cx="716175" cy="817100"/>
            </a:xfrm>
            <a:custGeom>
              <a:avLst/>
              <a:gdLst/>
              <a:ahLst/>
              <a:cxnLst/>
              <a:rect l="l" t="t" r="r" b="b"/>
              <a:pathLst>
                <a:path w="28647" h="32684" extrusionOk="0">
                  <a:moveTo>
                    <a:pt x="5191" y="1"/>
                  </a:moveTo>
                  <a:lnTo>
                    <a:pt x="0" y="10776"/>
                  </a:lnTo>
                  <a:lnTo>
                    <a:pt x="4715" y="32683"/>
                  </a:lnTo>
                  <a:lnTo>
                    <a:pt x="23932" y="32683"/>
                  </a:lnTo>
                  <a:lnTo>
                    <a:pt x="28647" y="10776"/>
                  </a:lnTo>
                  <a:lnTo>
                    <a:pt x="23444" y="1"/>
                  </a:ln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234;p30">
              <a:extLst>
                <a:ext uri="{FF2B5EF4-FFF2-40B4-BE49-F238E27FC236}">
                  <a16:creationId xmlns="" xmlns:a16="http://schemas.microsoft.com/office/drawing/2014/main" id="{3F690104-BEE5-B6CF-CA33-5DFBFE782E8B}"/>
                </a:ext>
              </a:extLst>
            </p:cNvPr>
            <p:cNvSpPr/>
            <p:nvPr/>
          </p:nvSpPr>
          <p:spPr>
            <a:xfrm>
              <a:off x="4304100" y="3939000"/>
              <a:ext cx="556925" cy="477475"/>
            </a:xfrm>
            <a:custGeom>
              <a:avLst/>
              <a:gdLst/>
              <a:ahLst/>
              <a:cxnLst/>
              <a:rect l="l" t="t" r="r" b="b"/>
              <a:pathLst>
                <a:path w="22277" h="19099" extrusionOk="0">
                  <a:moveTo>
                    <a:pt x="0" y="1"/>
                  </a:moveTo>
                  <a:lnTo>
                    <a:pt x="4120" y="19098"/>
                  </a:lnTo>
                  <a:lnTo>
                    <a:pt x="21015" y="19098"/>
                  </a:lnTo>
                  <a:lnTo>
                    <a:pt x="22277" y="13229"/>
                  </a:lnTo>
                  <a:lnTo>
                    <a:pt x="22277" y="13229"/>
                  </a:lnTo>
                  <a:cubicBezTo>
                    <a:pt x="21219" y="13406"/>
                    <a:pt x="20142" y="13496"/>
                    <a:pt x="19055" y="13496"/>
                  </a:cubicBezTo>
                  <a:cubicBezTo>
                    <a:pt x="16995" y="13496"/>
                    <a:pt x="14900" y="13172"/>
                    <a:pt x="12835" y="12502"/>
                  </a:cubicBezTo>
                  <a:cubicBezTo>
                    <a:pt x="6620" y="10478"/>
                    <a:pt x="2072" y="5740"/>
                    <a:pt x="0" y="1"/>
                  </a:cubicBez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235;p30">
              <a:extLst>
                <a:ext uri="{FF2B5EF4-FFF2-40B4-BE49-F238E27FC236}">
                  <a16:creationId xmlns="" xmlns:a16="http://schemas.microsoft.com/office/drawing/2014/main" id="{5ED90584-0F88-40DD-97D6-47F71B9DAEDF}"/>
                </a:ext>
              </a:extLst>
            </p:cNvPr>
            <p:cNvSpPr/>
            <p:nvPr/>
          </p:nvSpPr>
          <p:spPr>
            <a:xfrm>
              <a:off x="4412450" y="3670825"/>
              <a:ext cx="526575" cy="238150"/>
            </a:xfrm>
            <a:custGeom>
              <a:avLst/>
              <a:gdLst/>
              <a:ahLst/>
              <a:cxnLst/>
              <a:rect l="l" t="t" r="r" b="b"/>
              <a:pathLst>
                <a:path w="21063" h="9526" extrusionOk="0">
                  <a:moveTo>
                    <a:pt x="0" y="0"/>
                  </a:moveTo>
                  <a:lnTo>
                    <a:pt x="15169" y="2417"/>
                  </a:lnTo>
                  <a:lnTo>
                    <a:pt x="21062" y="9525"/>
                  </a:lnTo>
                  <a:lnTo>
                    <a:pt x="16467" y="0"/>
                  </a:ln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236;p30">
              <a:extLst>
                <a:ext uri="{FF2B5EF4-FFF2-40B4-BE49-F238E27FC236}">
                  <a16:creationId xmlns="" xmlns:a16="http://schemas.microsoft.com/office/drawing/2014/main" id="{022ADFBC-1503-2DD7-E94A-B038D65715A2}"/>
                </a:ext>
              </a:extLst>
            </p:cNvPr>
            <p:cNvSpPr/>
            <p:nvPr/>
          </p:nvSpPr>
          <p:spPr>
            <a:xfrm>
              <a:off x="4090075" y="3635100"/>
              <a:ext cx="300075" cy="269400"/>
            </a:xfrm>
            <a:custGeom>
              <a:avLst/>
              <a:gdLst/>
              <a:ahLst/>
              <a:cxnLst/>
              <a:rect l="l" t="t" r="r" b="b"/>
              <a:pathLst>
                <a:path w="12003" h="10776" extrusionOk="0">
                  <a:moveTo>
                    <a:pt x="7371" y="1"/>
                  </a:moveTo>
                  <a:lnTo>
                    <a:pt x="1" y="9823"/>
                  </a:lnTo>
                  <a:lnTo>
                    <a:pt x="6811" y="10776"/>
                  </a:lnTo>
                  <a:lnTo>
                    <a:pt x="12002" y="1"/>
                  </a:ln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237;p30">
              <a:extLst>
                <a:ext uri="{FF2B5EF4-FFF2-40B4-BE49-F238E27FC236}">
                  <a16:creationId xmlns="" xmlns:a16="http://schemas.microsoft.com/office/drawing/2014/main" id="{03F2B83B-9DFC-FE0C-4540-C63EA2313C45}"/>
                </a:ext>
              </a:extLst>
            </p:cNvPr>
            <p:cNvSpPr/>
            <p:nvPr/>
          </p:nvSpPr>
          <p:spPr>
            <a:xfrm>
              <a:off x="4274331" y="3563671"/>
              <a:ext cx="572425" cy="78292"/>
            </a:xfrm>
            <a:custGeom>
              <a:avLst/>
              <a:gdLst/>
              <a:ahLst/>
              <a:cxnLst/>
              <a:rect l="l" t="t" r="r" b="b"/>
              <a:pathLst>
                <a:path w="22897" h="2537" extrusionOk="0">
                  <a:moveTo>
                    <a:pt x="1" y="1"/>
                  </a:moveTo>
                  <a:lnTo>
                    <a:pt x="1" y="2537"/>
                  </a:lnTo>
                  <a:lnTo>
                    <a:pt x="22896" y="2537"/>
                  </a:lnTo>
                  <a:lnTo>
                    <a:pt x="22896" y="1"/>
                  </a:ln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238;p30">
              <a:extLst>
                <a:ext uri="{FF2B5EF4-FFF2-40B4-BE49-F238E27FC236}">
                  <a16:creationId xmlns="" xmlns:a16="http://schemas.microsoft.com/office/drawing/2014/main" id="{D9F7A01B-B6CD-F3F2-4B85-C76667CEFFA4}"/>
                </a:ext>
              </a:extLst>
            </p:cNvPr>
            <p:cNvSpPr/>
            <p:nvPr/>
          </p:nvSpPr>
          <p:spPr>
            <a:xfrm>
              <a:off x="4274325" y="3571100"/>
              <a:ext cx="115825" cy="63425"/>
            </a:xfrm>
            <a:custGeom>
              <a:avLst/>
              <a:gdLst/>
              <a:ahLst/>
              <a:cxnLst/>
              <a:rect l="l" t="t" r="r" b="b"/>
              <a:pathLst>
                <a:path w="4633" h="2537" extrusionOk="0">
                  <a:moveTo>
                    <a:pt x="1" y="1"/>
                  </a:moveTo>
                  <a:lnTo>
                    <a:pt x="1" y="2537"/>
                  </a:lnTo>
                  <a:lnTo>
                    <a:pt x="4632" y="2537"/>
                  </a:lnTo>
                  <a:lnTo>
                    <a:pt x="4632" y="1"/>
                  </a:ln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7239;p30">
              <a:extLst>
                <a:ext uri="{FF2B5EF4-FFF2-40B4-BE49-F238E27FC236}">
                  <a16:creationId xmlns="" xmlns:a16="http://schemas.microsoft.com/office/drawing/2014/main" id="{9FE901A4-60D2-FB2E-AE32-22F8FCDFD281}"/>
                </a:ext>
              </a:extLst>
            </p:cNvPr>
            <p:cNvSpPr/>
            <p:nvPr/>
          </p:nvSpPr>
          <p:spPr>
            <a:xfrm>
              <a:off x="4235925" y="3493125"/>
              <a:ext cx="659350" cy="78300"/>
            </a:xfrm>
            <a:custGeom>
              <a:avLst/>
              <a:gdLst/>
              <a:ahLst/>
              <a:cxnLst/>
              <a:rect l="l" t="t" r="r" b="b"/>
              <a:pathLst>
                <a:path w="26374" h="3132" extrusionOk="0">
                  <a:moveTo>
                    <a:pt x="1572" y="0"/>
                  </a:moveTo>
                  <a:cubicBezTo>
                    <a:pt x="703" y="0"/>
                    <a:pt x="1" y="703"/>
                    <a:pt x="1" y="1572"/>
                  </a:cubicBezTo>
                  <a:cubicBezTo>
                    <a:pt x="1" y="2429"/>
                    <a:pt x="703" y="3132"/>
                    <a:pt x="1572" y="3132"/>
                  </a:cubicBezTo>
                  <a:lnTo>
                    <a:pt x="24813" y="3132"/>
                  </a:lnTo>
                  <a:cubicBezTo>
                    <a:pt x="25683" y="3132"/>
                    <a:pt x="26373" y="2429"/>
                    <a:pt x="26373" y="1572"/>
                  </a:cubicBezTo>
                  <a:cubicBezTo>
                    <a:pt x="26373" y="703"/>
                    <a:pt x="25683" y="0"/>
                    <a:pt x="24813" y="0"/>
                  </a:cubicBez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7240;p30">
              <a:extLst>
                <a:ext uri="{FF2B5EF4-FFF2-40B4-BE49-F238E27FC236}">
                  <a16:creationId xmlns="" xmlns:a16="http://schemas.microsoft.com/office/drawing/2014/main" id="{E17D7CF3-C31C-45BB-E7C3-7357F29D6988}"/>
                </a:ext>
              </a:extLst>
            </p:cNvPr>
            <p:cNvSpPr/>
            <p:nvPr/>
          </p:nvSpPr>
          <p:spPr>
            <a:xfrm>
              <a:off x="4236225" y="3493125"/>
              <a:ext cx="201850" cy="78300"/>
            </a:xfrm>
            <a:custGeom>
              <a:avLst/>
              <a:gdLst/>
              <a:ahLst/>
              <a:cxnLst/>
              <a:rect l="l" t="t" r="r" b="b"/>
              <a:pathLst>
                <a:path w="8074" h="3132" extrusionOk="0">
                  <a:moveTo>
                    <a:pt x="1572" y="0"/>
                  </a:moveTo>
                  <a:cubicBezTo>
                    <a:pt x="703" y="0"/>
                    <a:pt x="1" y="703"/>
                    <a:pt x="1" y="1572"/>
                  </a:cubicBezTo>
                  <a:cubicBezTo>
                    <a:pt x="1" y="2429"/>
                    <a:pt x="703" y="3132"/>
                    <a:pt x="1572" y="3132"/>
                  </a:cubicBezTo>
                  <a:lnTo>
                    <a:pt x="6513" y="3132"/>
                  </a:lnTo>
                  <a:cubicBezTo>
                    <a:pt x="7371" y="3120"/>
                    <a:pt x="8073" y="2429"/>
                    <a:pt x="8073" y="1572"/>
                  </a:cubicBezTo>
                  <a:cubicBezTo>
                    <a:pt x="8073" y="703"/>
                    <a:pt x="7371" y="0"/>
                    <a:pt x="6513" y="0"/>
                  </a:cubicBez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7241;p30">
              <a:extLst>
                <a:ext uri="{FF2B5EF4-FFF2-40B4-BE49-F238E27FC236}">
                  <a16:creationId xmlns="" xmlns:a16="http://schemas.microsoft.com/office/drawing/2014/main" id="{66AE9BFF-D05A-8A9A-4508-C2A5251A73FE}"/>
                </a:ext>
              </a:extLst>
            </p:cNvPr>
            <p:cNvSpPr/>
            <p:nvPr/>
          </p:nvSpPr>
          <p:spPr>
            <a:xfrm>
              <a:off x="4090075" y="3799400"/>
              <a:ext cx="245000" cy="452175"/>
            </a:xfrm>
            <a:custGeom>
              <a:avLst/>
              <a:gdLst/>
              <a:ahLst/>
              <a:cxnLst/>
              <a:rect l="l" t="t" r="r" b="b"/>
              <a:pathLst>
                <a:path w="9800" h="18087" extrusionOk="0">
                  <a:moveTo>
                    <a:pt x="2430" y="1"/>
                  </a:moveTo>
                  <a:lnTo>
                    <a:pt x="1" y="3251"/>
                  </a:lnTo>
                  <a:lnTo>
                    <a:pt x="3239" y="18086"/>
                  </a:lnTo>
                  <a:lnTo>
                    <a:pt x="9800" y="18086"/>
                  </a:lnTo>
                  <a:lnTo>
                    <a:pt x="6811" y="4204"/>
                  </a:lnTo>
                  <a:lnTo>
                    <a:pt x="8811" y="1"/>
                  </a:ln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7242;p30">
              <a:extLst>
                <a:ext uri="{FF2B5EF4-FFF2-40B4-BE49-F238E27FC236}">
                  <a16:creationId xmlns="" xmlns:a16="http://schemas.microsoft.com/office/drawing/2014/main" id="{DEBAD839-6DEE-B442-80F3-C5C7865C36F5}"/>
                </a:ext>
              </a:extLst>
            </p:cNvPr>
            <p:cNvSpPr/>
            <p:nvPr/>
          </p:nvSpPr>
          <p:spPr>
            <a:xfrm>
              <a:off x="4090075" y="3799400"/>
              <a:ext cx="220300" cy="105100"/>
            </a:xfrm>
            <a:custGeom>
              <a:avLst/>
              <a:gdLst/>
              <a:ahLst/>
              <a:cxnLst/>
              <a:rect l="l" t="t" r="r" b="b"/>
              <a:pathLst>
                <a:path w="8812" h="4204" extrusionOk="0">
                  <a:moveTo>
                    <a:pt x="2430" y="1"/>
                  </a:moveTo>
                  <a:lnTo>
                    <a:pt x="1" y="3251"/>
                  </a:lnTo>
                  <a:lnTo>
                    <a:pt x="6811" y="4204"/>
                  </a:lnTo>
                  <a:lnTo>
                    <a:pt x="8811" y="1"/>
                  </a:lnTo>
                  <a:close/>
                </a:path>
              </a:pathLst>
            </a:custGeom>
            <a:solidFill>
              <a:srgbClr val="5A30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7243;p30">
              <a:extLst>
                <a:ext uri="{FF2B5EF4-FFF2-40B4-BE49-F238E27FC236}">
                  <a16:creationId xmlns="" xmlns:a16="http://schemas.microsoft.com/office/drawing/2014/main" id="{50EBC959-8AAF-5A05-929D-908D297C64B4}"/>
                </a:ext>
              </a:extLst>
            </p:cNvPr>
            <p:cNvSpPr/>
            <p:nvPr/>
          </p:nvSpPr>
          <p:spPr>
            <a:xfrm>
              <a:off x="4260350" y="3799400"/>
              <a:ext cx="716175" cy="452175"/>
            </a:xfrm>
            <a:custGeom>
              <a:avLst/>
              <a:gdLst/>
              <a:ahLst/>
              <a:cxnLst/>
              <a:rect l="l" t="t" r="r" b="b"/>
              <a:pathLst>
                <a:path w="28647" h="18087" extrusionOk="0">
                  <a:moveTo>
                    <a:pt x="2000" y="1"/>
                  </a:moveTo>
                  <a:lnTo>
                    <a:pt x="0" y="4204"/>
                  </a:lnTo>
                  <a:lnTo>
                    <a:pt x="2989" y="18086"/>
                  </a:lnTo>
                  <a:lnTo>
                    <a:pt x="25658" y="18086"/>
                  </a:lnTo>
                  <a:lnTo>
                    <a:pt x="28647" y="4204"/>
                  </a:lnTo>
                  <a:lnTo>
                    <a:pt x="26634" y="1"/>
                  </a:lnTo>
                  <a:close/>
                </a:path>
              </a:pathLst>
            </a:custGeom>
            <a:solidFill>
              <a:srgbClr val="874E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 name="图片 19">
            <a:extLst>
              <a:ext uri="{FF2B5EF4-FFF2-40B4-BE49-F238E27FC236}">
                <a16:creationId xmlns="" xmlns:a16="http://schemas.microsoft.com/office/drawing/2014/main" id="{D9E40554-3C7B-A230-300E-88AF6C4835F5}"/>
              </a:ext>
            </a:extLst>
          </p:cNvPr>
          <p:cNvPicPr>
            <a:picLocks noChangeAspect="1"/>
          </p:cNvPicPr>
          <p:nvPr/>
        </p:nvPicPr>
        <p:blipFill>
          <a:blip r:embed="rId2" cstate="email"/>
          <a:stretch>
            <a:fillRect/>
          </a:stretch>
        </p:blipFill>
        <p:spPr>
          <a:xfrm>
            <a:off x="5205413" y="1476691"/>
            <a:ext cx="3716414" cy="3716414"/>
          </a:xfrm>
          <a:prstGeom prst="rect">
            <a:avLst/>
          </a:prstGeom>
        </p:spPr>
      </p:pic>
      <p:sp>
        <p:nvSpPr>
          <p:cNvPr id="30" name="TextBox 29"/>
          <p:cNvSpPr txBox="1">
            <a:spLocks noChangeArrowheads="1"/>
          </p:cNvSpPr>
          <p:nvPr/>
        </p:nvSpPr>
        <p:spPr bwMode="auto">
          <a:xfrm>
            <a:off x="2319129" y="1334331"/>
            <a:ext cx="3508409" cy="15696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Arial" charset="0"/>
                <a:cs typeface="Arial" charset="0"/>
              </a:defRPr>
            </a:lvl1pPr>
            <a:lvl2pPr marL="742950" indent="-285750" defTabSz="685800">
              <a:defRPr>
                <a:solidFill>
                  <a:schemeClr val="tx1"/>
                </a:solidFill>
                <a:latin typeface="Arial" charset="0"/>
                <a:cs typeface="Arial" charset="0"/>
              </a:defRPr>
            </a:lvl2pPr>
            <a:lvl3pPr marL="1143000" indent="-228600" defTabSz="685800">
              <a:defRPr>
                <a:solidFill>
                  <a:schemeClr val="tx1"/>
                </a:solidFill>
                <a:latin typeface="Arial" charset="0"/>
                <a:cs typeface="Arial" charset="0"/>
              </a:defRPr>
            </a:lvl3pPr>
            <a:lvl4pPr marL="1600200" indent="-228600" defTabSz="685800">
              <a:defRPr>
                <a:solidFill>
                  <a:schemeClr val="tx1"/>
                </a:solidFill>
                <a:latin typeface="Arial" charset="0"/>
                <a:cs typeface="Arial" charset="0"/>
              </a:defRPr>
            </a:lvl4pPr>
            <a:lvl5pPr marL="2057400" indent="-228600" defTabSz="685800">
              <a:defRPr>
                <a:solidFill>
                  <a:schemeClr val="tx1"/>
                </a:solidFill>
                <a:latin typeface="Arial" charset="0"/>
                <a:cs typeface="Arial" charset="0"/>
              </a:defRPr>
            </a:lvl5pPr>
            <a:lvl6pPr marL="2514600" indent="-228600" defTabSz="685800" eaLnBrk="0" fontAlgn="base" hangingPunct="0">
              <a:spcBef>
                <a:spcPct val="0"/>
              </a:spcBef>
              <a:spcAft>
                <a:spcPct val="0"/>
              </a:spcAft>
              <a:defRPr>
                <a:solidFill>
                  <a:schemeClr val="tx1"/>
                </a:solidFill>
                <a:latin typeface="Arial" charset="0"/>
                <a:cs typeface="Arial" charset="0"/>
              </a:defRPr>
            </a:lvl6pPr>
            <a:lvl7pPr marL="2971800" indent="-228600" defTabSz="685800" eaLnBrk="0" fontAlgn="base" hangingPunct="0">
              <a:spcBef>
                <a:spcPct val="0"/>
              </a:spcBef>
              <a:spcAft>
                <a:spcPct val="0"/>
              </a:spcAft>
              <a:defRPr>
                <a:solidFill>
                  <a:schemeClr val="tx1"/>
                </a:solidFill>
                <a:latin typeface="Arial" charset="0"/>
                <a:cs typeface="Arial" charset="0"/>
              </a:defRPr>
            </a:lvl7pPr>
            <a:lvl8pPr marL="3429000" indent="-228600" defTabSz="685800" eaLnBrk="0" fontAlgn="base" hangingPunct="0">
              <a:spcBef>
                <a:spcPct val="0"/>
              </a:spcBef>
              <a:spcAft>
                <a:spcPct val="0"/>
              </a:spcAft>
              <a:defRPr>
                <a:solidFill>
                  <a:schemeClr val="tx1"/>
                </a:solidFill>
                <a:latin typeface="Arial" charset="0"/>
                <a:cs typeface="Arial" charset="0"/>
              </a:defRPr>
            </a:lvl8pPr>
            <a:lvl9pPr marL="3886200" indent="-228600" defTabSz="6858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buClrTx/>
              <a:buFontTx/>
              <a:buNone/>
            </a:pPr>
            <a:r>
              <a:rPr lang="en-US" altLang="en-US" sz="3200" b="1" kern="1200" smtClean="0">
                <a:solidFill>
                  <a:srgbClr val="FF0000"/>
                </a:solidFill>
                <a:latin typeface="Times New Roman" pitchFamily="18" charset="0"/>
                <a:ea typeface="+mn-ea"/>
                <a:cs typeface="Times New Roman" pitchFamily="18" charset="0"/>
              </a:rPr>
              <a:t>Đọc to rõ, lưu ý lời đối đáp của các nhân vật</a:t>
            </a:r>
            <a:endParaRPr lang="en-US" altLang="en-US" sz="3200" b="1" kern="1200">
              <a:solidFill>
                <a:srgbClr val="FF0000"/>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9099963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1331119" y="1519238"/>
            <a:ext cx="6535341"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300">
                <a:latin typeface="Times New Roman" panose="02020603050405020304" pitchFamily="18" charset="0"/>
                <a:cs typeface="Times New Roman" panose="02020603050405020304" pitchFamily="18" charset="0"/>
              </a:rPr>
              <a:t>Những chi tiết nào trong truyện làm em cười? Qua đó rút ra nghệ thuật và ý nghĩa truyện?</a:t>
            </a:r>
            <a:endParaRPr lang="en-US" altLang="en-US" sz="3300"/>
          </a:p>
        </p:txBody>
      </p:sp>
      <p:pic>
        <p:nvPicPr>
          <p:cNvPr id="14339"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720" y="-9525"/>
            <a:ext cx="8586611"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Google Shape;198;p32">
            <a:extLst>
              <a:ext uri="{FF2B5EF4-FFF2-40B4-BE49-F238E27FC236}">
                <a16:creationId xmlns="" xmlns:a16="http://schemas.microsoft.com/office/drawing/2014/main" id="{6FDD5B1F-6FEE-CEB3-736F-B0C0E3C2D420}"/>
              </a:ext>
            </a:extLst>
          </p:cNvPr>
          <p:cNvSpPr/>
          <p:nvPr/>
        </p:nvSpPr>
        <p:spPr>
          <a:xfrm>
            <a:off x="5576711" y="79022"/>
            <a:ext cx="3048000" cy="824089"/>
          </a:xfrm>
          <a:prstGeom prst="rect">
            <a:avLst/>
          </a:prstGeom>
        </p:spPr>
        <p:txBody>
          <a:bodyPr>
            <a:prstTxWarp prst="textPlain">
              <a:avLst>
                <a:gd name="adj" fmla="val 49596"/>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150" normalizeH="0" baseline="0" noProof="0" smtClean="0">
                <a:ln w="19050" cap="flat" cmpd="sng">
                  <a:solidFill>
                    <a:srgbClr val="000000"/>
                  </a:solidFill>
                  <a:prstDash val="solid"/>
                  <a:round/>
                  <a:headEnd type="none" w="sm" len="sm"/>
                  <a:tailEnd type="none" w="sm" len="sm"/>
                </a:ln>
                <a:solidFill>
                  <a:srgbClr val="00B0F0"/>
                </a:solidFill>
                <a:effectLst/>
                <a:uLnTx/>
                <a:uFillTx/>
                <a:latin typeface="Times New Roman" panose="02020603050405020304" pitchFamily="18" charset="0"/>
                <a:cs typeface="Times New Roman" panose="02020603050405020304" pitchFamily="18" charset="0"/>
                <a:sym typeface="Arial"/>
              </a:rPr>
              <a:t>KHOE</a:t>
            </a:r>
            <a:r>
              <a:rPr kumimoji="0" lang="en-US" sz="6000" b="0" i="0" u="none" strike="noStrike" kern="0" cap="none" spc="-150" normalizeH="0" noProof="0" smtClean="0">
                <a:ln w="19050" cap="flat" cmpd="sng">
                  <a:solidFill>
                    <a:srgbClr val="000000"/>
                  </a:solidFill>
                  <a:prstDash val="solid"/>
                  <a:round/>
                  <a:headEnd type="none" w="sm" len="sm"/>
                  <a:tailEnd type="none" w="sm" len="sm"/>
                </a:ln>
                <a:solidFill>
                  <a:srgbClr val="00B0F0"/>
                </a:solidFill>
                <a:effectLst/>
                <a:uLnTx/>
                <a:uFillTx/>
                <a:latin typeface="Times New Roman" panose="02020603050405020304" pitchFamily="18" charset="0"/>
                <a:cs typeface="Times New Roman" panose="02020603050405020304" pitchFamily="18" charset="0"/>
                <a:sym typeface="Arial"/>
              </a:rPr>
              <a:t> CỦA</a:t>
            </a:r>
          </a:p>
        </p:txBody>
      </p:sp>
    </p:spTree>
    <p:extLst>
      <p:ext uri="{BB962C8B-B14F-4D97-AF65-F5344CB8AC3E}">
        <p14:creationId xmlns:p14="http://schemas.microsoft.com/office/powerpoint/2010/main" val="232009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9300E412-6945-A6DE-6AE0-993EC8DC7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78" y="103025"/>
            <a:ext cx="9810045" cy="493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88050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4" descr="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2418" y="1943100"/>
            <a:ext cx="21240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0" descr="h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338" y="1943100"/>
            <a:ext cx="231219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8" descr="h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0971" y="297039"/>
            <a:ext cx="3028950" cy="1639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1" descr="h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5507" y="0"/>
            <a:ext cx="229433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7930" y="842682"/>
            <a:ext cx="2492188" cy="3108543"/>
          </a:xfrm>
          <a:prstGeom prst="rect">
            <a:avLst/>
          </a:prstGeom>
        </p:spPr>
        <p:txBody>
          <a:bodyPr wrap="square">
            <a:spAutoFit/>
          </a:bodyPr>
          <a:lstStyle/>
          <a:p>
            <a:pPr algn="just"/>
            <a:r>
              <a:rPr lang="vi-VN" sz="2800">
                <a:latin typeface="+mj-lt"/>
              </a:rPr>
              <a:t>- Việc nói rõ thông tin “lợn cưới”, “áo mới” không cần </a:t>
            </a:r>
            <a:r>
              <a:rPr lang="vi-VN" sz="2800" smtClean="0">
                <a:latin typeface="+mj-lt"/>
              </a:rPr>
              <a:t>thiết. Nói </a:t>
            </a:r>
            <a:r>
              <a:rPr lang="vi-VN" sz="2800">
                <a:latin typeface="+mj-lt"/>
              </a:rPr>
              <a:t>như vậy nhằm mục đích khoe khoang</a:t>
            </a:r>
            <a:r>
              <a:rPr lang="vi-VN" sz="2800" smtClean="0">
                <a:latin typeface="+mj-lt"/>
              </a:rPr>
              <a:t>.</a:t>
            </a:r>
            <a:endParaRPr lang="vi-VN" sz="2800">
              <a:latin typeface="+mj-lt"/>
            </a:endParaRPr>
          </a:p>
        </p:txBody>
      </p:sp>
    </p:spTree>
    <p:extLst>
      <p:ext uri="{BB962C8B-B14F-4D97-AF65-F5344CB8AC3E}">
        <p14:creationId xmlns:p14="http://schemas.microsoft.com/office/powerpoint/2010/main" val="1041081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Scale>
                                      <p:cBhvr>
                                        <p:cTn id="13"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5"/>
                                        </p:tgtEl>
                                        <p:attrNameLst>
                                          <p:attrName>ppt_x</p:attrName>
                                          <p:attrName>ppt_y</p:attrName>
                                        </p:attrNameLst>
                                      </p:cBhvr>
                                    </p:animMotion>
                                    <p:animEffect transition="in" filter="fade">
                                      <p:cBhvr>
                                        <p:cTn id="15" dur="500"/>
                                        <p:tgtEl>
                                          <p:spTgt spid="5"/>
                                        </p:tgtEl>
                                      </p:cBhvr>
                                    </p:animEffect>
                                  </p:childTnLst>
                                </p:cTn>
                              </p:par>
                            </p:childTnLst>
                          </p:cTn>
                        </p:par>
                        <p:par>
                          <p:cTn id="16" fill="hold" nodeType="afterGroup">
                            <p:stCondLst>
                              <p:cond delay="1000"/>
                            </p:stCondLst>
                            <p:childTnLst>
                              <p:par>
                                <p:cTn id="17" presetID="2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par>
                          <p:cTn id="21" fill="hold" nodeType="afterGroup">
                            <p:stCondLst>
                              <p:cond delay="1500"/>
                            </p:stCondLst>
                            <p:childTnLst>
                              <p:par>
                                <p:cTn id="22" presetID="50" presetClass="entr" presetSubtype="0" decel="10000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strVal val="#ppt_w+.3"/>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xmlns="" id="{9300E412-6945-A6DE-6AE0-993EC8DC7F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78" y="103026"/>
            <a:ext cx="9810045" cy="39383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27289" y="4041663"/>
            <a:ext cx="7100711" cy="1077218"/>
          </a:xfrm>
          <a:prstGeom prst="rect">
            <a:avLst/>
          </a:prstGeom>
        </p:spPr>
        <p:txBody>
          <a:bodyPr wrap="square">
            <a:spAutoFit/>
          </a:bodyPr>
          <a:lstStyle/>
          <a:p>
            <a:pPr algn="just"/>
            <a:r>
              <a:rPr lang="vi-VN" sz="3200">
                <a:latin typeface="+mj-lt"/>
              </a:rPr>
              <a:t>- Người vợ trêu chồng bằng cách không tin và phản bác lại lời chồng</a:t>
            </a:r>
            <a:r>
              <a:rPr lang="vi-VN" sz="3200" smtClean="0">
                <a:latin typeface="+mj-lt"/>
              </a:rPr>
              <a:t>.</a:t>
            </a:r>
            <a:endParaRPr lang="vi-VN" sz="3200">
              <a:latin typeface="+mj-lt"/>
            </a:endParaRPr>
          </a:p>
        </p:txBody>
      </p:sp>
    </p:spTree>
    <p:extLst>
      <p:ext uri="{BB962C8B-B14F-4D97-AF65-F5344CB8AC3E}">
        <p14:creationId xmlns:p14="http://schemas.microsoft.com/office/powerpoint/2010/main" val="284134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17220;p30">
            <a:extLst>
              <a:ext uri="{FF2B5EF4-FFF2-40B4-BE49-F238E27FC236}">
                <a16:creationId xmlns="" xmlns:a16="http://schemas.microsoft.com/office/drawing/2014/main" id="{5ACAAA14-3338-E850-43ED-A741E95D9D67}"/>
              </a:ext>
            </a:extLst>
          </p:cNvPr>
          <p:cNvGrpSpPr/>
          <p:nvPr/>
        </p:nvGrpSpPr>
        <p:grpSpPr>
          <a:xfrm flipH="1">
            <a:off x="-48988" y="157440"/>
            <a:ext cx="673421" cy="714625"/>
            <a:chOff x="3211400" y="1162425"/>
            <a:chExt cx="2155650" cy="3376375"/>
          </a:xfrm>
        </p:grpSpPr>
        <p:sp>
          <p:nvSpPr>
            <p:cNvPr id="6" name="Google Shape;17221;p30">
              <a:extLst>
                <a:ext uri="{FF2B5EF4-FFF2-40B4-BE49-F238E27FC236}">
                  <a16:creationId xmlns="" xmlns:a16="http://schemas.microsoft.com/office/drawing/2014/main" id="{69D2278A-6A8D-CDB3-7BB7-C2AC91D1B343}"/>
                </a:ext>
              </a:extLst>
            </p:cNvPr>
            <p:cNvSpPr/>
            <p:nvPr/>
          </p:nvSpPr>
          <p:spPr>
            <a:xfrm>
              <a:off x="3211400" y="1162925"/>
              <a:ext cx="1619275" cy="2688600"/>
            </a:xfrm>
            <a:custGeom>
              <a:avLst/>
              <a:gdLst/>
              <a:ahLst/>
              <a:cxnLst/>
              <a:rect l="l" t="t" r="r" b="b"/>
              <a:pathLst>
                <a:path w="64771" h="107544" extrusionOk="0">
                  <a:moveTo>
                    <a:pt x="594" y="0"/>
                  </a:moveTo>
                  <a:cubicBezTo>
                    <a:pt x="206" y="0"/>
                    <a:pt x="1" y="6"/>
                    <a:pt x="1" y="6"/>
                  </a:cubicBezTo>
                  <a:cubicBezTo>
                    <a:pt x="3084" y="3138"/>
                    <a:pt x="6025" y="6555"/>
                    <a:pt x="8859" y="10150"/>
                  </a:cubicBezTo>
                  <a:lnTo>
                    <a:pt x="14157" y="9007"/>
                  </a:lnTo>
                  <a:lnTo>
                    <a:pt x="14157" y="9007"/>
                  </a:lnTo>
                  <a:lnTo>
                    <a:pt x="10657" y="12472"/>
                  </a:lnTo>
                  <a:cubicBezTo>
                    <a:pt x="14895" y="18080"/>
                    <a:pt x="18836" y="24116"/>
                    <a:pt x="22491" y="30320"/>
                  </a:cubicBezTo>
                  <a:lnTo>
                    <a:pt x="35862" y="28522"/>
                  </a:lnTo>
                  <a:lnTo>
                    <a:pt x="24408" y="33653"/>
                  </a:lnTo>
                  <a:cubicBezTo>
                    <a:pt x="25432" y="35463"/>
                    <a:pt x="26444" y="37297"/>
                    <a:pt x="27433" y="39130"/>
                  </a:cubicBezTo>
                  <a:lnTo>
                    <a:pt x="43208" y="37940"/>
                  </a:lnTo>
                  <a:lnTo>
                    <a:pt x="29457" y="43000"/>
                  </a:lnTo>
                  <a:cubicBezTo>
                    <a:pt x="34195" y="52251"/>
                    <a:pt x="38303" y="61526"/>
                    <a:pt x="41744" y="70039"/>
                  </a:cubicBezTo>
                  <a:lnTo>
                    <a:pt x="51745" y="70039"/>
                  </a:lnTo>
                  <a:lnTo>
                    <a:pt x="42446" y="71765"/>
                  </a:lnTo>
                  <a:cubicBezTo>
                    <a:pt x="43125" y="73492"/>
                    <a:pt x="43804" y="75194"/>
                    <a:pt x="44423" y="76861"/>
                  </a:cubicBezTo>
                  <a:lnTo>
                    <a:pt x="51971" y="78171"/>
                  </a:lnTo>
                  <a:lnTo>
                    <a:pt x="45268" y="79087"/>
                  </a:lnTo>
                  <a:cubicBezTo>
                    <a:pt x="45780" y="80457"/>
                    <a:pt x="46280" y="81802"/>
                    <a:pt x="46744" y="83088"/>
                  </a:cubicBezTo>
                  <a:lnTo>
                    <a:pt x="54055" y="84017"/>
                  </a:lnTo>
                  <a:lnTo>
                    <a:pt x="47459" y="85100"/>
                  </a:lnTo>
                  <a:cubicBezTo>
                    <a:pt x="52221" y="98447"/>
                    <a:pt x="54650" y="107543"/>
                    <a:pt x="54650" y="107543"/>
                  </a:cubicBezTo>
                  <a:cubicBezTo>
                    <a:pt x="58234" y="97709"/>
                    <a:pt x="60734" y="88779"/>
                    <a:pt x="62330" y="80671"/>
                  </a:cubicBezTo>
                  <a:lnTo>
                    <a:pt x="62330" y="80671"/>
                  </a:lnTo>
                  <a:lnTo>
                    <a:pt x="58222" y="81338"/>
                  </a:lnTo>
                  <a:lnTo>
                    <a:pt x="62794" y="78230"/>
                  </a:lnTo>
                  <a:cubicBezTo>
                    <a:pt x="63008" y="76944"/>
                    <a:pt x="63223" y="75682"/>
                    <a:pt x="63401" y="74444"/>
                  </a:cubicBezTo>
                  <a:lnTo>
                    <a:pt x="63401" y="74444"/>
                  </a:lnTo>
                  <a:lnTo>
                    <a:pt x="58222" y="78230"/>
                  </a:lnTo>
                  <a:lnTo>
                    <a:pt x="63663" y="72468"/>
                  </a:lnTo>
                  <a:cubicBezTo>
                    <a:pt x="63818" y="71277"/>
                    <a:pt x="63949" y="70098"/>
                    <a:pt x="64068" y="68955"/>
                  </a:cubicBezTo>
                  <a:lnTo>
                    <a:pt x="64068" y="68955"/>
                  </a:lnTo>
                  <a:lnTo>
                    <a:pt x="58222" y="72468"/>
                  </a:lnTo>
                  <a:lnTo>
                    <a:pt x="64187" y="67729"/>
                  </a:lnTo>
                  <a:cubicBezTo>
                    <a:pt x="64771" y="61038"/>
                    <a:pt x="64628" y="54989"/>
                    <a:pt x="63937" y="49560"/>
                  </a:cubicBezTo>
                  <a:lnTo>
                    <a:pt x="57293" y="56954"/>
                  </a:lnTo>
                  <a:lnTo>
                    <a:pt x="57293" y="56954"/>
                  </a:lnTo>
                  <a:lnTo>
                    <a:pt x="63592" y="47119"/>
                  </a:lnTo>
                  <a:cubicBezTo>
                    <a:pt x="63461" y="46286"/>
                    <a:pt x="63294" y="45488"/>
                    <a:pt x="63127" y="44678"/>
                  </a:cubicBezTo>
                  <a:lnTo>
                    <a:pt x="55031" y="52418"/>
                  </a:lnTo>
                  <a:lnTo>
                    <a:pt x="62723" y="42845"/>
                  </a:lnTo>
                  <a:cubicBezTo>
                    <a:pt x="60163" y="32046"/>
                    <a:pt x="55126" y="23974"/>
                    <a:pt x="48959" y="17925"/>
                  </a:cubicBezTo>
                  <a:lnTo>
                    <a:pt x="41732" y="23997"/>
                  </a:lnTo>
                  <a:lnTo>
                    <a:pt x="47030" y="16115"/>
                  </a:lnTo>
                  <a:cubicBezTo>
                    <a:pt x="46447" y="15603"/>
                    <a:pt x="45852" y="15092"/>
                    <a:pt x="45244" y="14615"/>
                  </a:cubicBezTo>
                  <a:lnTo>
                    <a:pt x="39553" y="23997"/>
                  </a:lnTo>
                  <a:lnTo>
                    <a:pt x="41732" y="12008"/>
                  </a:lnTo>
                  <a:cubicBezTo>
                    <a:pt x="38232" y="9627"/>
                    <a:pt x="34564" y="7722"/>
                    <a:pt x="30921" y="6198"/>
                  </a:cubicBezTo>
                  <a:lnTo>
                    <a:pt x="28647" y="10758"/>
                  </a:lnTo>
                  <a:lnTo>
                    <a:pt x="28647" y="5269"/>
                  </a:lnTo>
                  <a:cubicBezTo>
                    <a:pt x="15622" y="303"/>
                    <a:pt x="3386" y="0"/>
                    <a:pt x="594" y="0"/>
                  </a:cubicBezTo>
                  <a:close/>
                </a:path>
              </a:pathLst>
            </a:custGeom>
            <a:solidFill>
              <a:srgbClr val="E3CD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7222;p30">
              <a:extLst>
                <a:ext uri="{FF2B5EF4-FFF2-40B4-BE49-F238E27FC236}">
                  <a16:creationId xmlns="" xmlns:a16="http://schemas.microsoft.com/office/drawing/2014/main" id="{F8C22F42-83DF-3786-7A61-6AEAFF57A214}"/>
                </a:ext>
              </a:extLst>
            </p:cNvPr>
            <p:cNvSpPr/>
            <p:nvPr/>
          </p:nvSpPr>
          <p:spPr>
            <a:xfrm>
              <a:off x="5153600" y="4499200"/>
              <a:ext cx="213450" cy="39600"/>
            </a:xfrm>
            <a:custGeom>
              <a:avLst/>
              <a:gdLst/>
              <a:ahLst/>
              <a:cxnLst/>
              <a:rect l="l" t="t" r="r" b="b"/>
              <a:pathLst>
                <a:path w="8538" h="1584" extrusionOk="0">
                  <a:moveTo>
                    <a:pt x="4275" y="0"/>
                  </a:moveTo>
                  <a:cubicBezTo>
                    <a:pt x="1918" y="0"/>
                    <a:pt x="1" y="357"/>
                    <a:pt x="1" y="798"/>
                  </a:cubicBezTo>
                  <a:cubicBezTo>
                    <a:pt x="1" y="1227"/>
                    <a:pt x="1906" y="1584"/>
                    <a:pt x="4275" y="1584"/>
                  </a:cubicBezTo>
                  <a:cubicBezTo>
                    <a:pt x="6621" y="1584"/>
                    <a:pt x="8538" y="1227"/>
                    <a:pt x="8538" y="798"/>
                  </a:cubicBezTo>
                  <a:cubicBezTo>
                    <a:pt x="8538" y="357"/>
                    <a:pt x="6621" y="0"/>
                    <a:pt x="4275" y="0"/>
                  </a:cubicBez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7223;p30">
              <a:extLst>
                <a:ext uri="{FF2B5EF4-FFF2-40B4-BE49-F238E27FC236}">
                  <a16:creationId xmlns="" xmlns:a16="http://schemas.microsoft.com/office/drawing/2014/main" id="{F523D14E-8B31-F0DC-BE1F-9D0DFC1DD1CB}"/>
                </a:ext>
              </a:extLst>
            </p:cNvPr>
            <p:cNvSpPr/>
            <p:nvPr/>
          </p:nvSpPr>
          <p:spPr>
            <a:xfrm>
              <a:off x="3211400" y="1163075"/>
              <a:ext cx="1554975" cy="2678025"/>
            </a:xfrm>
            <a:custGeom>
              <a:avLst/>
              <a:gdLst/>
              <a:ahLst/>
              <a:cxnLst/>
              <a:rect l="l" t="t" r="r" b="b"/>
              <a:pathLst>
                <a:path w="62199" h="107121" extrusionOk="0">
                  <a:moveTo>
                    <a:pt x="1" y="0"/>
                  </a:moveTo>
                  <a:cubicBezTo>
                    <a:pt x="3084" y="3132"/>
                    <a:pt x="6025" y="6549"/>
                    <a:pt x="8847" y="10144"/>
                  </a:cubicBezTo>
                  <a:lnTo>
                    <a:pt x="14157" y="9001"/>
                  </a:lnTo>
                  <a:lnTo>
                    <a:pt x="10657" y="12466"/>
                  </a:lnTo>
                  <a:cubicBezTo>
                    <a:pt x="11157" y="13133"/>
                    <a:pt x="11657" y="13812"/>
                    <a:pt x="12157" y="14490"/>
                  </a:cubicBezTo>
                  <a:cubicBezTo>
                    <a:pt x="12633" y="15145"/>
                    <a:pt x="13109" y="15812"/>
                    <a:pt x="13586" y="16490"/>
                  </a:cubicBezTo>
                  <a:cubicBezTo>
                    <a:pt x="14883" y="18300"/>
                    <a:pt x="16134" y="20158"/>
                    <a:pt x="17372" y="22051"/>
                  </a:cubicBezTo>
                  <a:cubicBezTo>
                    <a:pt x="18241" y="23396"/>
                    <a:pt x="19110" y="24741"/>
                    <a:pt x="19955" y="26111"/>
                  </a:cubicBezTo>
                  <a:cubicBezTo>
                    <a:pt x="19967" y="26146"/>
                    <a:pt x="19991" y="26170"/>
                    <a:pt x="20015" y="26206"/>
                  </a:cubicBezTo>
                  <a:cubicBezTo>
                    <a:pt x="20860" y="27563"/>
                    <a:pt x="21682" y="28944"/>
                    <a:pt x="22503" y="30314"/>
                  </a:cubicBezTo>
                  <a:lnTo>
                    <a:pt x="35886" y="28516"/>
                  </a:lnTo>
                  <a:lnTo>
                    <a:pt x="24420" y="33647"/>
                  </a:lnTo>
                  <a:cubicBezTo>
                    <a:pt x="25444" y="35457"/>
                    <a:pt x="26456" y="37291"/>
                    <a:pt x="27444" y="39124"/>
                  </a:cubicBezTo>
                  <a:lnTo>
                    <a:pt x="43220" y="37934"/>
                  </a:lnTo>
                  <a:lnTo>
                    <a:pt x="29469" y="42994"/>
                  </a:lnTo>
                  <a:cubicBezTo>
                    <a:pt x="30028" y="44077"/>
                    <a:pt x="30564" y="45161"/>
                    <a:pt x="31123" y="46256"/>
                  </a:cubicBezTo>
                  <a:cubicBezTo>
                    <a:pt x="31659" y="47328"/>
                    <a:pt x="32171" y="48399"/>
                    <a:pt x="32683" y="49471"/>
                  </a:cubicBezTo>
                  <a:cubicBezTo>
                    <a:pt x="33052" y="50221"/>
                    <a:pt x="33409" y="50983"/>
                    <a:pt x="33767" y="51733"/>
                  </a:cubicBezTo>
                  <a:cubicBezTo>
                    <a:pt x="34410" y="53066"/>
                    <a:pt x="35029" y="54412"/>
                    <a:pt x="35624" y="55745"/>
                  </a:cubicBezTo>
                  <a:cubicBezTo>
                    <a:pt x="37862" y="60639"/>
                    <a:pt x="39910" y="65449"/>
                    <a:pt x="41756" y="70033"/>
                  </a:cubicBezTo>
                  <a:lnTo>
                    <a:pt x="51757" y="70033"/>
                  </a:lnTo>
                  <a:lnTo>
                    <a:pt x="42458" y="71759"/>
                  </a:lnTo>
                  <a:cubicBezTo>
                    <a:pt x="43149" y="73486"/>
                    <a:pt x="43816" y="75188"/>
                    <a:pt x="44435" y="76855"/>
                  </a:cubicBezTo>
                  <a:lnTo>
                    <a:pt x="51983" y="78165"/>
                  </a:lnTo>
                  <a:lnTo>
                    <a:pt x="45292" y="79081"/>
                  </a:lnTo>
                  <a:cubicBezTo>
                    <a:pt x="45792" y="80451"/>
                    <a:pt x="46304" y="81796"/>
                    <a:pt x="46756" y="83082"/>
                  </a:cubicBezTo>
                  <a:lnTo>
                    <a:pt x="54067" y="84011"/>
                  </a:lnTo>
                  <a:lnTo>
                    <a:pt x="47471" y="85094"/>
                  </a:lnTo>
                  <a:cubicBezTo>
                    <a:pt x="51126" y="95333"/>
                    <a:pt x="53412" y="103073"/>
                    <a:pt x="54281" y="106109"/>
                  </a:cubicBezTo>
                  <a:cubicBezTo>
                    <a:pt x="54305" y="106228"/>
                    <a:pt x="54341" y="106335"/>
                    <a:pt x="54364" y="106418"/>
                  </a:cubicBezTo>
                  <a:lnTo>
                    <a:pt x="54364" y="106442"/>
                  </a:lnTo>
                  <a:cubicBezTo>
                    <a:pt x="54400" y="106513"/>
                    <a:pt x="54412" y="106585"/>
                    <a:pt x="54424" y="106656"/>
                  </a:cubicBezTo>
                  <a:cubicBezTo>
                    <a:pt x="54436" y="106704"/>
                    <a:pt x="54460" y="106763"/>
                    <a:pt x="54472" y="106811"/>
                  </a:cubicBezTo>
                  <a:cubicBezTo>
                    <a:pt x="54484" y="106835"/>
                    <a:pt x="54484" y="106883"/>
                    <a:pt x="54495" y="106918"/>
                  </a:cubicBezTo>
                  <a:cubicBezTo>
                    <a:pt x="54519" y="106978"/>
                    <a:pt x="54531" y="107037"/>
                    <a:pt x="54543" y="107073"/>
                  </a:cubicBezTo>
                  <a:cubicBezTo>
                    <a:pt x="54543" y="107097"/>
                    <a:pt x="54555" y="107109"/>
                    <a:pt x="54555" y="107121"/>
                  </a:cubicBezTo>
                  <a:cubicBezTo>
                    <a:pt x="62199" y="64377"/>
                    <a:pt x="43923" y="35005"/>
                    <a:pt x="43923" y="35005"/>
                  </a:cubicBezTo>
                  <a:cubicBezTo>
                    <a:pt x="33279" y="9835"/>
                    <a:pt x="48" y="0"/>
                    <a:pt x="48" y="0"/>
                  </a:cubicBezTo>
                  <a:close/>
                </a:path>
              </a:pathLst>
            </a:custGeom>
            <a:solidFill>
              <a:srgbClr val="E3CD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7224;p30">
              <a:extLst>
                <a:ext uri="{FF2B5EF4-FFF2-40B4-BE49-F238E27FC236}">
                  <a16:creationId xmlns="" xmlns:a16="http://schemas.microsoft.com/office/drawing/2014/main" id="{7F51C22D-E7AE-3391-7B2E-3D083944BF39}"/>
                </a:ext>
              </a:extLst>
            </p:cNvPr>
            <p:cNvSpPr/>
            <p:nvPr/>
          </p:nvSpPr>
          <p:spPr>
            <a:xfrm>
              <a:off x="5043175" y="4438175"/>
              <a:ext cx="143500" cy="26225"/>
            </a:xfrm>
            <a:custGeom>
              <a:avLst/>
              <a:gdLst/>
              <a:ahLst/>
              <a:cxnLst/>
              <a:rect l="l" t="t" r="r" b="b"/>
              <a:pathLst>
                <a:path w="5740" h="1049" extrusionOk="0">
                  <a:moveTo>
                    <a:pt x="2984" y="0"/>
                  </a:moveTo>
                  <a:cubicBezTo>
                    <a:pt x="2946" y="0"/>
                    <a:pt x="2908" y="0"/>
                    <a:pt x="2870" y="1"/>
                  </a:cubicBezTo>
                  <a:cubicBezTo>
                    <a:pt x="1275" y="1"/>
                    <a:pt x="1" y="227"/>
                    <a:pt x="1" y="524"/>
                  </a:cubicBezTo>
                  <a:cubicBezTo>
                    <a:pt x="1" y="810"/>
                    <a:pt x="1286" y="1048"/>
                    <a:pt x="2870" y="1048"/>
                  </a:cubicBezTo>
                  <a:cubicBezTo>
                    <a:pt x="4465" y="1048"/>
                    <a:pt x="5739" y="822"/>
                    <a:pt x="5739" y="524"/>
                  </a:cubicBezTo>
                  <a:cubicBezTo>
                    <a:pt x="5739" y="234"/>
                    <a:pt x="4526" y="0"/>
                    <a:pt x="2984" y="0"/>
                  </a:cubicBez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7225;p30">
              <a:extLst>
                <a:ext uri="{FF2B5EF4-FFF2-40B4-BE49-F238E27FC236}">
                  <a16:creationId xmlns="" xmlns:a16="http://schemas.microsoft.com/office/drawing/2014/main" id="{1A312359-5BDE-7D1E-DD9C-9120DCF892BE}"/>
                </a:ext>
              </a:extLst>
            </p:cNvPr>
            <p:cNvSpPr/>
            <p:nvPr/>
          </p:nvSpPr>
          <p:spPr>
            <a:xfrm>
              <a:off x="4056750" y="4350075"/>
              <a:ext cx="953125" cy="175350"/>
            </a:xfrm>
            <a:custGeom>
              <a:avLst/>
              <a:gdLst/>
              <a:ahLst/>
              <a:cxnLst/>
              <a:rect l="l" t="t" r="r" b="b"/>
              <a:pathLst>
                <a:path w="38125" h="7014" extrusionOk="0">
                  <a:moveTo>
                    <a:pt x="19062" y="0"/>
                  </a:moveTo>
                  <a:cubicBezTo>
                    <a:pt x="8537" y="0"/>
                    <a:pt x="0" y="1584"/>
                    <a:pt x="0" y="3513"/>
                  </a:cubicBezTo>
                  <a:cubicBezTo>
                    <a:pt x="0" y="5453"/>
                    <a:pt x="8525" y="7013"/>
                    <a:pt x="19062" y="7013"/>
                  </a:cubicBezTo>
                  <a:cubicBezTo>
                    <a:pt x="29587" y="7013"/>
                    <a:pt x="38124" y="5453"/>
                    <a:pt x="38124" y="3513"/>
                  </a:cubicBezTo>
                  <a:cubicBezTo>
                    <a:pt x="38124" y="1584"/>
                    <a:pt x="29599" y="12"/>
                    <a:pt x="19062" y="0"/>
                  </a:cubicBezTo>
                  <a:close/>
                </a:path>
              </a:pathLst>
            </a:custGeom>
            <a:solidFill>
              <a:srgbClr val="D4B07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7226;p30">
              <a:extLst>
                <a:ext uri="{FF2B5EF4-FFF2-40B4-BE49-F238E27FC236}">
                  <a16:creationId xmlns="" xmlns:a16="http://schemas.microsoft.com/office/drawing/2014/main" id="{81107F45-6E5B-89D6-3D7C-DE327D4391AF}"/>
                </a:ext>
              </a:extLst>
            </p:cNvPr>
            <p:cNvSpPr/>
            <p:nvPr/>
          </p:nvSpPr>
          <p:spPr>
            <a:xfrm>
              <a:off x="3946900" y="1719675"/>
              <a:ext cx="673025" cy="680175"/>
            </a:xfrm>
            <a:custGeom>
              <a:avLst/>
              <a:gdLst/>
              <a:ahLst/>
              <a:cxnLst/>
              <a:rect l="l" t="t" r="r" b="b"/>
              <a:pathLst>
                <a:path w="26921" h="27207" extrusionOk="0">
                  <a:moveTo>
                    <a:pt x="23468" y="1"/>
                  </a:moveTo>
                  <a:lnTo>
                    <a:pt x="17396" y="17467"/>
                  </a:lnTo>
                  <a:lnTo>
                    <a:pt x="1" y="20730"/>
                  </a:lnTo>
                  <a:cubicBezTo>
                    <a:pt x="1120" y="22885"/>
                    <a:pt x="2180" y="25040"/>
                    <a:pt x="3216" y="27207"/>
                  </a:cubicBezTo>
                  <a:lnTo>
                    <a:pt x="20039" y="24087"/>
                  </a:lnTo>
                  <a:lnTo>
                    <a:pt x="26921" y="4942"/>
                  </a:lnTo>
                  <a:cubicBezTo>
                    <a:pt x="25861" y="3168"/>
                    <a:pt x="24694" y="1525"/>
                    <a:pt x="23468" y="1"/>
                  </a:cubicBezTo>
                  <a:close/>
                </a:path>
              </a:pathLst>
            </a:custGeom>
            <a:solidFill>
              <a:srgbClr val="B50808">
                <a:alpha val="31279"/>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7227;p30">
              <a:extLst>
                <a:ext uri="{FF2B5EF4-FFF2-40B4-BE49-F238E27FC236}">
                  <a16:creationId xmlns="" xmlns:a16="http://schemas.microsoft.com/office/drawing/2014/main" id="{4E8C52C2-43C0-4331-9471-7BE57809ACC2}"/>
                </a:ext>
              </a:extLst>
            </p:cNvPr>
            <p:cNvSpPr/>
            <p:nvPr/>
          </p:nvSpPr>
          <p:spPr>
            <a:xfrm>
              <a:off x="3211400" y="1162925"/>
              <a:ext cx="797750" cy="462125"/>
            </a:xfrm>
            <a:custGeom>
              <a:avLst/>
              <a:gdLst/>
              <a:ahLst/>
              <a:cxnLst/>
              <a:rect l="l" t="t" r="r" b="b"/>
              <a:pathLst>
                <a:path w="31910" h="18485" extrusionOk="0">
                  <a:moveTo>
                    <a:pt x="600" y="0"/>
                  </a:moveTo>
                  <a:cubicBezTo>
                    <a:pt x="208" y="0"/>
                    <a:pt x="1" y="6"/>
                    <a:pt x="1" y="6"/>
                  </a:cubicBezTo>
                  <a:cubicBezTo>
                    <a:pt x="3084" y="3138"/>
                    <a:pt x="6025" y="6555"/>
                    <a:pt x="8859" y="10150"/>
                  </a:cubicBezTo>
                  <a:lnTo>
                    <a:pt x="14157" y="9007"/>
                  </a:lnTo>
                  <a:lnTo>
                    <a:pt x="14157" y="9007"/>
                  </a:lnTo>
                  <a:lnTo>
                    <a:pt x="10657" y="12472"/>
                  </a:lnTo>
                  <a:cubicBezTo>
                    <a:pt x="11657" y="13794"/>
                    <a:pt x="12633" y="15151"/>
                    <a:pt x="13621" y="16520"/>
                  </a:cubicBezTo>
                  <a:lnTo>
                    <a:pt x="31147" y="18485"/>
                  </a:lnTo>
                  <a:lnTo>
                    <a:pt x="31909" y="6590"/>
                  </a:lnTo>
                  <a:cubicBezTo>
                    <a:pt x="31576" y="6448"/>
                    <a:pt x="31254" y="6317"/>
                    <a:pt x="30921" y="6162"/>
                  </a:cubicBezTo>
                  <a:lnTo>
                    <a:pt x="28647" y="10734"/>
                  </a:lnTo>
                  <a:lnTo>
                    <a:pt x="28647" y="5233"/>
                  </a:lnTo>
                  <a:cubicBezTo>
                    <a:pt x="15632" y="303"/>
                    <a:pt x="3405" y="0"/>
                    <a:pt x="600" y="0"/>
                  </a:cubicBezTo>
                  <a:close/>
                </a:path>
              </a:pathLst>
            </a:custGeom>
            <a:solidFill>
              <a:srgbClr val="B50808">
                <a:alpha val="31279"/>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7228;p30">
              <a:extLst>
                <a:ext uri="{FF2B5EF4-FFF2-40B4-BE49-F238E27FC236}">
                  <a16:creationId xmlns="" xmlns:a16="http://schemas.microsoft.com/office/drawing/2014/main" id="{6498CC85-F246-6337-F96B-A2F420A04853}"/>
                </a:ext>
              </a:extLst>
            </p:cNvPr>
            <p:cNvSpPr/>
            <p:nvPr/>
          </p:nvSpPr>
          <p:spPr>
            <a:xfrm>
              <a:off x="4054075" y="1881900"/>
              <a:ext cx="628375" cy="676000"/>
            </a:xfrm>
            <a:custGeom>
              <a:avLst/>
              <a:gdLst/>
              <a:ahLst/>
              <a:cxnLst/>
              <a:rect l="l" t="t" r="r" b="b"/>
              <a:pathLst>
                <a:path w="25135" h="27040" extrusionOk="0">
                  <a:moveTo>
                    <a:pt x="23575" y="1"/>
                  </a:moveTo>
                  <a:lnTo>
                    <a:pt x="15764" y="20170"/>
                  </a:lnTo>
                  <a:lnTo>
                    <a:pt x="0" y="22956"/>
                  </a:lnTo>
                  <a:cubicBezTo>
                    <a:pt x="643" y="24325"/>
                    <a:pt x="1274" y="25683"/>
                    <a:pt x="1893" y="27040"/>
                  </a:cubicBezTo>
                  <a:lnTo>
                    <a:pt x="18002" y="25040"/>
                  </a:lnTo>
                  <a:lnTo>
                    <a:pt x="25134" y="3049"/>
                  </a:lnTo>
                  <a:cubicBezTo>
                    <a:pt x="24646" y="1977"/>
                    <a:pt x="24122" y="965"/>
                    <a:pt x="23575" y="1"/>
                  </a:cubicBezTo>
                  <a:close/>
                </a:path>
              </a:pathLst>
            </a:custGeom>
            <a:solidFill>
              <a:srgbClr val="B50808">
                <a:alpha val="31279"/>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7229;p30">
              <a:extLst>
                <a:ext uri="{FF2B5EF4-FFF2-40B4-BE49-F238E27FC236}">
                  <a16:creationId xmlns="" xmlns:a16="http://schemas.microsoft.com/office/drawing/2014/main" id="{6FA10577-BE60-0737-9BB9-7697CCC79A70}"/>
                </a:ext>
              </a:extLst>
            </p:cNvPr>
            <p:cNvSpPr/>
            <p:nvPr/>
          </p:nvSpPr>
          <p:spPr>
            <a:xfrm>
              <a:off x="3645075" y="1386900"/>
              <a:ext cx="852525" cy="665300"/>
            </a:xfrm>
            <a:custGeom>
              <a:avLst/>
              <a:gdLst/>
              <a:ahLst/>
              <a:cxnLst/>
              <a:rect l="l" t="t" r="r" b="b"/>
              <a:pathLst>
                <a:path w="34101" h="26612" extrusionOk="0">
                  <a:moveTo>
                    <a:pt x="19384" y="1"/>
                  </a:moveTo>
                  <a:lnTo>
                    <a:pt x="17122" y="13086"/>
                  </a:lnTo>
                  <a:lnTo>
                    <a:pt x="1" y="13086"/>
                  </a:lnTo>
                  <a:cubicBezTo>
                    <a:pt x="1775" y="15788"/>
                    <a:pt x="3489" y="18563"/>
                    <a:pt x="5133" y="21372"/>
                  </a:cubicBezTo>
                  <a:lnTo>
                    <a:pt x="18515" y="19575"/>
                  </a:lnTo>
                  <a:lnTo>
                    <a:pt x="18515" y="19575"/>
                  </a:lnTo>
                  <a:lnTo>
                    <a:pt x="7061" y="24706"/>
                  </a:lnTo>
                  <a:cubicBezTo>
                    <a:pt x="7419" y="25349"/>
                    <a:pt x="7776" y="25968"/>
                    <a:pt x="8133" y="26611"/>
                  </a:cubicBezTo>
                  <a:lnTo>
                    <a:pt x="26254" y="23277"/>
                  </a:lnTo>
                  <a:lnTo>
                    <a:pt x="34100" y="11562"/>
                  </a:lnTo>
                  <a:cubicBezTo>
                    <a:pt x="33291" y="10657"/>
                    <a:pt x="32481" y="9800"/>
                    <a:pt x="31648" y="8966"/>
                  </a:cubicBezTo>
                  <a:lnTo>
                    <a:pt x="24385" y="15015"/>
                  </a:lnTo>
                  <a:lnTo>
                    <a:pt x="24385" y="15015"/>
                  </a:lnTo>
                  <a:lnTo>
                    <a:pt x="29683" y="7145"/>
                  </a:lnTo>
                  <a:cubicBezTo>
                    <a:pt x="29100" y="6621"/>
                    <a:pt x="28505" y="6121"/>
                    <a:pt x="27897" y="5644"/>
                  </a:cubicBezTo>
                  <a:lnTo>
                    <a:pt x="22206" y="15015"/>
                  </a:lnTo>
                  <a:lnTo>
                    <a:pt x="24385" y="3037"/>
                  </a:lnTo>
                  <a:cubicBezTo>
                    <a:pt x="22742" y="1918"/>
                    <a:pt x="21063" y="906"/>
                    <a:pt x="19384" y="1"/>
                  </a:cubicBezTo>
                  <a:close/>
                </a:path>
              </a:pathLst>
            </a:custGeom>
            <a:solidFill>
              <a:srgbClr val="B50808">
                <a:alpha val="31279"/>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7230;p30">
              <a:extLst>
                <a:ext uri="{FF2B5EF4-FFF2-40B4-BE49-F238E27FC236}">
                  <a16:creationId xmlns="" xmlns:a16="http://schemas.microsoft.com/office/drawing/2014/main" id="{4B03BC40-7ED3-65C7-9A6B-CA9E03E3822E}"/>
                </a:ext>
              </a:extLst>
            </p:cNvPr>
            <p:cNvSpPr/>
            <p:nvPr/>
          </p:nvSpPr>
          <p:spPr>
            <a:xfrm>
              <a:off x="4574675" y="3839300"/>
              <a:ext cx="7150" cy="12525"/>
            </a:xfrm>
            <a:custGeom>
              <a:avLst/>
              <a:gdLst/>
              <a:ahLst/>
              <a:cxnLst/>
              <a:rect l="l" t="t" r="r" b="b"/>
              <a:pathLst>
                <a:path w="286" h="501" extrusionOk="0">
                  <a:moveTo>
                    <a:pt x="286" y="0"/>
                  </a:moveTo>
                  <a:lnTo>
                    <a:pt x="0" y="107"/>
                  </a:lnTo>
                  <a:cubicBezTo>
                    <a:pt x="72" y="369"/>
                    <a:pt x="107" y="500"/>
                    <a:pt x="107" y="500"/>
                  </a:cubicBezTo>
                  <a:cubicBezTo>
                    <a:pt x="167" y="322"/>
                    <a:pt x="226" y="167"/>
                    <a:pt x="286" y="0"/>
                  </a:cubicBez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7231;p30">
              <a:extLst>
                <a:ext uri="{FF2B5EF4-FFF2-40B4-BE49-F238E27FC236}">
                  <a16:creationId xmlns="" xmlns:a16="http://schemas.microsoft.com/office/drawing/2014/main" id="{3D280001-9E3C-7094-4C74-5165930DB306}"/>
                </a:ext>
              </a:extLst>
            </p:cNvPr>
            <p:cNvSpPr/>
            <p:nvPr/>
          </p:nvSpPr>
          <p:spPr>
            <a:xfrm>
              <a:off x="3211700" y="1162425"/>
              <a:ext cx="1443950" cy="2689100"/>
            </a:xfrm>
            <a:custGeom>
              <a:avLst/>
              <a:gdLst/>
              <a:ahLst/>
              <a:cxnLst/>
              <a:rect l="l" t="t" r="r" b="b"/>
              <a:pathLst>
                <a:path w="57758" h="107564" extrusionOk="0">
                  <a:moveTo>
                    <a:pt x="354" y="0"/>
                  </a:moveTo>
                  <a:cubicBezTo>
                    <a:pt x="122" y="0"/>
                    <a:pt x="0" y="3"/>
                    <a:pt x="0" y="3"/>
                  </a:cubicBezTo>
                  <a:cubicBezTo>
                    <a:pt x="501" y="526"/>
                    <a:pt x="1012" y="1050"/>
                    <a:pt x="1501" y="1586"/>
                  </a:cubicBezTo>
                  <a:cubicBezTo>
                    <a:pt x="30338" y="11290"/>
                    <a:pt x="47792" y="32923"/>
                    <a:pt x="53412" y="65987"/>
                  </a:cubicBezTo>
                  <a:cubicBezTo>
                    <a:pt x="56150" y="82132"/>
                    <a:pt x="55257" y="97264"/>
                    <a:pt x="54233" y="106147"/>
                  </a:cubicBezTo>
                  <a:cubicBezTo>
                    <a:pt x="54495" y="107075"/>
                    <a:pt x="54638" y="107563"/>
                    <a:pt x="54638" y="107563"/>
                  </a:cubicBezTo>
                  <a:cubicBezTo>
                    <a:pt x="55388" y="105492"/>
                    <a:pt x="56091" y="103468"/>
                    <a:pt x="56746" y="101479"/>
                  </a:cubicBezTo>
                  <a:cubicBezTo>
                    <a:pt x="57508" y="92323"/>
                    <a:pt x="57758" y="79357"/>
                    <a:pt x="55436" y="65689"/>
                  </a:cubicBezTo>
                  <a:cubicBezTo>
                    <a:pt x="52876" y="50580"/>
                    <a:pt x="47721" y="37555"/>
                    <a:pt x="40125" y="26970"/>
                  </a:cubicBezTo>
                  <a:cubicBezTo>
                    <a:pt x="31195" y="14564"/>
                    <a:pt x="18872" y="5527"/>
                    <a:pt x="3453" y="86"/>
                  </a:cubicBezTo>
                  <a:cubicBezTo>
                    <a:pt x="1953" y="12"/>
                    <a:pt x="875" y="0"/>
                    <a:pt x="354" y="0"/>
                  </a:cubicBezTo>
                  <a:close/>
                </a:path>
              </a:pathLst>
            </a:custGeom>
            <a:solidFill>
              <a:srgbClr val="B5080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232;p30">
              <a:extLst>
                <a:ext uri="{FF2B5EF4-FFF2-40B4-BE49-F238E27FC236}">
                  <a16:creationId xmlns="" xmlns:a16="http://schemas.microsoft.com/office/drawing/2014/main" id="{C1489AA9-03C3-8023-66FB-69EC09A1C086}"/>
                </a:ext>
              </a:extLst>
            </p:cNvPr>
            <p:cNvSpPr/>
            <p:nvPr/>
          </p:nvSpPr>
          <p:spPr>
            <a:xfrm>
              <a:off x="4090075" y="3635100"/>
              <a:ext cx="300075" cy="817100"/>
            </a:xfrm>
            <a:custGeom>
              <a:avLst/>
              <a:gdLst/>
              <a:ahLst/>
              <a:cxnLst/>
              <a:rect l="l" t="t" r="r" b="b"/>
              <a:pathLst>
                <a:path w="12003" h="32684" extrusionOk="0">
                  <a:moveTo>
                    <a:pt x="7371" y="1"/>
                  </a:moveTo>
                  <a:lnTo>
                    <a:pt x="1" y="9823"/>
                  </a:lnTo>
                  <a:lnTo>
                    <a:pt x="4728" y="31457"/>
                  </a:lnTo>
                  <a:lnTo>
                    <a:pt x="11526" y="32683"/>
                  </a:lnTo>
                  <a:lnTo>
                    <a:pt x="11526" y="32683"/>
                  </a:lnTo>
                  <a:lnTo>
                    <a:pt x="6811" y="10776"/>
                  </a:lnTo>
                  <a:lnTo>
                    <a:pt x="12002" y="1"/>
                  </a:ln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7233;p30">
              <a:extLst>
                <a:ext uri="{FF2B5EF4-FFF2-40B4-BE49-F238E27FC236}">
                  <a16:creationId xmlns="" xmlns:a16="http://schemas.microsoft.com/office/drawing/2014/main" id="{BBFBB507-F318-4CB4-48B9-ADFA4779E878}"/>
                </a:ext>
              </a:extLst>
            </p:cNvPr>
            <p:cNvSpPr/>
            <p:nvPr/>
          </p:nvSpPr>
          <p:spPr>
            <a:xfrm>
              <a:off x="4260350" y="3635100"/>
              <a:ext cx="716175" cy="817100"/>
            </a:xfrm>
            <a:custGeom>
              <a:avLst/>
              <a:gdLst/>
              <a:ahLst/>
              <a:cxnLst/>
              <a:rect l="l" t="t" r="r" b="b"/>
              <a:pathLst>
                <a:path w="28647" h="32684" extrusionOk="0">
                  <a:moveTo>
                    <a:pt x="5191" y="1"/>
                  </a:moveTo>
                  <a:lnTo>
                    <a:pt x="0" y="10776"/>
                  </a:lnTo>
                  <a:lnTo>
                    <a:pt x="4715" y="32683"/>
                  </a:lnTo>
                  <a:lnTo>
                    <a:pt x="23932" y="32683"/>
                  </a:lnTo>
                  <a:lnTo>
                    <a:pt x="28647" y="10776"/>
                  </a:lnTo>
                  <a:lnTo>
                    <a:pt x="23444" y="1"/>
                  </a:ln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7234;p30">
              <a:extLst>
                <a:ext uri="{FF2B5EF4-FFF2-40B4-BE49-F238E27FC236}">
                  <a16:creationId xmlns="" xmlns:a16="http://schemas.microsoft.com/office/drawing/2014/main" id="{100F340D-97D2-3621-4762-9FD9AD84A670}"/>
                </a:ext>
              </a:extLst>
            </p:cNvPr>
            <p:cNvSpPr/>
            <p:nvPr/>
          </p:nvSpPr>
          <p:spPr>
            <a:xfrm>
              <a:off x="4304100" y="3939000"/>
              <a:ext cx="556925" cy="477475"/>
            </a:xfrm>
            <a:custGeom>
              <a:avLst/>
              <a:gdLst/>
              <a:ahLst/>
              <a:cxnLst/>
              <a:rect l="l" t="t" r="r" b="b"/>
              <a:pathLst>
                <a:path w="22277" h="19099" extrusionOk="0">
                  <a:moveTo>
                    <a:pt x="0" y="1"/>
                  </a:moveTo>
                  <a:lnTo>
                    <a:pt x="4120" y="19098"/>
                  </a:lnTo>
                  <a:lnTo>
                    <a:pt x="21015" y="19098"/>
                  </a:lnTo>
                  <a:lnTo>
                    <a:pt x="22277" y="13229"/>
                  </a:lnTo>
                  <a:lnTo>
                    <a:pt x="22277" y="13229"/>
                  </a:lnTo>
                  <a:cubicBezTo>
                    <a:pt x="21219" y="13406"/>
                    <a:pt x="20142" y="13496"/>
                    <a:pt x="19055" y="13496"/>
                  </a:cubicBezTo>
                  <a:cubicBezTo>
                    <a:pt x="16995" y="13496"/>
                    <a:pt x="14900" y="13172"/>
                    <a:pt x="12835" y="12502"/>
                  </a:cubicBezTo>
                  <a:cubicBezTo>
                    <a:pt x="6620" y="10478"/>
                    <a:pt x="2072" y="5740"/>
                    <a:pt x="0" y="1"/>
                  </a:cubicBez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7235;p30">
              <a:extLst>
                <a:ext uri="{FF2B5EF4-FFF2-40B4-BE49-F238E27FC236}">
                  <a16:creationId xmlns="" xmlns:a16="http://schemas.microsoft.com/office/drawing/2014/main" id="{6963ECC9-6014-6D11-D506-6F3EE0CB018C}"/>
                </a:ext>
              </a:extLst>
            </p:cNvPr>
            <p:cNvSpPr/>
            <p:nvPr/>
          </p:nvSpPr>
          <p:spPr>
            <a:xfrm>
              <a:off x="4412450" y="3670825"/>
              <a:ext cx="526575" cy="238150"/>
            </a:xfrm>
            <a:custGeom>
              <a:avLst/>
              <a:gdLst/>
              <a:ahLst/>
              <a:cxnLst/>
              <a:rect l="l" t="t" r="r" b="b"/>
              <a:pathLst>
                <a:path w="21063" h="9526" extrusionOk="0">
                  <a:moveTo>
                    <a:pt x="0" y="0"/>
                  </a:moveTo>
                  <a:lnTo>
                    <a:pt x="15169" y="2417"/>
                  </a:lnTo>
                  <a:lnTo>
                    <a:pt x="21062" y="9525"/>
                  </a:lnTo>
                  <a:lnTo>
                    <a:pt x="16467" y="0"/>
                  </a:ln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7236;p30">
              <a:extLst>
                <a:ext uri="{FF2B5EF4-FFF2-40B4-BE49-F238E27FC236}">
                  <a16:creationId xmlns="" xmlns:a16="http://schemas.microsoft.com/office/drawing/2014/main" id="{CDD5CE68-1BD2-5B2F-2BAA-016FC8A0720A}"/>
                </a:ext>
              </a:extLst>
            </p:cNvPr>
            <p:cNvSpPr/>
            <p:nvPr/>
          </p:nvSpPr>
          <p:spPr>
            <a:xfrm>
              <a:off x="4090075" y="3635100"/>
              <a:ext cx="300075" cy="269400"/>
            </a:xfrm>
            <a:custGeom>
              <a:avLst/>
              <a:gdLst/>
              <a:ahLst/>
              <a:cxnLst/>
              <a:rect l="l" t="t" r="r" b="b"/>
              <a:pathLst>
                <a:path w="12003" h="10776" extrusionOk="0">
                  <a:moveTo>
                    <a:pt x="7371" y="1"/>
                  </a:moveTo>
                  <a:lnTo>
                    <a:pt x="1" y="9823"/>
                  </a:lnTo>
                  <a:lnTo>
                    <a:pt x="6811" y="10776"/>
                  </a:lnTo>
                  <a:lnTo>
                    <a:pt x="12002" y="1"/>
                  </a:ln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7237;p30">
              <a:extLst>
                <a:ext uri="{FF2B5EF4-FFF2-40B4-BE49-F238E27FC236}">
                  <a16:creationId xmlns="" xmlns:a16="http://schemas.microsoft.com/office/drawing/2014/main" id="{A1EA9173-5388-C99B-094D-0C5C311E71DE}"/>
                </a:ext>
              </a:extLst>
            </p:cNvPr>
            <p:cNvSpPr/>
            <p:nvPr/>
          </p:nvSpPr>
          <p:spPr>
            <a:xfrm>
              <a:off x="4274331" y="3563671"/>
              <a:ext cx="572425" cy="78292"/>
            </a:xfrm>
            <a:custGeom>
              <a:avLst/>
              <a:gdLst/>
              <a:ahLst/>
              <a:cxnLst/>
              <a:rect l="l" t="t" r="r" b="b"/>
              <a:pathLst>
                <a:path w="22897" h="2537" extrusionOk="0">
                  <a:moveTo>
                    <a:pt x="1" y="1"/>
                  </a:moveTo>
                  <a:lnTo>
                    <a:pt x="1" y="2537"/>
                  </a:lnTo>
                  <a:lnTo>
                    <a:pt x="22896" y="2537"/>
                  </a:lnTo>
                  <a:lnTo>
                    <a:pt x="22896" y="1"/>
                  </a:ln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7238;p30">
              <a:extLst>
                <a:ext uri="{FF2B5EF4-FFF2-40B4-BE49-F238E27FC236}">
                  <a16:creationId xmlns="" xmlns:a16="http://schemas.microsoft.com/office/drawing/2014/main" id="{B589CCDB-FC37-2F8F-7E3D-3FF76EC1A7A9}"/>
                </a:ext>
              </a:extLst>
            </p:cNvPr>
            <p:cNvSpPr/>
            <p:nvPr/>
          </p:nvSpPr>
          <p:spPr>
            <a:xfrm>
              <a:off x="4274325" y="3571100"/>
              <a:ext cx="115825" cy="63425"/>
            </a:xfrm>
            <a:custGeom>
              <a:avLst/>
              <a:gdLst/>
              <a:ahLst/>
              <a:cxnLst/>
              <a:rect l="l" t="t" r="r" b="b"/>
              <a:pathLst>
                <a:path w="4633" h="2537" extrusionOk="0">
                  <a:moveTo>
                    <a:pt x="1" y="1"/>
                  </a:moveTo>
                  <a:lnTo>
                    <a:pt x="1" y="2537"/>
                  </a:lnTo>
                  <a:lnTo>
                    <a:pt x="4632" y="2537"/>
                  </a:lnTo>
                  <a:lnTo>
                    <a:pt x="4632" y="1"/>
                  </a:ln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7239;p30">
              <a:extLst>
                <a:ext uri="{FF2B5EF4-FFF2-40B4-BE49-F238E27FC236}">
                  <a16:creationId xmlns="" xmlns:a16="http://schemas.microsoft.com/office/drawing/2014/main" id="{11A1F903-F6BA-A854-04C2-DD5FA28A4951}"/>
                </a:ext>
              </a:extLst>
            </p:cNvPr>
            <p:cNvSpPr/>
            <p:nvPr/>
          </p:nvSpPr>
          <p:spPr>
            <a:xfrm>
              <a:off x="4235925" y="3493125"/>
              <a:ext cx="659350" cy="78300"/>
            </a:xfrm>
            <a:custGeom>
              <a:avLst/>
              <a:gdLst/>
              <a:ahLst/>
              <a:cxnLst/>
              <a:rect l="l" t="t" r="r" b="b"/>
              <a:pathLst>
                <a:path w="26374" h="3132" extrusionOk="0">
                  <a:moveTo>
                    <a:pt x="1572" y="0"/>
                  </a:moveTo>
                  <a:cubicBezTo>
                    <a:pt x="703" y="0"/>
                    <a:pt x="1" y="703"/>
                    <a:pt x="1" y="1572"/>
                  </a:cubicBezTo>
                  <a:cubicBezTo>
                    <a:pt x="1" y="2429"/>
                    <a:pt x="703" y="3132"/>
                    <a:pt x="1572" y="3132"/>
                  </a:cubicBezTo>
                  <a:lnTo>
                    <a:pt x="24813" y="3132"/>
                  </a:lnTo>
                  <a:cubicBezTo>
                    <a:pt x="25683" y="3132"/>
                    <a:pt x="26373" y="2429"/>
                    <a:pt x="26373" y="1572"/>
                  </a:cubicBezTo>
                  <a:cubicBezTo>
                    <a:pt x="26373" y="703"/>
                    <a:pt x="25683" y="0"/>
                    <a:pt x="24813" y="0"/>
                  </a:cubicBez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7240;p30">
              <a:extLst>
                <a:ext uri="{FF2B5EF4-FFF2-40B4-BE49-F238E27FC236}">
                  <a16:creationId xmlns="" xmlns:a16="http://schemas.microsoft.com/office/drawing/2014/main" id="{82D616E6-BED5-4147-C734-C4428F6F58AD}"/>
                </a:ext>
              </a:extLst>
            </p:cNvPr>
            <p:cNvSpPr/>
            <p:nvPr/>
          </p:nvSpPr>
          <p:spPr>
            <a:xfrm>
              <a:off x="4236225" y="3493125"/>
              <a:ext cx="201850" cy="78300"/>
            </a:xfrm>
            <a:custGeom>
              <a:avLst/>
              <a:gdLst/>
              <a:ahLst/>
              <a:cxnLst/>
              <a:rect l="l" t="t" r="r" b="b"/>
              <a:pathLst>
                <a:path w="8074" h="3132" extrusionOk="0">
                  <a:moveTo>
                    <a:pt x="1572" y="0"/>
                  </a:moveTo>
                  <a:cubicBezTo>
                    <a:pt x="703" y="0"/>
                    <a:pt x="1" y="703"/>
                    <a:pt x="1" y="1572"/>
                  </a:cubicBezTo>
                  <a:cubicBezTo>
                    <a:pt x="1" y="2429"/>
                    <a:pt x="703" y="3132"/>
                    <a:pt x="1572" y="3132"/>
                  </a:cubicBezTo>
                  <a:lnTo>
                    <a:pt x="6513" y="3132"/>
                  </a:lnTo>
                  <a:cubicBezTo>
                    <a:pt x="7371" y="3120"/>
                    <a:pt x="8073" y="2429"/>
                    <a:pt x="8073" y="1572"/>
                  </a:cubicBezTo>
                  <a:cubicBezTo>
                    <a:pt x="8073" y="703"/>
                    <a:pt x="7371" y="0"/>
                    <a:pt x="6513" y="0"/>
                  </a:cubicBez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7241;p30">
              <a:extLst>
                <a:ext uri="{FF2B5EF4-FFF2-40B4-BE49-F238E27FC236}">
                  <a16:creationId xmlns="" xmlns:a16="http://schemas.microsoft.com/office/drawing/2014/main" id="{29A21455-EA89-2B8C-5FBA-FA8DFEDE3FFB}"/>
                </a:ext>
              </a:extLst>
            </p:cNvPr>
            <p:cNvSpPr/>
            <p:nvPr/>
          </p:nvSpPr>
          <p:spPr>
            <a:xfrm>
              <a:off x="4090075" y="3799400"/>
              <a:ext cx="245000" cy="452175"/>
            </a:xfrm>
            <a:custGeom>
              <a:avLst/>
              <a:gdLst/>
              <a:ahLst/>
              <a:cxnLst/>
              <a:rect l="l" t="t" r="r" b="b"/>
              <a:pathLst>
                <a:path w="9800" h="18087" extrusionOk="0">
                  <a:moveTo>
                    <a:pt x="2430" y="1"/>
                  </a:moveTo>
                  <a:lnTo>
                    <a:pt x="1" y="3251"/>
                  </a:lnTo>
                  <a:lnTo>
                    <a:pt x="3239" y="18086"/>
                  </a:lnTo>
                  <a:lnTo>
                    <a:pt x="9800" y="18086"/>
                  </a:lnTo>
                  <a:lnTo>
                    <a:pt x="6811" y="4204"/>
                  </a:lnTo>
                  <a:lnTo>
                    <a:pt x="8811" y="1"/>
                  </a:ln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7242;p30">
              <a:extLst>
                <a:ext uri="{FF2B5EF4-FFF2-40B4-BE49-F238E27FC236}">
                  <a16:creationId xmlns="" xmlns:a16="http://schemas.microsoft.com/office/drawing/2014/main" id="{711D77BC-8AA7-7AD8-7F24-99AA60024142}"/>
                </a:ext>
              </a:extLst>
            </p:cNvPr>
            <p:cNvSpPr/>
            <p:nvPr/>
          </p:nvSpPr>
          <p:spPr>
            <a:xfrm>
              <a:off x="4090075" y="3799400"/>
              <a:ext cx="220300" cy="105100"/>
            </a:xfrm>
            <a:custGeom>
              <a:avLst/>
              <a:gdLst/>
              <a:ahLst/>
              <a:cxnLst/>
              <a:rect l="l" t="t" r="r" b="b"/>
              <a:pathLst>
                <a:path w="8812" h="4204" extrusionOk="0">
                  <a:moveTo>
                    <a:pt x="2430" y="1"/>
                  </a:moveTo>
                  <a:lnTo>
                    <a:pt x="1" y="3251"/>
                  </a:lnTo>
                  <a:lnTo>
                    <a:pt x="6811" y="4204"/>
                  </a:lnTo>
                  <a:lnTo>
                    <a:pt x="8811" y="1"/>
                  </a:lnTo>
                  <a:close/>
                </a:path>
              </a:pathLst>
            </a:custGeom>
            <a:solidFill>
              <a:srgbClr val="5A30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17243;p30">
              <a:extLst>
                <a:ext uri="{FF2B5EF4-FFF2-40B4-BE49-F238E27FC236}">
                  <a16:creationId xmlns="" xmlns:a16="http://schemas.microsoft.com/office/drawing/2014/main" id="{4672B84C-C74F-B4EF-077B-B287EB6A2B34}"/>
                </a:ext>
              </a:extLst>
            </p:cNvPr>
            <p:cNvSpPr/>
            <p:nvPr/>
          </p:nvSpPr>
          <p:spPr>
            <a:xfrm>
              <a:off x="4260350" y="3799400"/>
              <a:ext cx="716175" cy="452175"/>
            </a:xfrm>
            <a:custGeom>
              <a:avLst/>
              <a:gdLst/>
              <a:ahLst/>
              <a:cxnLst/>
              <a:rect l="l" t="t" r="r" b="b"/>
              <a:pathLst>
                <a:path w="28647" h="18087" extrusionOk="0">
                  <a:moveTo>
                    <a:pt x="2000" y="1"/>
                  </a:moveTo>
                  <a:lnTo>
                    <a:pt x="0" y="4204"/>
                  </a:lnTo>
                  <a:lnTo>
                    <a:pt x="2989" y="18086"/>
                  </a:lnTo>
                  <a:lnTo>
                    <a:pt x="25658" y="18086"/>
                  </a:lnTo>
                  <a:lnTo>
                    <a:pt x="28647" y="4204"/>
                  </a:lnTo>
                  <a:lnTo>
                    <a:pt x="26634" y="1"/>
                  </a:lnTo>
                  <a:close/>
                </a:path>
              </a:pathLst>
            </a:custGeom>
            <a:solidFill>
              <a:srgbClr val="874E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8" name="Google Shape;299;p23">
            <a:extLst>
              <a:ext uri="{FF2B5EF4-FFF2-40B4-BE49-F238E27FC236}">
                <a16:creationId xmlns="" xmlns:a16="http://schemas.microsoft.com/office/drawing/2014/main" id="{18C4E69A-12CD-E984-31DB-BF54A2D5F7BD}"/>
              </a:ext>
            </a:extLst>
          </p:cNvPr>
          <p:cNvSpPr txBox="1"/>
          <p:nvPr/>
        </p:nvSpPr>
        <p:spPr>
          <a:xfrm>
            <a:off x="3245191" y="2827100"/>
            <a:ext cx="5328777" cy="542169"/>
          </a:xfrm>
          <a:prstGeom prst="rect">
            <a:avLst/>
          </a:prstGeom>
          <a:noFill/>
          <a:ln>
            <a:noFill/>
          </a:ln>
        </p:spPr>
        <p:txBody>
          <a:bodyPr spcFirstLastPara="1" wrap="square" lIns="91425" tIns="91425" rIns="91425" bIns="91425" anchor="ctr" anchorCtr="0">
            <a:noAutofit/>
          </a:bodyPr>
          <a:lstStyle/>
          <a:p>
            <a:pPr lvl="0"/>
            <a:r>
              <a:rPr lang="en-US" sz="2400" b="1">
                <a:latin typeface="Times New Roman" panose="02020603050405020304" pitchFamily="18" charset="0"/>
                <a:ea typeface="Times New Roman" panose="02020603050405020304" pitchFamily="18" charset="0"/>
              </a:rPr>
              <a:t>Ngôi kể: ngôi thứ 3</a:t>
            </a:r>
            <a:endParaRPr kumimoji="0" sz="2400" b="1" i="0" u="none" strike="noStrike" kern="0" cap="none" spc="0" normalizeH="0" baseline="0" noProof="0" dirty="0">
              <a:ln>
                <a:noFill/>
              </a:ln>
              <a:solidFill>
                <a:srgbClr val="BE3626"/>
              </a:solidFill>
              <a:effectLst/>
              <a:uLnTx/>
              <a:uFillTx/>
              <a:latin typeface="Fira Sans Extra Condensed"/>
              <a:ea typeface="Fira Sans Extra Condensed"/>
              <a:cs typeface="Fira Sans Extra Condensed"/>
              <a:sym typeface="Fira Sans Extra Condensed"/>
            </a:endParaRPr>
          </a:p>
        </p:txBody>
      </p:sp>
      <p:sp>
        <p:nvSpPr>
          <p:cNvPr id="101" name="Google Shape;302;p23">
            <a:extLst>
              <a:ext uri="{FF2B5EF4-FFF2-40B4-BE49-F238E27FC236}">
                <a16:creationId xmlns="" xmlns:a16="http://schemas.microsoft.com/office/drawing/2014/main" id="{2F4B623B-FDC7-AF58-4C07-02D6ADC35FA3}"/>
              </a:ext>
            </a:extLst>
          </p:cNvPr>
          <p:cNvSpPr txBox="1"/>
          <p:nvPr/>
        </p:nvSpPr>
        <p:spPr>
          <a:xfrm>
            <a:off x="5618225" y="1155599"/>
            <a:ext cx="2780709" cy="626085"/>
          </a:xfrm>
          <a:prstGeom prst="rect">
            <a:avLst/>
          </a:prstGeom>
          <a:noFill/>
          <a:ln>
            <a:noFill/>
          </a:ln>
        </p:spPr>
        <p:txBody>
          <a:bodyPr spcFirstLastPara="1" wrap="square" lIns="91425" tIns="91425" rIns="91425" bIns="91425" anchor="ctr" anchorCtr="0">
            <a:noAutofit/>
          </a:bodyPr>
          <a:lstStyle/>
          <a:p>
            <a:pPr lvl="0" algn="just"/>
            <a:r>
              <a:rPr lang="en-US" sz="2400" b="1" noProof="0">
                <a:latin typeface="Times New Roman" panose="02020603050405020304" pitchFamily="18" charset="0"/>
                <a:ea typeface="Times New Roman" panose="02020603050405020304" pitchFamily="18" charset="0"/>
                <a:cs typeface="Times New Roman" panose="02020603050405020304" pitchFamily="18" charset="0"/>
              </a:rPr>
              <a:t>Thể loại: truyện cười</a:t>
            </a:r>
            <a:endParaRPr kumimoji="0" lang="en-US" sz="2400" b="1" i="0" u="none" strike="noStrike" kern="0" cap="none" spc="0" normalizeH="0" baseline="0" noProof="0" dirty="0">
              <a:ln>
                <a:noFill/>
              </a:ln>
              <a:solidFill>
                <a:srgbClr val="000000"/>
              </a:solidFill>
              <a:effectLst/>
              <a:uLnTx/>
              <a:uFillTx/>
              <a:latin typeface=".VnTime"/>
              <a:ea typeface="Times New Roman" panose="02020603050405020304" pitchFamily="18" charset="0"/>
              <a:cs typeface="Times New Roman" panose="02020603050405020304" pitchFamily="18" charset="0"/>
              <a:sym typeface="Arial"/>
            </a:endParaRPr>
          </a:p>
        </p:txBody>
      </p:sp>
      <p:sp>
        <p:nvSpPr>
          <p:cNvPr id="104" name="Google Shape;305;p23">
            <a:extLst>
              <a:ext uri="{FF2B5EF4-FFF2-40B4-BE49-F238E27FC236}">
                <a16:creationId xmlns="" xmlns:a16="http://schemas.microsoft.com/office/drawing/2014/main" id="{83C00325-049F-9621-FF75-A22B8F0750FC}"/>
              </a:ext>
            </a:extLst>
          </p:cNvPr>
          <p:cNvSpPr txBox="1"/>
          <p:nvPr/>
        </p:nvSpPr>
        <p:spPr>
          <a:xfrm>
            <a:off x="4673600" y="2136373"/>
            <a:ext cx="4037269" cy="706046"/>
          </a:xfrm>
          <a:prstGeom prst="rect">
            <a:avLst/>
          </a:prstGeom>
          <a:noFill/>
          <a:ln>
            <a:noFill/>
          </a:ln>
        </p:spPr>
        <p:txBody>
          <a:bodyPr spcFirstLastPara="1" wrap="square" lIns="91425" tIns="91425" rIns="91425" bIns="91425" anchor="ctr" anchorCtr="0">
            <a:noAutofit/>
          </a:bodyPr>
          <a:lstStyle/>
          <a:p>
            <a:pPr lvl="0"/>
            <a:r>
              <a:rPr lang="en-US" sz="2400" b="1">
                <a:latin typeface="Times New Roman" panose="02020603050405020304" pitchFamily="18" charset="0"/>
                <a:ea typeface="Times New Roman" panose="02020603050405020304" pitchFamily="18" charset="0"/>
              </a:rPr>
              <a:t>Phương thức biểu </a:t>
            </a:r>
            <a:r>
              <a:rPr lang="en-US" sz="2400" b="1" smtClean="0">
                <a:latin typeface="Times New Roman" panose="02020603050405020304" pitchFamily="18" charset="0"/>
                <a:ea typeface="Times New Roman" panose="02020603050405020304" pitchFamily="18" charset="0"/>
              </a:rPr>
              <a:t>đạt chính: </a:t>
            </a:r>
            <a:r>
              <a:rPr lang="en-US" sz="2400" b="1">
                <a:latin typeface="Times New Roman" panose="02020603050405020304" pitchFamily="18" charset="0"/>
                <a:ea typeface="Times New Roman" panose="02020603050405020304" pitchFamily="18" charset="0"/>
              </a:rPr>
              <a:t>tự sự</a:t>
            </a:r>
            <a:endParaRPr kumimoji="0" sz="2400" b="1" i="0" u="none" strike="noStrike" kern="0" cap="none" spc="0" normalizeH="0" baseline="0" noProof="0" dirty="0">
              <a:ln>
                <a:noFill/>
              </a:ln>
              <a:solidFill>
                <a:srgbClr val="BE3626"/>
              </a:solidFill>
              <a:effectLst/>
              <a:uLnTx/>
              <a:uFillTx/>
              <a:latin typeface="Fira Sans Extra Condensed"/>
              <a:ea typeface="Fira Sans Extra Condensed"/>
              <a:cs typeface="Fira Sans Extra Condensed"/>
              <a:sym typeface="Fira Sans Extra Condensed"/>
            </a:endParaRPr>
          </a:p>
        </p:txBody>
      </p:sp>
      <p:sp>
        <p:nvSpPr>
          <p:cNvPr id="107" name="Google Shape;308;p23">
            <a:extLst>
              <a:ext uri="{FF2B5EF4-FFF2-40B4-BE49-F238E27FC236}">
                <a16:creationId xmlns="" xmlns:a16="http://schemas.microsoft.com/office/drawing/2014/main" id="{438726B5-04CF-7E74-39C7-2C8728DE7134}"/>
              </a:ext>
            </a:extLst>
          </p:cNvPr>
          <p:cNvSpPr txBox="1"/>
          <p:nvPr/>
        </p:nvSpPr>
        <p:spPr>
          <a:xfrm>
            <a:off x="2842708" y="3753797"/>
            <a:ext cx="5731242" cy="314225"/>
          </a:xfrm>
          <a:prstGeom prst="rect">
            <a:avLst/>
          </a:prstGeom>
          <a:noFill/>
          <a:ln>
            <a:noFill/>
          </a:ln>
        </p:spPr>
        <p:txBody>
          <a:bodyPr spcFirstLastPara="1" wrap="square" lIns="91425" tIns="91425" rIns="91425" bIns="91425" anchor="ctr" anchorCtr="0">
            <a:noAutofit/>
          </a:bodyPr>
          <a:lstStyle/>
          <a:p>
            <a:pPr lvl="0" algn="just"/>
            <a:r>
              <a:rPr lang="en-US" sz="2400" b="1">
                <a:latin typeface="Times New Roman" panose="02020603050405020304" pitchFamily="18" charset="0"/>
                <a:ea typeface="Times New Roman" panose="02020603050405020304" pitchFamily="18" charset="0"/>
                <a:cs typeface="Times New Roman" panose="02020603050405020304" pitchFamily="18" charset="0"/>
              </a:rPr>
              <a:t>Nhân vật chính: hai anh chàng khoe của, anh chàng nói khoác và chị vợ.</a:t>
            </a:r>
            <a:endParaRPr kumimoji="0" lang="en-US" sz="2400" b="1" i="0" u="none" strike="noStrike" kern="0" cap="none" spc="0" normalizeH="0" baseline="0" noProof="0" dirty="0">
              <a:ln>
                <a:noFill/>
              </a:ln>
              <a:solidFill>
                <a:srgbClr val="000000"/>
              </a:solidFill>
              <a:effectLst/>
              <a:uLnTx/>
              <a:uFillTx/>
              <a:latin typeface=".VnTime"/>
              <a:ea typeface="Times New Roman" panose="02020603050405020304" pitchFamily="18" charset="0"/>
              <a:cs typeface="Times New Roman" panose="02020603050405020304" pitchFamily="18" charset="0"/>
              <a:sym typeface="Arial"/>
            </a:endParaRPr>
          </a:p>
        </p:txBody>
      </p:sp>
      <p:grpSp>
        <p:nvGrpSpPr>
          <p:cNvPr id="109" name="Google Shape;310;p23">
            <a:extLst>
              <a:ext uri="{FF2B5EF4-FFF2-40B4-BE49-F238E27FC236}">
                <a16:creationId xmlns="" xmlns:a16="http://schemas.microsoft.com/office/drawing/2014/main" id="{9D346852-0029-3C68-9871-11B3101732C0}"/>
              </a:ext>
            </a:extLst>
          </p:cNvPr>
          <p:cNvGrpSpPr/>
          <p:nvPr/>
        </p:nvGrpSpPr>
        <p:grpSpPr>
          <a:xfrm>
            <a:off x="487458" y="1797393"/>
            <a:ext cx="2280823" cy="2485762"/>
            <a:chOff x="795902" y="2116568"/>
            <a:chExt cx="1838632" cy="2003839"/>
          </a:xfrm>
        </p:grpSpPr>
        <p:sp>
          <p:nvSpPr>
            <p:cNvPr id="110" name="Google Shape;311;p23">
              <a:extLst>
                <a:ext uri="{FF2B5EF4-FFF2-40B4-BE49-F238E27FC236}">
                  <a16:creationId xmlns="" xmlns:a16="http://schemas.microsoft.com/office/drawing/2014/main" id="{476D5D19-44FB-519F-8DF5-EF30F57CB398}"/>
                </a:ext>
              </a:extLst>
            </p:cNvPr>
            <p:cNvSpPr/>
            <p:nvPr/>
          </p:nvSpPr>
          <p:spPr>
            <a:xfrm>
              <a:off x="795902" y="3900178"/>
              <a:ext cx="129823" cy="220229"/>
            </a:xfrm>
            <a:custGeom>
              <a:avLst/>
              <a:gdLst/>
              <a:ahLst/>
              <a:cxnLst/>
              <a:rect l="l" t="t" r="r" b="b"/>
              <a:pathLst>
                <a:path w="787" h="1335" extrusionOk="0">
                  <a:moveTo>
                    <a:pt x="349" y="515"/>
                  </a:moveTo>
                  <a:cubicBezTo>
                    <a:pt x="390" y="515"/>
                    <a:pt x="435" y="542"/>
                    <a:pt x="453" y="596"/>
                  </a:cubicBezTo>
                  <a:cubicBezTo>
                    <a:pt x="477" y="643"/>
                    <a:pt x="453" y="691"/>
                    <a:pt x="381" y="738"/>
                  </a:cubicBezTo>
                  <a:cubicBezTo>
                    <a:pt x="370" y="744"/>
                    <a:pt x="356" y="747"/>
                    <a:pt x="342" y="747"/>
                  </a:cubicBezTo>
                  <a:cubicBezTo>
                    <a:pt x="301" y="747"/>
                    <a:pt x="256" y="721"/>
                    <a:pt x="239" y="667"/>
                  </a:cubicBezTo>
                  <a:cubicBezTo>
                    <a:pt x="239" y="619"/>
                    <a:pt x="262" y="548"/>
                    <a:pt x="310" y="524"/>
                  </a:cubicBezTo>
                  <a:cubicBezTo>
                    <a:pt x="322" y="518"/>
                    <a:pt x="335" y="515"/>
                    <a:pt x="349" y="515"/>
                  </a:cubicBezTo>
                  <a:close/>
                  <a:moveTo>
                    <a:pt x="334" y="0"/>
                  </a:moveTo>
                  <a:lnTo>
                    <a:pt x="24" y="500"/>
                  </a:lnTo>
                  <a:cubicBezTo>
                    <a:pt x="24" y="500"/>
                    <a:pt x="215" y="929"/>
                    <a:pt x="0" y="1334"/>
                  </a:cubicBezTo>
                  <a:cubicBezTo>
                    <a:pt x="0" y="1334"/>
                    <a:pt x="1" y="1335"/>
                    <a:pt x="1" y="1335"/>
                  </a:cubicBezTo>
                  <a:cubicBezTo>
                    <a:pt x="14" y="1335"/>
                    <a:pt x="249" y="949"/>
                    <a:pt x="620" y="834"/>
                  </a:cubicBezTo>
                  <a:lnTo>
                    <a:pt x="786" y="167"/>
                  </a:lnTo>
                  <a:lnTo>
                    <a:pt x="334" y="0"/>
                  </a:lnTo>
                  <a:close/>
                </a:path>
              </a:pathLst>
            </a:custGeom>
            <a:solidFill>
              <a:srgbClr val="5868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58687A"/>
                </a:solidFill>
                <a:effectLst/>
                <a:uLnTx/>
                <a:uFillTx/>
                <a:latin typeface="Arial"/>
                <a:cs typeface="Arial"/>
                <a:sym typeface="Arial"/>
              </a:endParaRPr>
            </a:p>
          </p:txBody>
        </p:sp>
        <p:sp>
          <p:nvSpPr>
            <p:cNvPr id="111" name="Google Shape;312;p23">
              <a:extLst>
                <a:ext uri="{FF2B5EF4-FFF2-40B4-BE49-F238E27FC236}">
                  <a16:creationId xmlns="" xmlns:a16="http://schemas.microsoft.com/office/drawing/2014/main" id="{BF98DC05-0712-90FC-A8EF-609343F9240F}"/>
                </a:ext>
              </a:extLst>
            </p:cNvPr>
            <p:cNvSpPr/>
            <p:nvPr/>
          </p:nvSpPr>
          <p:spPr>
            <a:xfrm>
              <a:off x="909888" y="2230560"/>
              <a:ext cx="1622536" cy="1602972"/>
            </a:xfrm>
            <a:custGeom>
              <a:avLst/>
              <a:gdLst/>
              <a:ahLst/>
              <a:cxnLst/>
              <a:rect l="l" t="t" r="r" b="b"/>
              <a:pathLst>
                <a:path w="9836" h="9717" extrusionOk="0">
                  <a:moveTo>
                    <a:pt x="9835" y="0"/>
                  </a:moveTo>
                  <a:cubicBezTo>
                    <a:pt x="9789" y="38"/>
                    <a:pt x="9743" y="76"/>
                    <a:pt x="9697" y="114"/>
                  </a:cubicBezTo>
                  <a:lnTo>
                    <a:pt x="9697" y="114"/>
                  </a:lnTo>
                  <a:cubicBezTo>
                    <a:pt x="9748" y="75"/>
                    <a:pt x="9795" y="37"/>
                    <a:pt x="9835" y="0"/>
                  </a:cubicBezTo>
                  <a:close/>
                  <a:moveTo>
                    <a:pt x="9697" y="114"/>
                  </a:moveTo>
                  <a:lnTo>
                    <a:pt x="9697" y="114"/>
                  </a:lnTo>
                  <a:cubicBezTo>
                    <a:pt x="9352" y="371"/>
                    <a:pt x="8789" y="650"/>
                    <a:pt x="8478" y="857"/>
                  </a:cubicBezTo>
                  <a:cubicBezTo>
                    <a:pt x="7502" y="1477"/>
                    <a:pt x="6311" y="2048"/>
                    <a:pt x="4644" y="3406"/>
                  </a:cubicBezTo>
                  <a:cubicBezTo>
                    <a:pt x="3358" y="4477"/>
                    <a:pt x="1667" y="6668"/>
                    <a:pt x="238" y="9192"/>
                  </a:cubicBezTo>
                  <a:lnTo>
                    <a:pt x="0" y="9645"/>
                  </a:lnTo>
                  <a:lnTo>
                    <a:pt x="262" y="9716"/>
                  </a:lnTo>
                  <a:lnTo>
                    <a:pt x="405" y="9359"/>
                  </a:lnTo>
                  <a:cubicBezTo>
                    <a:pt x="1191" y="8002"/>
                    <a:pt x="3239" y="4406"/>
                    <a:pt x="7049" y="1977"/>
                  </a:cubicBezTo>
                  <a:cubicBezTo>
                    <a:pt x="7049" y="1977"/>
                    <a:pt x="8362" y="1198"/>
                    <a:pt x="9697" y="114"/>
                  </a:cubicBezTo>
                  <a:close/>
                </a:path>
              </a:pathLst>
            </a:custGeom>
            <a:solidFill>
              <a:srgbClr val="8823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12" name="Google Shape;313;p23">
              <a:extLst>
                <a:ext uri="{FF2B5EF4-FFF2-40B4-BE49-F238E27FC236}">
                  <a16:creationId xmlns="" xmlns:a16="http://schemas.microsoft.com/office/drawing/2014/main" id="{662AFCFD-5583-62B1-9672-7941422F1220}"/>
                </a:ext>
              </a:extLst>
            </p:cNvPr>
            <p:cNvSpPr/>
            <p:nvPr/>
          </p:nvSpPr>
          <p:spPr>
            <a:xfrm>
              <a:off x="866669" y="2116568"/>
              <a:ext cx="1728605" cy="1638440"/>
            </a:xfrm>
            <a:custGeom>
              <a:avLst/>
              <a:gdLst/>
              <a:ahLst/>
              <a:cxnLst/>
              <a:rect l="l" t="t" r="r" b="b"/>
              <a:pathLst>
                <a:path w="10479" h="9932" extrusionOk="0">
                  <a:moveTo>
                    <a:pt x="9597" y="0"/>
                  </a:moveTo>
                  <a:lnTo>
                    <a:pt x="9597" y="0"/>
                  </a:lnTo>
                  <a:cubicBezTo>
                    <a:pt x="8288" y="120"/>
                    <a:pt x="7073" y="763"/>
                    <a:pt x="7073" y="763"/>
                  </a:cubicBezTo>
                  <a:cubicBezTo>
                    <a:pt x="6597" y="1334"/>
                    <a:pt x="6192" y="2263"/>
                    <a:pt x="6192" y="2263"/>
                  </a:cubicBezTo>
                  <a:cubicBezTo>
                    <a:pt x="6192" y="1810"/>
                    <a:pt x="6478" y="1096"/>
                    <a:pt x="6478" y="1096"/>
                  </a:cubicBezTo>
                  <a:lnTo>
                    <a:pt x="6478" y="1096"/>
                  </a:lnTo>
                  <a:cubicBezTo>
                    <a:pt x="6240" y="1215"/>
                    <a:pt x="5382" y="1691"/>
                    <a:pt x="5382" y="1691"/>
                  </a:cubicBezTo>
                  <a:cubicBezTo>
                    <a:pt x="4954" y="2049"/>
                    <a:pt x="4811" y="2977"/>
                    <a:pt x="4811" y="2977"/>
                  </a:cubicBezTo>
                  <a:cubicBezTo>
                    <a:pt x="4715" y="2620"/>
                    <a:pt x="5025" y="1906"/>
                    <a:pt x="5025" y="1906"/>
                  </a:cubicBezTo>
                  <a:lnTo>
                    <a:pt x="5025" y="1906"/>
                  </a:lnTo>
                  <a:cubicBezTo>
                    <a:pt x="3810" y="2620"/>
                    <a:pt x="2905" y="3835"/>
                    <a:pt x="2905" y="3835"/>
                  </a:cubicBezTo>
                  <a:cubicBezTo>
                    <a:pt x="2372" y="4901"/>
                    <a:pt x="2699" y="5776"/>
                    <a:pt x="2653" y="5776"/>
                  </a:cubicBezTo>
                  <a:cubicBezTo>
                    <a:pt x="2648" y="5776"/>
                    <a:pt x="2637" y="5765"/>
                    <a:pt x="2620" y="5740"/>
                  </a:cubicBezTo>
                  <a:cubicBezTo>
                    <a:pt x="2429" y="5502"/>
                    <a:pt x="2453" y="4692"/>
                    <a:pt x="2453" y="4692"/>
                  </a:cubicBezTo>
                  <a:lnTo>
                    <a:pt x="2453" y="4692"/>
                  </a:lnTo>
                  <a:cubicBezTo>
                    <a:pt x="1191" y="5954"/>
                    <a:pt x="1024" y="6526"/>
                    <a:pt x="1024" y="6526"/>
                  </a:cubicBezTo>
                  <a:cubicBezTo>
                    <a:pt x="834" y="7050"/>
                    <a:pt x="619" y="8455"/>
                    <a:pt x="619" y="8455"/>
                  </a:cubicBezTo>
                  <a:cubicBezTo>
                    <a:pt x="500" y="8336"/>
                    <a:pt x="619" y="7597"/>
                    <a:pt x="619" y="7597"/>
                  </a:cubicBezTo>
                  <a:lnTo>
                    <a:pt x="619" y="7597"/>
                  </a:lnTo>
                  <a:cubicBezTo>
                    <a:pt x="310" y="8240"/>
                    <a:pt x="476" y="8859"/>
                    <a:pt x="476" y="8859"/>
                  </a:cubicBezTo>
                  <a:cubicBezTo>
                    <a:pt x="310" y="8812"/>
                    <a:pt x="286" y="7883"/>
                    <a:pt x="286" y="7883"/>
                  </a:cubicBezTo>
                  <a:cubicBezTo>
                    <a:pt x="0" y="8931"/>
                    <a:pt x="24" y="9693"/>
                    <a:pt x="143" y="9931"/>
                  </a:cubicBezTo>
                  <a:lnTo>
                    <a:pt x="310" y="9931"/>
                  </a:lnTo>
                  <a:cubicBezTo>
                    <a:pt x="786" y="8931"/>
                    <a:pt x="3167" y="5240"/>
                    <a:pt x="4644" y="4097"/>
                  </a:cubicBezTo>
                  <a:cubicBezTo>
                    <a:pt x="6144" y="2906"/>
                    <a:pt x="7335" y="2215"/>
                    <a:pt x="8335" y="1715"/>
                  </a:cubicBezTo>
                  <a:cubicBezTo>
                    <a:pt x="8692" y="1548"/>
                    <a:pt x="9026" y="1310"/>
                    <a:pt x="9335" y="1072"/>
                  </a:cubicBezTo>
                  <a:cubicBezTo>
                    <a:pt x="9716" y="763"/>
                    <a:pt x="10121" y="429"/>
                    <a:pt x="10478" y="120"/>
                  </a:cubicBezTo>
                  <a:lnTo>
                    <a:pt x="10478" y="120"/>
                  </a:lnTo>
                  <a:lnTo>
                    <a:pt x="9454" y="763"/>
                  </a:lnTo>
                  <a:lnTo>
                    <a:pt x="9454" y="763"/>
                  </a:lnTo>
                  <a:lnTo>
                    <a:pt x="9907" y="72"/>
                  </a:lnTo>
                  <a:lnTo>
                    <a:pt x="9050" y="953"/>
                  </a:lnTo>
                  <a:lnTo>
                    <a:pt x="9597" y="0"/>
                  </a:lnTo>
                  <a:close/>
                </a:path>
              </a:pathLst>
            </a:custGeom>
            <a:solidFill>
              <a:srgbClr val="8823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13" name="Google Shape;314;p23">
              <a:extLst>
                <a:ext uri="{FF2B5EF4-FFF2-40B4-BE49-F238E27FC236}">
                  <a16:creationId xmlns="" xmlns:a16="http://schemas.microsoft.com/office/drawing/2014/main" id="{C1AD70CF-E8CF-A19E-4CD9-2A79D7631A80}"/>
                </a:ext>
              </a:extLst>
            </p:cNvPr>
            <p:cNvSpPr/>
            <p:nvPr/>
          </p:nvSpPr>
          <p:spPr>
            <a:xfrm>
              <a:off x="1004080" y="2199051"/>
              <a:ext cx="1630454" cy="1563710"/>
            </a:xfrm>
            <a:custGeom>
              <a:avLst/>
              <a:gdLst/>
              <a:ahLst/>
              <a:cxnLst/>
              <a:rect l="l" t="t" r="r" b="b"/>
              <a:pathLst>
                <a:path w="9884" h="9479" extrusionOk="0">
                  <a:moveTo>
                    <a:pt x="9645" y="1"/>
                  </a:moveTo>
                  <a:cubicBezTo>
                    <a:pt x="9645" y="1"/>
                    <a:pt x="9122" y="477"/>
                    <a:pt x="8502" y="953"/>
                  </a:cubicBezTo>
                  <a:cubicBezTo>
                    <a:pt x="7526" y="1739"/>
                    <a:pt x="6550" y="2382"/>
                    <a:pt x="6550" y="2382"/>
                  </a:cubicBezTo>
                  <a:cubicBezTo>
                    <a:pt x="2787" y="4621"/>
                    <a:pt x="667" y="8217"/>
                    <a:pt x="1" y="9479"/>
                  </a:cubicBezTo>
                  <a:lnTo>
                    <a:pt x="358" y="9479"/>
                  </a:lnTo>
                  <a:cubicBezTo>
                    <a:pt x="453" y="9360"/>
                    <a:pt x="667" y="9288"/>
                    <a:pt x="1477" y="9050"/>
                  </a:cubicBezTo>
                  <a:cubicBezTo>
                    <a:pt x="2525" y="8764"/>
                    <a:pt x="3120" y="8121"/>
                    <a:pt x="3120" y="8121"/>
                  </a:cubicBezTo>
                  <a:lnTo>
                    <a:pt x="3120" y="8121"/>
                  </a:lnTo>
                  <a:cubicBezTo>
                    <a:pt x="3120" y="8121"/>
                    <a:pt x="2281" y="8604"/>
                    <a:pt x="1823" y="8604"/>
                  </a:cubicBezTo>
                  <a:cubicBezTo>
                    <a:pt x="1794" y="8604"/>
                    <a:pt x="1765" y="8602"/>
                    <a:pt x="1739" y="8598"/>
                  </a:cubicBezTo>
                  <a:cubicBezTo>
                    <a:pt x="1686" y="8592"/>
                    <a:pt x="1629" y="8589"/>
                    <a:pt x="1572" y="8589"/>
                  </a:cubicBezTo>
                  <a:cubicBezTo>
                    <a:pt x="1171" y="8589"/>
                    <a:pt x="715" y="8717"/>
                    <a:pt x="715" y="8717"/>
                  </a:cubicBezTo>
                  <a:cubicBezTo>
                    <a:pt x="715" y="8717"/>
                    <a:pt x="453" y="8598"/>
                    <a:pt x="1596" y="8455"/>
                  </a:cubicBezTo>
                  <a:cubicBezTo>
                    <a:pt x="2739" y="8288"/>
                    <a:pt x="4573" y="7026"/>
                    <a:pt x="4573" y="7026"/>
                  </a:cubicBezTo>
                  <a:lnTo>
                    <a:pt x="4573" y="7026"/>
                  </a:lnTo>
                  <a:cubicBezTo>
                    <a:pt x="4573" y="7026"/>
                    <a:pt x="3957" y="7293"/>
                    <a:pt x="3602" y="7293"/>
                  </a:cubicBezTo>
                  <a:cubicBezTo>
                    <a:pt x="3575" y="7293"/>
                    <a:pt x="3549" y="7291"/>
                    <a:pt x="3525" y="7288"/>
                  </a:cubicBezTo>
                  <a:cubicBezTo>
                    <a:pt x="3414" y="7280"/>
                    <a:pt x="3253" y="7277"/>
                    <a:pt x="3087" y="7277"/>
                  </a:cubicBezTo>
                  <a:cubicBezTo>
                    <a:pt x="2755" y="7277"/>
                    <a:pt x="2406" y="7288"/>
                    <a:pt x="2406" y="7288"/>
                  </a:cubicBezTo>
                  <a:cubicBezTo>
                    <a:pt x="2930" y="7169"/>
                    <a:pt x="3430" y="7240"/>
                    <a:pt x="4240" y="6931"/>
                  </a:cubicBezTo>
                  <a:cubicBezTo>
                    <a:pt x="4934" y="6686"/>
                    <a:pt x="5015" y="6668"/>
                    <a:pt x="5024" y="6668"/>
                  </a:cubicBezTo>
                  <a:cubicBezTo>
                    <a:pt x="5026" y="6668"/>
                    <a:pt x="5025" y="6669"/>
                    <a:pt x="5025" y="6669"/>
                  </a:cubicBezTo>
                  <a:cubicBezTo>
                    <a:pt x="5954" y="6383"/>
                    <a:pt x="6335" y="5430"/>
                    <a:pt x="6335" y="5430"/>
                  </a:cubicBezTo>
                  <a:lnTo>
                    <a:pt x="6335" y="5430"/>
                  </a:lnTo>
                  <a:cubicBezTo>
                    <a:pt x="6221" y="5463"/>
                    <a:pt x="5619" y="5540"/>
                    <a:pt x="5089" y="5540"/>
                  </a:cubicBezTo>
                  <a:cubicBezTo>
                    <a:pt x="4843" y="5540"/>
                    <a:pt x="4612" y="5523"/>
                    <a:pt x="4454" y="5478"/>
                  </a:cubicBezTo>
                  <a:cubicBezTo>
                    <a:pt x="4287" y="5430"/>
                    <a:pt x="4078" y="5414"/>
                    <a:pt x="3874" y="5414"/>
                  </a:cubicBezTo>
                  <a:cubicBezTo>
                    <a:pt x="3464" y="5414"/>
                    <a:pt x="3073" y="5478"/>
                    <a:pt x="3073" y="5478"/>
                  </a:cubicBezTo>
                  <a:cubicBezTo>
                    <a:pt x="3497" y="5341"/>
                    <a:pt x="3751" y="5308"/>
                    <a:pt x="3924" y="5308"/>
                  </a:cubicBezTo>
                  <a:cubicBezTo>
                    <a:pt x="4082" y="5308"/>
                    <a:pt x="4173" y="5335"/>
                    <a:pt x="4263" y="5335"/>
                  </a:cubicBezTo>
                  <a:cubicBezTo>
                    <a:pt x="4286" y="5335"/>
                    <a:pt x="4313" y="5335"/>
                    <a:pt x="4345" y="5335"/>
                  </a:cubicBezTo>
                  <a:cubicBezTo>
                    <a:pt x="4615" y="5335"/>
                    <a:pt x="5232" y="5316"/>
                    <a:pt x="6383" y="4954"/>
                  </a:cubicBezTo>
                  <a:cubicBezTo>
                    <a:pt x="7669" y="4502"/>
                    <a:pt x="8026" y="3954"/>
                    <a:pt x="8026" y="3954"/>
                  </a:cubicBezTo>
                  <a:lnTo>
                    <a:pt x="8026" y="3954"/>
                  </a:lnTo>
                  <a:lnTo>
                    <a:pt x="7169" y="4073"/>
                  </a:lnTo>
                  <a:cubicBezTo>
                    <a:pt x="7716" y="3978"/>
                    <a:pt x="8359" y="3597"/>
                    <a:pt x="8360" y="3597"/>
                  </a:cubicBezTo>
                  <a:lnTo>
                    <a:pt x="8360" y="3597"/>
                  </a:lnTo>
                  <a:cubicBezTo>
                    <a:pt x="7955" y="3716"/>
                    <a:pt x="7359" y="3739"/>
                    <a:pt x="7359" y="3739"/>
                  </a:cubicBezTo>
                  <a:cubicBezTo>
                    <a:pt x="8074" y="3597"/>
                    <a:pt x="8479" y="3358"/>
                    <a:pt x="8479" y="3358"/>
                  </a:cubicBezTo>
                  <a:cubicBezTo>
                    <a:pt x="9122" y="2858"/>
                    <a:pt x="9312" y="2120"/>
                    <a:pt x="9312" y="2120"/>
                  </a:cubicBezTo>
                  <a:lnTo>
                    <a:pt x="9312" y="2120"/>
                  </a:lnTo>
                  <a:cubicBezTo>
                    <a:pt x="8836" y="2287"/>
                    <a:pt x="8407" y="2328"/>
                    <a:pt x="8098" y="2328"/>
                  </a:cubicBezTo>
                  <a:cubicBezTo>
                    <a:pt x="7788" y="2328"/>
                    <a:pt x="7597" y="2287"/>
                    <a:pt x="7597" y="2287"/>
                  </a:cubicBezTo>
                  <a:cubicBezTo>
                    <a:pt x="8907" y="2191"/>
                    <a:pt x="9288" y="1882"/>
                    <a:pt x="9455" y="1787"/>
                  </a:cubicBezTo>
                  <a:cubicBezTo>
                    <a:pt x="9645" y="1691"/>
                    <a:pt x="9717" y="1382"/>
                    <a:pt x="9717" y="1382"/>
                  </a:cubicBezTo>
                  <a:lnTo>
                    <a:pt x="9717" y="1382"/>
                  </a:lnTo>
                  <a:cubicBezTo>
                    <a:pt x="9074" y="1620"/>
                    <a:pt x="8312" y="1644"/>
                    <a:pt x="8312" y="1644"/>
                  </a:cubicBezTo>
                  <a:cubicBezTo>
                    <a:pt x="9122" y="1525"/>
                    <a:pt x="9812" y="1096"/>
                    <a:pt x="9812" y="1096"/>
                  </a:cubicBezTo>
                  <a:lnTo>
                    <a:pt x="9812" y="691"/>
                  </a:lnTo>
                  <a:cubicBezTo>
                    <a:pt x="9503" y="858"/>
                    <a:pt x="8955" y="1025"/>
                    <a:pt x="8955" y="1025"/>
                  </a:cubicBezTo>
                  <a:lnTo>
                    <a:pt x="9812" y="453"/>
                  </a:lnTo>
                  <a:cubicBezTo>
                    <a:pt x="9884" y="191"/>
                    <a:pt x="9645" y="1"/>
                    <a:pt x="9645" y="1"/>
                  </a:cubicBezTo>
                  <a:close/>
                </a:path>
              </a:pathLst>
            </a:custGeom>
            <a:solidFill>
              <a:srgbClr val="BE36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14" name="Google Shape;315;p23">
              <a:extLst>
                <a:ext uri="{FF2B5EF4-FFF2-40B4-BE49-F238E27FC236}">
                  <a16:creationId xmlns="" xmlns:a16="http://schemas.microsoft.com/office/drawing/2014/main" id="{6985C48A-DD2B-21F0-8D60-3CB71D4A8BE0}"/>
                </a:ext>
              </a:extLst>
            </p:cNvPr>
            <p:cNvSpPr/>
            <p:nvPr/>
          </p:nvSpPr>
          <p:spPr>
            <a:xfrm>
              <a:off x="854792" y="3833367"/>
              <a:ext cx="98480" cy="74729"/>
            </a:xfrm>
            <a:custGeom>
              <a:avLst/>
              <a:gdLst/>
              <a:ahLst/>
              <a:cxnLst/>
              <a:rect l="l" t="t" r="r" b="b"/>
              <a:pathLst>
                <a:path w="597" h="453" extrusionOk="0">
                  <a:moveTo>
                    <a:pt x="96" y="0"/>
                  </a:moveTo>
                  <a:lnTo>
                    <a:pt x="1" y="238"/>
                  </a:lnTo>
                  <a:lnTo>
                    <a:pt x="501" y="453"/>
                  </a:lnTo>
                  <a:lnTo>
                    <a:pt x="596" y="215"/>
                  </a:lnTo>
                  <a:lnTo>
                    <a:pt x="96" y="0"/>
                  </a:lnTo>
                  <a:close/>
                </a:path>
              </a:pathLst>
            </a:custGeom>
            <a:solidFill>
              <a:srgbClr val="8823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15" name="Google Shape;316;p23">
            <a:extLst>
              <a:ext uri="{FF2B5EF4-FFF2-40B4-BE49-F238E27FC236}">
                <a16:creationId xmlns="" xmlns:a16="http://schemas.microsoft.com/office/drawing/2014/main" id="{EC97615F-7D22-1379-0D21-3C0B1E24C7BC}"/>
              </a:ext>
            </a:extLst>
          </p:cNvPr>
          <p:cNvGrpSpPr/>
          <p:nvPr/>
        </p:nvGrpSpPr>
        <p:grpSpPr>
          <a:xfrm>
            <a:off x="546320" y="756416"/>
            <a:ext cx="5421656" cy="3317500"/>
            <a:chOff x="854792" y="1056575"/>
            <a:chExt cx="5421656" cy="3317500"/>
          </a:xfrm>
        </p:grpSpPr>
        <p:sp>
          <p:nvSpPr>
            <p:cNvPr id="116" name="Google Shape;317;p23">
              <a:extLst>
                <a:ext uri="{FF2B5EF4-FFF2-40B4-BE49-F238E27FC236}">
                  <a16:creationId xmlns="" xmlns:a16="http://schemas.microsoft.com/office/drawing/2014/main" id="{4B6324D5-957B-2C19-50D0-1B26A46A19D6}"/>
                </a:ext>
              </a:extLst>
            </p:cNvPr>
            <p:cNvSpPr/>
            <p:nvPr/>
          </p:nvSpPr>
          <p:spPr>
            <a:xfrm>
              <a:off x="2526323" y="1056575"/>
              <a:ext cx="3750125" cy="3317500"/>
            </a:xfrm>
            <a:custGeom>
              <a:avLst/>
              <a:gdLst/>
              <a:ahLst/>
              <a:cxnLst/>
              <a:rect l="l" t="t" r="r" b="b"/>
              <a:pathLst>
                <a:path w="150005" h="132700" extrusionOk="0">
                  <a:moveTo>
                    <a:pt x="126" y="103134"/>
                  </a:moveTo>
                  <a:cubicBezTo>
                    <a:pt x="1813" y="102987"/>
                    <a:pt x="7423" y="102217"/>
                    <a:pt x="10246" y="102254"/>
                  </a:cubicBezTo>
                  <a:cubicBezTo>
                    <a:pt x="13069" y="102291"/>
                    <a:pt x="15049" y="102658"/>
                    <a:pt x="17065" y="103354"/>
                  </a:cubicBezTo>
                  <a:cubicBezTo>
                    <a:pt x="19082" y="104051"/>
                    <a:pt x="20658" y="105077"/>
                    <a:pt x="22345" y="106433"/>
                  </a:cubicBezTo>
                  <a:cubicBezTo>
                    <a:pt x="24032" y="107790"/>
                    <a:pt x="26048" y="109770"/>
                    <a:pt x="27185" y="111493"/>
                  </a:cubicBezTo>
                  <a:cubicBezTo>
                    <a:pt x="28322" y="113216"/>
                    <a:pt x="28847" y="114953"/>
                    <a:pt x="29165" y="116773"/>
                  </a:cubicBezTo>
                  <a:cubicBezTo>
                    <a:pt x="29483" y="118593"/>
                    <a:pt x="29576" y="120534"/>
                    <a:pt x="29095" y="122413"/>
                  </a:cubicBezTo>
                  <a:cubicBezTo>
                    <a:pt x="28614" y="124292"/>
                    <a:pt x="27565" y="126482"/>
                    <a:pt x="26278" y="128047"/>
                  </a:cubicBezTo>
                  <a:cubicBezTo>
                    <a:pt x="24991" y="129612"/>
                    <a:pt x="23409" y="131038"/>
                    <a:pt x="21374" y="131803"/>
                  </a:cubicBezTo>
                  <a:cubicBezTo>
                    <a:pt x="19339" y="132568"/>
                    <a:pt x="16429" y="132835"/>
                    <a:pt x="14070" y="132637"/>
                  </a:cubicBezTo>
                  <a:cubicBezTo>
                    <a:pt x="11711" y="132439"/>
                    <a:pt x="9261" y="131701"/>
                    <a:pt x="7219" y="130613"/>
                  </a:cubicBezTo>
                  <a:cubicBezTo>
                    <a:pt x="5177" y="129525"/>
                    <a:pt x="3018" y="128100"/>
                    <a:pt x="1817" y="126111"/>
                  </a:cubicBezTo>
                  <a:cubicBezTo>
                    <a:pt x="617" y="124123"/>
                    <a:pt x="129" y="121158"/>
                    <a:pt x="16" y="118682"/>
                  </a:cubicBezTo>
                  <a:cubicBezTo>
                    <a:pt x="-96" y="116206"/>
                    <a:pt x="392" y="113355"/>
                    <a:pt x="1142" y="111254"/>
                  </a:cubicBezTo>
                  <a:cubicBezTo>
                    <a:pt x="1892" y="109153"/>
                    <a:pt x="2942" y="107578"/>
                    <a:pt x="4518" y="106077"/>
                  </a:cubicBezTo>
                  <a:cubicBezTo>
                    <a:pt x="6094" y="104576"/>
                    <a:pt x="7407" y="103376"/>
                    <a:pt x="10596" y="102250"/>
                  </a:cubicBezTo>
                  <a:cubicBezTo>
                    <a:pt x="13785" y="101125"/>
                    <a:pt x="19600" y="100787"/>
                    <a:pt x="23652" y="99324"/>
                  </a:cubicBezTo>
                  <a:cubicBezTo>
                    <a:pt x="27704" y="97861"/>
                    <a:pt x="31738" y="96233"/>
                    <a:pt x="34906" y="93471"/>
                  </a:cubicBezTo>
                  <a:cubicBezTo>
                    <a:pt x="38074" y="90709"/>
                    <a:pt x="41210" y="85998"/>
                    <a:pt x="42658" y="82751"/>
                  </a:cubicBezTo>
                  <a:cubicBezTo>
                    <a:pt x="44107" y="79504"/>
                    <a:pt x="43962" y="76682"/>
                    <a:pt x="43597" y="73987"/>
                  </a:cubicBezTo>
                  <a:cubicBezTo>
                    <a:pt x="43232" y="71292"/>
                    <a:pt x="41980" y="68388"/>
                    <a:pt x="40467" y="66579"/>
                  </a:cubicBezTo>
                  <a:cubicBezTo>
                    <a:pt x="38954" y="64771"/>
                    <a:pt x="36868" y="63571"/>
                    <a:pt x="34520" y="63136"/>
                  </a:cubicBezTo>
                  <a:cubicBezTo>
                    <a:pt x="32173" y="62701"/>
                    <a:pt x="28660" y="62841"/>
                    <a:pt x="26382" y="63971"/>
                  </a:cubicBezTo>
                  <a:cubicBezTo>
                    <a:pt x="24104" y="65101"/>
                    <a:pt x="21895" y="67623"/>
                    <a:pt x="20852" y="69918"/>
                  </a:cubicBezTo>
                  <a:cubicBezTo>
                    <a:pt x="19809" y="72213"/>
                    <a:pt x="19479" y="75326"/>
                    <a:pt x="20122" y="77743"/>
                  </a:cubicBezTo>
                  <a:cubicBezTo>
                    <a:pt x="20765" y="80160"/>
                    <a:pt x="22556" y="82926"/>
                    <a:pt x="24712" y="84421"/>
                  </a:cubicBezTo>
                  <a:cubicBezTo>
                    <a:pt x="26868" y="85917"/>
                    <a:pt x="30159" y="86708"/>
                    <a:pt x="33059" y="86716"/>
                  </a:cubicBezTo>
                  <a:cubicBezTo>
                    <a:pt x="35959" y="86724"/>
                    <a:pt x="39551" y="86117"/>
                    <a:pt x="42110" y="84467"/>
                  </a:cubicBezTo>
                  <a:cubicBezTo>
                    <a:pt x="44669" y="82817"/>
                    <a:pt x="46610" y="79496"/>
                    <a:pt x="48412" y="76814"/>
                  </a:cubicBezTo>
                  <a:cubicBezTo>
                    <a:pt x="50214" y="74132"/>
                    <a:pt x="51438" y="70846"/>
                    <a:pt x="52923" y="68376"/>
                  </a:cubicBezTo>
                  <a:cubicBezTo>
                    <a:pt x="54408" y="65906"/>
                    <a:pt x="55490" y="64196"/>
                    <a:pt x="57323" y="61996"/>
                  </a:cubicBezTo>
                  <a:cubicBezTo>
                    <a:pt x="59156" y="59796"/>
                    <a:pt x="61980" y="56900"/>
                    <a:pt x="63923" y="55177"/>
                  </a:cubicBezTo>
                  <a:cubicBezTo>
                    <a:pt x="65866" y="53454"/>
                    <a:pt x="67039" y="52610"/>
                    <a:pt x="68982" y="51657"/>
                  </a:cubicBezTo>
                  <a:cubicBezTo>
                    <a:pt x="70925" y="50704"/>
                    <a:pt x="72869" y="49785"/>
                    <a:pt x="75582" y="49457"/>
                  </a:cubicBezTo>
                  <a:cubicBezTo>
                    <a:pt x="78295" y="49129"/>
                    <a:pt x="82745" y="49443"/>
                    <a:pt x="85262" y="49691"/>
                  </a:cubicBezTo>
                  <a:cubicBezTo>
                    <a:pt x="87780" y="49939"/>
                    <a:pt x="88983" y="50248"/>
                    <a:pt x="90687" y="50943"/>
                  </a:cubicBezTo>
                  <a:cubicBezTo>
                    <a:pt x="92391" y="51639"/>
                    <a:pt x="94166" y="52741"/>
                    <a:pt x="95486" y="53864"/>
                  </a:cubicBezTo>
                  <a:cubicBezTo>
                    <a:pt x="96806" y="54987"/>
                    <a:pt x="97901" y="56445"/>
                    <a:pt x="98609" y="57681"/>
                  </a:cubicBezTo>
                  <a:cubicBezTo>
                    <a:pt x="99317" y="58917"/>
                    <a:pt x="99622" y="59781"/>
                    <a:pt x="99735" y="61282"/>
                  </a:cubicBezTo>
                  <a:cubicBezTo>
                    <a:pt x="99848" y="62783"/>
                    <a:pt x="99660" y="65184"/>
                    <a:pt x="99285" y="66685"/>
                  </a:cubicBezTo>
                  <a:cubicBezTo>
                    <a:pt x="98910" y="68186"/>
                    <a:pt x="98488" y="69115"/>
                    <a:pt x="97484" y="70286"/>
                  </a:cubicBezTo>
                  <a:cubicBezTo>
                    <a:pt x="96480" y="71457"/>
                    <a:pt x="94949" y="72846"/>
                    <a:pt x="93261" y="73709"/>
                  </a:cubicBezTo>
                  <a:cubicBezTo>
                    <a:pt x="91573" y="74572"/>
                    <a:pt x="89389" y="75358"/>
                    <a:pt x="87354" y="75463"/>
                  </a:cubicBezTo>
                  <a:cubicBezTo>
                    <a:pt x="85319" y="75568"/>
                    <a:pt x="82757" y="75156"/>
                    <a:pt x="81052" y="74338"/>
                  </a:cubicBezTo>
                  <a:cubicBezTo>
                    <a:pt x="79347" y="73521"/>
                    <a:pt x="78097" y="72280"/>
                    <a:pt x="77123" y="70558"/>
                  </a:cubicBezTo>
                  <a:cubicBezTo>
                    <a:pt x="76150" y="68836"/>
                    <a:pt x="75373" y="66281"/>
                    <a:pt x="75211" y="64006"/>
                  </a:cubicBezTo>
                  <a:cubicBezTo>
                    <a:pt x="75049" y="61732"/>
                    <a:pt x="75538" y="59263"/>
                    <a:pt x="76150" y="56911"/>
                  </a:cubicBezTo>
                  <a:cubicBezTo>
                    <a:pt x="76762" y="54560"/>
                    <a:pt x="77730" y="51799"/>
                    <a:pt x="78882" y="49897"/>
                  </a:cubicBezTo>
                  <a:cubicBezTo>
                    <a:pt x="80034" y="47995"/>
                    <a:pt x="81191" y="46560"/>
                    <a:pt x="83061" y="45497"/>
                  </a:cubicBezTo>
                  <a:cubicBezTo>
                    <a:pt x="84931" y="44434"/>
                    <a:pt x="86875" y="44104"/>
                    <a:pt x="90101" y="43517"/>
                  </a:cubicBezTo>
                  <a:cubicBezTo>
                    <a:pt x="93328" y="42930"/>
                    <a:pt x="98526" y="42543"/>
                    <a:pt x="102420" y="41977"/>
                  </a:cubicBezTo>
                  <a:cubicBezTo>
                    <a:pt x="106314" y="41411"/>
                    <a:pt x="110387" y="41032"/>
                    <a:pt x="113466" y="40123"/>
                  </a:cubicBezTo>
                  <a:cubicBezTo>
                    <a:pt x="116545" y="39214"/>
                    <a:pt x="118734" y="38513"/>
                    <a:pt x="120894" y="36521"/>
                  </a:cubicBezTo>
                  <a:cubicBezTo>
                    <a:pt x="123054" y="34529"/>
                    <a:pt x="125312" y="30675"/>
                    <a:pt x="126425" y="28170"/>
                  </a:cubicBezTo>
                  <a:cubicBezTo>
                    <a:pt x="127538" y="25665"/>
                    <a:pt x="127747" y="23771"/>
                    <a:pt x="127573" y="21493"/>
                  </a:cubicBezTo>
                  <a:cubicBezTo>
                    <a:pt x="127399" y="19215"/>
                    <a:pt x="126547" y="16398"/>
                    <a:pt x="125382" y="14502"/>
                  </a:cubicBezTo>
                  <a:cubicBezTo>
                    <a:pt x="124217" y="12607"/>
                    <a:pt x="122687" y="11007"/>
                    <a:pt x="120583" y="10120"/>
                  </a:cubicBezTo>
                  <a:cubicBezTo>
                    <a:pt x="118479" y="9233"/>
                    <a:pt x="115157" y="8746"/>
                    <a:pt x="112757" y="9181"/>
                  </a:cubicBezTo>
                  <a:cubicBezTo>
                    <a:pt x="110357" y="9616"/>
                    <a:pt x="107749" y="11094"/>
                    <a:pt x="106184" y="12729"/>
                  </a:cubicBezTo>
                  <a:cubicBezTo>
                    <a:pt x="104619" y="14364"/>
                    <a:pt x="103701" y="16791"/>
                    <a:pt x="103367" y="18989"/>
                  </a:cubicBezTo>
                  <a:cubicBezTo>
                    <a:pt x="103033" y="21187"/>
                    <a:pt x="103206" y="23797"/>
                    <a:pt x="104180" y="25918"/>
                  </a:cubicBezTo>
                  <a:cubicBezTo>
                    <a:pt x="105154" y="28040"/>
                    <a:pt x="106981" y="30525"/>
                    <a:pt x="109210" y="31718"/>
                  </a:cubicBezTo>
                  <a:cubicBezTo>
                    <a:pt x="111440" y="32911"/>
                    <a:pt x="114949" y="33087"/>
                    <a:pt x="117557" y="33074"/>
                  </a:cubicBezTo>
                  <a:cubicBezTo>
                    <a:pt x="120165" y="33061"/>
                    <a:pt x="122651" y="32490"/>
                    <a:pt x="124859" y="31638"/>
                  </a:cubicBezTo>
                  <a:cubicBezTo>
                    <a:pt x="127067" y="30786"/>
                    <a:pt x="128338" y="30243"/>
                    <a:pt x="130807" y="27961"/>
                  </a:cubicBezTo>
                  <a:cubicBezTo>
                    <a:pt x="133277" y="25679"/>
                    <a:pt x="136476" y="22605"/>
                    <a:pt x="139676" y="17945"/>
                  </a:cubicBezTo>
                  <a:cubicBezTo>
                    <a:pt x="142876" y="13285"/>
                    <a:pt x="148284" y="2991"/>
                    <a:pt x="150005" y="0"/>
                  </a:cubicBezTo>
                </a:path>
              </a:pathLst>
            </a:custGeom>
            <a:noFill/>
            <a:ln w="28575" cap="flat" cmpd="sng">
              <a:solidFill>
                <a:srgbClr val="E7A33E"/>
              </a:solidFill>
              <a:prstDash val="solid"/>
              <a:round/>
              <a:headEnd type="none" w="med" len="med"/>
              <a:tailEnd type="none" w="med" len="med"/>
            </a:ln>
          </p:spPr>
        </p:sp>
        <p:sp>
          <p:nvSpPr>
            <p:cNvPr id="117" name="Google Shape;318;p23">
              <a:extLst>
                <a:ext uri="{FF2B5EF4-FFF2-40B4-BE49-F238E27FC236}">
                  <a16:creationId xmlns="" xmlns:a16="http://schemas.microsoft.com/office/drawing/2014/main" id="{D71DAEBB-D703-BEDB-DEEE-E13DCBFC012F}"/>
                </a:ext>
              </a:extLst>
            </p:cNvPr>
            <p:cNvSpPr/>
            <p:nvPr/>
          </p:nvSpPr>
          <p:spPr>
            <a:xfrm>
              <a:off x="854792" y="3609013"/>
              <a:ext cx="1801022" cy="507270"/>
            </a:xfrm>
            <a:custGeom>
              <a:avLst/>
              <a:gdLst/>
              <a:ahLst/>
              <a:cxnLst/>
              <a:rect l="l" t="t" r="r" b="b"/>
              <a:pathLst>
                <a:path w="10918" h="3075" extrusionOk="0">
                  <a:moveTo>
                    <a:pt x="10663" y="1"/>
                  </a:moveTo>
                  <a:cubicBezTo>
                    <a:pt x="10650" y="1"/>
                    <a:pt x="10636" y="1"/>
                    <a:pt x="10622" y="3"/>
                  </a:cubicBezTo>
                  <a:cubicBezTo>
                    <a:pt x="8717" y="146"/>
                    <a:pt x="7169" y="694"/>
                    <a:pt x="5669" y="1432"/>
                  </a:cubicBezTo>
                  <a:cubicBezTo>
                    <a:pt x="4002" y="2241"/>
                    <a:pt x="2358" y="2789"/>
                    <a:pt x="215" y="2861"/>
                  </a:cubicBezTo>
                  <a:cubicBezTo>
                    <a:pt x="1" y="2861"/>
                    <a:pt x="1" y="3075"/>
                    <a:pt x="215" y="3075"/>
                  </a:cubicBezTo>
                  <a:cubicBezTo>
                    <a:pt x="2120" y="3004"/>
                    <a:pt x="3716" y="2599"/>
                    <a:pt x="5264" y="1884"/>
                  </a:cubicBezTo>
                  <a:cubicBezTo>
                    <a:pt x="7002" y="1075"/>
                    <a:pt x="8550" y="384"/>
                    <a:pt x="10717" y="170"/>
                  </a:cubicBezTo>
                  <a:cubicBezTo>
                    <a:pt x="10917" y="147"/>
                    <a:pt x="10848" y="1"/>
                    <a:pt x="10663" y="1"/>
                  </a:cubicBezTo>
                  <a:close/>
                </a:path>
              </a:pathLst>
            </a:custGeom>
            <a:solidFill>
              <a:srgbClr val="E7A33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118" name="Google Shape;319;p23">
            <a:extLst>
              <a:ext uri="{FF2B5EF4-FFF2-40B4-BE49-F238E27FC236}">
                <a16:creationId xmlns="" xmlns:a16="http://schemas.microsoft.com/office/drawing/2014/main" id="{805C79C4-C381-B9EE-A034-38BDD3868889}"/>
              </a:ext>
            </a:extLst>
          </p:cNvPr>
          <p:cNvGrpSpPr/>
          <p:nvPr/>
        </p:nvGrpSpPr>
        <p:grpSpPr>
          <a:xfrm>
            <a:off x="2405220" y="1160579"/>
            <a:ext cx="2877180" cy="2675762"/>
            <a:chOff x="2713692" y="1460738"/>
            <a:chExt cx="2877180" cy="2675762"/>
          </a:xfrm>
        </p:grpSpPr>
        <p:sp>
          <p:nvSpPr>
            <p:cNvPr id="119" name="Google Shape;320;p23">
              <a:extLst>
                <a:ext uri="{FF2B5EF4-FFF2-40B4-BE49-F238E27FC236}">
                  <a16:creationId xmlns="" xmlns:a16="http://schemas.microsoft.com/office/drawing/2014/main" id="{D89540B3-B19B-A235-683B-C9416FC7F88F}"/>
                </a:ext>
              </a:extLst>
            </p:cNvPr>
            <p:cNvSpPr txBox="1"/>
            <p:nvPr/>
          </p:nvSpPr>
          <p:spPr>
            <a:xfrm>
              <a:off x="2713692" y="3883900"/>
              <a:ext cx="363000" cy="252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1" i="0" u="none" strike="noStrike" kern="0" cap="none" spc="0" normalizeH="0" baseline="0" noProof="0" dirty="0">
                  <a:ln>
                    <a:noFill/>
                  </a:ln>
                  <a:solidFill>
                    <a:srgbClr val="58687A"/>
                  </a:solidFill>
                  <a:effectLst/>
                  <a:uLnTx/>
                  <a:uFillTx/>
                  <a:latin typeface="Fira Sans Extra Condensed"/>
                  <a:ea typeface="Fira Sans Extra Condensed"/>
                  <a:cs typeface="Fira Sans Extra Condensed"/>
                  <a:sym typeface="Fira Sans Extra Condensed"/>
                </a:rPr>
                <a:t>4</a:t>
              </a:r>
              <a:endParaRPr kumimoji="0" sz="3000" b="1" i="0" u="none" strike="noStrike" kern="0" cap="none" spc="0" normalizeH="0" baseline="0" noProof="0" dirty="0">
                <a:ln>
                  <a:noFill/>
                </a:ln>
                <a:solidFill>
                  <a:srgbClr val="58687A"/>
                </a:solidFill>
                <a:effectLst/>
                <a:uLnTx/>
                <a:uFillTx/>
                <a:latin typeface="Fira Sans Extra Condensed"/>
                <a:ea typeface="Fira Sans Extra Condensed"/>
                <a:cs typeface="Fira Sans Extra Condensed"/>
                <a:sym typeface="Fira Sans Extra Condensed"/>
              </a:endParaRPr>
            </a:p>
          </p:txBody>
        </p:sp>
        <p:sp>
          <p:nvSpPr>
            <p:cNvPr id="120" name="Google Shape;321;p23">
              <a:extLst>
                <a:ext uri="{FF2B5EF4-FFF2-40B4-BE49-F238E27FC236}">
                  <a16:creationId xmlns="" xmlns:a16="http://schemas.microsoft.com/office/drawing/2014/main" id="{EA848728-9036-ADB5-2636-3A3141968AF7}"/>
                </a:ext>
              </a:extLst>
            </p:cNvPr>
            <p:cNvSpPr txBox="1"/>
            <p:nvPr/>
          </p:nvSpPr>
          <p:spPr>
            <a:xfrm>
              <a:off x="3141617" y="2810625"/>
              <a:ext cx="363000" cy="252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 sz="3000" b="1" dirty="0">
                  <a:solidFill>
                    <a:srgbClr val="58687A"/>
                  </a:solidFill>
                  <a:latin typeface="Fira Sans Extra Condensed"/>
                  <a:ea typeface="Fira Sans Extra Condensed"/>
                  <a:cs typeface="Fira Sans Extra Condensed"/>
                  <a:sym typeface="Fira Sans Extra Condensed"/>
                </a:rPr>
                <a:t>3</a:t>
              </a:r>
              <a:endParaRPr kumimoji="0" sz="3000" b="1" i="0" u="none" strike="noStrike" kern="0" cap="none" spc="0" normalizeH="0" baseline="0" noProof="0" dirty="0">
                <a:ln>
                  <a:noFill/>
                </a:ln>
                <a:solidFill>
                  <a:srgbClr val="58687A"/>
                </a:solidFill>
                <a:effectLst/>
                <a:uLnTx/>
                <a:uFillTx/>
                <a:latin typeface="Fira Sans Extra Condensed"/>
                <a:ea typeface="Fira Sans Extra Condensed"/>
                <a:cs typeface="Fira Sans Extra Condensed"/>
                <a:sym typeface="Fira Sans Extra Condensed"/>
              </a:endParaRPr>
            </a:p>
          </p:txBody>
        </p:sp>
        <p:sp>
          <p:nvSpPr>
            <p:cNvPr id="121" name="Google Shape;322;p23">
              <a:extLst>
                <a:ext uri="{FF2B5EF4-FFF2-40B4-BE49-F238E27FC236}">
                  <a16:creationId xmlns="" xmlns:a16="http://schemas.microsoft.com/office/drawing/2014/main" id="{C4C76512-860A-D9B2-2224-3BCB82F80994}"/>
                </a:ext>
              </a:extLst>
            </p:cNvPr>
            <p:cNvSpPr txBox="1"/>
            <p:nvPr/>
          </p:nvSpPr>
          <p:spPr>
            <a:xfrm>
              <a:off x="4528717" y="2479136"/>
              <a:ext cx="363000" cy="2526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1" i="0" u="none" strike="noStrike" kern="0" cap="none" spc="0" normalizeH="0" baseline="0" noProof="0" dirty="0">
                  <a:ln>
                    <a:noFill/>
                  </a:ln>
                  <a:solidFill>
                    <a:srgbClr val="58687A"/>
                  </a:solidFill>
                  <a:effectLst/>
                  <a:uLnTx/>
                  <a:uFillTx/>
                  <a:latin typeface="Fira Sans Extra Condensed"/>
                  <a:ea typeface="Fira Sans Extra Condensed"/>
                  <a:cs typeface="Fira Sans Extra Condensed"/>
                  <a:sym typeface="Fira Sans Extra Condensed"/>
                </a:rPr>
                <a:t>2</a:t>
              </a:r>
              <a:endParaRPr kumimoji="0" sz="3000" b="1" i="0" u="none" strike="noStrike" kern="0" cap="none" spc="0" normalizeH="0" baseline="0" noProof="0" dirty="0">
                <a:ln>
                  <a:noFill/>
                </a:ln>
                <a:solidFill>
                  <a:srgbClr val="58687A"/>
                </a:solidFill>
                <a:effectLst/>
                <a:uLnTx/>
                <a:uFillTx/>
                <a:latin typeface="Fira Sans Extra Condensed"/>
                <a:ea typeface="Fira Sans Extra Condensed"/>
                <a:cs typeface="Fira Sans Extra Condensed"/>
                <a:sym typeface="Fira Sans Extra Condensed"/>
              </a:endParaRPr>
            </a:p>
          </p:txBody>
        </p:sp>
        <p:sp>
          <p:nvSpPr>
            <p:cNvPr id="122" name="Google Shape;323;p23">
              <a:extLst>
                <a:ext uri="{FF2B5EF4-FFF2-40B4-BE49-F238E27FC236}">
                  <a16:creationId xmlns="" xmlns:a16="http://schemas.microsoft.com/office/drawing/2014/main" id="{87864F65-AB44-34E6-2195-CDB58A111A22}"/>
                </a:ext>
              </a:extLst>
            </p:cNvPr>
            <p:cNvSpPr txBox="1"/>
            <p:nvPr/>
          </p:nvSpPr>
          <p:spPr>
            <a:xfrm>
              <a:off x="5225172" y="1460738"/>
              <a:ext cx="365700" cy="2526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50000"/>
                </a:lnSpc>
                <a:spcBef>
                  <a:spcPts val="0"/>
                </a:spcBef>
                <a:spcAft>
                  <a:spcPts val="0"/>
                </a:spcAft>
                <a:buClr>
                  <a:srgbClr val="000000"/>
                </a:buClr>
                <a:buSzTx/>
                <a:buFont typeface="Arial"/>
                <a:buNone/>
                <a:tabLst/>
                <a:defRPr/>
              </a:pPr>
              <a:r>
                <a:rPr kumimoji="0" lang="en" sz="3000" b="1" i="0" u="none" strike="noStrike" kern="0" cap="none" spc="0" normalizeH="0" baseline="0" noProof="0" dirty="0">
                  <a:ln>
                    <a:noFill/>
                  </a:ln>
                  <a:solidFill>
                    <a:srgbClr val="58687A"/>
                  </a:solidFill>
                  <a:effectLst/>
                  <a:uLnTx/>
                  <a:uFillTx/>
                  <a:latin typeface="Fira Sans Extra Condensed"/>
                  <a:ea typeface="Fira Sans Extra Condensed"/>
                  <a:cs typeface="Fira Sans Extra Condensed"/>
                  <a:sym typeface="Fira Sans Extra Condensed"/>
                </a:rPr>
                <a:t>1</a:t>
              </a:r>
              <a:endParaRPr kumimoji="0" sz="3000" b="1" i="0" u="none" strike="noStrike" kern="0" cap="none" spc="0" normalizeH="0" baseline="0" noProof="0" dirty="0">
                <a:ln>
                  <a:noFill/>
                </a:ln>
                <a:solidFill>
                  <a:srgbClr val="58687A"/>
                </a:solidFill>
                <a:effectLst/>
                <a:uLnTx/>
                <a:uFillTx/>
                <a:latin typeface="Fira Sans Extra Condensed"/>
                <a:ea typeface="Fira Sans Extra Condensed"/>
                <a:cs typeface="Fira Sans Extra Condensed"/>
                <a:sym typeface="Fira Sans Extra Condensed"/>
              </a:endParaRPr>
            </a:p>
          </p:txBody>
        </p:sp>
      </p:grpSp>
    </p:spTree>
    <p:extLst>
      <p:ext uri="{BB962C8B-B14F-4D97-AF65-F5344CB8AC3E}">
        <p14:creationId xmlns:p14="http://schemas.microsoft.com/office/powerpoint/2010/main" val="173764336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fill="hold"/>
                                        <p:tgtEl>
                                          <p:spTgt spid="109"/>
                                        </p:tgtEl>
                                        <p:attrNameLst>
                                          <p:attrName>ppt_x</p:attrName>
                                        </p:attrNameLst>
                                      </p:cBhvr>
                                      <p:tavLst>
                                        <p:tav tm="0">
                                          <p:val>
                                            <p:strVal val="#ppt_x"/>
                                          </p:val>
                                        </p:tav>
                                        <p:tav tm="100000">
                                          <p:val>
                                            <p:strVal val="#ppt_x"/>
                                          </p:val>
                                        </p:tav>
                                      </p:tavLst>
                                    </p:anim>
                                    <p:anim calcmode="lin" valueType="num">
                                      <p:cBhvr additive="base">
                                        <p:cTn id="8" dur="500" fill="hold"/>
                                        <p:tgtEl>
                                          <p:spTgt spid="10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additive="base">
                                        <p:cTn id="11" dur="500" fill="hold"/>
                                        <p:tgtEl>
                                          <p:spTgt spid="118"/>
                                        </p:tgtEl>
                                        <p:attrNameLst>
                                          <p:attrName>ppt_x</p:attrName>
                                        </p:attrNameLst>
                                      </p:cBhvr>
                                      <p:tavLst>
                                        <p:tav tm="0">
                                          <p:val>
                                            <p:strVal val="#ppt_x"/>
                                          </p:val>
                                        </p:tav>
                                        <p:tav tm="100000">
                                          <p:val>
                                            <p:strVal val="#ppt_x"/>
                                          </p:val>
                                        </p:tav>
                                      </p:tavLst>
                                    </p:anim>
                                    <p:anim calcmode="lin" valueType="num">
                                      <p:cBhvr additive="base">
                                        <p:cTn id="12" dur="500" fill="hold"/>
                                        <p:tgtEl>
                                          <p:spTgt spid="11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5"/>
                                        </p:tgtEl>
                                        <p:attrNameLst>
                                          <p:attrName>style.visibility</p:attrName>
                                        </p:attrNameLst>
                                      </p:cBhvr>
                                      <p:to>
                                        <p:strVal val="visible"/>
                                      </p:to>
                                    </p:set>
                                    <p:anim calcmode="lin" valueType="num">
                                      <p:cBhvr additive="base">
                                        <p:cTn id="15" dur="500" fill="hold"/>
                                        <p:tgtEl>
                                          <p:spTgt spid="115"/>
                                        </p:tgtEl>
                                        <p:attrNameLst>
                                          <p:attrName>ppt_x</p:attrName>
                                        </p:attrNameLst>
                                      </p:cBhvr>
                                      <p:tavLst>
                                        <p:tav tm="0">
                                          <p:val>
                                            <p:strVal val="#ppt_x"/>
                                          </p:val>
                                        </p:tav>
                                        <p:tav tm="100000">
                                          <p:val>
                                            <p:strVal val="#ppt_x"/>
                                          </p:val>
                                        </p:tav>
                                      </p:tavLst>
                                    </p:anim>
                                    <p:anim calcmode="lin" valueType="num">
                                      <p:cBhvr additive="base">
                                        <p:cTn id="16"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1"/>
                                        </p:tgtEl>
                                        <p:attrNameLst>
                                          <p:attrName>style.visibility</p:attrName>
                                        </p:attrNameLst>
                                      </p:cBhvr>
                                      <p:to>
                                        <p:strVal val="visible"/>
                                      </p:to>
                                    </p:set>
                                    <p:animEffect transition="in" filter="fade">
                                      <p:cBhvr>
                                        <p:cTn id="21" dur="1000"/>
                                        <p:tgtEl>
                                          <p:spTgt spid="101"/>
                                        </p:tgtEl>
                                      </p:cBhvr>
                                    </p:animEffect>
                                    <p:anim calcmode="lin" valueType="num">
                                      <p:cBhvr>
                                        <p:cTn id="22" dur="1000" fill="hold"/>
                                        <p:tgtEl>
                                          <p:spTgt spid="101"/>
                                        </p:tgtEl>
                                        <p:attrNameLst>
                                          <p:attrName>ppt_x</p:attrName>
                                        </p:attrNameLst>
                                      </p:cBhvr>
                                      <p:tavLst>
                                        <p:tav tm="0">
                                          <p:val>
                                            <p:strVal val="#ppt_x"/>
                                          </p:val>
                                        </p:tav>
                                        <p:tav tm="100000">
                                          <p:val>
                                            <p:strVal val="#ppt_x"/>
                                          </p:val>
                                        </p:tav>
                                      </p:tavLst>
                                    </p:anim>
                                    <p:anim calcmode="lin" valueType="num">
                                      <p:cBhvr>
                                        <p:cTn id="23"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4"/>
                                        </p:tgtEl>
                                        <p:attrNameLst>
                                          <p:attrName>style.visibility</p:attrName>
                                        </p:attrNameLst>
                                      </p:cBhvr>
                                      <p:to>
                                        <p:strVal val="visible"/>
                                      </p:to>
                                    </p:set>
                                    <p:anim calcmode="lin" valueType="num">
                                      <p:cBhvr>
                                        <p:cTn id="28" dur="500" fill="hold"/>
                                        <p:tgtEl>
                                          <p:spTgt spid="104"/>
                                        </p:tgtEl>
                                        <p:attrNameLst>
                                          <p:attrName>ppt_w</p:attrName>
                                        </p:attrNameLst>
                                      </p:cBhvr>
                                      <p:tavLst>
                                        <p:tav tm="0">
                                          <p:val>
                                            <p:fltVal val="0"/>
                                          </p:val>
                                        </p:tav>
                                        <p:tav tm="100000">
                                          <p:val>
                                            <p:strVal val="#ppt_w"/>
                                          </p:val>
                                        </p:tav>
                                      </p:tavLst>
                                    </p:anim>
                                    <p:anim calcmode="lin" valueType="num">
                                      <p:cBhvr>
                                        <p:cTn id="29" dur="500" fill="hold"/>
                                        <p:tgtEl>
                                          <p:spTgt spid="104"/>
                                        </p:tgtEl>
                                        <p:attrNameLst>
                                          <p:attrName>ppt_h</p:attrName>
                                        </p:attrNameLst>
                                      </p:cBhvr>
                                      <p:tavLst>
                                        <p:tav tm="0">
                                          <p:val>
                                            <p:fltVal val="0"/>
                                          </p:val>
                                        </p:tav>
                                        <p:tav tm="100000">
                                          <p:val>
                                            <p:strVal val="#ppt_h"/>
                                          </p:val>
                                        </p:tav>
                                      </p:tavLst>
                                    </p:anim>
                                    <p:animEffect transition="in" filter="fade">
                                      <p:cBhvr>
                                        <p:cTn id="30" dur="500"/>
                                        <p:tgtEl>
                                          <p:spTgt spid="10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8"/>
                                        </p:tgtEl>
                                        <p:attrNameLst>
                                          <p:attrName>style.visibility</p:attrName>
                                        </p:attrNameLst>
                                      </p:cBhvr>
                                      <p:to>
                                        <p:strVal val="visible"/>
                                      </p:to>
                                    </p:set>
                                    <p:anim calcmode="lin" valueType="num">
                                      <p:cBhvr>
                                        <p:cTn id="35" dur="500" fill="hold"/>
                                        <p:tgtEl>
                                          <p:spTgt spid="98"/>
                                        </p:tgtEl>
                                        <p:attrNameLst>
                                          <p:attrName>ppt_w</p:attrName>
                                        </p:attrNameLst>
                                      </p:cBhvr>
                                      <p:tavLst>
                                        <p:tav tm="0">
                                          <p:val>
                                            <p:fltVal val="0"/>
                                          </p:val>
                                        </p:tav>
                                        <p:tav tm="100000">
                                          <p:val>
                                            <p:strVal val="#ppt_w"/>
                                          </p:val>
                                        </p:tav>
                                      </p:tavLst>
                                    </p:anim>
                                    <p:anim calcmode="lin" valueType="num">
                                      <p:cBhvr>
                                        <p:cTn id="36" dur="500" fill="hold"/>
                                        <p:tgtEl>
                                          <p:spTgt spid="98"/>
                                        </p:tgtEl>
                                        <p:attrNameLst>
                                          <p:attrName>ppt_h</p:attrName>
                                        </p:attrNameLst>
                                      </p:cBhvr>
                                      <p:tavLst>
                                        <p:tav tm="0">
                                          <p:val>
                                            <p:fltVal val="0"/>
                                          </p:val>
                                        </p:tav>
                                        <p:tav tm="100000">
                                          <p:val>
                                            <p:strVal val="#ppt_h"/>
                                          </p:val>
                                        </p:tav>
                                      </p:tavLst>
                                    </p:anim>
                                    <p:animEffect transition="in" filter="fade">
                                      <p:cBhvr>
                                        <p:cTn id="37" dur="500"/>
                                        <p:tgtEl>
                                          <p:spTgt spid="9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7"/>
                                        </p:tgtEl>
                                        <p:attrNameLst>
                                          <p:attrName>style.visibility</p:attrName>
                                        </p:attrNameLst>
                                      </p:cBhvr>
                                      <p:to>
                                        <p:strVal val="visible"/>
                                      </p:to>
                                    </p:set>
                                    <p:anim calcmode="lin" valueType="num">
                                      <p:cBhvr>
                                        <p:cTn id="42" dur="500" fill="hold"/>
                                        <p:tgtEl>
                                          <p:spTgt spid="107"/>
                                        </p:tgtEl>
                                        <p:attrNameLst>
                                          <p:attrName>ppt_w</p:attrName>
                                        </p:attrNameLst>
                                      </p:cBhvr>
                                      <p:tavLst>
                                        <p:tav tm="0">
                                          <p:val>
                                            <p:fltVal val="0"/>
                                          </p:val>
                                        </p:tav>
                                        <p:tav tm="100000">
                                          <p:val>
                                            <p:strVal val="#ppt_w"/>
                                          </p:val>
                                        </p:tav>
                                      </p:tavLst>
                                    </p:anim>
                                    <p:anim calcmode="lin" valueType="num">
                                      <p:cBhvr>
                                        <p:cTn id="43" dur="500" fill="hold"/>
                                        <p:tgtEl>
                                          <p:spTgt spid="107"/>
                                        </p:tgtEl>
                                        <p:attrNameLst>
                                          <p:attrName>ppt_h</p:attrName>
                                        </p:attrNameLst>
                                      </p:cBhvr>
                                      <p:tavLst>
                                        <p:tav tm="0">
                                          <p:val>
                                            <p:fltVal val="0"/>
                                          </p:val>
                                        </p:tav>
                                        <p:tav tm="100000">
                                          <p:val>
                                            <p:strVal val="#ppt_h"/>
                                          </p:val>
                                        </p:tav>
                                      </p:tavLst>
                                    </p:anim>
                                    <p:animEffect transition="in" filter="fade">
                                      <p:cBhvr>
                                        <p:cTn id="44"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101" grpId="0"/>
      <p:bldP spid="104" grpId="0"/>
      <p:bldP spid="10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45;p67">
            <a:extLst>
              <a:ext uri="{FF2B5EF4-FFF2-40B4-BE49-F238E27FC236}">
                <a16:creationId xmlns="" xmlns:a16="http://schemas.microsoft.com/office/drawing/2014/main" id="{E8D67917-7499-1F17-0059-94C00F67C6E6}"/>
              </a:ext>
            </a:extLst>
          </p:cNvPr>
          <p:cNvSpPr/>
          <p:nvPr/>
        </p:nvSpPr>
        <p:spPr>
          <a:xfrm>
            <a:off x="4637775" y="1553007"/>
            <a:ext cx="388200" cy="3882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960;p67">
            <a:extLst>
              <a:ext uri="{FF2B5EF4-FFF2-40B4-BE49-F238E27FC236}">
                <a16:creationId xmlns="" xmlns:a16="http://schemas.microsoft.com/office/drawing/2014/main" id="{58120B95-9A08-EE20-D201-0E3FB088D9C9}"/>
              </a:ext>
            </a:extLst>
          </p:cNvPr>
          <p:cNvSpPr/>
          <p:nvPr/>
        </p:nvSpPr>
        <p:spPr>
          <a:xfrm>
            <a:off x="1645480" y="543256"/>
            <a:ext cx="5861174" cy="804650"/>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w="19050" cap="flat" cmpd="sng">
                <a:solidFill>
                  <a:srgbClr val="000000"/>
                </a:solidFill>
                <a:prstDash val="solid"/>
                <a:round/>
                <a:headEnd type="none" w="sm" len="sm"/>
                <a:tailEnd type="none" w="sm" len="sm"/>
              </a:ln>
              <a:noFill/>
              <a:effectLst/>
              <a:uLnTx/>
              <a:uFillTx/>
              <a:latin typeface="Dela Gothic One"/>
              <a:cs typeface="Arial"/>
              <a:sym typeface="Arial"/>
            </a:endParaRPr>
          </a:p>
        </p:txBody>
      </p:sp>
      <p:sp>
        <p:nvSpPr>
          <p:cNvPr id="24" name="Google Shape;963;p67">
            <a:extLst>
              <a:ext uri="{FF2B5EF4-FFF2-40B4-BE49-F238E27FC236}">
                <a16:creationId xmlns="" xmlns:a16="http://schemas.microsoft.com/office/drawing/2014/main" id="{2DAABEAC-35BD-207C-1958-03C25D943BCF}"/>
              </a:ext>
            </a:extLst>
          </p:cNvPr>
          <p:cNvSpPr/>
          <p:nvPr/>
        </p:nvSpPr>
        <p:spPr>
          <a:xfrm>
            <a:off x="304900" y="4697458"/>
            <a:ext cx="1326900" cy="121800"/>
          </a:xfrm>
          <a:prstGeom prst="rect">
            <a:avLst/>
          </a:prstGeom>
          <a:solidFill>
            <a:srgbClr val="77391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964;p67">
            <a:extLst>
              <a:ext uri="{FF2B5EF4-FFF2-40B4-BE49-F238E27FC236}">
                <a16:creationId xmlns="" xmlns:a16="http://schemas.microsoft.com/office/drawing/2014/main" id="{BB25102A-61BA-EE7C-FEE5-4706218AAC62}"/>
              </a:ext>
            </a:extLst>
          </p:cNvPr>
          <p:cNvSpPr/>
          <p:nvPr/>
        </p:nvSpPr>
        <p:spPr>
          <a:xfrm>
            <a:off x="1745251" y="4697458"/>
            <a:ext cx="1326900" cy="121800"/>
          </a:xfrm>
          <a:prstGeom prst="rect">
            <a:avLst/>
          </a:prstGeom>
          <a:solidFill>
            <a:srgbClr val="B878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965;p67">
            <a:extLst>
              <a:ext uri="{FF2B5EF4-FFF2-40B4-BE49-F238E27FC236}">
                <a16:creationId xmlns="" xmlns:a16="http://schemas.microsoft.com/office/drawing/2014/main" id="{EC1CDA52-71A2-0CA7-E647-7FE2BBE83343}"/>
              </a:ext>
            </a:extLst>
          </p:cNvPr>
          <p:cNvSpPr/>
          <p:nvPr/>
        </p:nvSpPr>
        <p:spPr>
          <a:xfrm>
            <a:off x="3185602" y="4697458"/>
            <a:ext cx="1326900" cy="121800"/>
          </a:xfrm>
          <a:prstGeom prst="rect">
            <a:avLst/>
          </a:prstGeom>
          <a:solidFill>
            <a:srgbClr val="D8946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966;p67">
            <a:extLst>
              <a:ext uri="{FF2B5EF4-FFF2-40B4-BE49-F238E27FC236}">
                <a16:creationId xmlns="" xmlns:a16="http://schemas.microsoft.com/office/drawing/2014/main" id="{FF7C4EA5-9FB3-E854-C846-125E689E3554}"/>
              </a:ext>
            </a:extLst>
          </p:cNvPr>
          <p:cNvSpPr/>
          <p:nvPr/>
        </p:nvSpPr>
        <p:spPr>
          <a:xfrm>
            <a:off x="4625953" y="4697458"/>
            <a:ext cx="1326900" cy="121800"/>
          </a:xfrm>
          <a:prstGeom prst="rect">
            <a:avLst/>
          </a:prstGeom>
          <a:solidFill>
            <a:srgbClr val="EDBBA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967;p67">
            <a:extLst>
              <a:ext uri="{FF2B5EF4-FFF2-40B4-BE49-F238E27FC236}">
                <a16:creationId xmlns="" xmlns:a16="http://schemas.microsoft.com/office/drawing/2014/main" id="{7453CF0F-4736-20E7-BA7A-241BE876D894}"/>
              </a:ext>
            </a:extLst>
          </p:cNvPr>
          <p:cNvSpPr/>
          <p:nvPr/>
        </p:nvSpPr>
        <p:spPr>
          <a:xfrm>
            <a:off x="6066303" y="4697458"/>
            <a:ext cx="1326900" cy="121800"/>
          </a:xfrm>
          <a:prstGeom prst="rect">
            <a:avLst/>
          </a:prstGeom>
          <a:solidFill>
            <a:srgbClr val="F3D9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968;p67">
            <a:extLst>
              <a:ext uri="{FF2B5EF4-FFF2-40B4-BE49-F238E27FC236}">
                <a16:creationId xmlns="" xmlns:a16="http://schemas.microsoft.com/office/drawing/2014/main" id="{7E038917-7985-AC8D-2BE1-DC9D40ACC2ED}"/>
              </a:ext>
            </a:extLst>
          </p:cNvPr>
          <p:cNvSpPr/>
          <p:nvPr/>
        </p:nvSpPr>
        <p:spPr>
          <a:xfrm>
            <a:off x="7506654" y="4697458"/>
            <a:ext cx="1326900" cy="1218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29;p40">
            <a:extLst>
              <a:ext uri="{FF2B5EF4-FFF2-40B4-BE49-F238E27FC236}">
                <a16:creationId xmlns="" xmlns:a16="http://schemas.microsoft.com/office/drawing/2014/main" id="{99A8A17F-6C99-A25F-9CC7-75354D396353}"/>
              </a:ext>
            </a:extLst>
          </p:cNvPr>
          <p:cNvSpPr txBox="1">
            <a:spLocks noGrp="1"/>
          </p:cNvSpPr>
          <p:nvPr>
            <p:ph type="title"/>
          </p:nvPr>
        </p:nvSpPr>
        <p:spPr>
          <a:xfrm>
            <a:off x="1710928" y="656549"/>
            <a:ext cx="5730278" cy="896458"/>
          </a:xfrm>
          <a:prstGeom prst="rect">
            <a:avLst/>
          </a:prstGeom>
        </p:spPr>
        <p:txBody>
          <a:bodyPr spcFirstLastPara="1" wrap="square" lIns="91425" tIns="91425" rIns="91425" bIns="91425" anchor="t" anchorCtr="0">
            <a:noAutofit/>
          </a:bodyPr>
          <a:lstStyle/>
          <a:p>
            <a:r>
              <a:rPr lang="en-US" sz="3600" b="1">
                <a:solidFill>
                  <a:srgbClr val="FF0000"/>
                </a:solidFill>
                <a:latin typeface="Times New Roman" pitchFamily="18" charset="0"/>
                <a:cs typeface="Times New Roman" pitchFamily="18" charset="0"/>
              </a:rPr>
              <a:t>II. Suy ngẫm và phản hồi </a:t>
            </a:r>
            <a:r>
              <a:rPr lang="en-US" sz="3600" b="1">
                <a:solidFill>
                  <a:srgbClr val="4F8D99"/>
                </a:solidFill>
                <a:latin typeface="Times New Roman" panose="02020603050405020304" pitchFamily="18" charset="0"/>
                <a:cs typeface="Times New Roman" panose="02020603050405020304" pitchFamily="18" charset="0"/>
              </a:rPr>
              <a:t/>
            </a:r>
            <a:br>
              <a:rPr lang="en-US" sz="3600" b="1">
                <a:solidFill>
                  <a:srgbClr val="4F8D99"/>
                </a:solidFill>
                <a:latin typeface="Times New Roman" panose="02020603050405020304" pitchFamily="18" charset="0"/>
                <a:cs typeface="Times New Roman" panose="02020603050405020304" pitchFamily="18" charset="0"/>
              </a:rPr>
            </a:br>
            <a:endParaRPr sz="3600" b="1" dirty="0">
              <a:solidFill>
                <a:schemeClr val="lt1"/>
              </a:solidFill>
            </a:endParaRPr>
          </a:p>
        </p:txBody>
      </p:sp>
      <p:sp>
        <p:nvSpPr>
          <p:cNvPr id="37" name="Google Shape;329;p40">
            <a:extLst>
              <a:ext uri="{FF2B5EF4-FFF2-40B4-BE49-F238E27FC236}">
                <a16:creationId xmlns="" xmlns:a16="http://schemas.microsoft.com/office/drawing/2014/main" id="{B486CAD2-47A6-4716-F4A6-E1ACB29AE6BB}"/>
              </a:ext>
            </a:extLst>
          </p:cNvPr>
          <p:cNvSpPr txBox="1">
            <a:spLocks/>
          </p:cNvSpPr>
          <p:nvPr/>
        </p:nvSpPr>
        <p:spPr>
          <a:xfrm>
            <a:off x="2856322" y="2038822"/>
            <a:ext cx="3179135" cy="1582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3000"/>
              <a:buFont typeface="IM Fell Great Primer"/>
              <a:buNone/>
              <a:defRPr sz="3000" b="0" i="0" u="none" strike="noStrike" cap="none">
                <a:solidFill>
                  <a:schemeClr val="lt2"/>
                </a:solidFill>
                <a:latin typeface="IM Fell Great Primer"/>
                <a:ea typeface="IM Fell Great Primer"/>
                <a:cs typeface="IM Fell Great Primer"/>
                <a:sym typeface="IM Fell Great Primer"/>
              </a:defRPr>
            </a:lvl1pPr>
            <a:lvl2pPr marR="0" lvl="1" algn="l" rtl="0">
              <a:lnSpc>
                <a:spcPct val="100000"/>
              </a:lnSpc>
              <a:spcBef>
                <a:spcPts val="0"/>
              </a:spcBef>
              <a:spcAft>
                <a:spcPts val="0"/>
              </a:spcAft>
              <a:buClr>
                <a:schemeClr val="lt2"/>
              </a:buClr>
              <a:buSzPts val="3500"/>
              <a:buFont typeface="IM Fell Great Primer"/>
              <a:buNone/>
              <a:defRPr sz="3500" b="0" i="0" u="none" strike="noStrike" cap="none">
                <a:solidFill>
                  <a:schemeClr val="lt2"/>
                </a:solidFill>
                <a:latin typeface="IM Fell Great Primer"/>
                <a:ea typeface="IM Fell Great Primer"/>
                <a:cs typeface="IM Fell Great Primer"/>
                <a:sym typeface="IM Fell Great Primer"/>
              </a:defRPr>
            </a:lvl2pPr>
            <a:lvl3pPr marR="0" lvl="2" algn="l" rtl="0">
              <a:lnSpc>
                <a:spcPct val="100000"/>
              </a:lnSpc>
              <a:spcBef>
                <a:spcPts val="0"/>
              </a:spcBef>
              <a:spcAft>
                <a:spcPts val="0"/>
              </a:spcAft>
              <a:buClr>
                <a:schemeClr val="lt2"/>
              </a:buClr>
              <a:buSzPts val="3500"/>
              <a:buFont typeface="IM Fell Great Primer"/>
              <a:buNone/>
              <a:defRPr sz="3500" b="0" i="0" u="none" strike="noStrike" cap="none">
                <a:solidFill>
                  <a:schemeClr val="lt2"/>
                </a:solidFill>
                <a:latin typeface="IM Fell Great Primer"/>
                <a:ea typeface="IM Fell Great Primer"/>
                <a:cs typeface="IM Fell Great Primer"/>
                <a:sym typeface="IM Fell Great Primer"/>
              </a:defRPr>
            </a:lvl3pPr>
            <a:lvl4pPr marR="0" lvl="3" algn="l" rtl="0">
              <a:lnSpc>
                <a:spcPct val="100000"/>
              </a:lnSpc>
              <a:spcBef>
                <a:spcPts val="0"/>
              </a:spcBef>
              <a:spcAft>
                <a:spcPts val="0"/>
              </a:spcAft>
              <a:buClr>
                <a:schemeClr val="lt2"/>
              </a:buClr>
              <a:buSzPts val="3500"/>
              <a:buFont typeface="IM Fell Great Primer"/>
              <a:buNone/>
              <a:defRPr sz="3500" b="0" i="0" u="none" strike="noStrike" cap="none">
                <a:solidFill>
                  <a:schemeClr val="lt2"/>
                </a:solidFill>
                <a:latin typeface="IM Fell Great Primer"/>
                <a:ea typeface="IM Fell Great Primer"/>
                <a:cs typeface="IM Fell Great Primer"/>
                <a:sym typeface="IM Fell Great Primer"/>
              </a:defRPr>
            </a:lvl4pPr>
            <a:lvl5pPr marR="0" lvl="4" algn="l" rtl="0">
              <a:lnSpc>
                <a:spcPct val="100000"/>
              </a:lnSpc>
              <a:spcBef>
                <a:spcPts val="0"/>
              </a:spcBef>
              <a:spcAft>
                <a:spcPts val="0"/>
              </a:spcAft>
              <a:buClr>
                <a:schemeClr val="lt2"/>
              </a:buClr>
              <a:buSzPts val="3500"/>
              <a:buFont typeface="IM Fell Great Primer"/>
              <a:buNone/>
              <a:defRPr sz="3500" b="0" i="0" u="none" strike="noStrike" cap="none">
                <a:solidFill>
                  <a:schemeClr val="lt2"/>
                </a:solidFill>
                <a:latin typeface="IM Fell Great Primer"/>
                <a:ea typeface="IM Fell Great Primer"/>
                <a:cs typeface="IM Fell Great Primer"/>
                <a:sym typeface="IM Fell Great Primer"/>
              </a:defRPr>
            </a:lvl5pPr>
            <a:lvl6pPr marR="0" lvl="5" algn="l" rtl="0">
              <a:lnSpc>
                <a:spcPct val="100000"/>
              </a:lnSpc>
              <a:spcBef>
                <a:spcPts val="0"/>
              </a:spcBef>
              <a:spcAft>
                <a:spcPts val="0"/>
              </a:spcAft>
              <a:buClr>
                <a:schemeClr val="lt2"/>
              </a:buClr>
              <a:buSzPts val="3500"/>
              <a:buFont typeface="IM Fell Great Primer"/>
              <a:buNone/>
              <a:defRPr sz="3500" b="0" i="0" u="none" strike="noStrike" cap="none">
                <a:solidFill>
                  <a:schemeClr val="lt2"/>
                </a:solidFill>
                <a:latin typeface="IM Fell Great Primer"/>
                <a:ea typeface="IM Fell Great Primer"/>
                <a:cs typeface="IM Fell Great Primer"/>
                <a:sym typeface="IM Fell Great Primer"/>
              </a:defRPr>
            </a:lvl6pPr>
            <a:lvl7pPr marR="0" lvl="6" algn="l" rtl="0">
              <a:lnSpc>
                <a:spcPct val="100000"/>
              </a:lnSpc>
              <a:spcBef>
                <a:spcPts val="0"/>
              </a:spcBef>
              <a:spcAft>
                <a:spcPts val="0"/>
              </a:spcAft>
              <a:buClr>
                <a:schemeClr val="lt2"/>
              </a:buClr>
              <a:buSzPts val="3500"/>
              <a:buFont typeface="IM Fell Great Primer"/>
              <a:buNone/>
              <a:defRPr sz="3500" b="0" i="0" u="none" strike="noStrike" cap="none">
                <a:solidFill>
                  <a:schemeClr val="lt2"/>
                </a:solidFill>
                <a:latin typeface="IM Fell Great Primer"/>
                <a:ea typeface="IM Fell Great Primer"/>
                <a:cs typeface="IM Fell Great Primer"/>
                <a:sym typeface="IM Fell Great Primer"/>
              </a:defRPr>
            </a:lvl7pPr>
            <a:lvl8pPr marR="0" lvl="7" algn="l" rtl="0">
              <a:lnSpc>
                <a:spcPct val="100000"/>
              </a:lnSpc>
              <a:spcBef>
                <a:spcPts val="0"/>
              </a:spcBef>
              <a:spcAft>
                <a:spcPts val="0"/>
              </a:spcAft>
              <a:buClr>
                <a:schemeClr val="lt2"/>
              </a:buClr>
              <a:buSzPts val="3500"/>
              <a:buFont typeface="IM Fell Great Primer"/>
              <a:buNone/>
              <a:defRPr sz="3500" b="0" i="0" u="none" strike="noStrike" cap="none">
                <a:solidFill>
                  <a:schemeClr val="lt2"/>
                </a:solidFill>
                <a:latin typeface="IM Fell Great Primer"/>
                <a:ea typeface="IM Fell Great Primer"/>
                <a:cs typeface="IM Fell Great Primer"/>
                <a:sym typeface="IM Fell Great Primer"/>
              </a:defRPr>
            </a:lvl8pPr>
            <a:lvl9pPr marR="0" lvl="8" algn="l" rtl="0">
              <a:lnSpc>
                <a:spcPct val="100000"/>
              </a:lnSpc>
              <a:spcBef>
                <a:spcPts val="0"/>
              </a:spcBef>
              <a:spcAft>
                <a:spcPts val="0"/>
              </a:spcAft>
              <a:buClr>
                <a:schemeClr val="lt2"/>
              </a:buClr>
              <a:buSzPts val="3500"/>
              <a:buFont typeface="IM Fell Great Primer"/>
              <a:buNone/>
              <a:defRPr sz="3500" b="0" i="0" u="none" strike="noStrike" cap="none">
                <a:solidFill>
                  <a:schemeClr val="lt2"/>
                </a:solidFill>
                <a:latin typeface="IM Fell Great Primer"/>
                <a:ea typeface="IM Fell Great Primer"/>
                <a:cs typeface="IM Fell Great Primer"/>
                <a:sym typeface="IM Fell Great Primer"/>
              </a:defRPr>
            </a:lvl9pPr>
          </a:lstStyle>
          <a:p>
            <a:pPr lvl="0" algn="ctr">
              <a:buClr>
                <a:srgbClr val="94773F"/>
              </a:buClr>
            </a:pPr>
            <a:endParaRPr kumimoji="0" lang="en-US" sz="4000" b="1" i="0" u="none" strike="noStrike" kern="0" cap="none" spc="0" normalizeH="0" baseline="0" noProof="0" dirty="0">
              <a:ln>
                <a:noFill/>
              </a:ln>
              <a:solidFill>
                <a:srgbClr val="4F8D99"/>
              </a:solidFill>
              <a:effectLst/>
              <a:uLnTx/>
              <a:uFillTx/>
              <a:latin typeface="Times New Roman" panose="02020603050405020304" pitchFamily="18" charset="0"/>
              <a:cs typeface="Times New Roman" panose="02020603050405020304" pitchFamily="18" charset="0"/>
              <a:sym typeface="IM Fell Great Primer"/>
            </a:endParaRPr>
          </a:p>
        </p:txBody>
      </p:sp>
      <p:grpSp>
        <p:nvGrpSpPr>
          <p:cNvPr id="40" name="Group 39">
            <a:extLst>
              <a:ext uri="{FF2B5EF4-FFF2-40B4-BE49-F238E27FC236}">
                <a16:creationId xmlns="" xmlns:a16="http://schemas.microsoft.com/office/drawing/2014/main" id="{A08B2A9E-39A3-5BE0-564E-56AA55C0432B}"/>
              </a:ext>
            </a:extLst>
          </p:cNvPr>
          <p:cNvGrpSpPr/>
          <p:nvPr/>
        </p:nvGrpSpPr>
        <p:grpSpPr>
          <a:xfrm>
            <a:off x="772514" y="1553006"/>
            <a:ext cx="7480015" cy="3086223"/>
            <a:chOff x="817713" y="1514023"/>
            <a:chExt cx="7480015" cy="3086223"/>
          </a:xfrm>
        </p:grpSpPr>
        <p:pic>
          <p:nvPicPr>
            <p:cNvPr id="38" name="Picture 2" descr="Khám phá 5 khu chợ nổi đặc trưng của miền sông nước Việt Nam">
              <a:extLst>
                <a:ext uri="{FF2B5EF4-FFF2-40B4-BE49-F238E27FC236}">
                  <a16:creationId xmlns="" xmlns:a16="http://schemas.microsoft.com/office/drawing/2014/main" id="{60AD4FE1-3A0F-676C-4C00-B343457D6D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713" y="1514024"/>
              <a:ext cx="2007724" cy="301543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Đọc Lí ngựa ô ở hai vùng đất (Phạm Ngọc Cảnh) bạn hiểu thêm điều gì về vẻ  đẹp và sức sống của những câu lí, câu hò | VietJack.com">
              <a:extLst>
                <a:ext uri="{FF2B5EF4-FFF2-40B4-BE49-F238E27FC236}">
                  <a16:creationId xmlns="" xmlns:a16="http://schemas.microsoft.com/office/drawing/2014/main" id="{55101F6D-B7B4-F86F-8747-9AF5F6C367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58" t="4357" r="10559"/>
            <a:stretch/>
          </p:blipFill>
          <p:spPr bwMode="auto">
            <a:xfrm>
              <a:off x="6066303" y="1514023"/>
              <a:ext cx="2231425" cy="3086223"/>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4" descr="Top 18 Bức tranh Đông Hồ không thể thiếu trong gia đình dịp Tết - Toplist.vn">
            <a:extLst>
              <a:ext uri="{FF2B5EF4-FFF2-40B4-BE49-F238E27FC236}">
                <a16:creationId xmlns="" xmlns:a16="http://schemas.microsoft.com/office/drawing/2014/main" id="{C070B7A1-635F-02E2-503A-7F52C5AED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151" y="1539377"/>
            <a:ext cx="2613032" cy="308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626404"/>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nodePh="1">
                                  <p:stCondLst>
                                    <p:cond delay="0"/>
                                  </p:stCondLst>
                                  <p:endCondLst>
                                    <p:cond evt="begin" delay="0">
                                      <p:tn val="11"/>
                                    </p:cond>
                                  </p:end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arn(inVertical)">
                                      <p:cBhvr>
                                        <p:cTn id="19" dur="500"/>
                                        <p:tgtEl>
                                          <p:spTgt spid="40"/>
                                        </p:tgtEl>
                                      </p:cBhvr>
                                    </p:animEffect>
                                  </p:childTnLst>
                                </p:cTn>
                              </p:par>
                              <p:par>
                                <p:cTn id="20" presetID="2" presetClass="entr" presetSubtype="4"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Google Shape;4927;p45">
            <a:extLst>
              <a:ext uri="{FF2B5EF4-FFF2-40B4-BE49-F238E27FC236}">
                <a16:creationId xmlns="" xmlns:a16="http://schemas.microsoft.com/office/drawing/2014/main" id="{7760ADD1-56DD-E3CA-9C74-BF50A2DE64B9}"/>
              </a:ext>
            </a:extLst>
          </p:cNvPr>
          <p:cNvSpPr/>
          <p:nvPr/>
        </p:nvSpPr>
        <p:spPr>
          <a:xfrm rot="66">
            <a:off x="2717717" y="453233"/>
            <a:ext cx="4794300" cy="486815"/>
          </a:xfrm>
          <a:custGeom>
            <a:avLst/>
            <a:gdLst/>
            <a:ahLst/>
            <a:cxnLst/>
            <a:rect l="l" t="t" r="r" b="b"/>
            <a:pathLst>
              <a:path w="43976" h="31433" extrusionOk="0">
                <a:moveTo>
                  <a:pt x="32014" y="1"/>
                </a:moveTo>
                <a:cubicBezTo>
                  <a:pt x="27956" y="1"/>
                  <a:pt x="22974" y="2039"/>
                  <a:pt x="17594" y="4390"/>
                </a:cubicBezTo>
                <a:cubicBezTo>
                  <a:pt x="7594" y="8768"/>
                  <a:pt x="0" y="12552"/>
                  <a:pt x="3885" y="21424"/>
                </a:cubicBezTo>
                <a:cubicBezTo>
                  <a:pt x="6650" y="27759"/>
                  <a:pt x="13168" y="31432"/>
                  <a:pt x="20307" y="31432"/>
                </a:cubicBezTo>
                <a:cubicBezTo>
                  <a:pt x="23177" y="31432"/>
                  <a:pt x="26147" y="30839"/>
                  <a:pt x="29014" y="29586"/>
                </a:cubicBezTo>
                <a:cubicBezTo>
                  <a:pt x="39013" y="25217"/>
                  <a:pt x="43976" y="14474"/>
                  <a:pt x="40091" y="5602"/>
                </a:cubicBezTo>
                <a:cubicBezTo>
                  <a:pt x="38301" y="1503"/>
                  <a:pt x="35497" y="1"/>
                  <a:pt x="32014" y="1"/>
                </a:cubicBezTo>
                <a:close/>
              </a:path>
            </a:pathLst>
          </a:custGeom>
          <a:solidFill>
            <a:srgbClr val="E7D35E">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i="1">
              <a:latin typeface="Times New Roman" panose="02020603050405020304" pitchFamily="18" charset="0"/>
              <a:cs typeface="Times New Roman" panose="02020603050405020304" pitchFamily="18" charset="0"/>
            </a:endParaRPr>
          </a:p>
        </p:txBody>
      </p:sp>
      <p:grpSp>
        <p:nvGrpSpPr>
          <p:cNvPr id="36" name="Google Shape;17220;p30">
            <a:extLst>
              <a:ext uri="{FF2B5EF4-FFF2-40B4-BE49-F238E27FC236}">
                <a16:creationId xmlns="" xmlns:a16="http://schemas.microsoft.com/office/drawing/2014/main" id="{21CE51C7-CC1E-BD6A-A681-BF63C8BDCF8F}"/>
              </a:ext>
            </a:extLst>
          </p:cNvPr>
          <p:cNvGrpSpPr/>
          <p:nvPr/>
        </p:nvGrpSpPr>
        <p:grpSpPr>
          <a:xfrm flipH="1">
            <a:off x="2775430" y="149902"/>
            <a:ext cx="673421" cy="714625"/>
            <a:chOff x="3211400" y="1162425"/>
            <a:chExt cx="2155650" cy="3376375"/>
          </a:xfrm>
        </p:grpSpPr>
        <p:sp>
          <p:nvSpPr>
            <p:cNvPr id="37" name="Google Shape;17221;p30">
              <a:extLst>
                <a:ext uri="{FF2B5EF4-FFF2-40B4-BE49-F238E27FC236}">
                  <a16:creationId xmlns="" xmlns:a16="http://schemas.microsoft.com/office/drawing/2014/main" id="{FC42D642-F05A-6462-8E62-A56D1286F0CC}"/>
                </a:ext>
              </a:extLst>
            </p:cNvPr>
            <p:cNvSpPr/>
            <p:nvPr/>
          </p:nvSpPr>
          <p:spPr>
            <a:xfrm>
              <a:off x="3211400" y="1162925"/>
              <a:ext cx="1619275" cy="2688600"/>
            </a:xfrm>
            <a:custGeom>
              <a:avLst/>
              <a:gdLst/>
              <a:ahLst/>
              <a:cxnLst/>
              <a:rect l="l" t="t" r="r" b="b"/>
              <a:pathLst>
                <a:path w="64771" h="107544" extrusionOk="0">
                  <a:moveTo>
                    <a:pt x="594" y="0"/>
                  </a:moveTo>
                  <a:cubicBezTo>
                    <a:pt x="206" y="0"/>
                    <a:pt x="1" y="6"/>
                    <a:pt x="1" y="6"/>
                  </a:cubicBezTo>
                  <a:cubicBezTo>
                    <a:pt x="3084" y="3138"/>
                    <a:pt x="6025" y="6555"/>
                    <a:pt x="8859" y="10150"/>
                  </a:cubicBezTo>
                  <a:lnTo>
                    <a:pt x="14157" y="9007"/>
                  </a:lnTo>
                  <a:lnTo>
                    <a:pt x="14157" y="9007"/>
                  </a:lnTo>
                  <a:lnTo>
                    <a:pt x="10657" y="12472"/>
                  </a:lnTo>
                  <a:cubicBezTo>
                    <a:pt x="14895" y="18080"/>
                    <a:pt x="18836" y="24116"/>
                    <a:pt x="22491" y="30320"/>
                  </a:cubicBezTo>
                  <a:lnTo>
                    <a:pt x="35862" y="28522"/>
                  </a:lnTo>
                  <a:lnTo>
                    <a:pt x="24408" y="33653"/>
                  </a:lnTo>
                  <a:cubicBezTo>
                    <a:pt x="25432" y="35463"/>
                    <a:pt x="26444" y="37297"/>
                    <a:pt x="27433" y="39130"/>
                  </a:cubicBezTo>
                  <a:lnTo>
                    <a:pt x="43208" y="37940"/>
                  </a:lnTo>
                  <a:lnTo>
                    <a:pt x="29457" y="43000"/>
                  </a:lnTo>
                  <a:cubicBezTo>
                    <a:pt x="34195" y="52251"/>
                    <a:pt x="38303" y="61526"/>
                    <a:pt x="41744" y="70039"/>
                  </a:cubicBezTo>
                  <a:lnTo>
                    <a:pt x="51745" y="70039"/>
                  </a:lnTo>
                  <a:lnTo>
                    <a:pt x="42446" y="71765"/>
                  </a:lnTo>
                  <a:cubicBezTo>
                    <a:pt x="43125" y="73492"/>
                    <a:pt x="43804" y="75194"/>
                    <a:pt x="44423" y="76861"/>
                  </a:cubicBezTo>
                  <a:lnTo>
                    <a:pt x="51971" y="78171"/>
                  </a:lnTo>
                  <a:lnTo>
                    <a:pt x="45268" y="79087"/>
                  </a:lnTo>
                  <a:cubicBezTo>
                    <a:pt x="45780" y="80457"/>
                    <a:pt x="46280" y="81802"/>
                    <a:pt x="46744" y="83088"/>
                  </a:cubicBezTo>
                  <a:lnTo>
                    <a:pt x="54055" y="84017"/>
                  </a:lnTo>
                  <a:lnTo>
                    <a:pt x="47459" y="85100"/>
                  </a:lnTo>
                  <a:cubicBezTo>
                    <a:pt x="52221" y="98447"/>
                    <a:pt x="54650" y="107543"/>
                    <a:pt x="54650" y="107543"/>
                  </a:cubicBezTo>
                  <a:cubicBezTo>
                    <a:pt x="58234" y="97709"/>
                    <a:pt x="60734" y="88779"/>
                    <a:pt x="62330" y="80671"/>
                  </a:cubicBezTo>
                  <a:lnTo>
                    <a:pt x="62330" y="80671"/>
                  </a:lnTo>
                  <a:lnTo>
                    <a:pt x="58222" y="81338"/>
                  </a:lnTo>
                  <a:lnTo>
                    <a:pt x="62794" y="78230"/>
                  </a:lnTo>
                  <a:cubicBezTo>
                    <a:pt x="63008" y="76944"/>
                    <a:pt x="63223" y="75682"/>
                    <a:pt x="63401" y="74444"/>
                  </a:cubicBezTo>
                  <a:lnTo>
                    <a:pt x="63401" y="74444"/>
                  </a:lnTo>
                  <a:lnTo>
                    <a:pt x="58222" y="78230"/>
                  </a:lnTo>
                  <a:lnTo>
                    <a:pt x="63663" y="72468"/>
                  </a:lnTo>
                  <a:cubicBezTo>
                    <a:pt x="63818" y="71277"/>
                    <a:pt x="63949" y="70098"/>
                    <a:pt x="64068" y="68955"/>
                  </a:cubicBezTo>
                  <a:lnTo>
                    <a:pt x="64068" y="68955"/>
                  </a:lnTo>
                  <a:lnTo>
                    <a:pt x="58222" y="72468"/>
                  </a:lnTo>
                  <a:lnTo>
                    <a:pt x="64187" y="67729"/>
                  </a:lnTo>
                  <a:cubicBezTo>
                    <a:pt x="64771" y="61038"/>
                    <a:pt x="64628" y="54989"/>
                    <a:pt x="63937" y="49560"/>
                  </a:cubicBezTo>
                  <a:lnTo>
                    <a:pt x="57293" y="56954"/>
                  </a:lnTo>
                  <a:lnTo>
                    <a:pt x="57293" y="56954"/>
                  </a:lnTo>
                  <a:lnTo>
                    <a:pt x="63592" y="47119"/>
                  </a:lnTo>
                  <a:cubicBezTo>
                    <a:pt x="63461" y="46286"/>
                    <a:pt x="63294" y="45488"/>
                    <a:pt x="63127" y="44678"/>
                  </a:cubicBezTo>
                  <a:lnTo>
                    <a:pt x="55031" y="52418"/>
                  </a:lnTo>
                  <a:lnTo>
                    <a:pt x="62723" y="42845"/>
                  </a:lnTo>
                  <a:cubicBezTo>
                    <a:pt x="60163" y="32046"/>
                    <a:pt x="55126" y="23974"/>
                    <a:pt x="48959" y="17925"/>
                  </a:cubicBezTo>
                  <a:lnTo>
                    <a:pt x="41732" y="23997"/>
                  </a:lnTo>
                  <a:lnTo>
                    <a:pt x="47030" y="16115"/>
                  </a:lnTo>
                  <a:cubicBezTo>
                    <a:pt x="46447" y="15603"/>
                    <a:pt x="45852" y="15092"/>
                    <a:pt x="45244" y="14615"/>
                  </a:cubicBezTo>
                  <a:lnTo>
                    <a:pt x="39553" y="23997"/>
                  </a:lnTo>
                  <a:lnTo>
                    <a:pt x="41732" y="12008"/>
                  </a:lnTo>
                  <a:cubicBezTo>
                    <a:pt x="38232" y="9627"/>
                    <a:pt x="34564" y="7722"/>
                    <a:pt x="30921" y="6198"/>
                  </a:cubicBezTo>
                  <a:lnTo>
                    <a:pt x="28647" y="10758"/>
                  </a:lnTo>
                  <a:lnTo>
                    <a:pt x="28647" y="5269"/>
                  </a:lnTo>
                  <a:cubicBezTo>
                    <a:pt x="15622" y="303"/>
                    <a:pt x="3386" y="0"/>
                    <a:pt x="594" y="0"/>
                  </a:cubicBezTo>
                  <a:close/>
                </a:path>
              </a:pathLst>
            </a:custGeom>
            <a:solidFill>
              <a:srgbClr val="E3CD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7222;p30">
              <a:extLst>
                <a:ext uri="{FF2B5EF4-FFF2-40B4-BE49-F238E27FC236}">
                  <a16:creationId xmlns="" xmlns:a16="http://schemas.microsoft.com/office/drawing/2014/main" id="{2118549E-C58F-A7CD-E4C4-15470FEEC84E}"/>
                </a:ext>
              </a:extLst>
            </p:cNvPr>
            <p:cNvSpPr/>
            <p:nvPr/>
          </p:nvSpPr>
          <p:spPr>
            <a:xfrm>
              <a:off x="5153600" y="4499200"/>
              <a:ext cx="213450" cy="39600"/>
            </a:xfrm>
            <a:custGeom>
              <a:avLst/>
              <a:gdLst/>
              <a:ahLst/>
              <a:cxnLst/>
              <a:rect l="l" t="t" r="r" b="b"/>
              <a:pathLst>
                <a:path w="8538" h="1584" extrusionOk="0">
                  <a:moveTo>
                    <a:pt x="4275" y="0"/>
                  </a:moveTo>
                  <a:cubicBezTo>
                    <a:pt x="1918" y="0"/>
                    <a:pt x="1" y="357"/>
                    <a:pt x="1" y="798"/>
                  </a:cubicBezTo>
                  <a:cubicBezTo>
                    <a:pt x="1" y="1227"/>
                    <a:pt x="1906" y="1584"/>
                    <a:pt x="4275" y="1584"/>
                  </a:cubicBezTo>
                  <a:cubicBezTo>
                    <a:pt x="6621" y="1584"/>
                    <a:pt x="8538" y="1227"/>
                    <a:pt x="8538" y="798"/>
                  </a:cubicBezTo>
                  <a:cubicBezTo>
                    <a:pt x="8538" y="357"/>
                    <a:pt x="6621" y="0"/>
                    <a:pt x="4275" y="0"/>
                  </a:cubicBez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7223;p30">
              <a:extLst>
                <a:ext uri="{FF2B5EF4-FFF2-40B4-BE49-F238E27FC236}">
                  <a16:creationId xmlns="" xmlns:a16="http://schemas.microsoft.com/office/drawing/2014/main" id="{BB9B914E-1164-7A34-E3E1-02B970DD602D}"/>
                </a:ext>
              </a:extLst>
            </p:cNvPr>
            <p:cNvSpPr/>
            <p:nvPr/>
          </p:nvSpPr>
          <p:spPr>
            <a:xfrm>
              <a:off x="3211400" y="1163075"/>
              <a:ext cx="1554975" cy="2678025"/>
            </a:xfrm>
            <a:custGeom>
              <a:avLst/>
              <a:gdLst/>
              <a:ahLst/>
              <a:cxnLst/>
              <a:rect l="l" t="t" r="r" b="b"/>
              <a:pathLst>
                <a:path w="62199" h="107121" extrusionOk="0">
                  <a:moveTo>
                    <a:pt x="1" y="0"/>
                  </a:moveTo>
                  <a:cubicBezTo>
                    <a:pt x="3084" y="3132"/>
                    <a:pt x="6025" y="6549"/>
                    <a:pt x="8847" y="10144"/>
                  </a:cubicBezTo>
                  <a:lnTo>
                    <a:pt x="14157" y="9001"/>
                  </a:lnTo>
                  <a:lnTo>
                    <a:pt x="10657" y="12466"/>
                  </a:lnTo>
                  <a:cubicBezTo>
                    <a:pt x="11157" y="13133"/>
                    <a:pt x="11657" y="13812"/>
                    <a:pt x="12157" y="14490"/>
                  </a:cubicBezTo>
                  <a:cubicBezTo>
                    <a:pt x="12633" y="15145"/>
                    <a:pt x="13109" y="15812"/>
                    <a:pt x="13586" y="16490"/>
                  </a:cubicBezTo>
                  <a:cubicBezTo>
                    <a:pt x="14883" y="18300"/>
                    <a:pt x="16134" y="20158"/>
                    <a:pt x="17372" y="22051"/>
                  </a:cubicBezTo>
                  <a:cubicBezTo>
                    <a:pt x="18241" y="23396"/>
                    <a:pt x="19110" y="24741"/>
                    <a:pt x="19955" y="26111"/>
                  </a:cubicBezTo>
                  <a:cubicBezTo>
                    <a:pt x="19967" y="26146"/>
                    <a:pt x="19991" y="26170"/>
                    <a:pt x="20015" y="26206"/>
                  </a:cubicBezTo>
                  <a:cubicBezTo>
                    <a:pt x="20860" y="27563"/>
                    <a:pt x="21682" y="28944"/>
                    <a:pt x="22503" y="30314"/>
                  </a:cubicBezTo>
                  <a:lnTo>
                    <a:pt x="35886" y="28516"/>
                  </a:lnTo>
                  <a:lnTo>
                    <a:pt x="24420" y="33647"/>
                  </a:lnTo>
                  <a:cubicBezTo>
                    <a:pt x="25444" y="35457"/>
                    <a:pt x="26456" y="37291"/>
                    <a:pt x="27444" y="39124"/>
                  </a:cubicBezTo>
                  <a:lnTo>
                    <a:pt x="43220" y="37934"/>
                  </a:lnTo>
                  <a:lnTo>
                    <a:pt x="29469" y="42994"/>
                  </a:lnTo>
                  <a:cubicBezTo>
                    <a:pt x="30028" y="44077"/>
                    <a:pt x="30564" y="45161"/>
                    <a:pt x="31123" y="46256"/>
                  </a:cubicBezTo>
                  <a:cubicBezTo>
                    <a:pt x="31659" y="47328"/>
                    <a:pt x="32171" y="48399"/>
                    <a:pt x="32683" y="49471"/>
                  </a:cubicBezTo>
                  <a:cubicBezTo>
                    <a:pt x="33052" y="50221"/>
                    <a:pt x="33409" y="50983"/>
                    <a:pt x="33767" y="51733"/>
                  </a:cubicBezTo>
                  <a:cubicBezTo>
                    <a:pt x="34410" y="53066"/>
                    <a:pt x="35029" y="54412"/>
                    <a:pt x="35624" y="55745"/>
                  </a:cubicBezTo>
                  <a:cubicBezTo>
                    <a:pt x="37862" y="60639"/>
                    <a:pt x="39910" y="65449"/>
                    <a:pt x="41756" y="70033"/>
                  </a:cubicBezTo>
                  <a:lnTo>
                    <a:pt x="51757" y="70033"/>
                  </a:lnTo>
                  <a:lnTo>
                    <a:pt x="42458" y="71759"/>
                  </a:lnTo>
                  <a:cubicBezTo>
                    <a:pt x="43149" y="73486"/>
                    <a:pt x="43816" y="75188"/>
                    <a:pt x="44435" y="76855"/>
                  </a:cubicBezTo>
                  <a:lnTo>
                    <a:pt x="51983" y="78165"/>
                  </a:lnTo>
                  <a:lnTo>
                    <a:pt x="45292" y="79081"/>
                  </a:lnTo>
                  <a:cubicBezTo>
                    <a:pt x="45792" y="80451"/>
                    <a:pt x="46304" y="81796"/>
                    <a:pt x="46756" y="83082"/>
                  </a:cubicBezTo>
                  <a:lnTo>
                    <a:pt x="54067" y="84011"/>
                  </a:lnTo>
                  <a:lnTo>
                    <a:pt x="47471" y="85094"/>
                  </a:lnTo>
                  <a:cubicBezTo>
                    <a:pt x="51126" y="95333"/>
                    <a:pt x="53412" y="103073"/>
                    <a:pt x="54281" y="106109"/>
                  </a:cubicBezTo>
                  <a:cubicBezTo>
                    <a:pt x="54305" y="106228"/>
                    <a:pt x="54341" y="106335"/>
                    <a:pt x="54364" y="106418"/>
                  </a:cubicBezTo>
                  <a:lnTo>
                    <a:pt x="54364" y="106442"/>
                  </a:lnTo>
                  <a:cubicBezTo>
                    <a:pt x="54400" y="106513"/>
                    <a:pt x="54412" y="106585"/>
                    <a:pt x="54424" y="106656"/>
                  </a:cubicBezTo>
                  <a:cubicBezTo>
                    <a:pt x="54436" y="106704"/>
                    <a:pt x="54460" y="106763"/>
                    <a:pt x="54472" y="106811"/>
                  </a:cubicBezTo>
                  <a:cubicBezTo>
                    <a:pt x="54484" y="106835"/>
                    <a:pt x="54484" y="106883"/>
                    <a:pt x="54495" y="106918"/>
                  </a:cubicBezTo>
                  <a:cubicBezTo>
                    <a:pt x="54519" y="106978"/>
                    <a:pt x="54531" y="107037"/>
                    <a:pt x="54543" y="107073"/>
                  </a:cubicBezTo>
                  <a:cubicBezTo>
                    <a:pt x="54543" y="107097"/>
                    <a:pt x="54555" y="107109"/>
                    <a:pt x="54555" y="107121"/>
                  </a:cubicBezTo>
                  <a:cubicBezTo>
                    <a:pt x="62199" y="64377"/>
                    <a:pt x="43923" y="35005"/>
                    <a:pt x="43923" y="35005"/>
                  </a:cubicBezTo>
                  <a:cubicBezTo>
                    <a:pt x="33279" y="9835"/>
                    <a:pt x="48" y="0"/>
                    <a:pt x="48" y="0"/>
                  </a:cubicBezTo>
                  <a:close/>
                </a:path>
              </a:pathLst>
            </a:custGeom>
            <a:solidFill>
              <a:srgbClr val="E3CD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7224;p30">
              <a:extLst>
                <a:ext uri="{FF2B5EF4-FFF2-40B4-BE49-F238E27FC236}">
                  <a16:creationId xmlns="" xmlns:a16="http://schemas.microsoft.com/office/drawing/2014/main" id="{8E109A5C-A697-67DF-ECF0-8C52F9BD1DB2}"/>
                </a:ext>
              </a:extLst>
            </p:cNvPr>
            <p:cNvSpPr/>
            <p:nvPr/>
          </p:nvSpPr>
          <p:spPr>
            <a:xfrm>
              <a:off x="5043175" y="4438175"/>
              <a:ext cx="143500" cy="26225"/>
            </a:xfrm>
            <a:custGeom>
              <a:avLst/>
              <a:gdLst/>
              <a:ahLst/>
              <a:cxnLst/>
              <a:rect l="l" t="t" r="r" b="b"/>
              <a:pathLst>
                <a:path w="5740" h="1049" extrusionOk="0">
                  <a:moveTo>
                    <a:pt x="2984" y="0"/>
                  </a:moveTo>
                  <a:cubicBezTo>
                    <a:pt x="2946" y="0"/>
                    <a:pt x="2908" y="0"/>
                    <a:pt x="2870" y="1"/>
                  </a:cubicBezTo>
                  <a:cubicBezTo>
                    <a:pt x="1275" y="1"/>
                    <a:pt x="1" y="227"/>
                    <a:pt x="1" y="524"/>
                  </a:cubicBezTo>
                  <a:cubicBezTo>
                    <a:pt x="1" y="810"/>
                    <a:pt x="1286" y="1048"/>
                    <a:pt x="2870" y="1048"/>
                  </a:cubicBezTo>
                  <a:cubicBezTo>
                    <a:pt x="4465" y="1048"/>
                    <a:pt x="5739" y="822"/>
                    <a:pt x="5739" y="524"/>
                  </a:cubicBezTo>
                  <a:cubicBezTo>
                    <a:pt x="5739" y="234"/>
                    <a:pt x="4526" y="0"/>
                    <a:pt x="2984" y="0"/>
                  </a:cubicBez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7225;p30">
              <a:extLst>
                <a:ext uri="{FF2B5EF4-FFF2-40B4-BE49-F238E27FC236}">
                  <a16:creationId xmlns="" xmlns:a16="http://schemas.microsoft.com/office/drawing/2014/main" id="{5C6F24B4-004B-4C34-7008-187D773CF92E}"/>
                </a:ext>
              </a:extLst>
            </p:cNvPr>
            <p:cNvSpPr/>
            <p:nvPr/>
          </p:nvSpPr>
          <p:spPr>
            <a:xfrm>
              <a:off x="4056750" y="4350075"/>
              <a:ext cx="953125" cy="175350"/>
            </a:xfrm>
            <a:custGeom>
              <a:avLst/>
              <a:gdLst/>
              <a:ahLst/>
              <a:cxnLst/>
              <a:rect l="l" t="t" r="r" b="b"/>
              <a:pathLst>
                <a:path w="38125" h="7014" extrusionOk="0">
                  <a:moveTo>
                    <a:pt x="19062" y="0"/>
                  </a:moveTo>
                  <a:cubicBezTo>
                    <a:pt x="8537" y="0"/>
                    <a:pt x="0" y="1584"/>
                    <a:pt x="0" y="3513"/>
                  </a:cubicBezTo>
                  <a:cubicBezTo>
                    <a:pt x="0" y="5453"/>
                    <a:pt x="8525" y="7013"/>
                    <a:pt x="19062" y="7013"/>
                  </a:cubicBezTo>
                  <a:cubicBezTo>
                    <a:pt x="29587" y="7013"/>
                    <a:pt x="38124" y="5453"/>
                    <a:pt x="38124" y="3513"/>
                  </a:cubicBezTo>
                  <a:cubicBezTo>
                    <a:pt x="38124" y="1584"/>
                    <a:pt x="29599" y="12"/>
                    <a:pt x="19062" y="0"/>
                  </a:cubicBezTo>
                  <a:close/>
                </a:path>
              </a:pathLst>
            </a:custGeom>
            <a:solidFill>
              <a:srgbClr val="D4B07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7226;p30">
              <a:extLst>
                <a:ext uri="{FF2B5EF4-FFF2-40B4-BE49-F238E27FC236}">
                  <a16:creationId xmlns="" xmlns:a16="http://schemas.microsoft.com/office/drawing/2014/main" id="{1C822A73-5DB5-F548-0D08-2DC16A3B7E81}"/>
                </a:ext>
              </a:extLst>
            </p:cNvPr>
            <p:cNvSpPr/>
            <p:nvPr/>
          </p:nvSpPr>
          <p:spPr>
            <a:xfrm>
              <a:off x="3946900" y="1719675"/>
              <a:ext cx="673025" cy="680175"/>
            </a:xfrm>
            <a:custGeom>
              <a:avLst/>
              <a:gdLst/>
              <a:ahLst/>
              <a:cxnLst/>
              <a:rect l="l" t="t" r="r" b="b"/>
              <a:pathLst>
                <a:path w="26921" h="27207" extrusionOk="0">
                  <a:moveTo>
                    <a:pt x="23468" y="1"/>
                  </a:moveTo>
                  <a:lnTo>
                    <a:pt x="17396" y="17467"/>
                  </a:lnTo>
                  <a:lnTo>
                    <a:pt x="1" y="20730"/>
                  </a:lnTo>
                  <a:cubicBezTo>
                    <a:pt x="1120" y="22885"/>
                    <a:pt x="2180" y="25040"/>
                    <a:pt x="3216" y="27207"/>
                  </a:cubicBezTo>
                  <a:lnTo>
                    <a:pt x="20039" y="24087"/>
                  </a:lnTo>
                  <a:lnTo>
                    <a:pt x="26921" y="4942"/>
                  </a:lnTo>
                  <a:cubicBezTo>
                    <a:pt x="25861" y="3168"/>
                    <a:pt x="24694" y="1525"/>
                    <a:pt x="23468" y="1"/>
                  </a:cubicBezTo>
                  <a:close/>
                </a:path>
              </a:pathLst>
            </a:custGeom>
            <a:solidFill>
              <a:srgbClr val="B50808">
                <a:alpha val="31279"/>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7227;p30">
              <a:extLst>
                <a:ext uri="{FF2B5EF4-FFF2-40B4-BE49-F238E27FC236}">
                  <a16:creationId xmlns="" xmlns:a16="http://schemas.microsoft.com/office/drawing/2014/main" id="{B1F1D5D1-5723-27B0-C840-1C29CB77BE56}"/>
                </a:ext>
              </a:extLst>
            </p:cNvPr>
            <p:cNvSpPr/>
            <p:nvPr/>
          </p:nvSpPr>
          <p:spPr>
            <a:xfrm>
              <a:off x="3211400" y="1162925"/>
              <a:ext cx="797750" cy="462125"/>
            </a:xfrm>
            <a:custGeom>
              <a:avLst/>
              <a:gdLst/>
              <a:ahLst/>
              <a:cxnLst/>
              <a:rect l="l" t="t" r="r" b="b"/>
              <a:pathLst>
                <a:path w="31910" h="18485" extrusionOk="0">
                  <a:moveTo>
                    <a:pt x="600" y="0"/>
                  </a:moveTo>
                  <a:cubicBezTo>
                    <a:pt x="208" y="0"/>
                    <a:pt x="1" y="6"/>
                    <a:pt x="1" y="6"/>
                  </a:cubicBezTo>
                  <a:cubicBezTo>
                    <a:pt x="3084" y="3138"/>
                    <a:pt x="6025" y="6555"/>
                    <a:pt x="8859" y="10150"/>
                  </a:cubicBezTo>
                  <a:lnTo>
                    <a:pt x="14157" y="9007"/>
                  </a:lnTo>
                  <a:lnTo>
                    <a:pt x="14157" y="9007"/>
                  </a:lnTo>
                  <a:lnTo>
                    <a:pt x="10657" y="12472"/>
                  </a:lnTo>
                  <a:cubicBezTo>
                    <a:pt x="11657" y="13794"/>
                    <a:pt x="12633" y="15151"/>
                    <a:pt x="13621" y="16520"/>
                  </a:cubicBezTo>
                  <a:lnTo>
                    <a:pt x="31147" y="18485"/>
                  </a:lnTo>
                  <a:lnTo>
                    <a:pt x="31909" y="6590"/>
                  </a:lnTo>
                  <a:cubicBezTo>
                    <a:pt x="31576" y="6448"/>
                    <a:pt x="31254" y="6317"/>
                    <a:pt x="30921" y="6162"/>
                  </a:cubicBezTo>
                  <a:lnTo>
                    <a:pt x="28647" y="10734"/>
                  </a:lnTo>
                  <a:lnTo>
                    <a:pt x="28647" y="5233"/>
                  </a:lnTo>
                  <a:cubicBezTo>
                    <a:pt x="15632" y="303"/>
                    <a:pt x="3405" y="0"/>
                    <a:pt x="600" y="0"/>
                  </a:cubicBezTo>
                  <a:close/>
                </a:path>
              </a:pathLst>
            </a:custGeom>
            <a:solidFill>
              <a:srgbClr val="B50808">
                <a:alpha val="31279"/>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7228;p30">
              <a:extLst>
                <a:ext uri="{FF2B5EF4-FFF2-40B4-BE49-F238E27FC236}">
                  <a16:creationId xmlns="" xmlns:a16="http://schemas.microsoft.com/office/drawing/2014/main" id="{B19CB3A3-6BBB-D193-D5C5-D2DB33F7E184}"/>
                </a:ext>
              </a:extLst>
            </p:cNvPr>
            <p:cNvSpPr/>
            <p:nvPr/>
          </p:nvSpPr>
          <p:spPr>
            <a:xfrm>
              <a:off x="4054075" y="1881900"/>
              <a:ext cx="628375" cy="676000"/>
            </a:xfrm>
            <a:custGeom>
              <a:avLst/>
              <a:gdLst/>
              <a:ahLst/>
              <a:cxnLst/>
              <a:rect l="l" t="t" r="r" b="b"/>
              <a:pathLst>
                <a:path w="25135" h="27040" extrusionOk="0">
                  <a:moveTo>
                    <a:pt x="23575" y="1"/>
                  </a:moveTo>
                  <a:lnTo>
                    <a:pt x="15764" y="20170"/>
                  </a:lnTo>
                  <a:lnTo>
                    <a:pt x="0" y="22956"/>
                  </a:lnTo>
                  <a:cubicBezTo>
                    <a:pt x="643" y="24325"/>
                    <a:pt x="1274" y="25683"/>
                    <a:pt x="1893" y="27040"/>
                  </a:cubicBezTo>
                  <a:lnTo>
                    <a:pt x="18002" y="25040"/>
                  </a:lnTo>
                  <a:lnTo>
                    <a:pt x="25134" y="3049"/>
                  </a:lnTo>
                  <a:cubicBezTo>
                    <a:pt x="24646" y="1977"/>
                    <a:pt x="24122" y="965"/>
                    <a:pt x="23575" y="1"/>
                  </a:cubicBezTo>
                  <a:close/>
                </a:path>
              </a:pathLst>
            </a:custGeom>
            <a:solidFill>
              <a:srgbClr val="B50808">
                <a:alpha val="31279"/>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7229;p30">
              <a:extLst>
                <a:ext uri="{FF2B5EF4-FFF2-40B4-BE49-F238E27FC236}">
                  <a16:creationId xmlns="" xmlns:a16="http://schemas.microsoft.com/office/drawing/2014/main" id="{370406E6-5F8F-3311-65EA-2451654A727C}"/>
                </a:ext>
              </a:extLst>
            </p:cNvPr>
            <p:cNvSpPr/>
            <p:nvPr/>
          </p:nvSpPr>
          <p:spPr>
            <a:xfrm>
              <a:off x="3645075" y="1386900"/>
              <a:ext cx="852525" cy="665300"/>
            </a:xfrm>
            <a:custGeom>
              <a:avLst/>
              <a:gdLst/>
              <a:ahLst/>
              <a:cxnLst/>
              <a:rect l="l" t="t" r="r" b="b"/>
              <a:pathLst>
                <a:path w="34101" h="26612" extrusionOk="0">
                  <a:moveTo>
                    <a:pt x="19384" y="1"/>
                  </a:moveTo>
                  <a:lnTo>
                    <a:pt x="17122" y="13086"/>
                  </a:lnTo>
                  <a:lnTo>
                    <a:pt x="1" y="13086"/>
                  </a:lnTo>
                  <a:cubicBezTo>
                    <a:pt x="1775" y="15788"/>
                    <a:pt x="3489" y="18563"/>
                    <a:pt x="5133" y="21372"/>
                  </a:cubicBezTo>
                  <a:lnTo>
                    <a:pt x="18515" y="19575"/>
                  </a:lnTo>
                  <a:lnTo>
                    <a:pt x="18515" y="19575"/>
                  </a:lnTo>
                  <a:lnTo>
                    <a:pt x="7061" y="24706"/>
                  </a:lnTo>
                  <a:cubicBezTo>
                    <a:pt x="7419" y="25349"/>
                    <a:pt x="7776" y="25968"/>
                    <a:pt x="8133" y="26611"/>
                  </a:cubicBezTo>
                  <a:lnTo>
                    <a:pt x="26254" y="23277"/>
                  </a:lnTo>
                  <a:lnTo>
                    <a:pt x="34100" y="11562"/>
                  </a:lnTo>
                  <a:cubicBezTo>
                    <a:pt x="33291" y="10657"/>
                    <a:pt x="32481" y="9800"/>
                    <a:pt x="31648" y="8966"/>
                  </a:cubicBezTo>
                  <a:lnTo>
                    <a:pt x="24385" y="15015"/>
                  </a:lnTo>
                  <a:lnTo>
                    <a:pt x="24385" y="15015"/>
                  </a:lnTo>
                  <a:lnTo>
                    <a:pt x="29683" y="7145"/>
                  </a:lnTo>
                  <a:cubicBezTo>
                    <a:pt x="29100" y="6621"/>
                    <a:pt x="28505" y="6121"/>
                    <a:pt x="27897" y="5644"/>
                  </a:cubicBezTo>
                  <a:lnTo>
                    <a:pt x="22206" y="15015"/>
                  </a:lnTo>
                  <a:lnTo>
                    <a:pt x="24385" y="3037"/>
                  </a:lnTo>
                  <a:cubicBezTo>
                    <a:pt x="22742" y="1918"/>
                    <a:pt x="21063" y="906"/>
                    <a:pt x="19384" y="1"/>
                  </a:cubicBezTo>
                  <a:close/>
                </a:path>
              </a:pathLst>
            </a:custGeom>
            <a:solidFill>
              <a:srgbClr val="B50808">
                <a:alpha val="31279"/>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7230;p30">
              <a:extLst>
                <a:ext uri="{FF2B5EF4-FFF2-40B4-BE49-F238E27FC236}">
                  <a16:creationId xmlns="" xmlns:a16="http://schemas.microsoft.com/office/drawing/2014/main" id="{68BD2978-BF03-D4D4-8DF7-CE18E618EACF}"/>
                </a:ext>
              </a:extLst>
            </p:cNvPr>
            <p:cNvSpPr/>
            <p:nvPr/>
          </p:nvSpPr>
          <p:spPr>
            <a:xfrm>
              <a:off x="4574675" y="3839300"/>
              <a:ext cx="7150" cy="12525"/>
            </a:xfrm>
            <a:custGeom>
              <a:avLst/>
              <a:gdLst/>
              <a:ahLst/>
              <a:cxnLst/>
              <a:rect l="l" t="t" r="r" b="b"/>
              <a:pathLst>
                <a:path w="286" h="501" extrusionOk="0">
                  <a:moveTo>
                    <a:pt x="286" y="0"/>
                  </a:moveTo>
                  <a:lnTo>
                    <a:pt x="0" y="107"/>
                  </a:lnTo>
                  <a:cubicBezTo>
                    <a:pt x="72" y="369"/>
                    <a:pt x="107" y="500"/>
                    <a:pt x="107" y="500"/>
                  </a:cubicBezTo>
                  <a:cubicBezTo>
                    <a:pt x="167" y="322"/>
                    <a:pt x="226" y="167"/>
                    <a:pt x="286" y="0"/>
                  </a:cubicBez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7231;p30">
              <a:extLst>
                <a:ext uri="{FF2B5EF4-FFF2-40B4-BE49-F238E27FC236}">
                  <a16:creationId xmlns="" xmlns:a16="http://schemas.microsoft.com/office/drawing/2014/main" id="{D9C835A2-58DF-2298-BD04-7D29CB31D37B}"/>
                </a:ext>
              </a:extLst>
            </p:cNvPr>
            <p:cNvSpPr/>
            <p:nvPr/>
          </p:nvSpPr>
          <p:spPr>
            <a:xfrm>
              <a:off x="3211700" y="1162425"/>
              <a:ext cx="1443950" cy="2689100"/>
            </a:xfrm>
            <a:custGeom>
              <a:avLst/>
              <a:gdLst/>
              <a:ahLst/>
              <a:cxnLst/>
              <a:rect l="l" t="t" r="r" b="b"/>
              <a:pathLst>
                <a:path w="57758" h="107564" extrusionOk="0">
                  <a:moveTo>
                    <a:pt x="354" y="0"/>
                  </a:moveTo>
                  <a:cubicBezTo>
                    <a:pt x="122" y="0"/>
                    <a:pt x="0" y="3"/>
                    <a:pt x="0" y="3"/>
                  </a:cubicBezTo>
                  <a:cubicBezTo>
                    <a:pt x="501" y="526"/>
                    <a:pt x="1012" y="1050"/>
                    <a:pt x="1501" y="1586"/>
                  </a:cubicBezTo>
                  <a:cubicBezTo>
                    <a:pt x="30338" y="11290"/>
                    <a:pt x="47792" y="32923"/>
                    <a:pt x="53412" y="65987"/>
                  </a:cubicBezTo>
                  <a:cubicBezTo>
                    <a:pt x="56150" y="82132"/>
                    <a:pt x="55257" y="97264"/>
                    <a:pt x="54233" y="106147"/>
                  </a:cubicBezTo>
                  <a:cubicBezTo>
                    <a:pt x="54495" y="107075"/>
                    <a:pt x="54638" y="107563"/>
                    <a:pt x="54638" y="107563"/>
                  </a:cubicBezTo>
                  <a:cubicBezTo>
                    <a:pt x="55388" y="105492"/>
                    <a:pt x="56091" y="103468"/>
                    <a:pt x="56746" y="101479"/>
                  </a:cubicBezTo>
                  <a:cubicBezTo>
                    <a:pt x="57508" y="92323"/>
                    <a:pt x="57758" y="79357"/>
                    <a:pt x="55436" y="65689"/>
                  </a:cubicBezTo>
                  <a:cubicBezTo>
                    <a:pt x="52876" y="50580"/>
                    <a:pt x="47721" y="37555"/>
                    <a:pt x="40125" y="26970"/>
                  </a:cubicBezTo>
                  <a:cubicBezTo>
                    <a:pt x="31195" y="14564"/>
                    <a:pt x="18872" y="5527"/>
                    <a:pt x="3453" y="86"/>
                  </a:cubicBezTo>
                  <a:cubicBezTo>
                    <a:pt x="1953" y="12"/>
                    <a:pt x="875" y="0"/>
                    <a:pt x="354" y="0"/>
                  </a:cubicBezTo>
                  <a:close/>
                </a:path>
              </a:pathLst>
            </a:custGeom>
            <a:solidFill>
              <a:srgbClr val="B5080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7232;p30">
              <a:extLst>
                <a:ext uri="{FF2B5EF4-FFF2-40B4-BE49-F238E27FC236}">
                  <a16:creationId xmlns="" xmlns:a16="http://schemas.microsoft.com/office/drawing/2014/main" id="{D831C078-30A1-1E3D-4A97-50735EA671FE}"/>
                </a:ext>
              </a:extLst>
            </p:cNvPr>
            <p:cNvSpPr/>
            <p:nvPr/>
          </p:nvSpPr>
          <p:spPr>
            <a:xfrm>
              <a:off x="4090075" y="3635100"/>
              <a:ext cx="300075" cy="817100"/>
            </a:xfrm>
            <a:custGeom>
              <a:avLst/>
              <a:gdLst/>
              <a:ahLst/>
              <a:cxnLst/>
              <a:rect l="l" t="t" r="r" b="b"/>
              <a:pathLst>
                <a:path w="12003" h="32684" extrusionOk="0">
                  <a:moveTo>
                    <a:pt x="7371" y="1"/>
                  </a:moveTo>
                  <a:lnTo>
                    <a:pt x="1" y="9823"/>
                  </a:lnTo>
                  <a:lnTo>
                    <a:pt x="4728" y="31457"/>
                  </a:lnTo>
                  <a:lnTo>
                    <a:pt x="11526" y="32683"/>
                  </a:lnTo>
                  <a:lnTo>
                    <a:pt x="11526" y="32683"/>
                  </a:lnTo>
                  <a:lnTo>
                    <a:pt x="6811" y="10776"/>
                  </a:lnTo>
                  <a:lnTo>
                    <a:pt x="12002" y="1"/>
                  </a:ln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7233;p30">
              <a:extLst>
                <a:ext uri="{FF2B5EF4-FFF2-40B4-BE49-F238E27FC236}">
                  <a16:creationId xmlns="" xmlns:a16="http://schemas.microsoft.com/office/drawing/2014/main" id="{332F5532-6563-29EE-F9B7-EC42649B4461}"/>
                </a:ext>
              </a:extLst>
            </p:cNvPr>
            <p:cNvSpPr/>
            <p:nvPr/>
          </p:nvSpPr>
          <p:spPr>
            <a:xfrm>
              <a:off x="4260350" y="3635100"/>
              <a:ext cx="716175" cy="817100"/>
            </a:xfrm>
            <a:custGeom>
              <a:avLst/>
              <a:gdLst/>
              <a:ahLst/>
              <a:cxnLst/>
              <a:rect l="l" t="t" r="r" b="b"/>
              <a:pathLst>
                <a:path w="28647" h="32684" extrusionOk="0">
                  <a:moveTo>
                    <a:pt x="5191" y="1"/>
                  </a:moveTo>
                  <a:lnTo>
                    <a:pt x="0" y="10776"/>
                  </a:lnTo>
                  <a:lnTo>
                    <a:pt x="4715" y="32683"/>
                  </a:lnTo>
                  <a:lnTo>
                    <a:pt x="23932" y="32683"/>
                  </a:lnTo>
                  <a:lnTo>
                    <a:pt x="28647" y="10776"/>
                  </a:lnTo>
                  <a:lnTo>
                    <a:pt x="23444" y="1"/>
                  </a:ln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7234;p30">
              <a:extLst>
                <a:ext uri="{FF2B5EF4-FFF2-40B4-BE49-F238E27FC236}">
                  <a16:creationId xmlns="" xmlns:a16="http://schemas.microsoft.com/office/drawing/2014/main" id="{3F690104-BEE5-B6CF-CA33-5DFBFE782E8B}"/>
                </a:ext>
              </a:extLst>
            </p:cNvPr>
            <p:cNvSpPr/>
            <p:nvPr/>
          </p:nvSpPr>
          <p:spPr>
            <a:xfrm>
              <a:off x="4304100" y="3939000"/>
              <a:ext cx="556925" cy="477475"/>
            </a:xfrm>
            <a:custGeom>
              <a:avLst/>
              <a:gdLst/>
              <a:ahLst/>
              <a:cxnLst/>
              <a:rect l="l" t="t" r="r" b="b"/>
              <a:pathLst>
                <a:path w="22277" h="19099" extrusionOk="0">
                  <a:moveTo>
                    <a:pt x="0" y="1"/>
                  </a:moveTo>
                  <a:lnTo>
                    <a:pt x="4120" y="19098"/>
                  </a:lnTo>
                  <a:lnTo>
                    <a:pt x="21015" y="19098"/>
                  </a:lnTo>
                  <a:lnTo>
                    <a:pt x="22277" y="13229"/>
                  </a:lnTo>
                  <a:lnTo>
                    <a:pt x="22277" y="13229"/>
                  </a:lnTo>
                  <a:cubicBezTo>
                    <a:pt x="21219" y="13406"/>
                    <a:pt x="20142" y="13496"/>
                    <a:pt x="19055" y="13496"/>
                  </a:cubicBezTo>
                  <a:cubicBezTo>
                    <a:pt x="16995" y="13496"/>
                    <a:pt x="14900" y="13172"/>
                    <a:pt x="12835" y="12502"/>
                  </a:cubicBezTo>
                  <a:cubicBezTo>
                    <a:pt x="6620" y="10478"/>
                    <a:pt x="2072" y="5740"/>
                    <a:pt x="0" y="1"/>
                  </a:cubicBez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7235;p30">
              <a:extLst>
                <a:ext uri="{FF2B5EF4-FFF2-40B4-BE49-F238E27FC236}">
                  <a16:creationId xmlns="" xmlns:a16="http://schemas.microsoft.com/office/drawing/2014/main" id="{5ED90584-0F88-40DD-97D6-47F71B9DAEDF}"/>
                </a:ext>
              </a:extLst>
            </p:cNvPr>
            <p:cNvSpPr/>
            <p:nvPr/>
          </p:nvSpPr>
          <p:spPr>
            <a:xfrm>
              <a:off x="4412450" y="3670825"/>
              <a:ext cx="526575" cy="238150"/>
            </a:xfrm>
            <a:custGeom>
              <a:avLst/>
              <a:gdLst/>
              <a:ahLst/>
              <a:cxnLst/>
              <a:rect l="l" t="t" r="r" b="b"/>
              <a:pathLst>
                <a:path w="21063" h="9526" extrusionOk="0">
                  <a:moveTo>
                    <a:pt x="0" y="0"/>
                  </a:moveTo>
                  <a:lnTo>
                    <a:pt x="15169" y="2417"/>
                  </a:lnTo>
                  <a:lnTo>
                    <a:pt x="21062" y="9525"/>
                  </a:lnTo>
                  <a:lnTo>
                    <a:pt x="16467" y="0"/>
                  </a:ln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7236;p30">
              <a:extLst>
                <a:ext uri="{FF2B5EF4-FFF2-40B4-BE49-F238E27FC236}">
                  <a16:creationId xmlns="" xmlns:a16="http://schemas.microsoft.com/office/drawing/2014/main" id="{022ADFBC-1503-2DD7-E94A-B038D65715A2}"/>
                </a:ext>
              </a:extLst>
            </p:cNvPr>
            <p:cNvSpPr/>
            <p:nvPr/>
          </p:nvSpPr>
          <p:spPr>
            <a:xfrm>
              <a:off x="4090075" y="3635100"/>
              <a:ext cx="300075" cy="269400"/>
            </a:xfrm>
            <a:custGeom>
              <a:avLst/>
              <a:gdLst/>
              <a:ahLst/>
              <a:cxnLst/>
              <a:rect l="l" t="t" r="r" b="b"/>
              <a:pathLst>
                <a:path w="12003" h="10776" extrusionOk="0">
                  <a:moveTo>
                    <a:pt x="7371" y="1"/>
                  </a:moveTo>
                  <a:lnTo>
                    <a:pt x="1" y="9823"/>
                  </a:lnTo>
                  <a:lnTo>
                    <a:pt x="6811" y="10776"/>
                  </a:lnTo>
                  <a:lnTo>
                    <a:pt x="12002" y="1"/>
                  </a:ln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7237;p30">
              <a:extLst>
                <a:ext uri="{FF2B5EF4-FFF2-40B4-BE49-F238E27FC236}">
                  <a16:creationId xmlns="" xmlns:a16="http://schemas.microsoft.com/office/drawing/2014/main" id="{03F2B83B-9DFC-FE0C-4540-C63EA2313C45}"/>
                </a:ext>
              </a:extLst>
            </p:cNvPr>
            <p:cNvSpPr/>
            <p:nvPr/>
          </p:nvSpPr>
          <p:spPr>
            <a:xfrm>
              <a:off x="4274331" y="3563671"/>
              <a:ext cx="572425" cy="78292"/>
            </a:xfrm>
            <a:custGeom>
              <a:avLst/>
              <a:gdLst/>
              <a:ahLst/>
              <a:cxnLst/>
              <a:rect l="l" t="t" r="r" b="b"/>
              <a:pathLst>
                <a:path w="22897" h="2537" extrusionOk="0">
                  <a:moveTo>
                    <a:pt x="1" y="1"/>
                  </a:moveTo>
                  <a:lnTo>
                    <a:pt x="1" y="2537"/>
                  </a:lnTo>
                  <a:lnTo>
                    <a:pt x="22896" y="2537"/>
                  </a:lnTo>
                  <a:lnTo>
                    <a:pt x="22896" y="1"/>
                  </a:ln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7238;p30">
              <a:extLst>
                <a:ext uri="{FF2B5EF4-FFF2-40B4-BE49-F238E27FC236}">
                  <a16:creationId xmlns="" xmlns:a16="http://schemas.microsoft.com/office/drawing/2014/main" id="{D9F7A01B-B6CD-F3F2-4B85-C76667CEFFA4}"/>
                </a:ext>
              </a:extLst>
            </p:cNvPr>
            <p:cNvSpPr/>
            <p:nvPr/>
          </p:nvSpPr>
          <p:spPr>
            <a:xfrm>
              <a:off x="4274325" y="3571100"/>
              <a:ext cx="115825" cy="63425"/>
            </a:xfrm>
            <a:custGeom>
              <a:avLst/>
              <a:gdLst/>
              <a:ahLst/>
              <a:cxnLst/>
              <a:rect l="l" t="t" r="r" b="b"/>
              <a:pathLst>
                <a:path w="4633" h="2537" extrusionOk="0">
                  <a:moveTo>
                    <a:pt x="1" y="1"/>
                  </a:moveTo>
                  <a:lnTo>
                    <a:pt x="1" y="2537"/>
                  </a:lnTo>
                  <a:lnTo>
                    <a:pt x="4632" y="2537"/>
                  </a:lnTo>
                  <a:lnTo>
                    <a:pt x="4632" y="1"/>
                  </a:ln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7239;p30">
              <a:extLst>
                <a:ext uri="{FF2B5EF4-FFF2-40B4-BE49-F238E27FC236}">
                  <a16:creationId xmlns="" xmlns:a16="http://schemas.microsoft.com/office/drawing/2014/main" id="{9FE901A4-60D2-FB2E-AE32-22F8FCDFD281}"/>
                </a:ext>
              </a:extLst>
            </p:cNvPr>
            <p:cNvSpPr/>
            <p:nvPr/>
          </p:nvSpPr>
          <p:spPr>
            <a:xfrm>
              <a:off x="4235925" y="3493125"/>
              <a:ext cx="659350" cy="78300"/>
            </a:xfrm>
            <a:custGeom>
              <a:avLst/>
              <a:gdLst/>
              <a:ahLst/>
              <a:cxnLst/>
              <a:rect l="l" t="t" r="r" b="b"/>
              <a:pathLst>
                <a:path w="26374" h="3132" extrusionOk="0">
                  <a:moveTo>
                    <a:pt x="1572" y="0"/>
                  </a:moveTo>
                  <a:cubicBezTo>
                    <a:pt x="703" y="0"/>
                    <a:pt x="1" y="703"/>
                    <a:pt x="1" y="1572"/>
                  </a:cubicBezTo>
                  <a:cubicBezTo>
                    <a:pt x="1" y="2429"/>
                    <a:pt x="703" y="3132"/>
                    <a:pt x="1572" y="3132"/>
                  </a:cubicBezTo>
                  <a:lnTo>
                    <a:pt x="24813" y="3132"/>
                  </a:lnTo>
                  <a:cubicBezTo>
                    <a:pt x="25683" y="3132"/>
                    <a:pt x="26373" y="2429"/>
                    <a:pt x="26373" y="1572"/>
                  </a:cubicBezTo>
                  <a:cubicBezTo>
                    <a:pt x="26373" y="703"/>
                    <a:pt x="25683" y="0"/>
                    <a:pt x="24813" y="0"/>
                  </a:cubicBez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7240;p30">
              <a:extLst>
                <a:ext uri="{FF2B5EF4-FFF2-40B4-BE49-F238E27FC236}">
                  <a16:creationId xmlns="" xmlns:a16="http://schemas.microsoft.com/office/drawing/2014/main" id="{E17D7CF3-C31C-45BB-E7C3-7357F29D6988}"/>
                </a:ext>
              </a:extLst>
            </p:cNvPr>
            <p:cNvSpPr/>
            <p:nvPr/>
          </p:nvSpPr>
          <p:spPr>
            <a:xfrm>
              <a:off x="4236225" y="3493125"/>
              <a:ext cx="201850" cy="78300"/>
            </a:xfrm>
            <a:custGeom>
              <a:avLst/>
              <a:gdLst/>
              <a:ahLst/>
              <a:cxnLst/>
              <a:rect l="l" t="t" r="r" b="b"/>
              <a:pathLst>
                <a:path w="8074" h="3132" extrusionOk="0">
                  <a:moveTo>
                    <a:pt x="1572" y="0"/>
                  </a:moveTo>
                  <a:cubicBezTo>
                    <a:pt x="703" y="0"/>
                    <a:pt x="1" y="703"/>
                    <a:pt x="1" y="1572"/>
                  </a:cubicBezTo>
                  <a:cubicBezTo>
                    <a:pt x="1" y="2429"/>
                    <a:pt x="703" y="3132"/>
                    <a:pt x="1572" y="3132"/>
                  </a:cubicBezTo>
                  <a:lnTo>
                    <a:pt x="6513" y="3132"/>
                  </a:lnTo>
                  <a:cubicBezTo>
                    <a:pt x="7371" y="3120"/>
                    <a:pt x="8073" y="2429"/>
                    <a:pt x="8073" y="1572"/>
                  </a:cubicBezTo>
                  <a:cubicBezTo>
                    <a:pt x="8073" y="703"/>
                    <a:pt x="7371" y="0"/>
                    <a:pt x="6513" y="0"/>
                  </a:cubicBez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7241;p30">
              <a:extLst>
                <a:ext uri="{FF2B5EF4-FFF2-40B4-BE49-F238E27FC236}">
                  <a16:creationId xmlns="" xmlns:a16="http://schemas.microsoft.com/office/drawing/2014/main" id="{66AE9BFF-D05A-8A9A-4508-C2A5251A73FE}"/>
                </a:ext>
              </a:extLst>
            </p:cNvPr>
            <p:cNvSpPr/>
            <p:nvPr/>
          </p:nvSpPr>
          <p:spPr>
            <a:xfrm>
              <a:off x="4090075" y="3799400"/>
              <a:ext cx="245000" cy="452175"/>
            </a:xfrm>
            <a:custGeom>
              <a:avLst/>
              <a:gdLst/>
              <a:ahLst/>
              <a:cxnLst/>
              <a:rect l="l" t="t" r="r" b="b"/>
              <a:pathLst>
                <a:path w="9800" h="18087" extrusionOk="0">
                  <a:moveTo>
                    <a:pt x="2430" y="1"/>
                  </a:moveTo>
                  <a:lnTo>
                    <a:pt x="1" y="3251"/>
                  </a:lnTo>
                  <a:lnTo>
                    <a:pt x="3239" y="18086"/>
                  </a:lnTo>
                  <a:lnTo>
                    <a:pt x="9800" y="18086"/>
                  </a:lnTo>
                  <a:lnTo>
                    <a:pt x="6811" y="4204"/>
                  </a:lnTo>
                  <a:lnTo>
                    <a:pt x="8811" y="1"/>
                  </a:ln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7242;p30">
              <a:extLst>
                <a:ext uri="{FF2B5EF4-FFF2-40B4-BE49-F238E27FC236}">
                  <a16:creationId xmlns="" xmlns:a16="http://schemas.microsoft.com/office/drawing/2014/main" id="{DEBAD839-6DEE-B442-80F3-C5C7865C36F5}"/>
                </a:ext>
              </a:extLst>
            </p:cNvPr>
            <p:cNvSpPr/>
            <p:nvPr/>
          </p:nvSpPr>
          <p:spPr>
            <a:xfrm>
              <a:off x="4090075" y="3799400"/>
              <a:ext cx="220300" cy="105100"/>
            </a:xfrm>
            <a:custGeom>
              <a:avLst/>
              <a:gdLst/>
              <a:ahLst/>
              <a:cxnLst/>
              <a:rect l="l" t="t" r="r" b="b"/>
              <a:pathLst>
                <a:path w="8812" h="4204" extrusionOk="0">
                  <a:moveTo>
                    <a:pt x="2430" y="1"/>
                  </a:moveTo>
                  <a:lnTo>
                    <a:pt x="1" y="3251"/>
                  </a:lnTo>
                  <a:lnTo>
                    <a:pt x="6811" y="4204"/>
                  </a:lnTo>
                  <a:lnTo>
                    <a:pt x="8811" y="1"/>
                  </a:lnTo>
                  <a:close/>
                </a:path>
              </a:pathLst>
            </a:custGeom>
            <a:solidFill>
              <a:srgbClr val="5A30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7243;p30">
              <a:extLst>
                <a:ext uri="{FF2B5EF4-FFF2-40B4-BE49-F238E27FC236}">
                  <a16:creationId xmlns="" xmlns:a16="http://schemas.microsoft.com/office/drawing/2014/main" id="{50EBC959-8AAF-5A05-929D-908D297C64B4}"/>
                </a:ext>
              </a:extLst>
            </p:cNvPr>
            <p:cNvSpPr/>
            <p:nvPr/>
          </p:nvSpPr>
          <p:spPr>
            <a:xfrm>
              <a:off x="4260350" y="3799400"/>
              <a:ext cx="716175" cy="452175"/>
            </a:xfrm>
            <a:custGeom>
              <a:avLst/>
              <a:gdLst/>
              <a:ahLst/>
              <a:cxnLst/>
              <a:rect l="l" t="t" r="r" b="b"/>
              <a:pathLst>
                <a:path w="28647" h="18087" extrusionOk="0">
                  <a:moveTo>
                    <a:pt x="2000" y="1"/>
                  </a:moveTo>
                  <a:lnTo>
                    <a:pt x="0" y="4204"/>
                  </a:lnTo>
                  <a:lnTo>
                    <a:pt x="2989" y="18086"/>
                  </a:lnTo>
                  <a:lnTo>
                    <a:pt x="25658" y="18086"/>
                  </a:lnTo>
                  <a:lnTo>
                    <a:pt x="28647" y="4204"/>
                  </a:lnTo>
                  <a:lnTo>
                    <a:pt x="26634" y="1"/>
                  </a:lnTo>
                  <a:close/>
                </a:path>
              </a:pathLst>
            </a:custGeom>
            <a:solidFill>
              <a:srgbClr val="874E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 xmlns:a16="http://schemas.microsoft.com/office/drawing/2014/main" id="{83A6A164-06CE-6C73-DD14-8EB9446E4B3F}"/>
              </a:ext>
            </a:extLst>
          </p:cNvPr>
          <p:cNvPicPr>
            <a:picLocks noChangeAspect="1"/>
          </p:cNvPicPr>
          <p:nvPr/>
        </p:nvPicPr>
        <p:blipFill>
          <a:blip r:embed="rId2"/>
          <a:stretch>
            <a:fillRect/>
          </a:stretch>
        </p:blipFill>
        <p:spPr>
          <a:xfrm>
            <a:off x="654078" y="1011803"/>
            <a:ext cx="2669058" cy="2662965"/>
          </a:xfrm>
          <a:prstGeom prst="rect">
            <a:avLst/>
          </a:prstGeom>
        </p:spPr>
      </p:pic>
      <p:pic>
        <p:nvPicPr>
          <p:cNvPr id="7" name="Picture 2" descr="F:\未标题-1.png">
            <a:extLst>
              <a:ext uri="{FF2B5EF4-FFF2-40B4-BE49-F238E27FC236}">
                <a16:creationId xmlns="" xmlns:a16="http://schemas.microsoft.com/office/drawing/2014/main" id="{0C6CFCC5-8571-4157-B69F-A02185B58C3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27306" y="2204824"/>
            <a:ext cx="2087562"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F:\未标题-1.png">
            <a:extLst>
              <a:ext uri="{FF2B5EF4-FFF2-40B4-BE49-F238E27FC236}">
                <a16:creationId xmlns="" xmlns:a16="http://schemas.microsoft.com/office/drawing/2014/main" id="{8463E682-5FBD-1F89-B6CC-903B628F776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80369" y="2181750"/>
            <a:ext cx="1981200"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F:\未标题-1.png">
            <a:extLst>
              <a:ext uri="{FF2B5EF4-FFF2-40B4-BE49-F238E27FC236}">
                <a16:creationId xmlns="" xmlns:a16="http://schemas.microsoft.com/office/drawing/2014/main" id="{EB332722-DB71-B31A-2174-A350918240E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24902" y="2191750"/>
            <a:ext cx="19939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F:\未标题-1.png">
            <a:extLst>
              <a:ext uri="{FF2B5EF4-FFF2-40B4-BE49-F238E27FC236}">
                <a16:creationId xmlns="" xmlns:a16="http://schemas.microsoft.com/office/drawing/2014/main" id="{B4BEB6E2-F83A-C478-57DC-660A8582D02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42150" y="2248635"/>
            <a:ext cx="19573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124529"/>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52651815"/>
              </p:ext>
            </p:extLst>
          </p:nvPr>
        </p:nvGraphicFramePr>
        <p:xfrm>
          <a:off x="533401" y="1123950"/>
          <a:ext cx="7937499" cy="2914651"/>
        </p:xfrm>
        <a:graphic>
          <a:graphicData uri="http://schemas.openxmlformats.org/drawingml/2006/table">
            <a:tbl>
              <a:tblPr firstRow="1" bandRow="1">
                <a:tableStyleId>{840CF354-E8B7-4AA1-B804-BBD64BAD8439}</a:tableStyleId>
              </a:tblPr>
              <a:tblGrid>
                <a:gridCol w="2387599">
                  <a:extLst>
                    <a:ext uri="{9D8B030D-6E8A-4147-A177-3AD203B41FA5}">
                      <a16:colId xmlns="" xmlns:a16="http://schemas.microsoft.com/office/drawing/2014/main" val="20000"/>
                    </a:ext>
                  </a:extLst>
                </a:gridCol>
                <a:gridCol w="2781300">
                  <a:extLst>
                    <a:ext uri="{9D8B030D-6E8A-4147-A177-3AD203B41FA5}">
                      <a16:colId xmlns="" xmlns:a16="http://schemas.microsoft.com/office/drawing/2014/main" val="20001"/>
                    </a:ext>
                  </a:extLst>
                </a:gridCol>
                <a:gridCol w="2768600">
                  <a:extLst>
                    <a:ext uri="{9D8B030D-6E8A-4147-A177-3AD203B41FA5}">
                      <a16:colId xmlns="" xmlns:a16="http://schemas.microsoft.com/office/drawing/2014/main" val="20002"/>
                    </a:ext>
                  </a:extLst>
                </a:gridCol>
              </a:tblGrid>
              <a:tr h="1374835">
                <a:tc>
                  <a:txBody>
                    <a:bodyPr/>
                    <a:lstStyle/>
                    <a:p>
                      <a:r>
                        <a:rPr lang="en-US" sz="2200" b="1">
                          <a:latin typeface="Times New Roman" pitchFamily="18" charset="0"/>
                          <a:cs typeface="Times New Roman" pitchFamily="18" charset="0"/>
                        </a:rPr>
                        <a:t>Yêu</a:t>
                      </a:r>
                      <a:r>
                        <a:rPr lang="en-US" sz="2200" b="1" baseline="0">
                          <a:latin typeface="Times New Roman" pitchFamily="18" charset="0"/>
                          <a:cs typeface="Times New Roman" pitchFamily="18" charset="0"/>
                        </a:rPr>
                        <a:t> cầu</a:t>
                      </a:r>
                      <a:endParaRPr lang="en-US" sz="2200" b="1">
                        <a:latin typeface="Times New Roman" pitchFamily="18" charset="0"/>
                        <a:cs typeface="Times New Roman" pitchFamily="18" charset="0"/>
                      </a:endParaRPr>
                    </a:p>
                  </a:txBody>
                  <a:tcPr/>
                </a:tc>
                <a:tc>
                  <a:txBody>
                    <a:bodyPr/>
                    <a:lstStyle/>
                    <a:p>
                      <a:r>
                        <a:rPr lang="en-US" sz="2200">
                          <a:latin typeface="Times New Roman" pitchFamily="18" charset="0"/>
                          <a:cs typeface="Times New Roman" pitchFamily="18" charset="0"/>
                        </a:rPr>
                        <a:t>    Truyện</a:t>
                      </a:r>
                      <a:r>
                        <a:rPr lang="en-US" sz="2200" baseline="0">
                          <a:latin typeface="Times New Roman" pitchFamily="18" charset="0"/>
                          <a:cs typeface="Times New Roman" pitchFamily="18" charset="0"/>
                        </a:rPr>
                        <a:t>  Khoe của</a:t>
                      </a:r>
                      <a:endParaRPr lang="en-US" sz="2200">
                        <a:latin typeface="Times New Roman" pitchFamily="18" charset="0"/>
                        <a:cs typeface="Times New Roman" pitchFamily="18" charset="0"/>
                      </a:endParaRPr>
                    </a:p>
                  </a:txBody>
                  <a:tcPr/>
                </a:tc>
                <a:tc>
                  <a:txBody>
                    <a:bodyPr/>
                    <a:lstStyle/>
                    <a:p>
                      <a:r>
                        <a:rPr lang="en-US" sz="2200">
                          <a:latin typeface="Times New Roman" pitchFamily="18" charset="0"/>
                          <a:cs typeface="Times New Roman" pitchFamily="18" charset="0"/>
                        </a:rPr>
                        <a:t>Truyện</a:t>
                      </a:r>
                      <a:r>
                        <a:rPr lang="en-US" sz="2200" baseline="0">
                          <a:latin typeface="Times New Roman" pitchFamily="18" charset="0"/>
                          <a:cs typeface="Times New Roman" pitchFamily="18" charset="0"/>
                        </a:rPr>
                        <a:t> Con rắn vuông</a:t>
                      </a:r>
                      <a:endParaRPr lang="en-US" sz="2200">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769908">
                <a:tc>
                  <a:txBody>
                    <a:bodyPr/>
                    <a:lstStyle/>
                    <a:p>
                      <a:r>
                        <a:rPr lang="en-US" sz="2200" b="1">
                          <a:latin typeface="Times New Roman" pitchFamily="18" charset="0"/>
                          <a:cs typeface="Times New Roman" pitchFamily="18" charset="0"/>
                        </a:rPr>
                        <a:t>Đề</a:t>
                      </a:r>
                      <a:r>
                        <a:rPr lang="en-US" sz="2200" b="1" baseline="0">
                          <a:latin typeface="Times New Roman" pitchFamily="18" charset="0"/>
                          <a:cs typeface="Times New Roman" pitchFamily="18" charset="0"/>
                        </a:rPr>
                        <a:t> tài</a:t>
                      </a:r>
                      <a:endParaRPr lang="en-US" sz="2200" b="1">
                        <a:latin typeface="Times New Roman" pitchFamily="18" charset="0"/>
                        <a:cs typeface="Times New Roman" pitchFamily="18" charset="0"/>
                      </a:endParaRPr>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1"/>
                  </a:ext>
                </a:extLst>
              </a:tr>
              <a:tr h="769908">
                <a:tc>
                  <a:txBody>
                    <a:bodyPr/>
                    <a:lstStyle/>
                    <a:p>
                      <a:r>
                        <a:rPr lang="en-US" sz="2200" b="1">
                          <a:latin typeface="Times New Roman" pitchFamily="18" charset="0"/>
                          <a:cs typeface="Times New Roman" pitchFamily="18" charset="0"/>
                        </a:rPr>
                        <a:t>Bối</a:t>
                      </a:r>
                      <a:r>
                        <a:rPr lang="en-US" sz="2200" b="1" baseline="0">
                          <a:latin typeface="Times New Roman" pitchFamily="18" charset="0"/>
                          <a:cs typeface="Times New Roman" pitchFamily="18" charset="0"/>
                        </a:rPr>
                        <a:t> cảnh</a:t>
                      </a:r>
                      <a:endParaRPr lang="en-US" sz="2200" b="1">
                        <a:latin typeface="Times New Roman" pitchFamily="18" charset="0"/>
                        <a:cs typeface="Times New Roman" pitchFamily="18" charset="0"/>
                      </a:endParaRPr>
                    </a:p>
                  </a:txBody>
                  <a:tcP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2"/>
                  </a:ext>
                </a:extLst>
              </a:tr>
            </a:tbl>
          </a:graphicData>
        </a:graphic>
      </p:graphicFrame>
      <p:sp>
        <p:nvSpPr>
          <p:cNvPr id="4" name="Google Shape;329;p40">
            <a:extLst>
              <a:ext uri="{FF2B5EF4-FFF2-40B4-BE49-F238E27FC236}">
                <a16:creationId xmlns="" xmlns:a16="http://schemas.microsoft.com/office/drawing/2014/main" id="{99A8A17F-6C99-A25F-9CC7-75354D396353}"/>
              </a:ext>
            </a:extLst>
          </p:cNvPr>
          <p:cNvSpPr txBox="1">
            <a:spLocks noGrp="1"/>
          </p:cNvSpPr>
          <p:nvPr>
            <p:ph type="title"/>
          </p:nvPr>
        </p:nvSpPr>
        <p:spPr>
          <a:xfrm>
            <a:off x="1253728" y="250149"/>
            <a:ext cx="5730278" cy="896458"/>
          </a:xfrm>
          <a:prstGeom prst="rect">
            <a:avLst/>
          </a:prstGeom>
        </p:spPr>
        <p:txBody>
          <a:bodyPr spcFirstLastPara="1" wrap="square" lIns="91425" tIns="91425" rIns="91425" bIns="91425" anchor="t" anchorCtr="0">
            <a:noAutofit/>
          </a:bodyPr>
          <a:lstStyle/>
          <a:p>
            <a:r>
              <a:rPr lang="en-US" sz="3200" b="1">
                <a:solidFill>
                  <a:schemeClr val="tx1"/>
                </a:solidFill>
                <a:latin typeface="Times New Roman" pitchFamily="18" charset="0"/>
                <a:cs typeface="Times New Roman" pitchFamily="18" charset="0"/>
              </a:rPr>
              <a:t>      Hoàn thành phiếu học tập</a:t>
            </a:r>
            <a:br>
              <a:rPr lang="en-US" sz="3200" b="1">
                <a:solidFill>
                  <a:schemeClr val="tx1"/>
                </a:solidFill>
                <a:latin typeface="Times New Roman" pitchFamily="18" charset="0"/>
                <a:cs typeface="Times New Roman" pitchFamily="18" charset="0"/>
              </a:rPr>
            </a:br>
            <a:endParaRPr sz="3200" b="1" dirty="0">
              <a:solidFill>
                <a:schemeClr val="tx1"/>
              </a:solidFill>
            </a:endParaRPr>
          </a:p>
        </p:txBody>
      </p:sp>
    </p:spTree>
    <p:extLst>
      <p:ext uri="{BB962C8B-B14F-4D97-AF65-F5344CB8AC3E}">
        <p14:creationId xmlns:p14="http://schemas.microsoft.com/office/powerpoint/2010/main" val="363669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3B0EE5F-F1B3-4B58-F87E-7E4DAEC3551D}"/>
              </a:ext>
            </a:extLst>
          </p:cNvPr>
          <p:cNvPicPr>
            <a:picLocks noChangeAspect="1"/>
          </p:cNvPicPr>
          <p:nvPr/>
        </p:nvPicPr>
        <p:blipFill>
          <a:blip r:embed="rId2"/>
          <a:stretch>
            <a:fillRect/>
          </a:stretch>
        </p:blipFill>
        <p:spPr>
          <a:xfrm>
            <a:off x="9036" y="0"/>
            <a:ext cx="9125953" cy="5143500"/>
          </a:xfrm>
          <a:prstGeom prst="rect">
            <a:avLst/>
          </a:prstGeom>
        </p:spPr>
      </p:pic>
      <p:sp>
        <p:nvSpPr>
          <p:cNvPr id="14" name="Rectangle 13">
            <a:extLst>
              <a:ext uri="{FF2B5EF4-FFF2-40B4-BE49-F238E27FC236}">
                <a16:creationId xmlns="" xmlns:a16="http://schemas.microsoft.com/office/drawing/2014/main" id="{EF518C95-AB9D-DAB6-0C0B-0DCA6E880B3C}"/>
              </a:ext>
            </a:extLst>
          </p:cNvPr>
          <p:cNvSpPr/>
          <p:nvPr/>
        </p:nvSpPr>
        <p:spPr>
          <a:xfrm>
            <a:off x="6230225" y="800659"/>
            <a:ext cx="2807758" cy="3756433"/>
          </a:xfrm>
          <a:prstGeom prst="rect">
            <a:avLst/>
          </a:prstGeom>
          <a:ln w="76200"/>
        </p:spPr>
        <p:style>
          <a:lnRef idx="2">
            <a:schemeClr val="accent3"/>
          </a:lnRef>
          <a:fillRef idx="1">
            <a:schemeClr val="lt1"/>
          </a:fillRef>
          <a:effectRef idx="0">
            <a:schemeClr val="accent3"/>
          </a:effectRef>
          <a:fontRef idx="minor">
            <a:schemeClr val="dk1"/>
          </a:fontRef>
        </p:style>
        <p:txBody>
          <a:bodyPr rtlCol="0" anchor="ctr"/>
          <a:lstStyle/>
          <a:p>
            <a:pPr lvl="0" algn="ctr"/>
            <a:r>
              <a:rPr kumimoji="0" lang="en-US" sz="3200" i="0" u="none" strike="noStrike" kern="0" cap="none" spc="0" normalizeH="0" baseline="0" noProof="0">
                <a:ln>
                  <a:noFill/>
                </a:ln>
                <a:solidFill>
                  <a:schemeClr val="tx1"/>
                </a:solidFill>
                <a:effectLst/>
                <a:uLnTx/>
                <a:uFillTx/>
                <a:latin typeface="Times New Roman" pitchFamily="18" charset="0"/>
                <a:cs typeface="Times New Roman" pitchFamily="18" charset="0"/>
                <a:sym typeface="Arial"/>
              </a:rPr>
              <a:t>Không</a:t>
            </a:r>
            <a:r>
              <a:rPr kumimoji="0" lang="en-US" sz="3200" i="0" u="none" strike="noStrike" kern="0" cap="none" spc="0" normalizeH="0" noProof="0">
                <a:ln>
                  <a:noFill/>
                </a:ln>
                <a:solidFill>
                  <a:schemeClr val="tx1"/>
                </a:solidFill>
                <a:effectLst/>
                <a:uLnTx/>
                <a:uFillTx/>
                <a:latin typeface="Times New Roman" pitchFamily="18" charset="0"/>
                <a:cs typeface="Times New Roman" pitchFamily="18" charset="0"/>
                <a:sym typeface="Arial"/>
              </a:rPr>
              <a:t> </a:t>
            </a:r>
            <a:r>
              <a:rPr lang="en-US" sz="3200" smtClean="0">
                <a:solidFill>
                  <a:schemeClr val="tx1"/>
                </a:solidFill>
                <a:latin typeface="Times New Roman" pitchFamily="18" charset="0"/>
                <a:cs typeface="Times New Roman" pitchFamily="18" charset="0"/>
              </a:rPr>
              <a:t>được </a:t>
            </a:r>
            <a:r>
              <a:rPr kumimoji="0" lang="en-US" sz="3200" i="0" u="none" strike="noStrike" kern="0" cap="none" spc="0" normalizeH="0" noProof="0" smtClean="0">
                <a:ln>
                  <a:noFill/>
                </a:ln>
                <a:solidFill>
                  <a:schemeClr val="tx1"/>
                </a:solidFill>
                <a:effectLst/>
                <a:uLnTx/>
                <a:uFillTx/>
                <a:latin typeface="Times New Roman" pitchFamily="18" charset="0"/>
                <a:cs typeface="Times New Roman" pitchFamily="18" charset="0"/>
                <a:sym typeface="Arial"/>
              </a:rPr>
              <a:t>miêu </a:t>
            </a:r>
            <a:r>
              <a:rPr kumimoji="0" lang="en-US" sz="3200" i="0" u="none" strike="noStrike" kern="0" cap="none" spc="0" normalizeH="0" noProof="0">
                <a:ln>
                  <a:noFill/>
                </a:ln>
                <a:solidFill>
                  <a:schemeClr val="tx1"/>
                </a:solidFill>
                <a:effectLst/>
                <a:uLnTx/>
                <a:uFillTx/>
                <a:latin typeface="Times New Roman" pitchFamily="18" charset="0"/>
                <a:cs typeface="Times New Roman" pitchFamily="18" charset="0"/>
                <a:sym typeface="Arial"/>
              </a:rPr>
              <a:t>tả chi </a:t>
            </a:r>
            <a:r>
              <a:rPr kumimoji="0" lang="en-US" sz="3200" i="0" u="none" strike="noStrike" kern="0" cap="none" spc="0" normalizeH="0" noProof="0" smtClean="0">
                <a:ln>
                  <a:noFill/>
                </a:ln>
                <a:solidFill>
                  <a:schemeClr val="tx1"/>
                </a:solidFill>
                <a:effectLst/>
                <a:uLnTx/>
                <a:uFillTx/>
                <a:latin typeface="Times New Roman" pitchFamily="18" charset="0"/>
                <a:cs typeface="Times New Roman" pitchFamily="18" charset="0"/>
                <a:sym typeface="Arial"/>
              </a:rPr>
              <a:t>tiết, </a:t>
            </a:r>
            <a:r>
              <a:rPr kumimoji="0" lang="en-US" sz="3200" i="0" u="none" strike="noStrike" kern="0" cap="none" spc="0" normalizeH="0" noProof="0">
                <a:ln>
                  <a:noFill/>
                </a:ln>
                <a:solidFill>
                  <a:schemeClr val="tx1"/>
                </a:solidFill>
                <a:effectLst/>
                <a:uLnTx/>
                <a:uFillTx/>
                <a:latin typeface="Times New Roman" pitchFamily="18" charset="0"/>
                <a:cs typeface="Times New Roman" pitchFamily="18" charset="0"/>
                <a:sym typeface="Arial"/>
              </a:rPr>
              <a:t>tỉ </a:t>
            </a:r>
            <a:r>
              <a:rPr kumimoji="0" lang="en-US" sz="3200" i="0" u="none" strike="noStrike" kern="0" cap="none" spc="0" normalizeH="0" noProof="0" smtClean="0">
                <a:ln>
                  <a:noFill/>
                </a:ln>
                <a:solidFill>
                  <a:schemeClr val="tx1"/>
                </a:solidFill>
                <a:effectLst/>
                <a:uLnTx/>
                <a:uFillTx/>
                <a:latin typeface="Times New Roman" pitchFamily="18" charset="0"/>
                <a:cs typeface="Times New Roman" pitchFamily="18" charset="0"/>
                <a:sym typeface="Arial"/>
              </a:rPr>
              <a:t>mỉ</a:t>
            </a:r>
            <a:endParaRPr kumimoji="0" lang="en-US" sz="3200" i="0" u="none" strike="noStrike" kern="0" cap="none" spc="0" normalizeH="0" baseline="0" noProof="0" dirty="0">
              <a:ln>
                <a:noFill/>
              </a:ln>
              <a:solidFill>
                <a:schemeClr val="tx1"/>
              </a:solidFill>
              <a:effectLst/>
              <a:uLnTx/>
              <a:uFillTx/>
              <a:latin typeface="Times New Roman" pitchFamily="18" charset="0"/>
              <a:cs typeface="Times New Roman" pitchFamily="18" charset="0"/>
              <a:sym typeface="Arial"/>
            </a:endParaRPr>
          </a:p>
        </p:txBody>
      </p:sp>
      <p:sp>
        <p:nvSpPr>
          <p:cNvPr id="13" name="Rectangle 12">
            <a:extLst>
              <a:ext uri="{FF2B5EF4-FFF2-40B4-BE49-F238E27FC236}">
                <a16:creationId xmlns="" xmlns:a16="http://schemas.microsoft.com/office/drawing/2014/main" id="{713F29A3-A129-79E8-E325-BBDBD3080AD9}"/>
              </a:ext>
            </a:extLst>
          </p:cNvPr>
          <p:cNvSpPr/>
          <p:nvPr/>
        </p:nvSpPr>
        <p:spPr>
          <a:xfrm>
            <a:off x="55154" y="728867"/>
            <a:ext cx="2950882" cy="3828225"/>
          </a:xfrm>
          <a:prstGeom prst="rect">
            <a:avLst/>
          </a:prstGeom>
          <a:ln w="76200"/>
        </p:spPr>
        <p:style>
          <a:lnRef idx="2">
            <a:schemeClr val="accent3"/>
          </a:lnRef>
          <a:fillRef idx="1">
            <a:schemeClr val="lt1"/>
          </a:fillRef>
          <a:effectRef idx="0">
            <a:schemeClr val="accent3"/>
          </a:effectRef>
          <a:fontRef idx="minor">
            <a:schemeClr val="dk1"/>
          </a:fontRef>
        </p:style>
        <p:txBody>
          <a:bodyPr rtlCol="0" anchor="ctr"/>
          <a:lstStyle/>
          <a:p>
            <a:pPr lvl="0" algn="ctr"/>
            <a:r>
              <a:rPr kumimoji="0" lang="en-US" sz="3200" i="0" u="none" strike="noStrike" kern="0" cap="none" spc="0" normalizeH="0" baseline="0" noProof="0">
                <a:ln>
                  <a:noFill/>
                </a:ln>
                <a:solidFill>
                  <a:schemeClr val="tx1"/>
                </a:solidFill>
                <a:effectLst/>
                <a:uLnTx/>
                <a:uFillTx/>
                <a:latin typeface="Times New Roman" pitchFamily="18" charset="0"/>
                <a:cs typeface="Times New Roman" pitchFamily="18" charset="0"/>
                <a:sym typeface="Arial"/>
              </a:rPr>
              <a:t>Châm</a:t>
            </a:r>
            <a:r>
              <a:rPr kumimoji="0" lang="en-US" sz="3200" i="0" u="none" strike="noStrike" kern="0" cap="none" spc="0" normalizeH="0" noProof="0">
                <a:ln>
                  <a:noFill/>
                </a:ln>
                <a:solidFill>
                  <a:schemeClr val="tx1"/>
                </a:solidFill>
                <a:effectLst/>
                <a:uLnTx/>
                <a:uFillTx/>
                <a:latin typeface="Times New Roman" pitchFamily="18" charset="0"/>
                <a:cs typeface="Times New Roman" pitchFamily="18" charset="0"/>
                <a:sym typeface="Arial"/>
              </a:rPr>
              <a:t> biếm thói khoe khoang</a:t>
            </a:r>
            <a:r>
              <a:rPr kumimoji="0" lang="en-US" sz="3200" i="0" u="none" strike="noStrike" kern="0" cap="none" spc="0" normalizeH="0" noProof="0" smtClean="0">
                <a:ln>
                  <a:noFill/>
                </a:ln>
                <a:solidFill>
                  <a:schemeClr val="tx1"/>
                </a:solidFill>
                <a:effectLst/>
                <a:uLnTx/>
                <a:uFillTx/>
                <a:latin typeface="Times New Roman" pitchFamily="18" charset="0"/>
                <a:cs typeface="Times New Roman" pitchFamily="18" charset="0"/>
                <a:sym typeface="Arial"/>
              </a:rPr>
              <a:t>, </a:t>
            </a:r>
            <a:r>
              <a:rPr kumimoji="0" lang="en-US" sz="3200" i="0" u="none" strike="noStrike" kern="0" cap="none" spc="0" normalizeH="0" noProof="0">
                <a:ln>
                  <a:noFill/>
                </a:ln>
                <a:solidFill>
                  <a:schemeClr val="tx1"/>
                </a:solidFill>
                <a:effectLst/>
                <a:uLnTx/>
                <a:uFillTx/>
                <a:latin typeface="Times New Roman" pitchFamily="18" charset="0"/>
                <a:cs typeface="Times New Roman" pitchFamily="18" charset="0"/>
                <a:sym typeface="Arial"/>
              </a:rPr>
              <a:t>khoác </a:t>
            </a:r>
            <a:r>
              <a:rPr kumimoji="0" lang="en-US" sz="3200" i="0" u="none" strike="noStrike" kern="0" cap="none" spc="0" normalizeH="0" noProof="0" smtClean="0">
                <a:ln>
                  <a:noFill/>
                </a:ln>
                <a:solidFill>
                  <a:schemeClr val="tx1"/>
                </a:solidFill>
                <a:effectLst/>
                <a:uLnTx/>
                <a:uFillTx/>
                <a:latin typeface="Times New Roman" pitchFamily="18" charset="0"/>
                <a:cs typeface="Times New Roman" pitchFamily="18" charset="0"/>
                <a:sym typeface="Arial"/>
              </a:rPr>
              <a:t>lác</a:t>
            </a:r>
            <a:endParaRPr kumimoji="0" lang="en-US" sz="3200" i="0" u="none" strike="noStrike" kern="0" cap="none" spc="0" normalizeH="0" baseline="0" noProof="0" dirty="0">
              <a:ln>
                <a:noFill/>
              </a:ln>
              <a:solidFill>
                <a:schemeClr val="tx1"/>
              </a:solidFill>
              <a:effectLst/>
              <a:uLnTx/>
              <a:uFillTx/>
              <a:latin typeface="Times New Roman" pitchFamily="18" charset="0"/>
              <a:cs typeface="Times New Roman" pitchFamily="18" charset="0"/>
              <a:sym typeface="Arial"/>
            </a:endParaRPr>
          </a:p>
        </p:txBody>
      </p:sp>
      <p:sp>
        <p:nvSpPr>
          <p:cNvPr id="8" name="Oval 7">
            <a:extLst>
              <a:ext uri="{FF2B5EF4-FFF2-40B4-BE49-F238E27FC236}">
                <a16:creationId xmlns="" xmlns:a16="http://schemas.microsoft.com/office/drawing/2014/main" id="{FBE75EAD-23B7-5B0E-31B8-5D8E1E89C02E}"/>
              </a:ext>
            </a:extLst>
          </p:cNvPr>
          <p:cNvSpPr/>
          <p:nvPr/>
        </p:nvSpPr>
        <p:spPr>
          <a:xfrm>
            <a:off x="2857502" y="1803402"/>
            <a:ext cx="1435101" cy="1536700"/>
          </a:xfrm>
          <a:prstGeom prst="ellipse">
            <a:avLst/>
          </a:prstGeom>
          <a:ln w="76200">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200" b="1">
                <a:solidFill>
                  <a:srgbClr val="00044F"/>
                </a:solidFill>
                <a:latin typeface="Times New Roman" panose="02020603050405020304" pitchFamily="18" charset="0"/>
                <a:cs typeface="Times New Roman" panose="02020603050405020304" pitchFamily="18" charset="0"/>
              </a:rPr>
              <a:t>Đề tài</a:t>
            </a:r>
            <a:endParaRPr kumimoji="0" lang="en-US" sz="3200" b="1" i="0" u="none" strike="noStrike" kern="0" cap="none" spc="0" normalizeH="0" baseline="0" noProof="0" dirty="0">
              <a:ln>
                <a:noFill/>
              </a:ln>
              <a:solidFill>
                <a:srgbClr val="00044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9" name="Oval 8">
            <a:extLst>
              <a:ext uri="{FF2B5EF4-FFF2-40B4-BE49-F238E27FC236}">
                <a16:creationId xmlns="" xmlns:a16="http://schemas.microsoft.com/office/drawing/2014/main" id="{5A204070-AF2D-FB65-E7B0-216061E6480D}"/>
              </a:ext>
            </a:extLst>
          </p:cNvPr>
          <p:cNvSpPr/>
          <p:nvPr/>
        </p:nvSpPr>
        <p:spPr>
          <a:xfrm>
            <a:off x="4657726" y="1803402"/>
            <a:ext cx="1689287" cy="1689100"/>
          </a:xfrm>
          <a:prstGeom prst="ellipse">
            <a:avLst/>
          </a:prstGeom>
          <a:ln w="76200">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solidFill>
                  <a:srgbClr val="00044F"/>
                </a:solidFill>
                <a:effectLst/>
                <a:uLnTx/>
                <a:uFillTx/>
                <a:latin typeface="Times New Roman" panose="02020603050405020304" pitchFamily="18" charset="0"/>
                <a:ea typeface="+mn-ea"/>
                <a:cs typeface="Times New Roman" panose="02020603050405020304" pitchFamily="18" charset="0"/>
                <a:sym typeface="Arial"/>
              </a:rPr>
              <a:t>Bối</a:t>
            </a:r>
            <a:r>
              <a:rPr kumimoji="0" lang="en-US" sz="3200" b="1" i="0" u="none" strike="noStrike" kern="0" cap="none" spc="0" normalizeH="0" noProof="0">
                <a:ln>
                  <a:noFill/>
                </a:ln>
                <a:solidFill>
                  <a:srgbClr val="00044F"/>
                </a:solidFill>
                <a:effectLst/>
                <a:uLnTx/>
                <a:uFillTx/>
                <a:latin typeface="Times New Roman" panose="02020603050405020304" pitchFamily="18" charset="0"/>
                <a:ea typeface="+mn-ea"/>
                <a:cs typeface="Times New Roman" panose="02020603050405020304" pitchFamily="18" charset="0"/>
                <a:sym typeface="Arial"/>
              </a:rPr>
              <a:t> cảnh</a:t>
            </a:r>
            <a:endParaRPr kumimoji="0" lang="en-US" sz="3200" b="1" i="0" u="none" strike="noStrike" kern="0" cap="none" spc="0" normalizeH="0" baseline="0" noProof="0" dirty="0">
              <a:ln>
                <a:noFill/>
              </a:ln>
              <a:solidFill>
                <a:srgbClr val="00044F"/>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 name="Oval 9">
            <a:extLst>
              <a:ext uri="{FF2B5EF4-FFF2-40B4-BE49-F238E27FC236}">
                <a16:creationId xmlns="" xmlns:a16="http://schemas.microsoft.com/office/drawing/2014/main" id="{9B2A3E68-04C2-0DD0-B007-FEFE09A04E7E}"/>
              </a:ext>
            </a:extLst>
          </p:cNvPr>
          <p:cNvSpPr/>
          <p:nvPr/>
        </p:nvSpPr>
        <p:spPr>
          <a:xfrm>
            <a:off x="3952875" y="1736538"/>
            <a:ext cx="1162050" cy="1536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44F"/>
                </a:solidFill>
                <a:effectLst/>
                <a:uLnTx/>
                <a:uFillTx/>
                <a:latin typeface="Times New Roman" panose="02020603050405020304" pitchFamily="18" charset="0"/>
                <a:ea typeface="+mn-ea"/>
                <a:cs typeface="Times New Roman" panose="02020603050405020304" pitchFamily="18" charset="0"/>
                <a:sym typeface="Arial"/>
              </a:rPr>
              <a:t>Câu</a:t>
            </a:r>
            <a:r>
              <a:rPr kumimoji="0" lang="en-US" sz="2800" b="1" i="0" u="none" strike="noStrike" kern="0" cap="none" spc="0" normalizeH="0" baseline="0" noProof="0" dirty="0">
                <a:ln>
                  <a:noFill/>
                </a:ln>
                <a:solidFill>
                  <a:srgbClr val="00044F"/>
                </a:solidFill>
                <a:effectLst/>
                <a:uLnTx/>
                <a:uFillTx/>
                <a:latin typeface="Times New Roman" panose="02020603050405020304" pitchFamily="18" charset="0"/>
                <a:ea typeface="+mn-ea"/>
                <a:cs typeface="Times New Roman" panose="02020603050405020304" pitchFamily="18" charset="0"/>
                <a:sym typeface="Arial"/>
              </a:rPr>
              <a:t> 1</a:t>
            </a:r>
          </a:p>
        </p:txBody>
      </p:sp>
    </p:spTree>
    <p:extLst>
      <p:ext uri="{BB962C8B-B14F-4D97-AF65-F5344CB8AC3E}">
        <p14:creationId xmlns:p14="http://schemas.microsoft.com/office/powerpoint/2010/main" val="238113211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 y="742950"/>
            <a:ext cx="8282608" cy="2971800"/>
          </a:xfrm>
          <a:prstGeom prst="cloudCallout">
            <a:avLst/>
          </a:prstGeom>
        </p:spPr>
        <p:style>
          <a:lnRef idx="3">
            <a:schemeClr val="lt1"/>
          </a:lnRef>
          <a:fillRef idx="1">
            <a:schemeClr val="accent2"/>
          </a:fillRef>
          <a:effectRef idx="1">
            <a:schemeClr val="accent2"/>
          </a:effectRef>
          <a:fontRef idx="minor">
            <a:schemeClr val="lt1"/>
          </a:fontRef>
        </p:style>
        <p:txBody>
          <a:bodyPr anchor="ctr"/>
          <a:lstStyle/>
          <a:p>
            <a:pPr algn="just"/>
            <a:endParaRPr lang="vi-VN" sz="3600" b="1" smtClean="0">
              <a:solidFill>
                <a:schemeClr val="tx1">
                  <a:lumMod val="90000"/>
                  <a:lumOff val="10000"/>
                </a:schemeClr>
              </a:solidFill>
              <a:latin typeface="+mj-lt"/>
            </a:endParaRPr>
          </a:p>
          <a:p>
            <a:pPr algn="just"/>
            <a:r>
              <a:rPr lang="vi-VN" sz="3600" b="1" smtClean="0">
                <a:solidFill>
                  <a:schemeClr val="tx1">
                    <a:lumMod val="90000"/>
                    <a:lumOff val="10000"/>
                  </a:schemeClr>
                </a:solidFill>
                <a:latin typeface="+mj-lt"/>
              </a:rPr>
              <a:t>Câu </a:t>
            </a:r>
            <a:r>
              <a:rPr lang="vi-VN" sz="3600" b="1">
                <a:solidFill>
                  <a:schemeClr val="tx1">
                    <a:lumMod val="90000"/>
                    <a:lumOff val="10000"/>
                  </a:schemeClr>
                </a:solidFill>
                <a:latin typeface="+mj-lt"/>
              </a:rPr>
              <a:t>2. Chỉ ra mâu thuẫn có tác dụng gây cười trong hai truyện </a:t>
            </a:r>
            <a:r>
              <a:rPr lang="vi-VN" sz="3600" b="1" smtClean="0">
                <a:solidFill>
                  <a:schemeClr val="tx1">
                    <a:lumMod val="90000"/>
                    <a:lumOff val="10000"/>
                  </a:schemeClr>
                </a:solidFill>
                <a:latin typeface="+mj-lt"/>
              </a:rPr>
              <a:t>trên.</a:t>
            </a:r>
            <a:endParaRPr lang="en-US" sz="3600" b="1" smtClean="0">
              <a:solidFill>
                <a:schemeClr val="tx1">
                  <a:lumMod val="90000"/>
                  <a:lumOff val="10000"/>
                </a:schemeClr>
              </a:solidFill>
              <a:latin typeface="+mj-lt"/>
            </a:endParaRPr>
          </a:p>
          <a:p>
            <a:pPr algn="just"/>
            <a:endParaRPr lang="vi-VN" sz="3600" b="1">
              <a:solidFill>
                <a:schemeClr val="tx1">
                  <a:lumMod val="90000"/>
                  <a:lumOff val="10000"/>
                </a:schemeClr>
              </a:solidFill>
              <a:latin typeface="+mj-lt"/>
              <a:cs typeface="Times New Roman" panose="02020603050405020304" pitchFamily="18" charset="0"/>
            </a:endParaRPr>
          </a:p>
        </p:txBody>
      </p:sp>
      <p:pic>
        <p:nvPicPr>
          <p:cNvPr id="17411" name="Picture 2" descr="questions-and-answers-icon-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3657600"/>
            <a:ext cx="198001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3" descr="Teamwork.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3471862"/>
            <a:ext cx="2628900"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Alternate Process 4"/>
          <p:cNvSpPr/>
          <p:nvPr/>
        </p:nvSpPr>
        <p:spPr>
          <a:xfrm>
            <a:off x="1143000" y="145772"/>
            <a:ext cx="3486150" cy="800100"/>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400" b="1" dirty="0">
                <a:solidFill>
                  <a:srgbClr val="1F497D">
                    <a:lumMod val="60000"/>
                    <a:lumOff val="40000"/>
                  </a:srgbClr>
                </a:solidFill>
                <a:latin typeface="Times New Roman" pitchFamily="18" charset="0"/>
                <a:cs typeface="Times New Roman" pitchFamily="18" charset="0"/>
              </a:rPr>
              <a:t>THẢO LUẬN NHÓM</a:t>
            </a:r>
          </a:p>
        </p:txBody>
      </p:sp>
    </p:spTree>
    <p:extLst>
      <p:ext uri="{BB962C8B-B14F-4D97-AF65-F5344CB8AC3E}">
        <p14:creationId xmlns:p14="http://schemas.microsoft.com/office/powerpoint/2010/main" val="249265616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111" y="568057"/>
            <a:ext cx="8387645" cy="4031873"/>
          </a:xfrm>
          <a:prstGeom prst="rect">
            <a:avLst/>
          </a:prstGeom>
        </p:spPr>
        <p:txBody>
          <a:bodyPr wrap="square">
            <a:spAutoFit/>
          </a:bodyPr>
          <a:lstStyle/>
          <a:p>
            <a:pPr algn="just"/>
            <a:r>
              <a:rPr lang="vi-VN" sz="3200" b="1" smtClean="0">
                <a:latin typeface="+mj-lt"/>
              </a:rPr>
              <a:t>Trả </a:t>
            </a:r>
            <a:r>
              <a:rPr lang="vi-VN" sz="3200" b="1">
                <a:latin typeface="+mj-lt"/>
              </a:rPr>
              <a:t>lời:</a:t>
            </a:r>
            <a:endParaRPr lang="vi-VN" sz="3200">
              <a:latin typeface="+mj-lt"/>
            </a:endParaRPr>
          </a:p>
          <a:p>
            <a:pPr marL="342900" indent="-342900" algn="just">
              <a:buFontTx/>
              <a:buChar char="-"/>
            </a:pPr>
            <a:r>
              <a:rPr lang="vi-VN" sz="3200" smtClean="0">
                <a:latin typeface="+mj-lt"/>
              </a:rPr>
              <a:t>Truyện </a:t>
            </a:r>
            <a:r>
              <a:rPr lang="vi-VN" sz="3200" b="1" i="1">
                <a:latin typeface="+mj-lt"/>
              </a:rPr>
              <a:t>Khoe của</a:t>
            </a:r>
            <a:r>
              <a:rPr lang="vi-VN" sz="3200">
                <a:latin typeface="+mj-lt"/>
              </a:rPr>
              <a:t>: </a:t>
            </a:r>
            <a:r>
              <a:rPr lang="vi-VN" sz="3200" smtClean="0">
                <a:latin typeface="+mj-lt"/>
              </a:rPr>
              <a:t>Anh “áo mới” tưởng mình khoe trước, nào ngờ anh “lợn cưới” đã “tất tưởi” khoe trước.</a:t>
            </a:r>
          </a:p>
          <a:p>
            <a:pPr lvl="0" algn="just"/>
            <a:r>
              <a:rPr lang="vi-VN" altLang="vi-VN" sz="3200">
                <a:latin typeface="+mj-lt"/>
              </a:rPr>
              <a:t>-</a:t>
            </a:r>
            <a:r>
              <a:rPr lang="vi-VN" altLang="vi-VN" sz="3200" smtClean="0">
                <a:latin typeface="+mj-lt"/>
              </a:rPr>
              <a:t> </a:t>
            </a:r>
            <a:r>
              <a:rPr lang="vi-VN" altLang="vi-VN" sz="3200">
                <a:latin typeface="+mj-lt"/>
              </a:rPr>
              <a:t>Truyện </a:t>
            </a:r>
            <a:r>
              <a:rPr lang="vi-VN" altLang="vi-VN" sz="3200" b="1" i="1">
                <a:latin typeface="+mj-lt"/>
              </a:rPr>
              <a:t>C</a:t>
            </a:r>
            <a:r>
              <a:rPr lang="vi-VN" altLang="vi-VN" sz="3200" b="1" i="1" smtClean="0">
                <a:latin typeface="+mj-lt"/>
              </a:rPr>
              <a:t>on </a:t>
            </a:r>
            <a:r>
              <a:rPr lang="vi-VN" altLang="vi-VN" sz="3200" b="1" i="1">
                <a:latin typeface="+mj-lt"/>
              </a:rPr>
              <a:t>rắn vuông</a:t>
            </a:r>
            <a:r>
              <a:rPr lang="vi-VN" altLang="vi-VN" sz="3200">
                <a:latin typeface="+mj-lt"/>
              </a:rPr>
              <a:t>: Anh chồng </a:t>
            </a:r>
            <a:r>
              <a:rPr lang="vi-VN" altLang="vi-VN" sz="3200" smtClean="0">
                <a:latin typeface="+mj-lt"/>
              </a:rPr>
              <a:t>tưởng nói khoác vợ sẽ tin, ai dè vợ trêu để anh ta tự </a:t>
            </a:r>
            <a:r>
              <a:rPr lang="vi-VN" altLang="vi-VN" sz="3200">
                <a:latin typeface="+mj-lt"/>
              </a:rPr>
              <a:t>bộc lộ cái vô lý của </a:t>
            </a:r>
            <a:r>
              <a:rPr lang="vi-VN" altLang="vi-VN" sz="3200" smtClean="0">
                <a:latin typeface="+mj-lt"/>
              </a:rPr>
              <a:t>mình.</a:t>
            </a:r>
            <a:endParaRPr lang="vi-VN" altLang="vi-VN" sz="3200">
              <a:solidFill>
                <a:schemeClr val="tx1"/>
              </a:solidFill>
              <a:latin typeface="+mj-lt"/>
            </a:endParaRPr>
          </a:p>
          <a:p>
            <a:pPr marL="342900" indent="-342900" algn="just">
              <a:buFontTx/>
              <a:buChar char="-"/>
            </a:pPr>
            <a:endParaRPr lang="vi-VN" sz="3200">
              <a:latin typeface="+mj-lt"/>
            </a:endParaRPr>
          </a:p>
        </p:txBody>
      </p:sp>
      <p:sp>
        <p:nvSpPr>
          <p:cNvPr id="7" name="Rectangle 2"/>
          <p:cNvSpPr>
            <a:spLocks noChangeArrowheads="1"/>
          </p:cNvSpPr>
          <p:nvPr/>
        </p:nvSpPr>
        <p:spPr bwMode="auto">
          <a:xfrm>
            <a:off x="209601" y="3927908"/>
            <a:ext cx="844898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vi-VN" sz="2400" b="0" i="0" u="none" strike="noStrike" cap="none" normalizeH="0" baseline="0" smtClean="0">
                <a:ln>
                  <a:noFill/>
                </a:ln>
                <a:solidFill>
                  <a:srgbClr val="313131"/>
                </a:solidFill>
                <a:effectLst/>
                <a:latin typeface="+mj-lt"/>
              </a:rPr>
              <a:t/>
            </a:r>
            <a:br>
              <a:rPr kumimoji="0" lang="vi-VN" altLang="vi-VN" sz="2400" b="0" i="0" u="none" strike="noStrike" cap="none" normalizeH="0" baseline="0" smtClean="0">
                <a:ln>
                  <a:noFill/>
                </a:ln>
                <a:solidFill>
                  <a:srgbClr val="313131"/>
                </a:solidFill>
                <a:effectLst/>
                <a:latin typeface="+mj-lt"/>
              </a:rPr>
            </a:br>
            <a:endParaRPr kumimoji="0" lang="vi-VN" altLang="vi-VN" sz="2400" b="0" i="0" u="none" strike="noStrike" cap="none" normalizeH="0" baseline="0" smtClean="0">
              <a:ln>
                <a:noFill/>
              </a:ln>
              <a:solidFill>
                <a:schemeClr val="tx1"/>
              </a:solidFill>
              <a:effectLst/>
              <a:latin typeface="+mj-lt"/>
            </a:endParaRPr>
          </a:p>
        </p:txBody>
      </p:sp>
    </p:spTree>
    <p:extLst>
      <p:ext uri="{BB962C8B-B14F-4D97-AF65-F5344CB8AC3E}">
        <p14:creationId xmlns:p14="http://schemas.microsoft.com/office/powerpoint/2010/main" val="213902179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5289" y="476753"/>
            <a:ext cx="8481390" cy="3539430"/>
          </a:xfrm>
          <a:prstGeom prst="rect">
            <a:avLst/>
          </a:prstGeom>
        </p:spPr>
        <p:txBody>
          <a:bodyPr wrap="square">
            <a:spAutoFit/>
          </a:bodyPr>
          <a:lstStyle/>
          <a:p>
            <a:pPr algn="just"/>
            <a:r>
              <a:rPr lang="vi-VN" sz="3200" b="1" smtClean="0">
                <a:solidFill>
                  <a:srgbClr val="FF0000"/>
                </a:solidFill>
                <a:latin typeface="+mj-lt"/>
              </a:rPr>
              <a:t>Câu 3. Liệt </a:t>
            </a:r>
            <a:r>
              <a:rPr lang="vi-VN" sz="3200" b="1">
                <a:solidFill>
                  <a:srgbClr val="FF0000"/>
                </a:solidFill>
                <a:latin typeface="+mj-lt"/>
              </a:rPr>
              <a:t>kê những lời đối đáp của các nhân vật trong hai truyện cười trên. Những lời đối đáp có vai trò như thế nào trong việc khắc hoạ tính cách của nhân </a:t>
            </a:r>
            <a:r>
              <a:rPr lang="vi-VN" sz="3200" b="1" smtClean="0">
                <a:solidFill>
                  <a:srgbClr val="FF0000"/>
                </a:solidFill>
                <a:latin typeface="+mj-lt"/>
              </a:rPr>
              <a:t>vật?</a:t>
            </a:r>
          </a:p>
          <a:p>
            <a:pPr algn="just"/>
            <a:r>
              <a:rPr lang="vi-VN" sz="3200" smtClean="0">
                <a:latin typeface="+mj-lt"/>
              </a:rPr>
              <a:t> </a:t>
            </a:r>
            <a:r>
              <a:rPr lang="vi-VN" sz="3200" b="1" smtClean="0">
                <a:solidFill>
                  <a:srgbClr val="002060"/>
                </a:solidFill>
                <a:latin typeface="+mj-lt"/>
              </a:rPr>
              <a:t>= </a:t>
            </a:r>
            <a:r>
              <a:rPr lang="vi-VN" sz="3200" b="1">
                <a:solidFill>
                  <a:srgbClr val="002060"/>
                </a:solidFill>
                <a:latin typeface="+mj-lt"/>
              </a:rPr>
              <a:t>&gt; Những lời đối </a:t>
            </a:r>
            <a:r>
              <a:rPr lang="vi-VN" sz="3200" b="1" smtClean="0">
                <a:solidFill>
                  <a:srgbClr val="002060"/>
                </a:solidFill>
                <a:latin typeface="+mj-lt"/>
              </a:rPr>
              <a:t>đáp </a:t>
            </a:r>
            <a:r>
              <a:rPr lang="vi-VN" sz="3200" b="1">
                <a:solidFill>
                  <a:srgbClr val="002060"/>
                </a:solidFill>
                <a:latin typeface="+mj-lt"/>
              </a:rPr>
              <a:t>giúp nhấn mạnh và bộc lộ rõ nét tính khoác lác, khoe </a:t>
            </a:r>
            <a:r>
              <a:rPr lang="vi-VN" sz="3200" b="1" smtClean="0">
                <a:solidFill>
                  <a:srgbClr val="002060"/>
                </a:solidFill>
                <a:latin typeface="+mj-lt"/>
              </a:rPr>
              <a:t>khoang của các nhân vật.</a:t>
            </a:r>
            <a:endParaRPr lang="vi-VN" sz="3200" b="1">
              <a:solidFill>
                <a:srgbClr val="002060"/>
              </a:solidFill>
              <a:latin typeface="+mj-lt"/>
            </a:endParaRPr>
          </a:p>
        </p:txBody>
      </p:sp>
    </p:spTree>
    <p:extLst>
      <p:ext uri="{BB962C8B-B14F-4D97-AF65-F5344CB8AC3E}">
        <p14:creationId xmlns:p14="http://schemas.microsoft.com/office/powerpoint/2010/main" val="16943487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927;p45">
            <a:extLst>
              <a:ext uri="{FF2B5EF4-FFF2-40B4-BE49-F238E27FC236}">
                <a16:creationId xmlns="" xmlns:a16="http://schemas.microsoft.com/office/drawing/2014/main" id="{84A7903B-C2A6-6059-EEC7-C89C568DAA7E}"/>
              </a:ext>
            </a:extLst>
          </p:cNvPr>
          <p:cNvSpPr/>
          <p:nvPr/>
        </p:nvSpPr>
        <p:spPr>
          <a:xfrm rot="66">
            <a:off x="657572" y="563411"/>
            <a:ext cx="5809339" cy="486815"/>
          </a:xfrm>
          <a:custGeom>
            <a:avLst/>
            <a:gdLst/>
            <a:ahLst/>
            <a:cxnLst/>
            <a:rect l="l" t="t" r="r" b="b"/>
            <a:pathLst>
              <a:path w="43976" h="31433" extrusionOk="0">
                <a:moveTo>
                  <a:pt x="32014" y="1"/>
                </a:moveTo>
                <a:cubicBezTo>
                  <a:pt x="27956" y="1"/>
                  <a:pt x="22974" y="2039"/>
                  <a:pt x="17594" y="4390"/>
                </a:cubicBezTo>
                <a:cubicBezTo>
                  <a:pt x="7594" y="8768"/>
                  <a:pt x="0" y="12552"/>
                  <a:pt x="3885" y="21424"/>
                </a:cubicBezTo>
                <a:cubicBezTo>
                  <a:pt x="6650" y="27759"/>
                  <a:pt x="13168" y="31432"/>
                  <a:pt x="20307" y="31432"/>
                </a:cubicBezTo>
                <a:cubicBezTo>
                  <a:pt x="23177" y="31432"/>
                  <a:pt x="26147" y="30839"/>
                  <a:pt x="29014" y="29586"/>
                </a:cubicBezTo>
                <a:cubicBezTo>
                  <a:pt x="39013" y="25217"/>
                  <a:pt x="43976" y="14474"/>
                  <a:pt x="40091" y="5602"/>
                </a:cubicBezTo>
                <a:cubicBezTo>
                  <a:pt x="38301" y="1503"/>
                  <a:pt x="35497" y="1"/>
                  <a:pt x="32014" y="1"/>
                </a:cubicBezTo>
                <a:close/>
              </a:path>
            </a:pathLst>
          </a:custGeom>
          <a:solidFill>
            <a:srgbClr val="E7D35E">
              <a:alpha val="3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i="1">
              <a:latin typeface="Times New Roman" panose="02020603050405020304" pitchFamily="18" charset="0"/>
              <a:cs typeface="Times New Roman" panose="02020603050405020304" pitchFamily="18" charset="0"/>
            </a:endParaRPr>
          </a:p>
        </p:txBody>
      </p:sp>
      <p:sp>
        <p:nvSpPr>
          <p:cNvPr id="106" name="TextBox 105">
            <a:extLst>
              <a:ext uri="{FF2B5EF4-FFF2-40B4-BE49-F238E27FC236}">
                <a16:creationId xmlns="" xmlns:a16="http://schemas.microsoft.com/office/drawing/2014/main" id="{6FB4D2F1-412D-E834-BE68-EBFC0C7924F8}"/>
              </a:ext>
            </a:extLst>
          </p:cNvPr>
          <p:cNvSpPr txBox="1"/>
          <p:nvPr/>
        </p:nvSpPr>
        <p:spPr>
          <a:xfrm>
            <a:off x="748617" y="725013"/>
            <a:ext cx="7785784" cy="1569660"/>
          </a:xfrm>
          <a:prstGeom prst="rect">
            <a:avLst/>
          </a:prstGeom>
          <a:noFill/>
        </p:spPr>
        <p:txBody>
          <a:bodyPr wrap="square">
            <a:spAutoFit/>
          </a:bodyPr>
          <a:lstStyle/>
          <a:p>
            <a:r>
              <a:rPr lang="en-US" sz="3200" b="1">
                <a:solidFill>
                  <a:srgbClr val="FF0000"/>
                </a:solidFill>
                <a:latin typeface="Times New Roman" pitchFamily="18" charset="0"/>
                <a:cs typeface="Times New Roman" pitchFamily="18" charset="0"/>
              </a:rPr>
              <a:t>Câu 4</a:t>
            </a:r>
            <a:r>
              <a:rPr lang="en-US" sz="3200" b="1" smtClean="0">
                <a:solidFill>
                  <a:srgbClr val="FF0000"/>
                </a:solidFill>
                <a:latin typeface="Times New Roman" pitchFamily="18" charset="0"/>
                <a:cs typeface="Times New Roman" pitchFamily="18" charset="0"/>
              </a:rPr>
              <a:t>: </a:t>
            </a:r>
            <a:r>
              <a:rPr lang="en-US" sz="3200">
                <a:latin typeface="Times New Roman" pitchFamily="18" charset="0"/>
                <a:cs typeface="Times New Roman" pitchFamily="18" charset="0"/>
              </a:rPr>
              <a:t>Các nhân vật trong truyện hiện thân cho những thói hư tật xấu nào mà truyện cười dân gian thường phê phán</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p:sp>
        <p:nvSpPr>
          <p:cNvPr id="4" name="Rectangle 3"/>
          <p:cNvSpPr/>
          <p:nvPr/>
        </p:nvSpPr>
        <p:spPr>
          <a:xfrm>
            <a:off x="724395" y="2347003"/>
            <a:ext cx="7802088" cy="1569660"/>
          </a:xfrm>
          <a:prstGeom prst="rect">
            <a:avLst/>
          </a:prstGeom>
        </p:spPr>
        <p:txBody>
          <a:bodyPr wrap="square">
            <a:spAutoFit/>
          </a:bodyPr>
          <a:lstStyle/>
          <a:p>
            <a:pPr algn="just"/>
            <a:r>
              <a:rPr lang="vi-VN" sz="3200">
                <a:solidFill>
                  <a:srgbClr val="7030A0"/>
                </a:solidFill>
                <a:latin typeface="+mj-lt"/>
              </a:rPr>
              <a:t> </a:t>
            </a:r>
            <a:r>
              <a:rPr lang="vi-VN" sz="3200" smtClean="0">
                <a:solidFill>
                  <a:srgbClr val="7030A0"/>
                </a:solidFill>
                <a:latin typeface="+mj-lt"/>
              </a:rPr>
              <a:t> Các nhân vật trong truyện hiện thân cho </a:t>
            </a:r>
            <a:r>
              <a:rPr lang="vi-VN" sz="3200" smtClean="0">
                <a:solidFill>
                  <a:srgbClr val="FF0000"/>
                </a:solidFill>
                <a:latin typeface="+mj-lt"/>
              </a:rPr>
              <a:t>thói khoác lác, khoe của</a:t>
            </a:r>
            <a:r>
              <a:rPr lang="vi-VN" sz="3200" smtClean="0">
                <a:solidFill>
                  <a:srgbClr val="7030A0"/>
                </a:solidFill>
                <a:latin typeface="+mj-lt"/>
              </a:rPr>
              <a:t> mà truyện cười dân gian thường phê phán.</a:t>
            </a:r>
          </a:p>
        </p:txBody>
      </p:sp>
    </p:spTree>
    <p:extLst>
      <p:ext uri="{BB962C8B-B14F-4D97-AF65-F5344CB8AC3E}">
        <p14:creationId xmlns:p14="http://schemas.microsoft.com/office/powerpoint/2010/main" val="255403645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anim calcmode="lin" valueType="num">
                                      <p:cBhvr>
                                        <p:cTn id="8" dur="1000" fill="hold"/>
                                        <p:tgtEl>
                                          <p:spTgt spid="106"/>
                                        </p:tgtEl>
                                        <p:attrNameLst>
                                          <p:attrName>ppt_x</p:attrName>
                                        </p:attrNameLst>
                                      </p:cBhvr>
                                      <p:tavLst>
                                        <p:tav tm="0">
                                          <p:val>
                                            <p:strVal val="#ppt_x"/>
                                          </p:val>
                                        </p:tav>
                                        <p:tav tm="100000">
                                          <p:val>
                                            <p:strVal val="#ppt_x"/>
                                          </p:val>
                                        </p:tav>
                                      </p:tavLst>
                                    </p:anim>
                                    <p:anim calcmode="lin" valueType="num">
                                      <p:cBhvr>
                                        <p:cTn id="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8384" y="507844"/>
            <a:ext cx="7182678" cy="1569660"/>
          </a:xfrm>
          <a:prstGeom prst="rect">
            <a:avLst/>
          </a:prstGeom>
        </p:spPr>
        <p:txBody>
          <a:bodyPr wrap="square">
            <a:spAutoFit/>
          </a:bodyPr>
          <a:lstStyle/>
          <a:p>
            <a:r>
              <a:rPr lang="en-US" sz="3200" b="1">
                <a:solidFill>
                  <a:srgbClr val="FF0000"/>
                </a:solidFill>
                <a:latin typeface="Times New Roman" pitchFamily="18" charset="0"/>
                <a:cs typeface="Times New Roman" pitchFamily="18" charset="0"/>
              </a:rPr>
              <a:t>Câu 5:</a:t>
            </a:r>
            <a:r>
              <a:rPr lang="en-US" sz="3200">
                <a:latin typeface="Times New Roman" pitchFamily="18" charset="0"/>
                <a:cs typeface="Times New Roman" pitchFamily="18" charset="0"/>
              </a:rPr>
              <a:t> Em có nhận xét gì về </a:t>
            </a:r>
            <a:r>
              <a:rPr lang="en-US" sz="3200">
                <a:solidFill>
                  <a:srgbClr val="7030A0"/>
                </a:solidFill>
                <a:latin typeface="Times New Roman" pitchFamily="18" charset="0"/>
                <a:cs typeface="Times New Roman" pitchFamily="18" charset="0"/>
              </a:rPr>
              <a:t>cách tác giả </a:t>
            </a:r>
            <a:r>
              <a:rPr lang="en-US" sz="3200">
                <a:latin typeface="Times New Roman" pitchFamily="18" charset="0"/>
                <a:cs typeface="Times New Roman" pitchFamily="18" charset="0"/>
              </a:rPr>
              <a:t>dân gian </a:t>
            </a:r>
            <a:r>
              <a:rPr lang="en-US" sz="3200">
                <a:solidFill>
                  <a:srgbClr val="7030A0"/>
                </a:solidFill>
                <a:latin typeface="Times New Roman" pitchFamily="18" charset="0"/>
                <a:cs typeface="Times New Roman" pitchFamily="18" charset="0"/>
              </a:rPr>
              <a:t>phản ánh thói xấu </a:t>
            </a:r>
            <a:r>
              <a:rPr lang="en-US" sz="3200">
                <a:latin typeface="Times New Roman" pitchFamily="18" charset="0"/>
                <a:cs typeface="Times New Roman" pitchFamily="18" charset="0"/>
              </a:rPr>
              <a:t>của con người thông qua các truyện cười trên?</a:t>
            </a:r>
          </a:p>
        </p:txBody>
      </p:sp>
      <p:sp>
        <p:nvSpPr>
          <p:cNvPr id="4" name="Rectangle 3"/>
          <p:cNvSpPr/>
          <p:nvPr/>
        </p:nvSpPr>
        <p:spPr>
          <a:xfrm>
            <a:off x="724395" y="2076331"/>
            <a:ext cx="7802088" cy="2554545"/>
          </a:xfrm>
          <a:prstGeom prst="rect">
            <a:avLst/>
          </a:prstGeom>
        </p:spPr>
        <p:txBody>
          <a:bodyPr wrap="square">
            <a:spAutoFit/>
          </a:bodyPr>
          <a:lstStyle/>
          <a:p>
            <a:pPr algn="just"/>
            <a:r>
              <a:rPr lang="vi-VN" sz="3200">
                <a:solidFill>
                  <a:srgbClr val="7030A0"/>
                </a:solidFill>
                <a:latin typeface="+mj-lt"/>
              </a:rPr>
              <a:t> </a:t>
            </a:r>
            <a:r>
              <a:rPr lang="vi-VN" sz="3200" smtClean="0">
                <a:solidFill>
                  <a:srgbClr val="7030A0"/>
                </a:solidFill>
                <a:latin typeface="+mj-lt"/>
              </a:rPr>
              <a:t>  - </a:t>
            </a:r>
            <a:r>
              <a:rPr lang="vi-VN" sz="3200">
                <a:solidFill>
                  <a:srgbClr val="7030A0"/>
                </a:solidFill>
                <a:latin typeface="+mj-lt"/>
              </a:rPr>
              <a:t>D</a:t>
            </a:r>
            <a:r>
              <a:rPr lang="vi-VN" sz="3200" smtClean="0">
                <a:solidFill>
                  <a:srgbClr val="7030A0"/>
                </a:solidFill>
                <a:latin typeface="+mj-lt"/>
              </a:rPr>
              <a:t>ùng </a:t>
            </a:r>
            <a:r>
              <a:rPr lang="vi-VN" sz="3200">
                <a:solidFill>
                  <a:srgbClr val="7030A0"/>
                </a:solidFill>
                <a:latin typeface="+mj-lt"/>
              </a:rPr>
              <a:t>những câu chuyện đời thường giản </a:t>
            </a:r>
            <a:r>
              <a:rPr lang="vi-VN" sz="3200" smtClean="0">
                <a:solidFill>
                  <a:srgbClr val="7030A0"/>
                </a:solidFill>
                <a:latin typeface="+mj-lt"/>
              </a:rPr>
              <a:t>dị để tạo tiếng cười.</a:t>
            </a:r>
          </a:p>
          <a:p>
            <a:pPr algn="just"/>
            <a:r>
              <a:rPr lang="vi-VN" sz="3200">
                <a:solidFill>
                  <a:srgbClr val="7030A0"/>
                </a:solidFill>
                <a:latin typeface="+mj-lt"/>
              </a:rPr>
              <a:t> </a:t>
            </a:r>
            <a:r>
              <a:rPr lang="vi-VN" sz="3200" smtClean="0">
                <a:solidFill>
                  <a:srgbClr val="7030A0"/>
                </a:solidFill>
                <a:latin typeface="+mj-lt"/>
              </a:rPr>
              <a:t>  - </a:t>
            </a:r>
            <a:r>
              <a:rPr lang="vi-VN" sz="3200">
                <a:solidFill>
                  <a:srgbClr val="7030A0"/>
                </a:solidFill>
                <a:latin typeface="+mj-lt"/>
              </a:rPr>
              <a:t>C</a:t>
            </a:r>
            <a:r>
              <a:rPr lang="vi-VN" sz="3200" smtClean="0">
                <a:solidFill>
                  <a:srgbClr val="7030A0"/>
                </a:solidFill>
                <a:latin typeface="+mj-lt"/>
              </a:rPr>
              <a:t>hâm biếm,</a:t>
            </a:r>
            <a:r>
              <a:rPr lang="vi-VN" sz="3200">
                <a:solidFill>
                  <a:srgbClr val="7030A0"/>
                </a:solidFill>
                <a:latin typeface="+mj-lt"/>
              </a:rPr>
              <a:t> phê phán </a:t>
            </a:r>
            <a:r>
              <a:rPr lang="vi-VN" sz="3200" smtClean="0">
                <a:solidFill>
                  <a:srgbClr val="7030A0"/>
                </a:solidFill>
                <a:latin typeface="+mj-lt"/>
              </a:rPr>
              <a:t>thói hư, tật xấu (những </a:t>
            </a:r>
            <a:r>
              <a:rPr lang="vi-VN" sz="3200">
                <a:solidFill>
                  <a:srgbClr val="7030A0"/>
                </a:solidFill>
                <a:latin typeface="+mj-lt"/>
              </a:rPr>
              <a:t>người thiếu kiến thức nhưng lại hay </a:t>
            </a:r>
            <a:r>
              <a:rPr lang="vi-VN" sz="3200" smtClean="0">
                <a:solidFill>
                  <a:srgbClr val="7030A0"/>
                </a:solidFill>
                <a:latin typeface="+mj-lt"/>
              </a:rPr>
              <a:t>khoe khoang, khoác lác).</a:t>
            </a:r>
            <a:endParaRPr lang="vi-VN" sz="3200">
              <a:solidFill>
                <a:srgbClr val="7030A0"/>
              </a:solidFill>
              <a:latin typeface="+mj-lt"/>
            </a:endParaRPr>
          </a:p>
        </p:txBody>
      </p:sp>
    </p:spTree>
    <p:extLst>
      <p:ext uri="{BB962C8B-B14F-4D97-AF65-F5344CB8AC3E}">
        <p14:creationId xmlns:p14="http://schemas.microsoft.com/office/powerpoint/2010/main" val="113265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0"/>
          <p:cNvSpPr txBox="1">
            <a:spLocks noGrp="1"/>
          </p:cNvSpPr>
          <p:nvPr>
            <p:ph type="title"/>
          </p:nvPr>
        </p:nvSpPr>
        <p:spPr>
          <a:xfrm>
            <a:off x="2270419" y="703800"/>
            <a:ext cx="2875745" cy="355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FF0000"/>
                </a:solidFill>
                <a:latin typeface="Times New Roman" pitchFamily="18" charset="0"/>
                <a:cs typeface="Times New Roman" pitchFamily="18" charset="0"/>
              </a:rPr>
              <a:t>H</a:t>
            </a:r>
            <a:r>
              <a:rPr lang="en" sz="6000" b="1">
                <a:solidFill>
                  <a:srgbClr val="FF0000"/>
                </a:solidFill>
                <a:latin typeface="Times New Roman" pitchFamily="18" charset="0"/>
                <a:cs typeface="Times New Roman" pitchFamily="18" charset="0"/>
              </a:rPr>
              <a:t>oạt động luyện tập</a:t>
            </a:r>
            <a:endParaRPr sz="6000" b="1">
              <a:solidFill>
                <a:srgbClr val="FF0000"/>
              </a:solidFill>
              <a:latin typeface="Times New Roman" pitchFamily="18" charset="0"/>
              <a:cs typeface="Times New Roman" pitchFamily="18" charset="0"/>
            </a:endParaRPr>
          </a:p>
        </p:txBody>
      </p:sp>
      <p:pic>
        <p:nvPicPr>
          <p:cNvPr id="3074" name="Picture 2" descr="Khám phá 5 khu chợ nổi đặc trưng của miền sông nước Việt Nam">
            <a:extLst>
              <a:ext uri="{FF2B5EF4-FFF2-40B4-BE49-F238E27FC236}">
                <a16:creationId xmlns="" xmlns:a16="http://schemas.microsoft.com/office/drawing/2014/main" id="{75721983-056E-AF22-8D8D-8C4F0281E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893" y="242156"/>
            <a:ext cx="2392675" cy="14859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Đọc Lí ngựa ô ở hai vùng đất (Phạm Ngọc Cảnh) bạn hiểu thêm điều gì về vẻ  đẹp và sức sống của những câu lí, câu hò | VietJack.com">
            <a:extLst>
              <a:ext uri="{FF2B5EF4-FFF2-40B4-BE49-F238E27FC236}">
                <a16:creationId xmlns="" xmlns:a16="http://schemas.microsoft.com/office/drawing/2014/main" id="{5B2F23AB-D9C1-9409-4427-743F1CE907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58" t="4357" r="10559"/>
          <a:stretch/>
        </p:blipFill>
        <p:spPr bwMode="auto">
          <a:xfrm>
            <a:off x="6805687" y="3408101"/>
            <a:ext cx="1834343" cy="14859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Top 18 Bức tranh Đông Hồ không thể thiếu trong gia đình dịp Tết - Toplist.vn">
            <a:extLst>
              <a:ext uri="{FF2B5EF4-FFF2-40B4-BE49-F238E27FC236}">
                <a16:creationId xmlns="" xmlns:a16="http://schemas.microsoft.com/office/drawing/2014/main" id="{C070B7A1-635F-02E2-503A-7F52C5AED5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228" y="227408"/>
            <a:ext cx="1951307" cy="30868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Phân Tích Truyện Kiều Cực Hay Qua Hình Ảnh Chị Em Thúy Kiều - Nuôi dạy trẻ">
            <a:extLst>
              <a:ext uri="{FF2B5EF4-FFF2-40B4-BE49-F238E27FC236}">
                <a16:creationId xmlns="" xmlns:a16="http://schemas.microsoft.com/office/drawing/2014/main" id="{2773B281-93FA-6981-0A08-B3376B4A5A0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7679"/>
          <a:stretch/>
        </p:blipFill>
        <p:spPr bwMode="auto">
          <a:xfrm>
            <a:off x="4295858" y="1829244"/>
            <a:ext cx="2391812" cy="308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646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additive="base">
                                        <p:cTn id="7" dur="500" fill="hold"/>
                                        <p:tgtEl>
                                          <p:spTgt spid="329"/>
                                        </p:tgtEl>
                                        <p:attrNameLst>
                                          <p:attrName>ppt_x</p:attrName>
                                        </p:attrNameLst>
                                      </p:cBhvr>
                                      <p:tavLst>
                                        <p:tav tm="0">
                                          <p:val>
                                            <p:strVal val="#ppt_x"/>
                                          </p:val>
                                        </p:tav>
                                        <p:tav tm="100000">
                                          <p:val>
                                            <p:strVal val="#ppt_x"/>
                                          </p:val>
                                        </p:tav>
                                      </p:tavLst>
                                    </p:anim>
                                    <p:anim calcmode="lin" valueType="num">
                                      <p:cBhvr additive="base">
                                        <p:cTn id="8" dur="500" fill="hold"/>
                                        <p:tgtEl>
                                          <p:spTgt spid="3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additive="base">
                                        <p:cTn id="25" dur="500" fill="hold"/>
                                        <p:tgtEl>
                                          <p:spTgt spid="3076"/>
                                        </p:tgtEl>
                                        <p:attrNameLst>
                                          <p:attrName>ppt_x</p:attrName>
                                        </p:attrNameLst>
                                      </p:cBhvr>
                                      <p:tavLst>
                                        <p:tav tm="0">
                                          <p:val>
                                            <p:strVal val="#ppt_x"/>
                                          </p:val>
                                        </p:tav>
                                        <p:tav tm="100000">
                                          <p:val>
                                            <p:strVal val="#ppt_x"/>
                                          </p:val>
                                        </p:tav>
                                      </p:tavLst>
                                    </p:anim>
                                    <p:anim calcmode="lin" valueType="num">
                                      <p:cBhvr additive="base">
                                        <p:cTn id="26"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Những bức tranh đông hồ đẹp lưu truyền từ xưa đến nay">
            <a:extLst>
              <a:ext uri="{FF2B5EF4-FFF2-40B4-BE49-F238E27FC236}">
                <a16:creationId xmlns="" xmlns:a16="http://schemas.microsoft.com/office/drawing/2014/main" id="{074CC635-B1B0-7BD0-42F0-6E27EA7D24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14" t="3211" r="3213" b="3897"/>
          <a:stretch/>
        </p:blipFill>
        <p:spPr bwMode="auto">
          <a:xfrm>
            <a:off x="-16471" y="0"/>
            <a:ext cx="925749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45">
            <a:extLst>
              <a:ext uri="{FF2B5EF4-FFF2-40B4-BE49-F238E27FC236}">
                <a16:creationId xmlns="" xmlns:a16="http://schemas.microsoft.com/office/drawing/2014/main" id="{E7D60A40-66DC-B96D-7312-E59D9E0BA7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47" y="2744726"/>
            <a:ext cx="2700354" cy="2125755"/>
          </a:xfrm>
          <a:prstGeom prst="rect">
            <a:avLst/>
          </a:prstGeom>
        </p:spPr>
      </p:pic>
      <p:sp>
        <p:nvSpPr>
          <p:cNvPr id="4" name="Snip Diagonal Corner Rectangle 3"/>
          <p:cNvSpPr/>
          <p:nvPr/>
        </p:nvSpPr>
        <p:spPr>
          <a:xfrm>
            <a:off x="282409" y="215728"/>
            <a:ext cx="8403109" cy="104648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1. Trong truyện</a:t>
            </a:r>
            <a:r>
              <a:rPr kumimoji="0" lang="en-US" sz="2400" b="1" i="0" u="none" strike="noStrike" kern="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lang="en-US" sz="2400" b="1" i="1">
                <a:solidFill>
                  <a:prstClr val="black"/>
                </a:solidFill>
                <a:latin typeface="Times New Roman" panose="02020603050405020304" pitchFamily="18" charset="0"/>
                <a:cs typeface="Times New Roman" panose="02020603050405020304" pitchFamily="18" charset="0"/>
              </a:rPr>
              <a:t>K</a:t>
            </a:r>
            <a:r>
              <a:rPr kumimoji="0" lang="en-US" sz="2400" b="1" i="1" u="none" strike="noStrike" kern="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hoe </a:t>
            </a:r>
            <a:r>
              <a:rPr kumimoji="0" lang="en-US" sz="2400" b="1" i="1" u="none" strike="noStrike" kern="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của</a:t>
            </a:r>
            <a:r>
              <a:rPr kumimoji="0" lang="en-US" sz="2400" b="1" i="0" u="none" strike="noStrike" kern="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anh chàng khoe lợn đã nói thừa chữ gì?</a:t>
            </a: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6" name="Rectangle 25"/>
          <p:cNvSpPr/>
          <p:nvPr/>
        </p:nvSpPr>
        <p:spPr>
          <a:xfrm>
            <a:off x="832682" y="1462011"/>
            <a:ext cx="3680099" cy="107722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itchFamily="18" charset="0"/>
                <a:sym typeface="Arial"/>
              </a:rPr>
              <a:t>A. Lợn</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sym typeface="Arial"/>
            </a:endParaRPr>
          </a:p>
        </p:txBody>
      </p:sp>
      <p:sp>
        <p:nvSpPr>
          <p:cNvPr id="40" name="Cloud 39"/>
          <p:cNvSpPr/>
          <p:nvPr/>
        </p:nvSpPr>
        <p:spPr>
          <a:xfrm>
            <a:off x="-512509" y="3676648"/>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2" name="Rectangle 41"/>
          <p:cNvSpPr/>
          <p:nvPr/>
        </p:nvSpPr>
        <p:spPr>
          <a:xfrm>
            <a:off x="4597962" y="1462020"/>
            <a:ext cx="3765296" cy="10886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783"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itchFamily="18" charset="0"/>
                <a:sym typeface="Arial"/>
              </a:rPr>
              <a:t>B. Cưới. </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sym typeface="Arial"/>
            </a:endParaRPr>
          </a:p>
        </p:txBody>
      </p:sp>
      <p:sp>
        <p:nvSpPr>
          <p:cNvPr id="43" name="Rectangle 42"/>
          <p:cNvSpPr/>
          <p:nvPr/>
        </p:nvSpPr>
        <p:spPr>
          <a:xfrm>
            <a:off x="832682" y="2735782"/>
            <a:ext cx="3680099" cy="82867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 typeface="Arial"/>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sym typeface="Arial"/>
            </a:endParaRPr>
          </a:p>
          <a:p>
            <a:pPr marL="0" marR="0" lvl="0" indent="0" algn="l" defTabSz="685783"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sym typeface="Arial"/>
              </a:rPr>
              <a:t>C</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itchFamily="18" charset="0"/>
                <a:sym typeface="Arial"/>
              </a:rPr>
              <a:t>. Con lợn.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sym typeface="Arial"/>
              </a:rPr>
              <a:t>	</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sym typeface="Arial"/>
            </a:endParaRPr>
          </a:p>
        </p:txBody>
      </p:sp>
      <p:sp>
        <p:nvSpPr>
          <p:cNvPr id="44" name="Rectangle 43"/>
          <p:cNvSpPr/>
          <p:nvPr/>
        </p:nvSpPr>
        <p:spPr>
          <a:xfrm>
            <a:off x="4597977" y="2738923"/>
            <a:ext cx="3680099" cy="64298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itchFamily="18" charset="0"/>
                <a:sym typeface="Arial"/>
              </a:rPr>
              <a:t>D. Thầy. </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sym typeface="Arial"/>
            </a:endParaRPr>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0046" y="1775020"/>
            <a:ext cx="604292" cy="531044"/>
          </a:xfrm>
          <a:prstGeom prst="rect">
            <a:avLst/>
          </a:prstGeom>
        </p:spPr>
      </p:pic>
      <p:pic>
        <p:nvPicPr>
          <p:cNvPr id="51" name="Picture 50"/>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820320" y="2787887"/>
            <a:ext cx="603402" cy="528066"/>
          </a:xfrm>
          <a:prstGeom prst="rect">
            <a:avLst/>
          </a:prstGeom>
        </p:spPr>
      </p:pic>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5742" y="2814069"/>
            <a:ext cx="603557" cy="530398"/>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9707" y="1695124"/>
            <a:ext cx="603557" cy="482845"/>
          </a:xfrm>
          <a:prstGeom prst="rect">
            <a:avLst/>
          </a:prstGeom>
        </p:spPr>
      </p:pic>
      <p:sp>
        <p:nvSpPr>
          <p:cNvPr id="18" name="Cloud 17">
            <a:hlinkClick r:id="" action="ppaction://noaction"/>
          </p:cNvPr>
          <p:cNvSpPr/>
          <p:nvPr/>
        </p:nvSpPr>
        <p:spPr>
          <a:xfrm>
            <a:off x="3640046" y="3710285"/>
            <a:ext cx="1769408" cy="8286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a:ln>
                  <a:noFill/>
                </a:ln>
                <a:solidFill>
                  <a:prstClr val="white">
                    <a:lumMod val="50000"/>
                  </a:prstClr>
                </a:solidFill>
                <a:effectLst/>
                <a:uLnTx/>
                <a:uFillTx/>
                <a:latin typeface="Times New Roman" panose="02020603050405020304" pitchFamily="18" charset="0"/>
                <a:ea typeface="+mn-ea"/>
                <a:cs typeface="Times New Roman" panose="02020603050405020304" pitchFamily="18" charset="0"/>
                <a:sym typeface="Arial"/>
              </a:rPr>
              <a:t>QUAY VỀ</a:t>
            </a:r>
            <a:endParaRPr kumimoji="0" lang="vi-VN" sz="1800" b="0" i="0" u="none" strike="noStrike" kern="1200" cap="none" spc="0" normalizeH="0" baseline="0" noProof="0" dirty="0">
              <a:ln>
                <a:noFill/>
              </a:ln>
              <a:solidFill>
                <a:prstClr val="white">
                  <a:lumMod val="50000"/>
                </a:prstClr>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14125332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2" presetClass="entr" presetSubtype="2" repeatCount="indefinite" fill="hold" grpId="0" nodeType="withEffect">
                                  <p:stCondLst>
                                    <p:cond delay="50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20000" fill="hold"/>
                                        <p:tgtEl>
                                          <p:spTgt spid="40"/>
                                        </p:tgtEl>
                                        <p:attrNameLst>
                                          <p:attrName>ppt_x</p:attrName>
                                        </p:attrNameLst>
                                      </p:cBhvr>
                                      <p:tavLst>
                                        <p:tav tm="0">
                                          <p:val>
                                            <p:strVal val="1+#ppt_w/2"/>
                                          </p:val>
                                        </p:tav>
                                        <p:tav tm="100000">
                                          <p:val>
                                            <p:strVal val="#ppt_x"/>
                                          </p:val>
                                        </p:tav>
                                      </p:tavLst>
                                    </p:anim>
                                    <p:anim calcmode="lin" valueType="num">
                                      <p:cBhvr additive="base">
                                        <p:cTn id="33" dur="20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2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250" fill="hold"/>
                                        <p:tgtEl>
                                          <p:spTgt spid="26"/>
                                        </p:tgtEl>
                                        <p:attrNameLst>
                                          <p:attrName>fillcolor</p:attrName>
                                        </p:attrNameLst>
                                      </p:cBhvr>
                                      <p:to>
                                        <a:srgbClr val="FFF2CC"/>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par>
                                <p:cTn id="45" presetID="23" presetClass="entr" presetSubtype="32" fill="hold" nodeType="withEffect">
                                  <p:stCondLst>
                                    <p:cond delay="1000"/>
                                  </p:stCondLst>
                                  <p:childTnLst>
                                    <p:set>
                                      <p:cBhvr>
                                        <p:cTn id="46" dur="1" fill="hold">
                                          <p:stCondLst>
                                            <p:cond delay="0"/>
                                          </p:stCondLst>
                                        </p:cTn>
                                        <p:tgtEl>
                                          <p:spTgt spid="47"/>
                                        </p:tgtEl>
                                        <p:attrNameLst>
                                          <p:attrName>style.visibility</p:attrName>
                                        </p:attrNameLst>
                                      </p:cBhvr>
                                      <p:to>
                                        <p:strVal val="visible"/>
                                      </p:to>
                                    </p:set>
                                    <p:anim calcmode="lin" valueType="num">
                                      <p:cBhvr>
                                        <p:cTn id="47" dur="250" fill="hold"/>
                                        <p:tgtEl>
                                          <p:spTgt spid="47"/>
                                        </p:tgtEl>
                                        <p:attrNameLst>
                                          <p:attrName>ppt_w</p:attrName>
                                        </p:attrNameLst>
                                      </p:cBhvr>
                                      <p:tavLst>
                                        <p:tav tm="0">
                                          <p:val>
                                            <p:strVal val="4*#ppt_w"/>
                                          </p:val>
                                        </p:tav>
                                        <p:tav tm="100000">
                                          <p:val>
                                            <p:strVal val="#ppt_w"/>
                                          </p:val>
                                        </p:tav>
                                      </p:tavLst>
                                    </p:anim>
                                    <p:anim calcmode="lin" valueType="num">
                                      <p:cBhvr>
                                        <p:cTn id="48"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par>
                                <p:cTn id="49" presetID="1" presetClass="emph" presetSubtype="2" fill="hold" nodeType="withEffect">
                                  <p:stCondLst>
                                    <p:cond delay="1000"/>
                                  </p:stCondLst>
                                  <p:childTnLst>
                                    <p:animClr clrSpc="rgb" dir="cw">
                                      <p:cBhvr>
                                        <p:cTn id="50" dur="250" fill="hold"/>
                                        <p:tgtEl>
                                          <p:spTgt spid="26"/>
                                        </p:tgtEl>
                                        <p:attrNameLst>
                                          <p:attrName>fillcolor</p:attrName>
                                        </p:attrNameLst>
                                      </p:cBhvr>
                                      <p:to>
                                        <a:srgbClr val="FFFF00"/>
                                      </p:to>
                                    </p:animClr>
                                    <p:set>
                                      <p:cBhvr>
                                        <p:cTn id="51" dur="250" fill="hold"/>
                                        <p:tgtEl>
                                          <p:spTgt spid="26"/>
                                        </p:tgtEl>
                                        <p:attrNameLst>
                                          <p:attrName>fill.type</p:attrName>
                                        </p:attrNameLst>
                                      </p:cBhvr>
                                      <p:to>
                                        <p:strVal val="solid"/>
                                      </p:to>
                                    </p:set>
                                    <p:set>
                                      <p:cBhvr>
                                        <p:cTn id="52"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3" restart="whenNotActive" fill="hold" evtFilter="cancelBubble" nodeType="interactiveSeq">
                <p:stCondLst>
                  <p:cond evt="onClick" delay="0">
                    <p:tgtEl>
                      <p:spTgt spid="42"/>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250" fill="hold"/>
                                        <p:tgtEl>
                                          <p:spTgt spid="42"/>
                                        </p:tgtEl>
                                        <p:attrNameLst>
                                          <p:attrName>fillcolor</p:attrName>
                                        </p:attrNameLst>
                                      </p:cBhvr>
                                      <p:to>
                                        <a:srgbClr val="FFF2CC"/>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2" name="click.wav"/>
                                        </p:tgtEl>
                                      </p:cMediaNode>
                                    </p:audio>
                                  </p:subTnLst>
                                </p:cTn>
                              </p:par>
                              <p:par>
                                <p:cTn id="60" presetID="1" presetClass="emph" presetSubtype="2" fill="hold" nodeType="withEffect">
                                  <p:stCondLst>
                                    <p:cond delay="1000"/>
                                  </p:stCondLst>
                                  <p:childTnLst>
                                    <p:animClr clrSpc="rgb" dir="cw">
                                      <p:cBhvr>
                                        <p:cTn id="61" dur="250" fill="hold"/>
                                        <p:tgtEl>
                                          <p:spTgt spid="42"/>
                                        </p:tgtEl>
                                        <p:attrNameLst>
                                          <p:attrName>fillcolor</p:attrName>
                                        </p:attrNameLst>
                                      </p:cBhvr>
                                      <p:to>
                                        <a:srgbClr val="00B050"/>
                                      </p:to>
                                    </p:animClr>
                                    <p:set>
                                      <p:cBhvr>
                                        <p:cTn id="62" dur="250" fill="hold"/>
                                        <p:tgtEl>
                                          <p:spTgt spid="42"/>
                                        </p:tgtEl>
                                        <p:attrNameLst>
                                          <p:attrName>fill.type</p:attrName>
                                        </p:attrNameLst>
                                      </p:cBhvr>
                                      <p:to>
                                        <p:strVal val="solid"/>
                                      </p:to>
                                    </p:set>
                                    <p:set>
                                      <p:cBhvr>
                                        <p:cTn id="6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4" restart="whenNotActive" fill="hold" evtFilter="cancelBubble" nodeType="interactiveSeq">
                <p:stCondLst>
                  <p:cond evt="onClick" delay="0">
                    <p:tgtEl>
                      <p:spTgt spid="43"/>
                    </p:tgtEl>
                  </p:cond>
                </p:stCondLst>
                <p:endSync evt="end" delay="0">
                  <p:rtn val="all"/>
                </p:endSync>
                <p:childTnLst>
                  <p:par>
                    <p:cTn id="65" fill="hold">
                      <p:stCondLst>
                        <p:cond delay="0"/>
                      </p:stCondLst>
                      <p:childTnLst>
                        <p:par>
                          <p:cTn id="66" fill="hold">
                            <p:stCondLst>
                              <p:cond delay="0"/>
                            </p:stCondLst>
                            <p:childTnLst>
                              <p:par>
                                <p:cTn id="67" presetID="1" presetClass="emph" presetSubtype="2" fill="hold" nodeType="clickEffect">
                                  <p:stCondLst>
                                    <p:cond delay="0"/>
                                  </p:stCondLst>
                                  <p:childTnLst>
                                    <p:animClr clrSpc="rgb" dir="cw">
                                      <p:cBhvr>
                                        <p:cTn id="68" dur="250" fill="hold"/>
                                        <p:tgtEl>
                                          <p:spTgt spid="43"/>
                                        </p:tgtEl>
                                        <p:attrNameLst>
                                          <p:attrName>fillcolor</p:attrName>
                                        </p:attrNameLst>
                                      </p:cBhvr>
                                      <p:to>
                                        <a:srgbClr val="FFF2CC"/>
                                      </p:to>
                                    </p:animClr>
                                    <p:set>
                                      <p:cBhvr>
                                        <p:cTn id="69" dur="250" fill="hold"/>
                                        <p:tgtEl>
                                          <p:spTgt spid="43"/>
                                        </p:tgtEl>
                                        <p:attrNameLst>
                                          <p:attrName>fill.type</p:attrName>
                                        </p:attrNameLst>
                                      </p:cBhvr>
                                      <p:to>
                                        <p:strVal val="solid"/>
                                      </p:to>
                                    </p:set>
                                    <p:set>
                                      <p:cBhvr>
                                        <p:cTn id="70" dur="250" fill="hold"/>
                                        <p:tgtEl>
                                          <p:spTgt spid="43"/>
                                        </p:tgtEl>
                                        <p:attrNameLst>
                                          <p:attrName>fill.on</p:attrName>
                                        </p:attrNameLst>
                                      </p:cBhvr>
                                      <p:to>
                                        <p:strVal val="true"/>
                                      </p:to>
                                    </p:set>
                                  </p:childTnLst>
                                  <p:subTnLst>
                                    <p:audio>
                                      <p:cMediaNode>
                                        <p:cTn display="0" masterRel="sameClick">
                                          <p:stCondLst>
                                            <p:cond evt="begin" delay="0">
                                              <p:tn val="67"/>
                                            </p:cond>
                                          </p:stCondLst>
                                          <p:endCondLst>
                                            <p:cond evt="onStopAudio" delay="0">
                                              <p:tgtEl>
                                                <p:sldTgt/>
                                              </p:tgtEl>
                                            </p:cond>
                                          </p:endCondLst>
                                        </p:cTn>
                                        <p:tgtEl>
                                          <p:sndTgt r:embed="rId2" name="click.wav"/>
                                        </p:tgtEl>
                                      </p:cMediaNode>
                                    </p:audio>
                                  </p:subTnLst>
                                </p:cTn>
                              </p:par>
                              <p:par>
                                <p:cTn id="71" presetID="23" presetClass="entr" presetSubtype="32" fill="hold" nodeType="withEffect">
                                  <p:stCondLst>
                                    <p:cond delay="1000"/>
                                  </p:stCondLst>
                                  <p:childTnLst>
                                    <p:set>
                                      <p:cBhvr>
                                        <p:cTn id="72" dur="1" fill="hold">
                                          <p:stCondLst>
                                            <p:cond delay="0"/>
                                          </p:stCondLst>
                                        </p:cTn>
                                        <p:tgtEl>
                                          <p:spTgt spid="51"/>
                                        </p:tgtEl>
                                        <p:attrNameLst>
                                          <p:attrName>style.visibility</p:attrName>
                                        </p:attrNameLst>
                                      </p:cBhvr>
                                      <p:to>
                                        <p:strVal val="visible"/>
                                      </p:to>
                                    </p:set>
                                    <p:anim calcmode="lin" valueType="num">
                                      <p:cBhvr>
                                        <p:cTn id="73" dur="250" fill="hold"/>
                                        <p:tgtEl>
                                          <p:spTgt spid="51"/>
                                        </p:tgtEl>
                                        <p:attrNameLst>
                                          <p:attrName>ppt_w</p:attrName>
                                        </p:attrNameLst>
                                      </p:cBhvr>
                                      <p:tavLst>
                                        <p:tav tm="0">
                                          <p:val>
                                            <p:strVal val="4*#ppt_w"/>
                                          </p:val>
                                        </p:tav>
                                        <p:tav tm="100000">
                                          <p:val>
                                            <p:strVal val="#ppt_w"/>
                                          </p:val>
                                        </p:tav>
                                      </p:tavLst>
                                    </p:anim>
                                    <p:anim calcmode="lin" valueType="num">
                                      <p:cBhvr>
                                        <p:cTn id="7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1"/>
                                            </p:cond>
                                          </p:stCondLst>
                                          <p:endCondLst>
                                            <p:cond evt="onStopAudio" delay="0">
                                              <p:tgtEl>
                                                <p:sldTgt/>
                                              </p:tgtEl>
                                            </p:cond>
                                          </p:endCondLst>
                                        </p:cTn>
                                        <p:tgtEl>
                                          <p:sndTgt r:embed="rId3" name="Wrong Buzzer.wav"/>
                                        </p:tgtEl>
                                      </p:cMediaNode>
                                    </p:audio>
                                  </p:subTnLst>
                                </p:cTn>
                              </p:par>
                              <p:par>
                                <p:cTn id="75" presetID="1" presetClass="emph" presetSubtype="2" fill="hold" nodeType="withEffect">
                                  <p:stCondLst>
                                    <p:cond delay="1000"/>
                                  </p:stCondLst>
                                  <p:childTnLst>
                                    <p:animClr clrSpc="rgb" dir="cw">
                                      <p:cBhvr>
                                        <p:cTn id="76" dur="250" fill="hold"/>
                                        <p:tgtEl>
                                          <p:spTgt spid="43"/>
                                        </p:tgtEl>
                                        <p:attrNameLst>
                                          <p:attrName>fillcolor</p:attrName>
                                        </p:attrNameLst>
                                      </p:cBhvr>
                                      <p:to>
                                        <a:srgbClr val="FFFF00"/>
                                      </p:to>
                                    </p:animClr>
                                    <p:set>
                                      <p:cBhvr>
                                        <p:cTn id="77" dur="250" fill="hold"/>
                                        <p:tgtEl>
                                          <p:spTgt spid="43"/>
                                        </p:tgtEl>
                                        <p:attrNameLst>
                                          <p:attrName>fill.type</p:attrName>
                                        </p:attrNameLst>
                                      </p:cBhvr>
                                      <p:to>
                                        <p:strVal val="solid"/>
                                      </p:to>
                                    </p:set>
                                    <p:set>
                                      <p:cBhvr>
                                        <p:cTn id="7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9" restart="whenNotActive" fill="hold" evtFilter="cancelBubble" nodeType="interactiveSeq">
                <p:stCondLst>
                  <p:cond evt="onClick" delay="0">
                    <p:tgtEl>
                      <p:spTgt spid="44"/>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44"/>
                                        </p:tgtEl>
                                        <p:attrNameLst>
                                          <p:attrName>fillcolor</p:attrName>
                                        </p:attrNameLst>
                                      </p:cBhvr>
                                      <p:to>
                                        <a:srgbClr val="FFF2CC"/>
                                      </p:to>
                                    </p:animClr>
                                    <p:set>
                                      <p:cBhvr>
                                        <p:cTn id="84" dur="250" fill="hold"/>
                                        <p:tgtEl>
                                          <p:spTgt spid="44"/>
                                        </p:tgtEl>
                                        <p:attrNameLst>
                                          <p:attrName>fill.type</p:attrName>
                                        </p:attrNameLst>
                                      </p:cBhvr>
                                      <p:to>
                                        <p:strVal val="solid"/>
                                      </p:to>
                                    </p:set>
                                    <p:set>
                                      <p:cBhvr>
                                        <p:cTn id="85" dur="250" fill="hold"/>
                                        <p:tgtEl>
                                          <p:spTgt spid="44"/>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2" name="click.wav"/>
                                        </p:tgtEl>
                                      </p:cMediaNode>
                                    </p:audio>
                                  </p:subTnLst>
                                </p:cTn>
                              </p:par>
                              <p:par>
                                <p:cTn id="86" presetID="23" presetClass="entr" presetSubtype="32" fill="hold" nodeType="withEffect">
                                  <p:stCondLst>
                                    <p:cond delay="1000"/>
                                  </p:stCondLst>
                                  <p:childTnLst>
                                    <p:set>
                                      <p:cBhvr>
                                        <p:cTn id="87" dur="1" fill="hold">
                                          <p:stCondLst>
                                            <p:cond delay="0"/>
                                          </p:stCondLst>
                                        </p:cTn>
                                        <p:tgtEl>
                                          <p:spTgt spid="49"/>
                                        </p:tgtEl>
                                        <p:attrNameLst>
                                          <p:attrName>style.visibility</p:attrName>
                                        </p:attrNameLst>
                                      </p:cBhvr>
                                      <p:to>
                                        <p:strVal val="visible"/>
                                      </p:to>
                                    </p:set>
                                    <p:anim calcmode="lin" valueType="num">
                                      <p:cBhvr>
                                        <p:cTn id="88" dur="250" fill="hold"/>
                                        <p:tgtEl>
                                          <p:spTgt spid="49"/>
                                        </p:tgtEl>
                                        <p:attrNameLst>
                                          <p:attrName>ppt_w</p:attrName>
                                        </p:attrNameLst>
                                      </p:cBhvr>
                                      <p:tavLst>
                                        <p:tav tm="0">
                                          <p:val>
                                            <p:strVal val="4*#ppt_w"/>
                                          </p:val>
                                        </p:tav>
                                        <p:tav tm="100000">
                                          <p:val>
                                            <p:strVal val="#ppt_w"/>
                                          </p:val>
                                        </p:tav>
                                      </p:tavLst>
                                    </p:anim>
                                    <p:anim calcmode="lin" valueType="num">
                                      <p:cBhvr>
                                        <p:cTn id="8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6"/>
                                            </p:cond>
                                          </p:stCondLst>
                                          <p:endCondLst>
                                            <p:cond evt="onStopAudio" delay="0">
                                              <p:tgtEl>
                                                <p:sldTgt/>
                                              </p:tgtEl>
                                            </p:cond>
                                          </p:endCondLst>
                                        </p:cTn>
                                        <p:tgtEl>
                                          <p:sndTgt r:embed="rId3" name="Wrong Buzzer.wav"/>
                                        </p:tgtEl>
                                      </p:cMediaNode>
                                    </p:audio>
                                  </p:subTnLst>
                                </p:cTn>
                              </p:par>
                              <p:par>
                                <p:cTn id="90" presetID="1" presetClass="emph" presetSubtype="2" fill="hold" nodeType="withEffect">
                                  <p:stCondLst>
                                    <p:cond delay="1000"/>
                                  </p:stCondLst>
                                  <p:childTnLst>
                                    <p:animClr clrSpc="rgb" dir="cw">
                                      <p:cBhvr>
                                        <p:cTn id="91" dur="250" fill="hold"/>
                                        <p:tgtEl>
                                          <p:spTgt spid="44"/>
                                        </p:tgtEl>
                                        <p:attrNameLst>
                                          <p:attrName>fillcolor</p:attrName>
                                        </p:attrNameLst>
                                      </p:cBhvr>
                                      <p:to>
                                        <a:srgbClr val="FFFF00"/>
                                      </p:to>
                                    </p:animClr>
                                    <p:set>
                                      <p:cBhvr>
                                        <p:cTn id="92" dur="250" fill="hold"/>
                                        <p:tgtEl>
                                          <p:spTgt spid="44"/>
                                        </p:tgtEl>
                                        <p:attrNameLst>
                                          <p:attrName>fill.type</p:attrName>
                                        </p:attrNameLst>
                                      </p:cBhvr>
                                      <p:to>
                                        <p:strVal val="solid"/>
                                      </p:to>
                                    </p:set>
                                    <p:set>
                                      <p:cBhvr>
                                        <p:cTn id="9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Những bức tranh đông hồ đẹp lưu truyền từ xưa đến nay">
            <a:extLst>
              <a:ext uri="{FF2B5EF4-FFF2-40B4-BE49-F238E27FC236}">
                <a16:creationId xmlns="" xmlns:a16="http://schemas.microsoft.com/office/drawing/2014/main" id="{89BEA78B-648A-00C7-D5C0-6FC555FFD3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14" t="3211" r="3213" b="3897"/>
          <a:stretch/>
        </p:blipFill>
        <p:spPr bwMode="auto">
          <a:xfrm>
            <a:off x="-16471" y="0"/>
            <a:ext cx="925749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Snip Diagonal Corner Rectangle 3"/>
          <p:cNvSpPr/>
          <p:nvPr/>
        </p:nvSpPr>
        <p:spPr>
          <a:xfrm>
            <a:off x="624477" y="149904"/>
            <a:ext cx="7895046" cy="1203448"/>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a:solidFill>
                  <a:schemeClr val="tx1"/>
                </a:solidFill>
                <a:latin typeface="Times New Roman" panose="02020603050405020304" pitchFamily="18" charset="0"/>
                <a:cs typeface="Times New Roman" panose="02020603050405020304" pitchFamily="18" charset="0"/>
              </a:rPr>
              <a:t>2. Anh chàng khoe áo nói thừa cụm từ nào sau đây? </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832682" y="1462009"/>
            <a:ext cx="3680099" cy="115925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783">
              <a:buClrTx/>
              <a:defRPr/>
            </a:pPr>
            <a:r>
              <a:rPr lang="en-US" sz="2400" b="1" kern="1200">
                <a:solidFill>
                  <a:prstClr val="black"/>
                </a:solidFill>
                <a:latin typeface="Times New Roman" panose="02020603050405020304" pitchFamily="18" charset="0"/>
                <a:cs typeface="Times New Roman" pitchFamily="18" charset="0"/>
              </a:rPr>
              <a:t>A. Từ lúc tôi mặc cái áo mới này.	</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sym typeface="Arial"/>
            </a:endParaRPr>
          </a:p>
        </p:txBody>
      </p:sp>
      <p:sp>
        <p:nvSpPr>
          <p:cNvPr id="42" name="Rectangle 41"/>
          <p:cNvSpPr/>
          <p:nvPr/>
        </p:nvSpPr>
        <p:spPr>
          <a:xfrm>
            <a:off x="4597977" y="1486770"/>
            <a:ext cx="3921546" cy="113449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defTabSz="685800">
              <a:buClrTx/>
              <a:defRPr/>
            </a:pPr>
            <a:endParaRPr lang="vi-VN" sz="2400" b="1" kern="1200">
              <a:solidFill>
                <a:prstClr val="black"/>
              </a:solidFill>
              <a:latin typeface="Times New Roman" panose="02020603050405020304" pitchFamily="18" charset="0"/>
              <a:cs typeface="Times New Roman" panose="02020603050405020304" pitchFamily="18" charset="0"/>
            </a:endParaRPr>
          </a:p>
          <a:p>
            <a:pPr marL="342900" lvl="1" defTabSz="685800">
              <a:buClrTx/>
              <a:defRPr/>
            </a:pPr>
            <a:r>
              <a:rPr lang="vi-VN" sz="2400" b="1" kern="1200" smtClean="0">
                <a:solidFill>
                  <a:prstClr val="black"/>
                </a:solidFill>
                <a:latin typeface="Times New Roman" panose="02020603050405020304" pitchFamily="18" charset="0"/>
                <a:cs typeface="Times New Roman" panose="02020603050405020304" pitchFamily="18" charset="0"/>
              </a:rPr>
              <a:t>B</a:t>
            </a:r>
            <a:r>
              <a:rPr lang="vi-VN" sz="2400" b="1" kern="1200">
                <a:solidFill>
                  <a:prstClr val="black"/>
                </a:solidFill>
                <a:latin typeface="Times New Roman" panose="02020603050405020304" pitchFamily="18" charset="0"/>
                <a:cs typeface="Times New Roman" panose="02020603050405020304" pitchFamily="18" charset="0"/>
              </a:rPr>
              <a:t>. </a:t>
            </a:r>
            <a:r>
              <a:rPr lang="en-US" sz="2400" b="1" kern="1200">
                <a:solidFill>
                  <a:prstClr val="black"/>
                </a:solidFill>
                <a:latin typeface="Times New Roman" panose="02020603050405020304" pitchFamily="18" charset="0"/>
                <a:cs typeface="Times New Roman" panose="02020603050405020304" pitchFamily="18" charset="0"/>
              </a:rPr>
              <a:t>Tôi chẳng thấy con lợn nào chạy qua đây cả</a:t>
            </a:r>
            <a:r>
              <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a:p>
            <a:pPr marL="342900" lvl="1" defTabSz="685800">
              <a:buClrTx/>
              <a:defRPr/>
            </a:pP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3" name="Rectangle 42"/>
          <p:cNvSpPr/>
          <p:nvPr/>
        </p:nvSpPr>
        <p:spPr>
          <a:xfrm>
            <a:off x="832682" y="2877897"/>
            <a:ext cx="3680099" cy="8286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783">
              <a:buClrTx/>
              <a:defRPr/>
            </a:pPr>
            <a:r>
              <a:rPr lang="vi-VN" sz="2400" b="1" kern="1200" dirty="0">
                <a:solidFill>
                  <a:prstClr val="black"/>
                </a:solidFill>
                <a:latin typeface="Times New Roman" panose="02020603050405020304" pitchFamily="18" charset="0"/>
                <a:cs typeface="Times New Roman" pitchFamily="18" charset="0"/>
              </a:rPr>
              <a:t>C</a:t>
            </a:r>
            <a:r>
              <a:rPr lang="vi-VN" sz="2400" b="1" kern="1200">
                <a:solidFill>
                  <a:prstClr val="black"/>
                </a:solidFill>
                <a:latin typeface="Times New Roman" panose="02020603050405020304" pitchFamily="18" charset="0"/>
                <a:cs typeface="Times New Roman" pitchFamily="18" charset="0"/>
              </a:rPr>
              <a:t>. </a:t>
            </a:r>
            <a:r>
              <a:rPr lang="en-US" sz="2400" b="1" kern="1200">
                <a:solidFill>
                  <a:prstClr val="black"/>
                </a:solidFill>
                <a:latin typeface="Times New Roman" panose="02020603050405020304" pitchFamily="18" charset="0"/>
                <a:cs typeface="Times New Roman" pitchFamily="18" charset="0"/>
              </a:rPr>
              <a:t>Tôi có cái áo mới này</a:t>
            </a:r>
            <a:endPar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sym typeface="Arial"/>
            </a:endParaRPr>
          </a:p>
        </p:txBody>
      </p:sp>
      <p:sp>
        <p:nvSpPr>
          <p:cNvPr id="44" name="Rectangle 43"/>
          <p:cNvSpPr/>
          <p:nvPr/>
        </p:nvSpPr>
        <p:spPr>
          <a:xfrm>
            <a:off x="4597977" y="2867135"/>
            <a:ext cx="3680099" cy="96820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783">
              <a:buClrTx/>
              <a:defRPr/>
            </a:pPr>
            <a:r>
              <a:rPr lang="en-US" sz="2400" b="1" kern="1200">
                <a:solidFill>
                  <a:prstClr val="black"/>
                </a:solidFill>
                <a:latin typeface="Times New Roman" panose="02020603050405020304" pitchFamily="18" charset="0"/>
                <a:cs typeface="Times New Roman" pitchFamily="18" charset="0"/>
              </a:rPr>
              <a:t>D. Tôi có áo mới.</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sym typeface="Arial"/>
            </a:endParaRPr>
          </a:p>
        </p:txBody>
      </p:sp>
      <p:pic>
        <p:nvPicPr>
          <p:cNvPr id="47" name="Picture 46"/>
          <p:cNvPicPr>
            <a:picLocks noChangeAspect="1"/>
          </p:cNvPicPr>
          <p:nvPr/>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3705481" y="1929342"/>
            <a:ext cx="663853" cy="531044"/>
          </a:xfrm>
          <a:prstGeom prst="rect">
            <a:avLst/>
          </a:prstGeom>
        </p:spPr>
      </p:pic>
      <p:pic>
        <p:nvPicPr>
          <p:cNvPr id="51" name="Picture 50"/>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909362" y="3086238"/>
            <a:ext cx="603402" cy="528066"/>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4504" y="3059080"/>
            <a:ext cx="603557" cy="530398"/>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4504" y="1908466"/>
            <a:ext cx="603557" cy="530398"/>
          </a:xfrm>
          <a:prstGeom prst="rect">
            <a:avLst/>
          </a:prstGeom>
        </p:spPr>
      </p:pic>
      <p:sp>
        <p:nvSpPr>
          <p:cNvPr id="57" name="Cloud 56">
            <a:hlinkClick r:id="" action="ppaction://noaction"/>
          </p:cNvPr>
          <p:cNvSpPr/>
          <p:nvPr/>
        </p:nvSpPr>
        <p:spPr>
          <a:xfrm>
            <a:off x="4109778" y="3933731"/>
            <a:ext cx="1769408" cy="8286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a:ln>
                  <a:noFill/>
                </a:ln>
                <a:solidFill>
                  <a:srgbClr val="C97129"/>
                </a:solidFill>
                <a:effectLst/>
                <a:uLnTx/>
                <a:uFillTx/>
                <a:latin typeface="Times New Roman" panose="02020603050405020304" pitchFamily="18" charset="0"/>
                <a:ea typeface="+mn-ea"/>
                <a:cs typeface="Times New Roman" panose="02020603050405020304" pitchFamily="18" charset="0"/>
                <a:sym typeface="Arial"/>
              </a:rPr>
              <a:t>QUAY VỀ</a:t>
            </a:r>
            <a:endParaRPr kumimoji="0" lang="vi-VN" sz="1800" b="0" i="0" u="none" strike="noStrike" kern="1200" cap="none" spc="0" normalizeH="0" baseline="0" noProof="0" dirty="0">
              <a:ln>
                <a:noFill/>
              </a:ln>
              <a:solidFill>
                <a:srgbClr val="C97129"/>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1444629282"/>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1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6"/>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50" fill="hold"/>
                                        <p:tgtEl>
                                          <p:spTgt spid="26"/>
                                        </p:tgtEl>
                                        <p:attrNameLst>
                                          <p:attrName>fillcolor</p:attrName>
                                        </p:attrNameLst>
                                      </p:cBhvr>
                                      <p:to>
                                        <a:srgbClr val="FFF2CC"/>
                                      </p:to>
                                    </p:animClr>
                                    <p:set>
                                      <p:cBhvr>
                                        <p:cTn id="40" dur="250" fill="hold"/>
                                        <p:tgtEl>
                                          <p:spTgt spid="26"/>
                                        </p:tgtEl>
                                        <p:attrNameLst>
                                          <p:attrName>fill.type</p:attrName>
                                        </p:attrNameLst>
                                      </p:cBhvr>
                                      <p:to>
                                        <p:strVal val="solid"/>
                                      </p:to>
                                    </p:set>
                                    <p:set>
                                      <p:cBhvr>
                                        <p:cTn id="41" dur="250" fill="hold"/>
                                        <p:tgtEl>
                                          <p:spTgt spid="26"/>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par>
                                <p:cTn id="42" presetID="1" presetClass="emph" presetSubtype="2" fill="hold" nodeType="withEffect">
                                  <p:stCondLst>
                                    <p:cond delay="1000"/>
                                  </p:stCondLst>
                                  <p:childTnLst>
                                    <p:animClr clrSpc="rgb" dir="cw">
                                      <p:cBhvr>
                                        <p:cTn id="43" dur="250" fill="hold"/>
                                        <p:tgtEl>
                                          <p:spTgt spid="26"/>
                                        </p:tgtEl>
                                        <p:attrNameLst>
                                          <p:attrName>fillcolor</p:attrName>
                                        </p:attrNameLst>
                                      </p:cBhvr>
                                      <p:to>
                                        <a:srgbClr val="00B050"/>
                                      </p:to>
                                    </p:animClr>
                                    <p:set>
                                      <p:cBhvr>
                                        <p:cTn id="44" dur="250" fill="hold"/>
                                        <p:tgtEl>
                                          <p:spTgt spid="26"/>
                                        </p:tgtEl>
                                        <p:attrNameLst>
                                          <p:attrName>fill.type</p:attrName>
                                        </p:attrNameLst>
                                      </p:cBhvr>
                                      <p:to>
                                        <p:strVal val="solid"/>
                                      </p:to>
                                    </p:set>
                                    <p:set>
                                      <p:cBhvr>
                                        <p:cTn id="45"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6" restart="whenNotActive" fill="hold" evtFilter="cancelBubble" nodeType="interactiveSeq">
                <p:stCondLst>
                  <p:cond evt="onClick" delay="0">
                    <p:tgtEl>
                      <p:spTgt spid="42"/>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42"/>
                                        </p:tgtEl>
                                        <p:attrNameLst>
                                          <p:attrName>fillcolor</p:attrName>
                                        </p:attrNameLst>
                                      </p:cBhvr>
                                      <p:to>
                                        <a:srgbClr val="FFF2CC"/>
                                      </p:to>
                                    </p:animClr>
                                    <p:set>
                                      <p:cBhvr>
                                        <p:cTn id="51" dur="250" fill="hold"/>
                                        <p:tgtEl>
                                          <p:spTgt spid="42"/>
                                        </p:tgtEl>
                                        <p:attrNameLst>
                                          <p:attrName>fill.type</p:attrName>
                                        </p:attrNameLst>
                                      </p:cBhvr>
                                      <p:to>
                                        <p:strVal val="solid"/>
                                      </p:to>
                                    </p:set>
                                    <p:set>
                                      <p:cBhvr>
                                        <p:cTn id="52" dur="250" fill="hold"/>
                                        <p:tgtEl>
                                          <p:spTgt spid="42"/>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par>
                                <p:cTn id="53" presetID="23" presetClass="entr" presetSubtype="32" fill="hold" nodeType="withEffect">
                                  <p:stCondLst>
                                    <p:cond delay="1000"/>
                                  </p:stCondLst>
                                  <p:childTnLst>
                                    <p:set>
                                      <p:cBhvr>
                                        <p:cTn id="54" dur="1" fill="hold">
                                          <p:stCondLst>
                                            <p:cond delay="0"/>
                                          </p:stCondLst>
                                        </p:cTn>
                                        <p:tgtEl>
                                          <p:spTgt spid="53"/>
                                        </p:tgtEl>
                                        <p:attrNameLst>
                                          <p:attrName>style.visibility</p:attrName>
                                        </p:attrNameLst>
                                      </p:cBhvr>
                                      <p:to>
                                        <p:strVal val="visible"/>
                                      </p:to>
                                    </p:set>
                                    <p:anim calcmode="lin" valueType="num">
                                      <p:cBhvr>
                                        <p:cTn id="55" dur="250" fill="hold"/>
                                        <p:tgtEl>
                                          <p:spTgt spid="53"/>
                                        </p:tgtEl>
                                        <p:attrNameLst>
                                          <p:attrName>ppt_w</p:attrName>
                                        </p:attrNameLst>
                                      </p:cBhvr>
                                      <p:tavLst>
                                        <p:tav tm="0">
                                          <p:val>
                                            <p:strVal val="4*#ppt_w"/>
                                          </p:val>
                                        </p:tav>
                                        <p:tav tm="100000">
                                          <p:val>
                                            <p:strVal val="#ppt_w"/>
                                          </p:val>
                                        </p:tav>
                                      </p:tavLst>
                                    </p:anim>
                                    <p:anim calcmode="lin" valueType="num">
                                      <p:cBhvr>
                                        <p:cTn id="56"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3"/>
                                            </p:cond>
                                          </p:stCondLst>
                                          <p:endCondLst>
                                            <p:cond evt="onStopAudio" delay="0">
                                              <p:tgtEl>
                                                <p:sldTgt/>
                                              </p:tgtEl>
                                            </p:cond>
                                          </p:endCondLst>
                                        </p:cTn>
                                        <p:tgtEl>
                                          <p:sndTgt r:embed="rId3" name="Wrong Buzzer.wav"/>
                                        </p:tgtEl>
                                      </p:cMediaNode>
                                    </p:audio>
                                  </p:subTnLst>
                                </p:cTn>
                              </p:par>
                              <p:par>
                                <p:cTn id="57" presetID="1" presetClass="emph" presetSubtype="2" fill="hold" nodeType="withEffect">
                                  <p:stCondLst>
                                    <p:cond delay="1000"/>
                                  </p:stCondLst>
                                  <p:childTnLst>
                                    <p:animClr clrSpc="rgb" dir="cw">
                                      <p:cBhvr>
                                        <p:cTn id="58" dur="250" fill="hold"/>
                                        <p:tgtEl>
                                          <p:spTgt spid="42"/>
                                        </p:tgtEl>
                                        <p:attrNameLst>
                                          <p:attrName>fillcolor</p:attrName>
                                        </p:attrNameLst>
                                      </p:cBhvr>
                                      <p:to>
                                        <a:srgbClr val="FFFF00"/>
                                      </p:to>
                                    </p:animClr>
                                    <p:set>
                                      <p:cBhvr>
                                        <p:cTn id="59" dur="250" fill="hold"/>
                                        <p:tgtEl>
                                          <p:spTgt spid="42"/>
                                        </p:tgtEl>
                                        <p:attrNameLst>
                                          <p:attrName>fill.type</p:attrName>
                                        </p:attrNameLst>
                                      </p:cBhvr>
                                      <p:to>
                                        <p:strVal val="solid"/>
                                      </p:to>
                                    </p:set>
                                    <p:set>
                                      <p:cBhvr>
                                        <p:cTn id="60"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1" restart="whenNotActive" fill="hold" evtFilter="cancelBubble" nodeType="interactiveSeq">
                <p:stCondLst>
                  <p:cond evt="onClick" delay="0">
                    <p:tgtEl>
                      <p:spTgt spid="43"/>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50" fill="hold"/>
                                        <p:tgtEl>
                                          <p:spTgt spid="43"/>
                                        </p:tgtEl>
                                        <p:attrNameLst>
                                          <p:attrName>fillcolor</p:attrName>
                                        </p:attrNameLst>
                                      </p:cBhvr>
                                      <p:to>
                                        <a:srgbClr val="FFF2CC"/>
                                      </p:to>
                                    </p:animClr>
                                    <p:set>
                                      <p:cBhvr>
                                        <p:cTn id="66" dur="250" fill="hold"/>
                                        <p:tgtEl>
                                          <p:spTgt spid="43"/>
                                        </p:tgtEl>
                                        <p:attrNameLst>
                                          <p:attrName>fill.type</p:attrName>
                                        </p:attrNameLst>
                                      </p:cBhvr>
                                      <p:to>
                                        <p:strVal val="solid"/>
                                      </p:to>
                                    </p:set>
                                    <p:set>
                                      <p:cBhvr>
                                        <p:cTn id="67" dur="250" fill="hold"/>
                                        <p:tgtEl>
                                          <p:spTgt spid="43"/>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2" name="click.wav"/>
                                        </p:tgtEl>
                                      </p:cMediaNode>
                                    </p:audio>
                                  </p:subTnLst>
                                </p:cTn>
                              </p:par>
                              <p:par>
                                <p:cTn id="68" presetID="23" presetClass="entr" presetSubtype="32" fill="hold" nodeType="withEffect">
                                  <p:stCondLst>
                                    <p:cond delay="1000"/>
                                  </p:stCondLst>
                                  <p:childTnLst>
                                    <p:set>
                                      <p:cBhvr>
                                        <p:cTn id="69" dur="1" fill="hold">
                                          <p:stCondLst>
                                            <p:cond delay="0"/>
                                          </p:stCondLst>
                                        </p:cTn>
                                        <p:tgtEl>
                                          <p:spTgt spid="51"/>
                                        </p:tgtEl>
                                        <p:attrNameLst>
                                          <p:attrName>style.visibility</p:attrName>
                                        </p:attrNameLst>
                                      </p:cBhvr>
                                      <p:to>
                                        <p:strVal val="visible"/>
                                      </p:to>
                                    </p:set>
                                    <p:anim calcmode="lin" valueType="num">
                                      <p:cBhvr>
                                        <p:cTn id="70" dur="250" fill="hold"/>
                                        <p:tgtEl>
                                          <p:spTgt spid="51"/>
                                        </p:tgtEl>
                                        <p:attrNameLst>
                                          <p:attrName>ppt_w</p:attrName>
                                        </p:attrNameLst>
                                      </p:cBhvr>
                                      <p:tavLst>
                                        <p:tav tm="0">
                                          <p:val>
                                            <p:strVal val="4*#ppt_w"/>
                                          </p:val>
                                        </p:tav>
                                        <p:tav tm="100000">
                                          <p:val>
                                            <p:strVal val="#ppt_w"/>
                                          </p:val>
                                        </p:tav>
                                      </p:tavLst>
                                    </p:anim>
                                    <p:anim calcmode="lin" valueType="num">
                                      <p:cBhvr>
                                        <p:cTn id="71"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8"/>
                                            </p:cond>
                                          </p:stCondLst>
                                          <p:endCondLst>
                                            <p:cond evt="onStopAudio" delay="0">
                                              <p:tgtEl>
                                                <p:sldTgt/>
                                              </p:tgtEl>
                                            </p:cond>
                                          </p:endCondLst>
                                        </p:cTn>
                                        <p:tgtEl>
                                          <p:sndTgt r:embed="rId3" name="Wrong Buzzer.wav"/>
                                        </p:tgtEl>
                                      </p:cMediaNode>
                                    </p:audio>
                                  </p:subTnLst>
                                </p:cTn>
                              </p:par>
                              <p:par>
                                <p:cTn id="72" presetID="1" presetClass="emph" presetSubtype="2" fill="hold" nodeType="withEffect">
                                  <p:stCondLst>
                                    <p:cond delay="1000"/>
                                  </p:stCondLst>
                                  <p:childTnLst>
                                    <p:animClr clrSpc="rgb" dir="cw">
                                      <p:cBhvr>
                                        <p:cTn id="73" dur="250" fill="hold"/>
                                        <p:tgtEl>
                                          <p:spTgt spid="43"/>
                                        </p:tgtEl>
                                        <p:attrNameLst>
                                          <p:attrName>fillcolor</p:attrName>
                                        </p:attrNameLst>
                                      </p:cBhvr>
                                      <p:to>
                                        <a:srgbClr val="FFFF00"/>
                                      </p:to>
                                    </p:animClr>
                                    <p:set>
                                      <p:cBhvr>
                                        <p:cTn id="74" dur="250" fill="hold"/>
                                        <p:tgtEl>
                                          <p:spTgt spid="43"/>
                                        </p:tgtEl>
                                        <p:attrNameLst>
                                          <p:attrName>fill.type</p:attrName>
                                        </p:attrNameLst>
                                      </p:cBhvr>
                                      <p:to>
                                        <p:strVal val="solid"/>
                                      </p:to>
                                    </p:set>
                                    <p:set>
                                      <p:cBhvr>
                                        <p:cTn id="75"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6" restart="whenNotActive" fill="hold" evtFilter="cancelBubble" nodeType="interactiveSeq">
                <p:stCondLst>
                  <p:cond evt="onClick" delay="0">
                    <p:tgtEl>
                      <p:spTgt spid="44"/>
                    </p:tgtEl>
                  </p:cond>
                </p:stCondLst>
                <p:endSync evt="end" delay="0">
                  <p:rtn val="all"/>
                </p:endSync>
                <p:childTnLst>
                  <p:par>
                    <p:cTn id="77" fill="hold">
                      <p:stCondLst>
                        <p:cond delay="0"/>
                      </p:stCondLst>
                      <p:childTnLst>
                        <p:par>
                          <p:cTn id="78" fill="hold">
                            <p:stCondLst>
                              <p:cond delay="0"/>
                            </p:stCondLst>
                            <p:childTnLst>
                              <p:par>
                                <p:cTn id="79" presetID="1" presetClass="emph" presetSubtype="2" fill="hold" nodeType="clickEffect">
                                  <p:stCondLst>
                                    <p:cond delay="0"/>
                                  </p:stCondLst>
                                  <p:childTnLst>
                                    <p:animClr clrSpc="rgb" dir="cw">
                                      <p:cBhvr>
                                        <p:cTn id="80" dur="250" fill="hold"/>
                                        <p:tgtEl>
                                          <p:spTgt spid="44"/>
                                        </p:tgtEl>
                                        <p:attrNameLst>
                                          <p:attrName>fillcolor</p:attrName>
                                        </p:attrNameLst>
                                      </p:cBhvr>
                                      <p:to>
                                        <a:srgbClr val="FFF2CC"/>
                                      </p:to>
                                    </p:animClr>
                                    <p:set>
                                      <p:cBhvr>
                                        <p:cTn id="81" dur="250" fill="hold"/>
                                        <p:tgtEl>
                                          <p:spTgt spid="44"/>
                                        </p:tgtEl>
                                        <p:attrNameLst>
                                          <p:attrName>fill.type</p:attrName>
                                        </p:attrNameLst>
                                      </p:cBhvr>
                                      <p:to>
                                        <p:strVal val="solid"/>
                                      </p:to>
                                    </p:set>
                                    <p:set>
                                      <p:cBhvr>
                                        <p:cTn id="82" dur="250" fill="hold"/>
                                        <p:tgtEl>
                                          <p:spTgt spid="44"/>
                                        </p:tgtEl>
                                        <p:attrNameLst>
                                          <p:attrName>fill.on</p:attrName>
                                        </p:attrNameLst>
                                      </p:cBhvr>
                                      <p:to>
                                        <p:strVal val="true"/>
                                      </p:to>
                                    </p:set>
                                  </p:childTnLst>
                                  <p:subTnLst>
                                    <p:audio>
                                      <p:cMediaNode>
                                        <p:cTn display="0" masterRel="sameClick">
                                          <p:stCondLst>
                                            <p:cond evt="begin" delay="0">
                                              <p:tn val="79"/>
                                            </p:cond>
                                          </p:stCondLst>
                                          <p:endCondLst>
                                            <p:cond evt="onStopAudio" delay="0">
                                              <p:tgtEl>
                                                <p:sldTgt/>
                                              </p:tgtEl>
                                            </p:cond>
                                          </p:endCondLst>
                                        </p:cTn>
                                        <p:tgtEl>
                                          <p:sndTgt r:embed="rId2" name="click.wav"/>
                                        </p:tgtEl>
                                      </p:cMediaNode>
                                    </p:audio>
                                  </p:subTnLst>
                                </p:cTn>
                              </p:par>
                              <p:par>
                                <p:cTn id="83" presetID="23" presetClass="entr" presetSubtype="32" fill="hold" nodeType="withEffect">
                                  <p:stCondLst>
                                    <p:cond delay="1000"/>
                                  </p:stCondLst>
                                  <p:childTnLst>
                                    <p:set>
                                      <p:cBhvr>
                                        <p:cTn id="84" dur="1" fill="hold">
                                          <p:stCondLst>
                                            <p:cond delay="0"/>
                                          </p:stCondLst>
                                        </p:cTn>
                                        <p:tgtEl>
                                          <p:spTgt spid="49"/>
                                        </p:tgtEl>
                                        <p:attrNameLst>
                                          <p:attrName>style.visibility</p:attrName>
                                        </p:attrNameLst>
                                      </p:cBhvr>
                                      <p:to>
                                        <p:strVal val="visible"/>
                                      </p:to>
                                    </p:set>
                                    <p:anim calcmode="lin" valueType="num">
                                      <p:cBhvr>
                                        <p:cTn id="85" dur="250" fill="hold"/>
                                        <p:tgtEl>
                                          <p:spTgt spid="49"/>
                                        </p:tgtEl>
                                        <p:attrNameLst>
                                          <p:attrName>ppt_w</p:attrName>
                                        </p:attrNameLst>
                                      </p:cBhvr>
                                      <p:tavLst>
                                        <p:tav tm="0">
                                          <p:val>
                                            <p:strVal val="4*#ppt_w"/>
                                          </p:val>
                                        </p:tav>
                                        <p:tav tm="100000">
                                          <p:val>
                                            <p:strVal val="#ppt_w"/>
                                          </p:val>
                                        </p:tav>
                                      </p:tavLst>
                                    </p:anim>
                                    <p:anim calcmode="lin" valueType="num">
                                      <p:cBhvr>
                                        <p:cTn id="86"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3"/>
                                            </p:cond>
                                          </p:stCondLst>
                                          <p:endCondLst>
                                            <p:cond evt="onStopAudio" delay="0">
                                              <p:tgtEl>
                                                <p:sldTgt/>
                                              </p:tgtEl>
                                            </p:cond>
                                          </p:endCondLst>
                                        </p:cTn>
                                        <p:tgtEl>
                                          <p:sndTgt r:embed="rId3" name="Wrong Buzzer.wav"/>
                                        </p:tgtEl>
                                      </p:cMediaNode>
                                    </p:audio>
                                  </p:subTnLst>
                                </p:cTn>
                              </p:par>
                              <p:par>
                                <p:cTn id="87" presetID="1" presetClass="emph" presetSubtype="2" fill="hold" nodeType="withEffect">
                                  <p:stCondLst>
                                    <p:cond delay="1000"/>
                                  </p:stCondLst>
                                  <p:childTnLst>
                                    <p:animClr clrSpc="rgb" dir="cw">
                                      <p:cBhvr>
                                        <p:cTn id="88" dur="250" fill="hold"/>
                                        <p:tgtEl>
                                          <p:spTgt spid="44"/>
                                        </p:tgtEl>
                                        <p:attrNameLst>
                                          <p:attrName>fillcolor</p:attrName>
                                        </p:attrNameLst>
                                      </p:cBhvr>
                                      <p:to>
                                        <a:srgbClr val="FFFF00"/>
                                      </p:to>
                                    </p:animClr>
                                    <p:set>
                                      <p:cBhvr>
                                        <p:cTn id="89" dur="250" fill="hold"/>
                                        <p:tgtEl>
                                          <p:spTgt spid="44"/>
                                        </p:tgtEl>
                                        <p:attrNameLst>
                                          <p:attrName>fill.type</p:attrName>
                                        </p:attrNameLst>
                                      </p:cBhvr>
                                      <p:to>
                                        <p:strVal val="solid"/>
                                      </p:to>
                                    </p:set>
                                    <p:set>
                                      <p:cBhvr>
                                        <p:cTn id="90"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 name="Picture 4"/>
          <p:cNvPicPr>
            <a:picLocks noChangeAspect="1"/>
          </p:cNvPicPr>
          <p:nvPr/>
        </p:nvPicPr>
        <p:blipFill>
          <a:blip r:embed="rId2"/>
          <a:stretch>
            <a:fillRect/>
          </a:stretch>
        </p:blipFill>
        <p:spPr>
          <a:xfrm>
            <a:off x="1727201" y="785812"/>
            <a:ext cx="6138024" cy="3571875"/>
          </a:xfrm>
          <a:prstGeom prst="rect">
            <a:avLst/>
          </a:prstGeom>
        </p:spPr>
      </p:pic>
    </p:spTree>
    <p:extLst>
      <p:ext uri="{BB962C8B-B14F-4D97-AF65-F5344CB8AC3E}">
        <p14:creationId xmlns:p14="http://schemas.microsoft.com/office/powerpoint/2010/main" val="31304719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Những bức tranh đông hồ đẹp lưu truyền từ xưa đến nay">
            <a:extLst>
              <a:ext uri="{FF2B5EF4-FFF2-40B4-BE49-F238E27FC236}">
                <a16:creationId xmlns="" xmlns:a16="http://schemas.microsoft.com/office/drawing/2014/main" id="{074CC635-B1B0-7BD0-42F0-6E27EA7D24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14" t="3211" r="3213" b="3897"/>
          <a:stretch/>
        </p:blipFill>
        <p:spPr bwMode="auto">
          <a:xfrm>
            <a:off x="-16471" y="0"/>
            <a:ext cx="925749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45">
            <a:extLst>
              <a:ext uri="{FF2B5EF4-FFF2-40B4-BE49-F238E27FC236}">
                <a16:creationId xmlns="" xmlns:a16="http://schemas.microsoft.com/office/drawing/2014/main" id="{E7D60A40-66DC-B96D-7312-E59D9E0BA7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47" y="2744726"/>
            <a:ext cx="2700354" cy="2125755"/>
          </a:xfrm>
          <a:prstGeom prst="rect">
            <a:avLst/>
          </a:prstGeom>
        </p:spPr>
      </p:pic>
      <p:sp>
        <p:nvSpPr>
          <p:cNvPr id="4" name="Snip Diagonal Corner Rectangle 3"/>
          <p:cNvSpPr/>
          <p:nvPr/>
        </p:nvSpPr>
        <p:spPr>
          <a:xfrm>
            <a:off x="282409" y="215728"/>
            <a:ext cx="8403109" cy="104648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3. </a:t>
            </a:r>
            <a:r>
              <a:rPr kumimoji="0" lang="en-US" sz="2400" b="1"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Trong truyện</a:t>
            </a:r>
            <a:r>
              <a:rPr kumimoji="0" lang="en-US" sz="2400" b="1" i="0" u="none" strike="noStrike" kern="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a:t>
            </a:r>
            <a:r>
              <a:rPr lang="en-US" sz="2400" b="1" i="1">
                <a:solidFill>
                  <a:prstClr val="black"/>
                </a:solidFill>
                <a:latin typeface="Times New Roman" panose="02020603050405020304" pitchFamily="18" charset="0"/>
                <a:cs typeface="Times New Roman" panose="02020603050405020304" pitchFamily="18" charset="0"/>
              </a:rPr>
              <a:t>C</a:t>
            </a:r>
            <a:r>
              <a:rPr kumimoji="0" lang="en-US" sz="2400" b="1" i="1" u="none" strike="noStrike" kern="0" cap="none" spc="0" normalizeH="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on </a:t>
            </a:r>
            <a:r>
              <a:rPr kumimoji="0" lang="en-US" sz="2400" b="1" i="1" u="none" strike="noStrike" kern="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rắn vuông</a:t>
            </a:r>
            <a:r>
              <a:rPr kumimoji="0" lang="en-US" sz="2400" b="1" i="0" u="none" strike="noStrike" kern="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 người chồng đã rút ngắn chiều dài của con rắn xuống mấy lần</a:t>
            </a:r>
            <a:r>
              <a:rPr kumimoji="0" lang="vi-VN" sz="2400" b="1" i="0" u="none" strike="noStrike" kern="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6" name="Rectangle 25"/>
          <p:cNvSpPr/>
          <p:nvPr/>
        </p:nvSpPr>
        <p:spPr>
          <a:xfrm>
            <a:off x="832682" y="1462011"/>
            <a:ext cx="3680099" cy="107722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783">
              <a:buClrTx/>
              <a:defRPr/>
            </a:pPr>
            <a:r>
              <a:rPr lang="fi-FI" sz="2400" b="1" kern="1200">
                <a:solidFill>
                  <a:prstClr val="black"/>
                </a:solidFill>
                <a:latin typeface="Times New Roman" panose="02020603050405020304" pitchFamily="18" charset="0"/>
                <a:cs typeface="Times New Roman" pitchFamily="18" charset="0"/>
              </a:rPr>
              <a:t>A. 3 lần</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sym typeface="Arial"/>
            </a:endParaRPr>
          </a:p>
        </p:txBody>
      </p:sp>
      <p:sp>
        <p:nvSpPr>
          <p:cNvPr id="40" name="Cloud 39"/>
          <p:cNvSpPr/>
          <p:nvPr/>
        </p:nvSpPr>
        <p:spPr>
          <a:xfrm>
            <a:off x="-512509" y="3676648"/>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2" name="Rectangle 41"/>
          <p:cNvSpPr/>
          <p:nvPr/>
        </p:nvSpPr>
        <p:spPr>
          <a:xfrm>
            <a:off x="4597962" y="1462020"/>
            <a:ext cx="3765296" cy="10886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685783">
              <a:buClrTx/>
              <a:defRPr/>
            </a:pPr>
            <a:r>
              <a:rPr lang="en-US" sz="2400" b="1" kern="1200">
                <a:solidFill>
                  <a:prstClr val="black"/>
                </a:solidFill>
                <a:latin typeface="Times New Roman" panose="02020603050405020304" pitchFamily="18" charset="0"/>
                <a:cs typeface="Times New Roman" pitchFamily="18" charset="0"/>
              </a:rPr>
              <a:t>B. 4 lần</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sym typeface="Arial"/>
            </a:endParaRPr>
          </a:p>
        </p:txBody>
      </p:sp>
      <p:sp>
        <p:nvSpPr>
          <p:cNvPr id="43" name="Rectangle 42"/>
          <p:cNvSpPr/>
          <p:nvPr/>
        </p:nvSpPr>
        <p:spPr>
          <a:xfrm>
            <a:off x="832682" y="2735782"/>
            <a:ext cx="3680099" cy="94086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783">
              <a:buClrTx/>
              <a:defRPr/>
            </a:pPr>
            <a:r>
              <a:rPr lang="en-US" sz="2400" b="1" kern="1200">
                <a:solidFill>
                  <a:prstClr val="black"/>
                </a:solidFill>
                <a:latin typeface="Times New Roman" panose="02020603050405020304" pitchFamily="18" charset="0"/>
                <a:cs typeface="Times New Roman" pitchFamily="18" charset="0"/>
              </a:rPr>
              <a:t>C. 5 lần</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sym typeface="Arial"/>
            </a:endParaRPr>
          </a:p>
        </p:txBody>
      </p:sp>
      <p:sp>
        <p:nvSpPr>
          <p:cNvPr id="44" name="Rectangle 43"/>
          <p:cNvSpPr/>
          <p:nvPr/>
        </p:nvSpPr>
        <p:spPr>
          <a:xfrm>
            <a:off x="4597977" y="2738924"/>
            <a:ext cx="3680099" cy="9377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783">
              <a:buClrTx/>
              <a:defRPr/>
            </a:pPr>
            <a:r>
              <a:rPr lang="vi-VN" sz="2400" b="1" kern="1200">
                <a:solidFill>
                  <a:prstClr val="black"/>
                </a:solidFill>
                <a:latin typeface="Times New Roman" panose="02020603050405020304" pitchFamily="18" charset="0"/>
                <a:cs typeface="Times New Roman" pitchFamily="18" charset="0"/>
              </a:rPr>
              <a:t>D. </a:t>
            </a:r>
            <a:r>
              <a:rPr lang="en-US" sz="2400" b="1" kern="1200">
                <a:solidFill>
                  <a:prstClr val="black"/>
                </a:solidFill>
                <a:latin typeface="Times New Roman" panose="02020603050405020304" pitchFamily="18" charset="0"/>
                <a:cs typeface="Times New Roman" pitchFamily="18" charset="0"/>
              </a:rPr>
              <a:t>6 lần</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itchFamily="18" charset="0"/>
              <a:sym typeface="Arial"/>
            </a:endParaRPr>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0046" y="1775020"/>
            <a:ext cx="604292" cy="531044"/>
          </a:xfrm>
          <a:prstGeom prst="rect">
            <a:avLst/>
          </a:prstGeom>
        </p:spPr>
      </p:pic>
      <p:pic>
        <p:nvPicPr>
          <p:cNvPr id="51" name="Picture 50"/>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3820320" y="2960163"/>
            <a:ext cx="603402" cy="528066"/>
          </a:xfrm>
          <a:prstGeom prst="rect">
            <a:avLst/>
          </a:prstGeom>
        </p:spPr>
      </p:pic>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35742" y="3015186"/>
            <a:ext cx="603557" cy="530398"/>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62488" y="1762161"/>
            <a:ext cx="603557" cy="482845"/>
          </a:xfrm>
          <a:prstGeom prst="rect">
            <a:avLst/>
          </a:prstGeom>
        </p:spPr>
      </p:pic>
      <p:sp>
        <p:nvSpPr>
          <p:cNvPr id="18" name="Cloud 17">
            <a:hlinkClick r:id="" action="ppaction://noaction"/>
          </p:cNvPr>
          <p:cNvSpPr/>
          <p:nvPr/>
        </p:nvSpPr>
        <p:spPr>
          <a:xfrm>
            <a:off x="3640046" y="3710285"/>
            <a:ext cx="1769408" cy="8286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a:ln>
                  <a:noFill/>
                </a:ln>
                <a:solidFill>
                  <a:prstClr val="white">
                    <a:lumMod val="50000"/>
                  </a:prstClr>
                </a:solidFill>
                <a:effectLst/>
                <a:uLnTx/>
                <a:uFillTx/>
                <a:latin typeface="Times New Roman" panose="02020603050405020304" pitchFamily="18" charset="0"/>
                <a:ea typeface="+mn-ea"/>
                <a:cs typeface="Times New Roman" panose="02020603050405020304" pitchFamily="18" charset="0"/>
                <a:sym typeface="Arial"/>
              </a:rPr>
              <a:t>QUAY VỀ</a:t>
            </a:r>
            <a:endParaRPr kumimoji="0" lang="vi-VN" sz="1800" b="0" i="0" u="none" strike="noStrike" kern="1200" cap="none" spc="0" normalizeH="0" baseline="0" noProof="0" dirty="0">
              <a:ln>
                <a:noFill/>
              </a:ln>
              <a:solidFill>
                <a:prstClr val="white">
                  <a:lumMod val="50000"/>
                </a:prstClr>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174158748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2" presetClass="entr" presetSubtype="2" repeatCount="indefinite" fill="hold" grpId="0" nodeType="withEffect">
                                  <p:stCondLst>
                                    <p:cond delay="50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20000" fill="hold"/>
                                        <p:tgtEl>
                                          <p:spTgt spid="40"/>
                                        </p:tgtEl>
                                        <p:attrNameLst>
                                          <p:attrName>ppt_x</p:attrName>
                                        </p:attrNameLst>
                                      </p:cBhvr>
                                      <p:tavLst>
                                        <p:tav tm="0">
                                          <p:val>
                                            <p:strVal val="1+#ppt_w/2"/>
                                          </p:val>
                                        </p:tav>
                                        <p:tav tm="100000">
                                          <p:val>
                                            <p:strVal val="#ppt_x"/>
                                          </p:val>
                                        </p:tav>
                                      </p:tavLst>
                                    </p:anim>
                                    <p:anim calcmode="lin" valueType="num">
                                      <p:cBhvr additive="base">
                                        <p:cTn id="33" dur="200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additive="base">
                                        <p:cTn id="38" dur="500" fill="hold"/>
                                        <p:tgtEl>
                                          <p:spTgt spid="53"/>
                                        </p:tgtEl>
                                        <p:attrNameLst>
                                          <p:attrName>ppt_x</p:attrName>
                                        </p:attrNameLst>
                                      </p:cBhvr>
                                      <p:tavLst>
                                        <p:tav tm="0">
                                          <p:val>
                                            <p:strVal val="#ppt_x"/>
                                          </p:val>
                                        </p:tav>
                                        <p:tav tm="100000">
                                          <p:val>
                                            <p:strVal val="#ppt_x"/>
                                          </p:val>
                                        </p:tav>
                                      </p:tavLst>
                                    </p:anim>
                                    <p:anim calcmode="lin" valueType="num">
                                      <p:cBhvr additive="base">
                                        <p:cTn id="39"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2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26"/>
                                        </p:tgtEl>
                                        <p:attrNameLst>
                                          <p:attrName>fillcolor</p:attrName>
                                        </p:attrNameLst>
                                      </p:cBhvr>
                                      <p:to>
                                        <a:srgbClr val="FFF2CC"/>
                                      </p:to>
                                    </p:animClr>
                                    <p:set>
                                      <p:cBhvr>
                                        <p:cTn id="45" dur="250" fill="hold"/>
                                        <p:tgtEl>
                                          <p:spTgt spid="26"/>
                                        </p:tgtEl>
                                        <p:attrNameLst>
                                          <p:attrName>fill.type</p:attrName>
                                        </p:attrNameLst>
                                      </p:cBhvr>
                                      <p:to>
                                        <p:strVal val="solid"/>
                                      </p:to>
                                    </p:set>
                                    <p:set>
                                      <p:cBhvr>
                                        <p:cTn id="46" dur="250" fill="hold"/>
                                        <p:tgtEl>
                                          <p:spTgt spid="26"/>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47"/>
                                        </p:tgtEl>
                                        <p:attrNameLst>
                                          <p:attrName>style.visibility</p:attrName>
                                        </p:attrNameLst>
                                      </p:cBhvr>
                                      <p:to>
                                        <p:strVal val="visible"/>
                                      </p:to>
                                    </p:set>
                                    <p:anim calcmode="lin" valueType="num">
                                      <p:cBhvr>
                                        <p:cTn id="49" dur="250" fill="hold"/>
                                        <p:tgtEl>
                                          <p:spTgt spid="47"/>
                                        </p:tgtEl>
                                        <p:attrNameLst>
                                          <p:attrName>ppt_w</p:attrName>
                                        </p:attrNameLst>
                                      </p:cBhvr>
                                      <p:tavLst>
                                        <p:tav tm="0">
                                          <p:val>
                                            <p:strVal val="4*#ppt_w"/>
                                          </p:val>
                                        </p:tav>
                                        <p:tav tm="100000">
                                          <p:val>
                                            <p:strVal val="#ppt_w"/>
                                          </p:val>
                                        </p:tav>
                                      </p:tavLst>
                                    </p:anim>
                                    <p:anim calcmode="lin" valueType="num">
                                      <p:cBhvr>
                                        <p:cTn id="5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Wrong Buzzer.wav"/>
                                        </p:tgtEl>
                                      </p:cMediaNode>
                                    </p:audio>
                                  </p:subTnLst>
                                </p:cTn>
                              </p:par>
                              <p:par>
                                <p:cTn id="51" presetID="1" presetClass="emph" presetSubtype="2" fill="hold" nodeType="withEffect">
                                  <p:stCondLst>
                                    <p:cond delay="1000"/>
                                  </p:stCondLst>
                                  <p:childTnLst>
                                    <p:animClr clrSpc="rgb" dir="cw">
                                      <p:cBhvr>
                                        <p:cTn id="52" dur="250" fill="hold"/>
                                        <p:tgtEl>
                                          <p:spTgt spid="26"/>
                                        </p:tgtEl>
                                        <p:attrNameLst>
                                          <p:attrName>fillcolor</p:attrName>
                                        </p:attrNameLst>
                                      </p:cBhvr>
                                      <p:to>
                                        <a:srgbClr val="FFFF00"/>
                                      </p:to>
                                    </p:animClr>
                                    <p:set>
                                      <p:cBhvr>
                                        <p:cTn id="53" dur="250" fill="hold"/>
                                        <p:tgtEl>
                                          <p:spTgt spid="26"/>
                                        </p:tgtEl>
                                        <p:attrNameLst>
                                          <p:attrName>fill.type</p:attrName>
                                        </p:attrNameLst>
                                      </p:cBhvr>
                                      <p:to>
                                        <p:strVal val="solid"/>
                                      </p:to>
                                    </p:set>
                                    <p:set>
                                      <p:cBhvr>
                                        <p:cTn id="5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5" restart="whenNotActive" fill="hold" evtFilter="cancelBubble" nodeType="interactiveSeq">
                <p:stCondLst>
                  <p:cond evt="onClick" delay="0">
                    <p:tgtEl>
                      <p:spTgt spid="42"/>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42"/>
                                        </p:tgtEl>
                                        <p:attrNameLst>
                                          <p:attrName>fillcolor</p:attrName>
                                        </p:attrNameLst>
                                      </p:cBhvr>
                                      <p:to>
                                        <a:srgbClr val="FFF2CC"/>
                                      </p:to>
                                    </p:animClr>
                                    <p:set>
                                      <p:cBhvr>
                                        <p:cTn id="60" dur="250" fill="hold"/>
                                        <p:tgtEl>
                                          <p:spTgt spid="42"/>
                                        </p:tgtEl>
                                        <p:attrNameLst>
                                          <p:attrName>fill.type</p:attrName>
                                        </p:attrNameLst>
                                      </p:cBhvr>
                                      <p:to>
                                        <p:strVal val="solid"/>
                                      </p:to>
                                    </p:set>
                                    <p:set>
                                      <p:cBhvr>
                                        <p:cTn id="61" dur="250" fill="hold"/>
                                        <p:tgtEl>
                                          <p:spTgt spid="42"/>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1000"/>
                                  </p:stCondLst>
                                  <p:childTnLst>
                                    <p:animClr clrSpc="rgb" dir="cw">
                                      <p:cBhvr>
                                        <p:cTn id="63" dur="250" fill="hold"/>
                                        <p:tgtEl>
                                          <p:spTgt spid="42"/>
                                        </p:tgtEl>
                                        <p:attrNameLst>
                                          <p:attrName>fillcolor</p:attrName>
                                        </p:attrNameLst>
                                      </p:cBhvr>
                                      <p:to>
                                        <a:srgbClr val="00B050"/>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6" restart="whenNotActive" fill="hold" evtFilter="cancelBubble" nodeType="interactiveSeq">
                <p:stCondLst>
                  <p:cond evt="onClick" delay="0">
                    <p:tgtEl>
                      <p:spTgt spid="43"/>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250" fill="hold"/>
                                        <p:tgtEl>
                                          <p:spTgt spid="43"/>
                                        </p:tgtEl>
                                        <p:attrNameLst>
                                          <p:attrName>fillcolor</p:attrName>
                                        </p:attrNameLst>
                                      </p:cBhvr>
                                      <p:to>
                                        <a:srgbClr val="FFF2CC"/>
                                      </p:to>
                                    </p:animClr>
                                    <p:set>
                                      <p:cBhvr>
                                        <p:cTn id="71" dur="250" fill="hold"/>
                                        <p:tgtEl>
                                          <p:spTgt spid="43"/>
                                        </p:tgtEl>
                                        <p:attrNameLst>
                                          <p:attrName>fill.type</p:attrName>
                                        </p:attrNameLst>
                                      </p:cBhvr>
                                      <p:to>
                                        <p:strVal val="solid"/>
                                      </p:to>
                                    </p:set>
                                    <p:set>
                                      <p:cBhvr>
                                        <p:cTn id="72" dur="250" fill="hold"/>
                                        <p:tgtEl>
                                          <p:spTgt spid="43"/>
                                        </p:tgtEl>
                                        <p:attrNameLst>
                                          <p:attrName>fill.on</p:attrName>
                                        </p:attrNameLst>
                                      </p:cBhvr>
                                      <p:to>
                                        <p:strVal val="true"/>
                                      </p:to>
                                    </p:set>
                                  </p:childTnLst>
                                  <p:subTnLst>
                                    <p:audio>
                                      <p:cMediaNode>
                                        <p:cTn display="0" masterRel="sameClick">
                                          <p:stCondLst>
                                            <p:cond evt="begin" delay="0">
                                              <p:tn val="69"/>
                                            </p:cond>
                                          </p:stCondLst>
                                          <p:endCondLst>
                                            <p:cond evt="onStopAudio" delay="0">
                                              <p:tgtEl>
                                                <p:sldTgt/>
                                              </p:tgtEl>
                                            </p:cond>
                                          </p:endCondLst>
                                        </p:cTn>
                                        <p:tgtEl>
                                          <p:sndTgt r:embed="rId2" name="click.wav"/>
                                        </p:tgtEl>
                                      </p:cMediaNode>
                                    </p:audio>
                                  </p:subTnLst>
                                </p:cTn>
                              </p:par>
                              <p:par>
                                <p:cTn id="73" presetID="23" presetClass="entr" presetSubtype="32" fill="hold" nodeType="withEffect">
                                  <p:stCondLst>
                                    <p:cond delay="1000"/>
                                  </p:stCondLst>
                                  <p:childTnLst>
                                    <p:set>
                                      <p:cBhvr>
                                        <p:cTn id="74" dur="1" fill="hold">
                                          <p:stCondLst>
                                            <p:cond delay="0"/>
                                          </p:stCondLst>
                                        </p:cTn>
                                        <p:tgtEl>
                                          <p:spTgt spid="51"/>
                                        </p:tgtEl>
                                        <p:attrNameLst>
                                          <p:attrName>style.visibility</p:attrName>
                                        </p:attrNameLst>
                                      </p:cBhvr>
                                      <p:to>
                                        <p:strVal val="visible"/>
                                      </p:to>
                                    </p:set>
                                    <p:anim calcmode="lin" valueType="num">
                                      <p:cBhvr>
                                        <p:cTn id="75" dur="250" fill="hold"/>
                                        <p:tgtEl>
                                          <p:spTgt spid="51"/>
                                        </p:tgtEl>
                                        <p:attrNameLst>
                                          <p:attrName>ppt_w</p:attrName>
                                        </p:attrNameLst>
                                      </p:cBhvr>
                                      <p:tavLst>
                                        <p:tav tm="0">
                                          <p:val>
                                            <p:strVal val="4*#ppt_w"/>
                                          </p:val>
                                        </p:tav>
                                        <p:tav tm="100000">
                                          <p:val>
                                            <p:strVal val="#ppt_w"/>
                                          </p:val>
                                        </p:tav>
                                      </p:tavLst>
                                    </p:anim>
                                    <p:anim calcmode="lin" valueType="num">
                                      <p:cBhvr>
                                        <p:cTn id="76"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3" name="Wrong Buzzer.wav"/>
                                        </p:tgtEl>
                                      </p:cMediaNode>
                                    </p:audio>
                                  </p:subTnLst>
                                </p:cTn>
                              </p:par>
                              <p:par>
                                <p:cTn id="77" presetID="1" presetClass="emph" presetSubtype="2" fill="hold" nodeType="withEffect">
                                  <p:stCondLst>
                                    <p:cond delay="1000"/>
                                  </p:stCondLst>
                                  <p:childTnLst>
                                    <p:animClr clrSpc="rgb" dir="cw">
                                      <p:cBhvr>
                                        <p:cTn id="78" dur="250" fill="hold"/>
                                        <p:tgtEl>
                                          <p:spTgt spid="43"/>
                                        </p:tgtEl>
                                        <p:attrNameLst>
                                          <p:attrName>fillcolor</p:attrName>
                                        </p:attrNameLst>
                                      </p:cBhvr>
                                      <p:to>
                                        <a:srgbClr val="FFFF00"/>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1" restart="whenNotActive" fill="hold" evtFilter="cancelBubble" nodeType="interactiveSeq">
                <p:stCondLst>
                  <p:cond evt="onClick" delay="0">
                    <p:tgtEl>
                      <p:spTgt spid="44"/>
                    </p:tgtEl>
                  </p:cond>
                </p:stCondLst>
                <p:endSync evt="end" delay="0">
                  <p:rtn val="all"/>
                </p:endSync>
                <p:childTnLst>
                  <p:par>
                    <p:cTn id="82" fill="hold">
                      <p:stCondLst>
                        <p:cond delay="0"/>
                      </p:stCondLst>
                      <p:childTnLst>
                        <p:par>
                          <p:cTn id="83" fill="hold">
                            <p:stCondLst>
                              <p:cond delay="0"/>
                            </p:stCondLst>
                            <p:childTnLst>
                              <p:par>
                                <p:cTn id="84" presetID="1" presetClass="emph" presetSubtype="2" fill="hold" nodeType="clickEffect">
                                  <p:stCondLst>
                                    <p:cond delay="0"/>
                                  </p:stCondLst>
                                  <p:childTnLst>
                                    <p:animClr clrSpc="rgb" dir="cw">
                                      <p:cBhvr>
                                        <p:cTn id="85" dur="250" fill="hold"/>
                                        <p:tgtEl>
                                          <p:spTgt spid="44"/>
                                        </p:tgtEl>
                                        <p:attrNameLst>
                                          <p:attrName>fillcolor</p:attrName>
                                        </p:attrNameLst>
                                      </p:cBhvr>
                                      <p:to>
                                        <a:srgbClr val="FFF2CC"/>
                                      </p:to>
                                    </p:animClr>
                                    <p:set>
                                      <p:cBhvr>
                                        <p:cTn id="86" dur="250" fill="hold"/>
                                        <p:tgtEl>
                                          <p:spTgt spid="44"/>
                                        </p:tgtEl>
                                        <p:attrNameLst>
                                          <p:attrName>fill.type</p:attrName>
                                        </p:attrNameLst>
                                      </p:cBhvr>
                                      <p:to>
                                        <p:strVal val="solid"/>
                                      </p:to>
                                    </p:set>
                                    <p:set>
                                      <p:cBhvr>
                                        <p:cTn id="87" dur="250" fill="hold"/>
                                        <p:tgtEl>
                                          <p:spTgt spid="44"/>
                                        </p:tgtEl>
                                        <p:attrNameLst>
                                          <p:attrName>fill.on</p:attrName>
                                        </p:attrNameLst>
                                      </p:cBhvr>
                                      <p:to>
                                        <p:strVal val="true"/>
                                      </p:to>
                                    </p:set>
                                  </p:childTnLst>
                                  <p:subTnLst>
                                    <p:audio>
                                      <p:cMediaNode>
                                        <p:cTn display="0" masterRel="sameClick">
                                          <p:stCondLst>
                                            <p:cond evt="begin" delay="0">
                                              <p:tn val="84"/>
                                            </p:cond>
                                          </p:stCondLst>
                                          <p:endCondLst>
                                            <p:cond evt="onStopAudio" delay="0">
                                              <p:tgtEl>
                                                <p:sldTgt/>
                                              </p:tgtEl>
                                            </p:cond>
                                          </p:endCondLst>
                                        </p:cTn>
                                        <p:tgtEl>
                                          <p:sndTgt r:embed="rId2" name="click.wav"/>
                                        </p:tgtEl>
                                      </p:cMediaNode>
                                    </p:audio>
                                  </p:subTnLst>
                                </p:cTn>
                              </p:par>
                              <p:par>
                                <p:cTn id="88" presetID="23" presetClass="entr" presetSubtype="32" fill="hold" nodeType="withEffect">
                                  <p:stCondLst>
                                    <p:cond delay="1000"/>
                                  </p:stCondLst>
                                  <p:childTnLst>
                                    <p:set>
                                      <p:cBhvr>
                                        <p:cTn id="89" dur="1" fill="hold">
                                          <p:stCondLst>
                                            <p:cond delay="0"/>
                                          </p:stCondLst>
                                        </p:cTn>
                                        <p:tgtEl>
                                          <p:spTgt spid="49"/>
                                        </p:tgtEl>
                                        <p:attrNameLst>
                                          <p:attrName>style.visibility</p:attrName>
                                        </p:attrNameLst>
                                      </p:cBhvr>
                                      <p:to>
                                        <p:strVal val="visible"/>
                                      </p:to>
                                    </p:set>
                                    <p:anim calcmode="lin" valueType="num">
                                      <p:cBhvr>
                                        <p:cTn id="90" dur="250" fill="hold"/>
                                        <p:tgtEl>
                                          <p:spTgt spid="49"/>
                                        </p:tgtEl>
                                        <p:attrNameLst>
                                          <p:attrName>ppt_w</p:attrName>
                                        </p:attrNameLst>
                                      </p:cBhvr>
                                      <p:tavLst>
                                        <p:tav tm="0">
                                          <p:val>
                                            <p:strVal val="4*#ppt_w"/>
                                          </p:val>
                                        </p:tav>
                                        <p:tav tm="100000">
                                          <p:val>
                                            <p:strVal val="#ppt_w"/>
                                          </p:val>
                                        </p:tav>
                                      </p:tavLst>
                                    </p:anim>
                                    <p:anim calcmode="lin" valueType="num">
                                      <p:cBhvr>
                                        <p:cTn id="91"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8"/>
                                            </p:cond>
                                          </p:stCondLst>
                                          <p:endCondLst>
                                            <p:cond evt="onStopAudio" delay="0">
                                              <p:tgtEl>
                                                <p:sldTgt/>
                                              </p:tgtEl>
                                            </p:cond>
                                          </p:endCondLst>
                                        </p:cTn>
                                        <p:tgtEl>
                                          <p:sndTgt r:embed="rId3" name="Wrong Buzzer.wav"/>
                                        </p:tgtEl>
                                      </p:cMediaNode>
                                    </p:audio>
                                  </p:subTnLst>
                                </p:cTn>
                              </p:par>
                              <p:par>
                                <p:cTn id="92" presetID="1" presetClass="emph" presetSubtype="2" fill="hold" nodeType="withEffect">
                                  <p:stCondLst>
                                    <p:cond delay="1000"/>
                                  </p:stCondLst>
                                  <p:childTnLst>
                                    <p:animClr clrSpc="rgb" dir="cw">
                                      <p:cBhvr>
                                        <p:cTn id="93" dur="250" fill="hold"/>
                                        <p:tgtEl>
                                          <p:spTgt spid="44"/>
                                        </p:tgtEl>
                                        <p:attrNameLst>
                                          <p:attrName>fillcolor</p:attrName>
                                        </p:attrNameLst>
                                      </p:cBhvr>
                                      <p:to>
                                        <a:srgbClr val="FFFF00"/>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2" grpId="0" animBg="1"/>
      <p:bldP spid="43" grpId="0" animBg="1"/>
      <p:bldP spid="4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0"/>
          <p:cNvSpPr txBox="1">
            <a:spLocks noGrp="1"/>
          </p:cNvSpPr>
          <p:nvPr>
            <p:ph type="title"/>
          </p:nvPr>
        </p:nvSpPr>
        <p:spPr>
          <a:xfrm>
            <a:off x="2270419" y="703800"/>
            <a:ext cx="2875745" cy="355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FF0000"/>
                </a:solidFill>
                <a:latin typeface="Times New Roman" pitchFamily="18" charset="0"/>
                <a:cs typeface="Times New Roman" pitchFamily="18" charset="0"/>
              </a:rPr>
              <a:t>H</a:t>
            </a:r>
            <a:r>
              <a:rPr lang="en" sz="6000" b="1">
                <a:solidFill>
                  <a:srgbClr val="FF0000"/>
                </a:solidFill>
                <a:latin typeface="Times New Roman" pitchFamily="18" charset="0"/>
                <a:cs typeface="Times New Roman" pitchFamily="18" charset="0"/>
              </a:rPr>
              <a:t>oạt động vận dụng</a:t>
            </a:r>
            <a:endParaRPr sz="6000" b="1">
              <a:solidFill>
                <a:srgbClr val="FF0000"/>
              </a:solidFill>
              <a:latin typeface="Times New Roman" pitchFamily="18" charset="0"/>
              <a:cs typeface="Times New Roman" pitchFamily="18" charset="0"/>
            </a:endParaRPr>
          </a:p>
        </p:txBody>
      </p:sp>
      <p:pic>
        <p:nvPicPr>
          <p:cNvPr id="3074" name="Picture 2" descr="Khám phá 5 khu chợ nổi đặc trưng của miền sông nước Việt Nam">
            <a:extLst>
              <a:ext uri="{FF2B5EF4-FFF2-40B4-BE49-F238E27FC236}">
                <a16:creationId xmlns="" xmlns:a16="http://schemas.microsoft.com/office/drawing/2014/main" id="{75721983-056E-AF22-8D8D-8C4F0281E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893" y="242156"/>
            <a:ext cx="2392675" cy="14859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Đọc Lí ngựa ô ở hai vùng đất (Phạm Ngọc Cảnh) bạn hiểu thêm điều gì về vẻ  đẹp và sức sống của những câu lí, câu hò | VietJack.com">
            <a:extLst>
              <a:ext uri="{FF2B5EF4-FFF2-40B4-BE49-F238E27FC236}">
                <a16:creationId xmlns="" xmlns:a16="http://schemas.microsoft.com/office/drawing/2014/main" id="{5B2F23AB-D9C1-9409-4427-743F1CE907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58" t="4357" r="10559"/>
          <a:stretch/>
        </p:blipFill>
        <p:spPr bwMode="auto">
          <a:xfrm>
            <a:off x="6805687" y="3408101"/>
            <a:ext cx="1834343" cy="148598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Top 18 Bức tranh Đông Hồ không thể thiếu trong gia đình dịp Tết - Toplist.vn">
            <a:extLst>
              <a:ext uri="{FF2B5EF4-FFF2-40B4-BE49-F238E27FC236}">
                <a16:creationId xmlns="" xmlns:a16="http://schemas.microsoft.com/office/drawing/2014/main" id="{C070B7A1-635F-02E2-503A-7F52C5AED5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6228" y="227408"/>
            <a:ext cx="1951307" cy="308684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Phân Tích Truyện Kiều Cực Hay Qua Hình Ảnh Chị Em Thúy Kiều - Nuôi dạy trẻ">
            <a:extLst>
              <a:ext uri="{FF2B5EF4-FFF2-40B4-BE49-F238E27FC236}">
                <a16:creationId xmlns="" xmlns:a16="http://schemas.microsoft.com/office/drawing/2014/main" id="{2773B281-93FA-6981-0A08-B3376B4A5A0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7679"/>
          <a:stretch/>
        </p:blipFill>
        <p:spPr bwMode="auto">
          <a:xfrm>
            <a:off x="4295858" y="1829244"/>
            <a:ext cx="2391812" cy="308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62025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9"/>
                                        </p:tgtEl>
                                        <p:attrNameLst>
                                          <p:attrName>style.visibility</p:attrName>
                                        </p:attrNameLst>
                                      </p:cBhvr>
                                      <p:to>
                                        <p:strVal val="visible"/>
                                      </p:to>
                                    </p:set>
                                    <p:anim calcmode="lin" valueType="num">
                                      <p:cBhvr additive="base">
                                        <p:cTn id="7" dur="500" fill="hold"/>
                                        <p:tgtEl>
                                          <p:spTgt spid="329"/>
                                        </p:tgtEl>
                                        <p:attrNameLst>
                                          <p:attrName>ppt_x</p:attrName>
                                        </p:attrNameLst>
                                      </p:cBhvr>
                                      <p:tavLst>
                                        <p:tav tm="0">
                                          <p:val>
                                            <p:strVal val="#ppt_x"/>
                                          </p:val>
                                        </p:tav>
                                        <p:tav tm="100000">
                                          <p:val>
                                            <p:strVal val="#ppt_x"/>
                                          </p:val>
                                        </p:tav>
                                      </p:tavLst>
                                    </p:anim>
                                    <p:anim calcmode="lin" valueType="num">
                                      <p:cBhvr additive="base">
                                        <p:cTn id="8" dur="500" fill="hold"/>
                                        <p:tgtEl>
                                          <p:spTgt spid="3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additive="base">
                                        <p:cTn id="25" dur="500" fill="hold"/>
                                        <p:tgtEl>
                                          <p:spTgt spid="3076"/>
                                        </p:tgtEl>
                                        <p:attrNameLst>
                                          <p:attrName>ppt_x</p:attrName>
                                        </p:attrNameLst>
                                      </p:cBhvr>
                                      <p:tavLst>
                                        <p:tav tm="0">
                                          <p:val>
                                            <p:strVal val="#ppt_x"/>
                                          </p:val>
                                        </p:tav>
                                        <p:tav tm="100000">
                                          <p:val>
                                            <p:strVal val="#ppt_x"/>
                                          </p:val>
                                        </p:tav>
                                      </p:tavLst>
                                    </p:anim>
                                    <p:anim calcmode="lin" valueType="num">
                                      <p:cBhvr additive="base">
                                        <p:cTn id="26"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4927;p45">
            <a:extLst>
              <a:ext uri="{FF2B5EF4-FFF2-40B4-BE49-F238E27FC236}">
                <a16:creationId xmlns="" xmlns:a16="http://schemas.microsoft.com/office/drawing/2014/main" id="{DBD708C6-968E-9F9B-CD45-176165338E0D}"/>
              </a:ext>
            </a:extLst>
          </p:cNvPr>
          <p:cNvSpPr/>
          <p:nvPr/>
        </p:nvSpPr>
        <p:spPr>
          <a:xfrm rot="66">
            <a:off x="266543" y="402129"/>
            <a:ext cx="5378275" cy="486815"/>
          </a:xfrm>
          <a:custGeom>
            <a:avLst/>
            <a:gdLst/>
            <a:ahLst/>
            <a:cxnLst/>
            <a:rect l="l" t="t" r="r" b="b"/>
            <a:pathLst>
              <a:path w="43976" h="31433" extrusionOk="0">
                <a:moveTo>
                  <a:pt x="32014" y="1"/>
                </a:moveTo>
                <a:cubicBezTo>
                  <a:pt x="27956" y="1"/>
                  <a:pt x="22974" y="2039"/>
                  <a:pt x="17594" y="4390"/>
                </a:cubicBezTo>
                <a:cubicBezTo>
                  <a:pt x="7594" y="8768"/>
                  <a:pt x="0" y="12552"/>
                  <a:pt x="3885" y="21424"/>
                </a:cubicBezTo>
                <a:cubicBezTo>
                  <a:pt x="6650" y="27759"/>
                  <a:pt x="13168" y="31432"/>
                  <a:pt x="20307" y="31432"/>
                </a:cubicBezTo>
                <a:cubicBezTo>
                  <a:pt x="23177" y="31432"/>
                  <a:pt x="26147" y="30839"/>
                  <a:pt x="29014" y="29586"/>
                </a:cubicBezTo>
                <a:cubicBezTo>
                  <a:pt x="39013" y="25217"/>
                  <a:pt x="43976" y="14474"/>
                  <a:pt x="40091" y="5602"/>
                </a:cubicBezTo>
                <a:cubicBezTo>
                  <a:pt x="38301" y="1503"/>
                  <a:pt x="35497" y="1"/>
                  <a:pt x="32014" y="1"/>
                </a:cubicBezTo>
                <a:close/>
              </a:path>
            </a:pathLst>
          </a:custGeom>
          <a:solidFill>
            <a:srgbClr val="E7D35E">
              <a:alpha val="396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1"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nvGrpSpPr>
          <p:cNvPr id="4" name="Google Shape;17220;p30">
            <a:extLst>
              <a:ext uri="{FF2B5EF4-FFF2-40B4-BE49-F238E27FC236}">
                <a16:creationId xmlns="" xmlns:a16="http://schemas.microsoft.com/office/drawing/2014/main" id="{74E4A74A-C0F3-7F6C-2A3D-232A418AFA00}"/>
              </a:ext>
            </a:extLst>
          </p:cNvPr>
          <p:cNvGrpSpPr/>
          <p:nvPr/>
        </p:nvGrpSpPr>
        <p:grpSpPr>
          <a:xfrm flipH="1">
            <a:off x="451695" y="206042"/>
            <a:ext cx="673421" cy="714625"/>
            <a:chOff x="3211400" y="1162425"/>
            <a:chExt cx="2155650" cy="3376375"/>
          </a:xfrm>
        </p:grpSpPr>
        <p:sp>
          <p:nvSpPr>
            <p:cNvPr id="5" name="Google Shape;17221;p30">
              <a:extLst>
                <a:ext uri="{FF2B5EF4-FFF2-40B4-BE49-F238E27FC236}">
                  <a16:creationId xmlns="" xmlns:a16="http://schemas.microsoft.com/office/drawing/2014/main" id="{C8A4D8C8-9ECE-6800-A7DB-12315E08E943}"/>
                </a:ext>
              </a:extLst>
            </p:cNvPr>
            <p:cNvSpPr/>
            <p:nvPr/>
          </p:nvSpPr>
          <p:spPr>
            <a:xfrm>
              <a:off x="3211400" y="1162925"/>
              <a:ext cx="1619275" cy="2688600"/>
            </a:xfrm>
            <a:custGeom>
              <a:avLst/>
              <a:gdLst/>
              <a:ahLst/>
              <a:cxnLst/>
              <a:rect l="l" t="t" r="r" b="b"/>
              <a:pathLst>
                <a:path w="64771" h="107544" extrusionOk="0">
                  <a:moveTo>
                    <a:pt x="594" y="0"/>
                  </a:moveTo>
                  <a:cubicBezTo>
                    <a:pt x="206" y="0"/>
                    <a:pt x="1" y="6"/>
                    <a:pt x="1" y="6"/>
                  </a:cubicBezTo>
                  <a:cubicBezTo>
                    <a:pt x="3084" y="3138"/>
                    <a:pt x="6025" y="6555"/>
                    <a:pt x="8859" y="10150"/>
                  </a:cubicBezTo>
                  <a:lnTo>
                    <a:pt x="14157" y="9007"/>
                  </a:lnTo>
                  <a:lnTo>
                    <a:pt x="14157" y="9007"/>
                  </a:lnTo>
                  <a:lnTo>
                    <a:pt x="10657" y="12472"/>
                  </a:lnTo>
                  <a:cubicBezTo>
                    <a:pt x="14895" y="18080"/>
                    <a:pt x="18836" y="24116"/>
                    <a:pt x="22491" y="30320"/>
                  </a:cubicBezTo>
                  <a:lnTo>
                    <a:pt x="35862" y="28522"/>
                  </a:lnTo>
                  <a:lnTo>
                    <a:pt x="24408" y="33653"/>
                  </a:lnTo>
                  <a:cubicBezTo>
                    <a:pt x="25432" y="35463"/>
                    <a:pt x="26444" y="37297"/>
                    <a:pt x="27433" y="39130"/>
                  </a:cubicBezTo>
                  <a:lnTo>
                    <a:pt x="43208" y="37940"/>
                  </a:lnTo>
                  <a:lnTo>
                    <a:pt x="29457" y="43000"/>
                  </a:lnTo>
                  <a:cubicBezTo>
                    <a:pt x="34195" y="52251"/>
                    <a:pt x="38303" y="61526"/>
                    <a:pt x="41744" y="70039"/>
                  </a:cubicBezTo>
                  <a:lnTo>
                    <a:pt x="51745" y="70039"/>
                  </a:lnTo>
                  <a:lnTo>
                    <a:pt x="42446" y="71765"/>
                  </a:lnTo>
                  <a:cubicBezTo>
                    <a:pt x="43125" y="73492"/>
                    <a:pt x="43804" y="75194"/>
                    <a:pt x="44423" y="76861"/>
                  </a:cubicBezTo>
                  <a:lnTo>
                    <a:pt x="51971" y="78171"/>
                  </a:lnTo>
                  <a:lnTo>
                    <a:pt x="45268" y="79087"/>
                  </a:lnTo>
                  <a:cubicBezTo>
                    <a:pt x="45780" y="80457"/>
                    <a:pt x="46280" y="81802"/>
                    <a:pt x="46744" y="83088"/>
                  </a:cubicBezTo>
                  <a:lnTo>
                    <a:pt x="54055" y="84017"/>
                  </a:lnTo>
                  <a:lnTo>
                    <a:pt x="47459" y="85100"/>
                  </a:lnTo>
                  <a:cubicBezTo>
                    <a:pt x="52221" y="98447"/>
                    <a:pt x="54650" y="107543"/>
                    <a:pt x="54650" y="107543"/>
                  </a:cubicBezTo>
                  <a:cubicBezTo>
                    <a:pt x="58234" y="97709"/>
                    <a:pt x="60734" y="88779"/>
                    <a:pt x="62330" y="80671"/>
                  </a:cubicBezTo>
                  <a:lnTo>
                    <a:pt x="62330" y="80671"/>
                  </a:lnTo>
                  <a:lnTo>
                    <a:pt x="58222" y="81338"/>
                  </a:lnTo>
                  <a:lnTo>
                    <a:pt x="62794" y="78230"/>
                  </a:lnTo>
                  <a:cubicBezTo>
                    <a:pt x="63008" y="76944"/>
                    <a:pt x="63223" y="75682"/>
                    <a:pt x="63401" y="74444"/>
                  </a:cubicBezTo>
                  <a:lnTo>
                    <a:pt x="63401" y="74444"/>
                  </a:lnTo>
                  <a:lnTo>
                    <a:pt x="58222" y="78230"/>
                  </a:lnTo>
                  <a:lnTo>
                    <a:pt x="63663" y="72468"/>
                  </a:lnTo>
                  <a:cubicBezTo>
                    <a:pt x="63818" y="71277"/>
                    <a:pt x="63949" y="70098"/>
                    <a:pt x="64068" y="68955"/>
                  </a:cubicBezTo>
                  <a:lnTo>
                    <a:pt x="64068" y="68955"/>
                  </a:lnTo>
                  <a:lnTo>
                    <a:pt x="58222" y="72468"/>
                  </a:lnTo>
                  <a:lnTo>
                    <a:pt x="64187" y="67729"/>
                  </a:lnTo>
                  <a:cubicBezTo>
                    <a:pt x="64771" y="61038"/>
                    <a:pt x="64628" y="54989"/>
                    <a:pt x="63937" y="49560"/>
                  </a:cubicBezTo>
                  <a:lnTo>
                    <a:pt x="57293" y="56954"/>
                  </a:lnTo>
                  <a:lnTo>
                    <a:pt x="57293" y="56954"/>
                  </a:lnTo>
                  <a:lnTo>
                    <a:pt x="63592" y="47119"/>
                  </a:lnTo>
                  <a:cubicBezTo>
                    <a:pt x="63461" y="46286"/>
                    <a:pt x="63294" y="45488"/>
                    <a:pt x="63127" y="44678"/>
                  </a:cubicBezTo>
                  <a:lnTo>
                    <a:pt x="55031" y="52418"/>
                  </a:lnTo>
                  <a:lnTo>
                    <a:pt x="62723" y="42845"/>
                  </a:lnTo>
                  <a:cubicBezTo>
                    <a:pt x="60163" y="32046"/>
                    <a:pt x="55126" y="23974"/>
                    <a:pt x="48959" y="17925"/>
                  </a:cubicBezTo>
                  <a:lnTo>
                    <a:pt x="41732" y="23997"/>
                  </a:lnTo>
                  <a:lnTo>
                    <a:pt x="47030" y="16115"/>
                  </a:lnTo>
                  <a:cubicBezTo>
                    <a:pt x="46447" y="15603"/>
                    <a:pt x="45852" y="15092"/>
                    <a:pt x="45244" y="14615"/>
                  </a:cubicBezTo>
                  <a:lnTo>
                    <a:pt x="39553" y="23997"/>
                  </a:lnTo>
                  <a:lnTo>
                    <a:pt x="41732" y="12008"/>
                  </a:lnTo>
                  <a:cubicBezTo>
                    <a:pt x="38232" y="9627"/>
                    <a:pt x="34564" y="7722"/>
                    <a:pt x="30921" y="6198"/>
                  </a:cubicBezTo>
                  <a:lnTo>
                    <a:pt x="28647" y="10758"/>
                  </a:lnTo>
                  <a:lnTo>
                    <a:pt x="28647" y="5269"/>
                  </a:lnTo>
                  <a:cubicBezTo>
                    <a:pt x="15622" y="303"/>
                    <a:pt x="3386" y="0"/>
                    <a:pt x="594" y="0"/>
                  </a:cubicBezTo>
                  <a:close/>
                </a:path>
              </a:pathLst>
            </a:custGeom>
            <a:solidFill>
              <a:srgbClr val="E3CD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Google Shape;17222;p30">
              <a:extLst>
                <a:ext uri="{FF2B5EF4-FFF2-40B4-BE49-F238E27FC236}">
                  <a16:creationId xmlns="" xmlns:a16="http://schemas.microsoft.com/office/drawing/2014/main" id="{F9CE5B21-9F1B-7087-9A36-CE4B7800F07C}"/>
                </a:ext>
              </a:extLst>
            </p:cNvPr>
            <p:cNvSpPr/>
            <p:nvPr/>
          </p:nvSpPr>
          <p:spPr>
            <a:xfrm>
              <a:off x="5153600" y="4499200"/>
              <a:ext cx="213450" cy="39600"/>
            </a:xfrm>
            <a:custGeom>
              <a:avLst/>
              <a:gdLst/>
              <a:ahLst/>
              <a:cxnLst/>
              <a:rect l="l" t="t" r="r" b="b"/>
              <a:pathLst>
                <a:path w="8538" h="1584" extrusionOk="0">
                  <a:moveTo>
                    <a:pt x="4275" y="0"/>
                  </a:moveTo>
                  <a:cubicBezTo>
                    <a:pt x="1918" y="0"/>
                    <a:pt x="1" y="357"/>
                    <a:pt x="1" y="798"/>
                  </a:cubicBezTo>
                  <a:cubicBezTo>
                    <a:pt x="1" y="1227"/>
                    <a:pt x="1906" y="1584"/>
                    <a:pt x="4275" y="1584"/>
                  </a:cubicBezTo>
                  <a:cubicBezTo>
                    <a:pt x="6621" y="1584"/>
                    <a:pt x="8538" y="1227"/>
                    <a:pt x="8538" y="798"/>
                  </a:cubicBezTo>
                  <a:cubicBezTo>
                    <a:pt x="8538" y="357"/>
                    <a:pt x="6621" y="0"/>
                    <a:pt x="4275" y="0"/>
                  </a:cubicBez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7223;p30">
              <a:extLst>
                <a:ext uri="{FF2B5EF4-FFF2-40B4-BE49-F238E27FC236}">
                  <a16:creationId xmlns="" xmlns:a16="http://schemas.microsoft.com/office/drawing/2014/main" id="{331C4152-5A13-99BD-1B77-D928B95F958F}"/>
                </a:ext>
              </a:extLst>
            </p:cNvPr>
            <p:cNvSpPr/>
            <p:nvPr/>
          </p:nvSpPr>
          <p:spPr>
            <a:xfrm>
              <a:off x="3211400" y="1163075"/>
              <a:ext cx="1554975" cy="2678025"/>
            </a:xfrm>
            <a:custGeom>
              <a:avLst/>
              <a:gdLst/>
              <a:ahLst/>
              <a:cxnLst/>
              <a:rect l="l" t="t" r="r" b="b"/>
              <a:pathLst>
                <a:path w="62199" h="107121" extrusionOk="0">
                  <a:moveTo>
                    <a:pt x="1" y="0"/>
                  </a:moveTo>
                  <a:cubicBezTo>
                    <a:pt x="3084" y="3132"/>
                    <a:pt x="6025" y="6549"/>
                    <a:pt x="8847" y="10144"/>
                  </a:cubicBezTo>
                  <a:lnTo>
                    <a:pt x="14157" y="9001"/>
                  </a:lnTo>
                  <a:lnTo>
                    <a:pt x="10657" y="12466"/>
                  </a:lnTo>
                  <a:cubicBezTo>
                    <a:pt x="11157" y="13133"/>
                    <a:pt x="11657" y="13812"/>
                    <a:pt x="12157" y="14490"/>
                  </a:cubicBezTo>
                  <a:cubicBezTo>
                    <a:pt x="12633" y="15145"/>
                    <a:pt x="13109" y="15812"/>
                    <a:pt x="13586" y="16490"/>
                  </a:cubicBezTo>
                  <a:cubicBezTo>
                    <a:pt x="14883" y="18300"/>
                    <a:pt x="16134" y="20158"/>
                    <a:pt x="17372" y="22051"/>
                  </a:cubicBezTo>
                  <a:cubicBezTo>
                    <a:pt x="18241" y="23396"/>
                    <a:pt x="19110" y="24741"/>
                    <a:pt x="19955" y="26111"/>
                  </a:cubicBezTo>
                  <a:cubicBezTo>
                    <a:pt x="19967" y="26146"/>
                    <a:pt x="19991" y="26170"/>
                    <a:pt x="20015" y="26206"/>
                  </a:cubicBezTo>
                  <a:cubicBezTo>
                    <a:pt x="20860" y="27563"/>
                    <a:pt x="21682" y="28944"/>
                    <a:pt x="22503" y="30314"/>
                  </a:cubicBezTo>
                  <a:lnTo>
                    <a:pt x="35886" y="28516"/>
                  </a:lnTo>
                  <a:lnTo>
                    <a:pt x="24420" y="33647"/>
                  </a:lnTo>
                  <a:cubicBezTo>
                    <a:pt x="25444" y="35457"/>
                    <a:pt x="26456" y="37291"/>
                    <a:pt x="27444" y="39124"/>
                  </a:cubicBezTo>
                  <a:lnTo>
                    <a:pt x="43220" y="37934"/>
                  </a:lnTo>
                  <a:lnTo>
                    <a:pt x="29469" y="42994"/>
                  </a:lnTo>
                  <a:cubicBezTo>
                    <a:pt x="30028" y="44077"/>
                    <a:pt x="30564" y="45161"/>
                    <a:pt x="31123" y="46256"/>
                  </a:cubicBezTo>
                  <a:cubicBezTo>
                    <a:pt x="31659" y="47328"/>
                    <a:pt x="32171" y="48399"/>
                    <a:pt x="32683" y="49471"/>
                  </a:cubicBezTo>
                  <a:cubicBezTo>
                    <a:pt x="33052" y="50221"/>
                    <a:pt x="33409" y="50983"/>
                    <a:pt x="33767" y="51733"/>
                  </a:cubicBezTo>
                  <a:cubicBezTo>
                    <a:pt x="34410" y="53066"/>
                    <a:pt x="35029" y="54412"/>
                    <a:pt x="35624" y="55745"/>
                  </a:cubicBezTo>
                  <a:cubicBezTo>
                    <a:pt x="37862" y="60639"/>
                    <a:pt x="39910" y="65449"/>
                    <a:pt x="41756" y="70033"/>
                  </a:cubicBezTo>
                  <a:lnTo>
                    <a:pt x="51757" y="70033"/>
                  </a:lnTo>
                  <a:lnTo>
                    <a:pt x="42458" y="71759"/>
                  </a:lnTo>
                  <a:cubicBezTo>
                    <a:pt x="43149" y="73486"/>
                    <a:pt x="43816" y="75188"/>
                    <a:pt x="44435" y="76855"/>
                  </a:cubicBezTo>
                  <a:lnTo>
                    <a:pt x="51983" y="78165"/>
                  </a:lnTo>
                  <a:lnTo>
                    <a:pt x="45292" y="79081"/>
                  </a:lnTo>
                  <a:cubicBezTo>
                    <a:pt x="45792" y="80451"/>
                    <a:pt x="46304" y="81796"/>
                    <a:pt x="46756" y="83082"/>
                  </a:cubicBezTo>
                  <a:lnTo>
                    <a:pt x="54067" y="84011"/>
                  </a:lnTo>
                  <a:lnTo>
                    <a:pt x="47471" y="85094"/>
                  </a:lnTo>
                  <a:cubicBezTo>
                    <a:pt x="51126" y="95333"/>
                    <a:pt x="53412" y="103073"/>
                    <a:pt x="54281" y="106109"/>
                  </a:cubicBezTo>
                  <a:cubicBezTo>
                    <a:pt x="54305" y="106228"/>
                    <a:pt x="54341" y="106335"/>
                    <a:pt x="54364" y="106418"/>
                  </a:cubicBezTo>
                  <a:lnTo>
                    <a:pt x="54364" y="106442"/>
                  </a:lnTo>
                  <a:cubicBezTo>
                    <a:pt x="54400" y="106513"/>
                    <a:pt x="54412" y="106585"/>
                    <a:pt x="54424" y="106656"/>
                  </a:cubicBezTo>
                  <a:cubicBezTo>
                    <a:pt x="54436" y="106704"/>
                    <a:pt x="54460" y="106763"/>
                    <a:pt x="54472" y="106811"/>
                  </a:cubicBezTo>
                  <a:cubicBezTo>
                    <a:pt x="54484" y="106835"/>
                    <a:pt x="54484" y="106883"/>
                    <a:pt x="54495" y="106918"/>
                  </a:cubicBezTo>
                  <a:cubicBezTo>
                    <a:pt x="54519" y="106978"/>
                    <a:pt x="54531" y="107037"/>
                    <a:pt x="54543" y="107073"/>
                  </a:cubicBezTo>
                  <a:cubicBezTo>
                    <a:pt x="54543" y="107097"/>
                    <a:pt x="54555" y="107109"/>
                    <a:pt x="54555" y="107121"/>
                  </a:cubicBezTo>
                  <a:cubicBezTo>
                    <a:pt x="62199" y="64377"/>
                    <a:pt x="43923" y="35005"/>
                    <a:pt x="43923" y="35005"/>
                  </a:cubicBezTo>
                  <a:cubicBezTo>
                    <a:pt x="33279" y="9835"/>
                    <a:pt x="48" y="0"/>
                    <a:pt x="48" y="0"/>
                  </a:cubicBezTo>
                  <a:close/>
                </a:path>
              </a:pathLst>
            </a:custGeom>
            <a:solidFill>
              <a:srgbClr val="E3CD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7224;p30">
              <a:extLst>
                <a:ext uri="{FF2B5EF4-FFF2-40B4-BE49-F238E27FC236}">
                  <a16:creationId xmlns="" xmlns:a16="http://schemas.microsoft.com/office/drawing/2014/main" id="{0BFE3003-D448-1537-5510-0AEDF70A6637}"/>
                </a:ext>
              </a:extLst>
            </p:cNvPr>
            <p:cNvSpPr/>
            <p:nvPr/>
          </p:nvSpPr>
          <p:spPr>
            <a:xfrm>
              <a:off x="5043175" y="4438175"/>
              <a:ext cx="143500" cy="26225"/>
            </a:xfrm>
            <a:custGeom>
              <a:avLst/>
              <a:gdLst/>
              <a:ahLst/>
              <a:cxnLst/>
              <a:rect l="l" t="t" r="r" b="b"/>
              <a:pathLst>
                <a:path w="5740" h="1049" extrusionOk="0">
                  <a:moveTo>
                    <a:pt x="2984" y="0"/>
                  </a:moveTo>
                  <a:cubicBezTo>
                    <a:pt x="2946" y="0"/>
                    <a:pt x="2908" y="0"/>
                    <a:pt x="2870" y="1"/>
                  </a:cubicBezTo>
                  <a:cubicBezTo>
                    <a:pt x="1275" y="1"/>
                    <a:pt x="1" y="227"/>
                    <a:pt x="1" y="524"/>
                  </a:cubicBezTo>
                  <a:cubicBezTo>
                    <a:pt x="1" y="810"/>
                    <a:pt x="1286" y="1048"/>
                    <a:pt x="2870" y="1048"/>
                  </a:cubicBezTo>
                  <a:cubicBezTo>
                    <a:pt x="4465" y="1048"/>
                    <a:pt x="5739" y="822"/>
                    <a:pt x="5739" y="524"/>
                  </a:cubicBezTo>
                  <a:cubicBezTo>
                    <a:pt x="5739" y="234"/>
                    <a:pt x="4526" y="0"/>
                    <a:pt x="2984" y="0"/>
                  </a:cubicBez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7225;p30">
              <a:extLst>
                <a:ext uri="{FF2B5EF4-FFF2-40B4-BE49-F238E27FC236}">
                  <a16:creationId xmlns="" xmlns:a16="http://schemas.microsoft.com/office/drawing/2014/main" id="{9FF2CAB0-B6F6-2607-3039-EA92E3E764BD}"/>
                </a:ext>
              </a:extLst>
            </p:cNvPr>
            <p:cNvSpPr/>
            <p:nvPr/>
          </p:nvSpPr>
          <p:spPr>
            <a:xfrm>
              <a:off x="4056750" y="4350075"/>
              <a:ext cx="953125" cy="175350"/>
            </a:xfrm>
            <a:custGeom>
              <a:avLst/>
              <a:gdLst/>
              <a:ahLst/>
              <a:cxnLst/>
              <a:rect l="l" t="t" r="r" b="b"/>
              <a:pathLst>
                <a:path w="38125" h="7014" extrusionOk="0">
                  <a:moveTo>
                    <a:pt x="19062" y="0"/>
                  </a:moveTo>
                  <a:cubicBezTo>
                    <a:pt x="8537" y="0"/>
                    <a:pt x="0" y="1584"/>
                    <a:pt x="0" y="3513"/>
                  </a:cubicBezTo>
                  <a:cubicBezTo>
                    <a:pt x="0" y="5453"/>
                    <a:pt x="8525" y="7013"/>
                    <a:pt x="19062" y="7013"/>
                  </a:cubicBezTo>
                  <a:cubicBezTo>
                    <a:pt x="29587" y="7013"/>
                    <a:pt x="38124" y="5453"/>
                    <a:pt x="38124" y="3513"/>
                  </a:cubicBezTo>
                  <a:cubicBezTo>
                    <a:pt x="38124" y="1584"/>
                    <a:pt x="29599" y="12"/>
                    <a:pt x="19062" y="0"/>
                  </a:cubicBezTo>
                  <a:close/>
                </a:path>
              </a:pathLst>
            </a:custGeom>
            <a:solidFill>
              <a:srgbClr val="D4B07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7226;p30">
              <a:extLst>
                <a:ext uri="{FF2B5EF4-FFF2-40B4-BE49-F238E27FC236}">
                  <a16:creationId xmlns="" xmlns:a16="http://schemas.microsoft.com/office/drawing/2014/main" id="{1CBCE79D-8088-92B3-469C-89238923C6D4}"/>
                </a:ext>
              </a:extLst>
            </p:cNvPr>
            <p:cNvSpPr/>
            <p:nvPr/>
          </p:nvSpPr>
          <p:spPr>
            <a:xfrm>
              <a:off x="3946900" y="1719675"/>
              <a:ext cx="673025" cy="680175"/>
            </a:xfrm>
            <a:custGeom>
              <a:avLst/>
              <a:gdLst/>
              <a:ahLst/>
              <a:cxnLst/>
              <a:rect l="l" t="t" r="r" b="b"/>
              <a:pathLst>
                <a:path w="26921" h="27207" extrusionOk="0">
                  <a:moveTo>
                    <a:pt x="23468" y="1"/>
                  </a:moveTo>
                  <a:lnTo>
                    <a:pt x="17396" y="17467"/>
                  </a:lnTo>
                  <a:lnTo>
                    <a:pt x="1" y="20730"/>
                  </a:lnTo>
                  <a:cubicBezTo>
                    <a:pt x="1120" y="22885"/>
                    <a:pt x="2180" y="25040"/>
                    <a:pt x="3216" y="27207"/>
                  </a:cubicBezTo>
                  <a:lnTo>
                    <a:pt x="20039" y="24087"/>
                  </a:lnTo>
                  <a:lnTo>
                    <a:pt x="26921" y="4942"/>
                  </a:lnTo>
                  <a:cubicBezTo>
                    <a:pt x="25861" y="3168"/>
                    <a:pt x="24694" y="1525"/>
                    <a:pt x="23468" y="1"/>
                  </a:cubicBezTo>
                  <a:close/>
                </a:path>
              </a:pathLst>
            </a:custGeom>
            <a:solidFill>
              <a:srgbClr val="B50808">
                <a:alpha val="31279"/>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7227;p30">
              <a:extLst>
                <a:ext uri="{FF2B5EF4-FFF2-40B4-BE49-F238E27FC236}">
                  <a16:creationId xmlns="" xmlns:a16="http://schemas.microsoft.com/office/drawing/2014/main" id="{FD76BF8A-8BB2-107F-732F-6D00E9FF7635}"/>
                </a:ext>
              </a:extLst>
            </p:cNvPr>
            <p:cNvSpPr/>
            <p:nvPr/>
          </p:nvSpPr>
          <p:spPr>
            <a:xfrm>
              <a:off x="3211400" y="1162925"/>
              <a:ext cx="797750" cy="462125"/>
            </a:xfrm>
            <a:custGeom>
              <a:avLst/>
              <a:gdLst/>
              <a:ahLst/>
              <a:cxnLst/>
              <a:rect l="l" t="t" r="r" b="b"/>
              <a:pathLst>
                <a:path w="31910" h="18485" extrusionOk="0">
                  <a:moveTo>
                    <a:pt x="600" y="0"/>
                  </a:moveTo>
                  <a:cubicBezTo>
                    <a:pt x="208" y="0"/>
                    <a:pt x="1" y="6"/>
                    <a:pt x="1" y="6"/>
                  </a:cubicBezTo>
                  <a:cubicBezTo>
                    <a:pt x="3084" y="3138"/>
                    <a:pt x="6025" y="6555"/>
                    <a:pt x="8859" y="10150"/>
                  </a:cubicBezTo>
                  <a:lnTo>
                    <a:pt x="14157" y="9007"/>
                  </a:lnTo>
                  <a:lnTo>
                    <a:pt x="14157" y="9007"/>
                  </a:lnTo>
                  <a:lnTo>
                    <a:pt x="10657" y="12472"/>
                  </a:lnTo>
                  <a:cubicBezTo>
                    <a:pt x="11657" y="13794"/>
                    <a:pt x="12633" y="15151"/>
                    <a:pt x="13621" y="16520"/>
                  </a:cubicBezTo>
                  <a:lnTo>
                    <a:pt x="31147" y="18485"/>
                  </a:lnTo>
                  <a:lnTo>
                    <a:pt x="31909" y="6590"/>
                  </a:lnTo>
                  <a:cubicBezTo>
                    <a:pt x="31576" y="6448"/>
                    <a:pt x="31254" y="6317"/>
                    <a:pt x="30921" y="6162"/>
                  </a:cubicBezTo>
                  <a:lnTo>
                    <a:pt x="28647" y="10734"/>
                  </a:lnTo>
                  <a:lnTo>
                    <a:pt x="28647" y="5233"/>
                  </a:lnTo>
                  <a:cubicBezTo>
                    <a:pt x="15632" y="303"/>
                    <a:pt x="3405" y="0"/>
                    <a:pt x="600" y="0"/>
                  </a:cubicBezTo>
                  <a:close/>
                </a:path>
              </a:pathLst>
            </a:custGeom>
            <a:solidFill>
              <a:srgbClr val="B50808">
                <a:alpha val="31279"/>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7228;p30">
              <a:extLst>
                <a:ext uri="{FF2B5EF4-FFF2-40B4-BE49-F238E27FC236}">
                  <a16:creationId xmlns="" xmlns:a16="http://schemas.microsoft.com/office/drawing/2014/main" id="{48414D5A-4E02-CD43-CFBC-5818E8E7D1E2}"/>
                </a:ext>
              </a:extLst>
            </p:cNvPr>
            <p:cNvSpPr/>
            <p:nvPr/>
          </p:nvSpPr>
          <p:spPr>
            <a:xfrm>
              <a:off x="4054075" y="1881900"/>
              <a:ext cx="628375" cy="676000"/>
            </a:xfrm>
            <a:custGeom>
              <a:avLst/>
              <a:gdLst/>
              <a:ahLst/>
              <a:cxnLst/>
              <a:rect l="l" t="t" r="r" b="b"/>
              <a:pathLst>
                <a:path w="25135" h="27040" extrusionOk="0">
                  <a:moveTo>
                    <a:pt x="23575" y="1"/>
                  </a:moveTo>
                  <a:lnTo>
                    <a:pt x="15764" y="20170"/>
                  </a:lnTo>
                  <a:lnTo>
                    <a:pt x="0" y="22956"/>
                  </a:lnTo>
                  <a:cubicBezTo>
                    <a:pt x="643" y="24325"/>
                    <a:pt x="1274" y="25683"/>
                    <a:pt x="1893" y="27040"/>
                  </a:cubicBezTo>
                  <a:lnTo>
                    <a:pt x="18002" y="25040"/>
                  </a:lnTo>
                  <a:lnTo>
                    <a:pt x="25134" y="3049"/>
                  </a:lnTo>
                  <a:cubicBezTo>
                    <a:pt x="24646" y="1977"/>
                    <a:pt x="24122" y="965"/>
                    <a:pt x="23575" y="1"/>
                  </a:cubicBezTo>
                  <a:close/>
                </a:path>
              </a:pathLst>
            </a:custGeom>
            <a:solidFill>
              <a:srgbClr val="B50808">
                <a:alpha val="31279"/>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7229;p30">
              <a:extLst>
                <a:ext uri="{FF2B5EF4-FFF2-40B4-BE49-F238E27FC236}">
                  <a16:creationId xmlns="" xmlns:a16="http://schemas.microsoft.com/office/drawing/2014/main" id="{F7131C90-D0C6-98FD-4C7A-425EEC216F7E}"/>
                </a:ext>
              </a:extLst>
            </p:cNvPr>
            <p:cNvSpPr/>
            <p:nvPr/>
          </p:nvSpPr>
          <p:spPr>
            <a:xfrm>
              <a:off x="3645075" y="1386900"/>
              <a:ext cx="852525" cy="665300"/>
            </a:xfrm>
            <a:custGeom>
              <a:avLst/>
              <a:gdLst/>
              <a:ahLst/>
              <a:cxnLst/>
              <a:rect l="l" t="t" r="r" b="b"/>
              <a:pathLst>
                <a:path w="34101" h="26612" extrusionOk="0">
                  <a:moveTo>
                    <a:pt x="19384" y="1"/>
                  </a:moveTo>
                  <a:lnTo>
                    <a:pt x="17122" y="13086"/>
                  </a:lnTo>
                  <a:lnTo>
                    <a:pt x="1" y="13086"/>
                  </a:lnTo>
                  <a:cubicBezTo>
                    <a:pt x="1775" y="15788"/>
                    <a:pt x="3489" y="18563"/>
                    <a:pt x="5133" y="21372"/>
                  </a:cubicBezTo>
                  <a:lnTo>
                    <a:pt x="18515" y="19575"/>
                  </a:lnTo>
                  <a:lnTo>
                    <a:pt x="18515" y="19575"/>
                  </a:lnTo>
                  <a:lnTo>
                    <a:pt x="7061" y="24706"/>
                  </a:lnTo>
                  <a:cubicBezTo>
                    <a:pt x="7419" y="25349"/>
                    <a:pt x="7776" y="25968"/>
                    <a:pt x="8133" y="26611"/>
                  </a:cubicBezTo>
                  <a:lnTo>
                    <a:pt x="26254" y="23277"/>
                  </a:lnTo>
                  <a:lnTo>
                    <a:pt x="34100" y="11562"/>
                  </a:lnTo>
                  <a:cubicBezTo>
                    <a:pt x="33291" y="10657"/>
                    <a:pt x="32481" y="9800"/>
                    <a:pt x="31648" y="8966"/>
                  </a:cubicBezTo>
                  <a:lnTo>
                    <a:pt x="24385" y="15015"/>
                  </a:lnTo>
                  <a:lnTo>
                    <a:pt x="24385" y="15015"/>
                  </a:lnTo>
                  <a:lnTo>
                    <a:pt x="29683" y="7145"/>
                  </a:lnTo>
                  <a:cubicBezTo>
                    <a:pt x="29100" y="6621"/>
                    <a:pt x="28505" y="6121"/>
                    <a:pt x="27897" y="5644"/>
                  </a:cubicBezTo>
                  <a:lnTo>
                    <a:pt x="22206" y="15015"/>
                  </a:lnTo>
                  <a:lnTo>
                    <a:pt x="24385" y="3037"/>
                  </a:lnTo>
                  <a:cubicBezTo>
                    <a:pt x="22742" y="1918"/>
                    <a:pt x="21063" y="906"/>
                    <a:pt x="19384" y="1"/>
                  </a:cubicBezTo>
                  <a:close/>
                </a:path>
              </a:pathLst>
            </a:custGeom>
            <a:solidFill>
              <a:srgbClr val="B50808">
                <a:alpha val="31279"/>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7230;p30">
              <a:extLst>
                <a:ext uri="{FF2B5EF4-FFF2-40B4-BE49-F238E27FC236}">
                  <a16:creationId xmlns="" xmlns:a16="http://schemas.microsoft.com/office/drawing/2014/main" id="{70541F0E-0B8D-AF97-2CC5-0B71D138D1D9}"/>
                </a:ext>
              </a:extLst>
            </p:cNvPr>
            <p:cNvSpPr/>
            <p:nvPr/>
          </p:nvSpPr>
          <p:spPr>
            <a:xfrm>
              <a:off x="4574675" y="3839300"/>
              <a:ext cx="7150" cy="12525"/>
            </a:xfrm>
            <a:custGeom>
              <a:avLst/>
              <a:gdLst/>
              <a:ahLst/>
              <a:cxnLst/>
              <a:rect l="l" t="t" r="r" b="b"/>
              <a:pathLst>
                <a:path w="286" h="501" extrusionOk="0">
                  <a:moveTo>
                    <a:pt x="286" y="0"/>
                  </a:moveTo>
                  <a:lnTo>
                    <a:pt x="0" y="107"/>
                  </a:lnTo>
                  <a:cubicBezTo>
                    <a:pt x="72" y="369"/>
                    <a:pt x="107" y="500"/>
                    <a:pt x="107" y="500"/>
                  </a:cubicBezTo>
                  <a:cubicBezTo>
                    <a:pt x="167" y="322"/>
                    <a:pt x="226" y="167"/>
                    <a:pt x="286" y="0"/>
                  </a:cubicBez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7231;p30">
              <a:extLst>
                <a:ext uri="{FF2B5EF4-FFF2-40B4-BE49-F238E27FC236}">
                  <a16:creationId xmlns="" xmlns:a16="http://schemas.microsoft.com/office/drawing/2014/main" id="{58AB8273-FD58-7645-5031-36AB31CE2589}"/>
                </a:ext>
              </a:extLst>
            </p:cNvPr>
            <p:cNvSpPr/>
            <p:nvPr/>
          </p:nvSpPr>
          <p:spPr>
            <a:xfrm>
              <a:off x="3211700" y="1162425"/>
              <a:ext cx="1443950" cy="2689100"/>
            </a:xfrm>
            <a:custGeom>
              <a:avLst/>
              <a:gdLst/>
              <a:ahLst/>
              <a:cxnLst/>
              <a:rect l="l" t="t" r="r" b="b"/>
              <a:pathLst>
                <a:path w="57758" h="107564" extrusionOk="0">
                  <a:moveTo>
                    <a:pt x="354" y="0"/>
                  </a:moveTo>
                  <a:cubicBezTo>
                    <a:pt x="122" y="0"/>
                    <a:pt x="0" y="3"/>
                    <a:pt x="0" y="3"/>
                  </a:cubicBezTo>
                  <a:cubicBezTo>
                    <a:pt x="501" y="526"/>
                    <a:pt x="1012" y="1050"/>
                    <a:pt x="1501" y="1586"/>
                  </a:cubicBezTo>
                  <a:cubicBezTo>
                    <a:pt x="30338" y="11290"/>
                    <a:pt x="47792" y="32923"/>
                    <a:pt x="53412" y="65987"/>
                  </a:cubicBezTo>
                  <a:cubicBezTo>
                    <a:pt x="56150" y="82132"/>
                    <a:pt x="55257" y="97264"/>
                    <a:pt x="54233" y="106147"/>
                  </a:cubicBezTo>
                  <a:cubicBezTo>
                    <a:pt x="54495" y="107075"/>
                    <a:pt x="54638" y="107563"/>
                    <a:pt x="54638" y="107563"/>
                  </a:cubicBezTo>
                  <a:cubicBezTo>
                    <a:pt x="55388" y="105492"/>
                    <a:pt x="56091" y="103468"/>
                    <a:pt x="56746" y="101479"/>
                  </a:cubicBezTo>
                  <a:cubicBezTo>
                    <a:pt x="57508" y="92323"/>
                    <a:pt x="57758" y="79357"/>
                    <a:pt x="55436" y="65689"/>
                  </a:cubicBezTo>
                  <a:cubicBezTo>
                    <a:pt x="52876" y="50580"/>
                    <a:pt x="47721" y="37555"/>
                    <a:pt x="40125" y="26970"/>
                  </a:cubicBezTo>
                  <a:cubicBezTo>
                    <a:pt x="31195" y="14564"/>
                    <a:pt x="18872" y="5527"/>
                    <a:pt x="3453" y="86"/>
                  </a:cubicBezTo>
                  <a:cubicBezTo>
                    <a:pt x="1953" y="12"/>
                    <a:pt x="875" y="0"/>
                    <a:pt x="354" y="0"/>
                  </a:cubicBezTo>
                  <a:close/>
                </a:path>
              </a:pathLst>
            </a:custGeom>
            <a:solidFill>
              <a:srgbClr val="B5080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7232;p30">
              <a:extLst>
                <a:ext uri="{FF2B5EF4-FFF2-40B4-BE49-F238E27FC236}">
                  <a16:creationId xmlns="" xmlns:a16="http://schemas.microsoft.com/office/drawing/2014/main" id="{7CABB9AF-1F97-510E-CAD0-07926348369E}"/>
                </a:ext>
              </a:extLst>
            </p:cNvPr>
            <p:cNvSpPr/>
            <p:nvPr/>
          </p:nvSpPr>
          <p:spPr>
            <a:xfrm>
              <a:off x="4090075" y="3635100"/>
              <a:ext cx="300075" cy="817100"/>
            </a:xfrm>
            <a:custGeom>
              <a:avLst/>
              <a:gdLst/>
              <a:ahLst/>
              <a:cxnLst/>
              <a:rect l="l" t="t" r="r" b="b"/>
              <a:pathLst>
                <a:path w="12003" h="32684" extrusionOk="0">
                  <a:moveTo>
                    <a:pt x="7371" y="1"/>
                  </a:moveTo>
                  <a:lnTo>
                    <a:pt x="1" y="9823"/>
                  </a:lnTo>
                  <a:lnTo>
                    <a:pt x="4728" y="31457"/>
                  </a:lnTo>
                  <a:lnTo>
                    <a:pt x="11526" y="32683"/>
                  </a:lnTo>
                  <a:lnTo>
                    <a:pt x="11526" y="32683"/>
                  </a:lnTo>
                  <a:lnTo>
                    <a:pt x="6811" y="10776"/>
                  </a:lnTo>
                  <a:lnTo>
                    <a:pt x="12002" y="1"/>
                  </a:ln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233;p30">
              <a:extLst>
                <a:ext uri="{FF2B5EF4-FFF2-40B4-BE49-F238E27FC236}">
                  <a16:creationId xmlns="" xmlns:a16="http://schemas.microsoft.com/office/drawing/2014/main" id="{47683ADF-902F-5B37-D3F5-ECEC153BABC3}"/>
                </a:ext>
              </a:extLst>
            </p:cNvPr>
            <p:cNvSpPr/>
            <p:nvPr/>
          </p:nvSpPr>
          <p:spPr>
            <a:xfrm>
              <a:off x="4260350" y="3635100"/>
              <a:ext cx="716175" cy="817100"/>
            </a:xfrm>
            <a:custGeom>
              <a:avLst/>
              <a:gdLst/>
              <a:ahLst/>
              <a:cxnLst/>
              <a:rect l="l" t="t" r="r" b="b"/>
              <a:pathLst>
                <a:path w="28647" h="32684" extrusionOk="0">
                  <a:moveTo>
                    <a:pt x="5191" y="1"/>
                  </a:moveTo>
                  <a:lnTo>
                    <a:pt x="0" y="10776"/>
                  </a:lnTo>
                  <a:lnTo>
                    <a:pt x="4715" y="32683"/>
                  </a:lnTo>
                  <a:lnTo>
                    <a:pt x="23932" y="32683"/>
                  </a:lnTo>
                  <a:lnTo>
                    <a:pt x="28647" y="10776"/>
                  </a:lnTo>
                  <a:lnTo>
                    <a:pt x="23444" y="1"/>
                  </a:ln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7234;p30">
              <a:extLst>
                <a:ext uri="{FF2B5EF4-FFF2-40B4-BE49-F238E27FC236}">
                  <a16:creationId xmlns="" xmlns:a16="http://schemas.microsoft.com/office/drawing/2014/main" id="{3CFF2896-982A-345D-43A6-A42DAD4B7D3E}"/>
                </a:ext>
              </a:extLst>
            </p:cNvPr>
            <p:cNvSpPr/>
            <p:nvPr/>
          </p:nvSpPr>
          <p:spPr>
            <a:xfrm>
              <a:off x="4304100" y="3939000"/>
              <a:ext cx="556925" cy="477475"/>
            </a:xfrm>
            <a:custGeom>
              <a:avLst/>
              <a:gdLst/>
              <a:ahLst/>
              <a:cxnLst/>
              <a:rect l="l" t="t" r="r" b="b"/>
              <a:pathLst>
                <a:path w="22277" h="19099" extrusionOk="0">
                  <a:moveTo>
                    <a:pt x="0" y="1"/>
                  </a:moveTo>
                  <a:lnTo>
                    <a:pt x="4120" y="19098"/>
                  </a:lnTo>
                  <a:lnTo>
                    <a:pt x="21015" y="19098"/>
                  </a:lnTo>
                  <a:lnTo>
                    <a:pt x="22277" y="13229"/>
                  </a:lnTo>
                  <a:lnTo>
                    <a:pt x="22277" y="13229"/>
                  </a:lnTo>
                  <a:cubicBezTo>
                    <a:pt x="21219" y="13406"/>
                    <a:pt x="20142" y="13496"/>
                    <a:pt x="19055" y="13496"/>
                  </a:cubicBezTo>
                  <a:cubicBezTo>
                    <a:pt x="16995" y="13496"/>
                    <a:pt x="14900" y="13172"/>
                    <a:pt x="12835" y="12502"/>
                  </a:cubicBezTo>
                  <a:cubicBezTo>
                    <a:pt x="6620" y="10478"/>
                    <a:pt x="2072" y="5740"/>
                    <a:pt x="0" y="1"/>
                  </a:cubicBez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7235;p30">
              <a:extLst>
                <a:ext uri="{FF2B5EF4-FFF2-40B4-BE49-F238E27FC236}">
                  <a16:creationId xmlns="" xmlns:a16="http://schemas.microsoft.com/office/drawing/2014/main" id="{0EEB165A-373F-64F2-3F89-465217C34B0A}"/>
                </a:ext>
              </a:extLst>
            </p:cNvPr>
            <p:cNvSpPr/>
            <p:nvPr/>
          </p:nvSpPr>
          <p:spPr>
            <a:xfrm>
              <a:off x="4412450" y="3670825"/>
              <a:ext cx="526575" cy="238150"/>
            </a:xfrm>
            <a:custGeom>
              <a:avLst/>
              <a:gdLst/>
              <a:ahLst/>
              <a:cxnLst/>
              <a:rect l="l" t="t" r="r" b="b"/>
              <a:pathLst>
                <a:path w="21063" h="9526" extrusionOk="0">
                  <a:moveTo>
                    <a:pt x="0" y="0"/>
                  </a:moveTo>
                  <a:lnTo>
                    <a:pt x="15169" y="2417"/>
                  </a:lnTo>
                  <a:lnTo>
                    <a:pt x="21062" y="9525"/>
                  </a:lnTo>
                  <a:lnTo>
                    <a:pt x="16467" y="0"/>
                  </a:ln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17236;p30">
              <a:extLst>
                <a:ext uri="{FF2B5EF4-FFF2-40B4-BE49-F238E27FC236}">
                  <a16:creationId xmlns="" xmlns:a16="http://schemas.microsoft.com/office/drawing/2014/main" id="{7B1CCE19-C327-2202-C58E-7368687C4ED1}"/>
                </a:ext>
              </a:extLst>
            </p:cNvPr>
            <p:cNvSpPr/>
            <p:nvPr/>
          </p:nvSpPr>
          <p:spPr>
            <a:xfrm>
              <a:off x="4090075" y="3635100"/>
              <a:ext cx="300075" cy="269400"/>
            </a:xfrm>
            <a:custGeom>
              <a:avLst/>
              <a:gdLst/>
              <a:ahLst/>
              <a:cxnLst/>
              <a:rect l="l" t="t" r="r" b="b"/>
              <a:pathLst>
                <a:path w="12003" h="10776" extrusionOk="0">
                  <a:moveTo>
                    <a:pt x="7371" y="1"/>
                  </a:moveTo>
                  <a:lnTo>
                    <a:pt x="1" y="9823"/>
                  </a:lnTo>
                  <a:lnTo>
                    <a:pt x="6811" y="10776"/>
                  </a:lnTo>
                  <a:lnTo>
                    <a:pt x="12002" y="1"/>
                  </a:ln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17237;p30">
              <a:extLst>
                <a:ext uri="{FF2B5EF4-FFF2-40B4-BE49-F238E27FC236}">
                  <a16:creationId xmlns="" xmlns:a16="http://schemas.microsoft.com/office/drawing/2014/main" id="{62FB6ADC-F5A4-AFEF-BEE2-3B2B9BACE116}"/>
                </a:ext>
              </a:extLst>
            </p:cNvPr>
            <p:cNvSpPr/>
            <p:nvPr/>
          </p:nvSpPr>
          <p:spPr>
            <a:xfrm>
              <a:off x="4274331" y="3563671"/>
              <a:ext cx="572425" cy="78292"/>
            </a:xfrm>
            <a:custGeom>
              <a:avLst/>
              <a:gdLst/>
              <a:ahLst/>
              <a:cxnLst/>
              <a:rect l="l" t="t" r="r" b="b"/>
              <a:pathLst>
                <a:path w="22897" h="2537" extrusionOk="0">
                  <a:moveTo>
                    <a:pt x="1" y="1"/>
                  </a:moveTo>
                  <a:lnTo>
                    <a:pt x="1" y="2537"/>
                  </a:lnTo>
                  <a:lnTo>
                    <a:pt x="22896" y="2537"/>
                  </a:lnTo>
                  <a:lnTo>
                    <a:pt x="22896" y="1"/>
                  </a:ln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17238;p30">
              <a:extLst>
                <a:ext uri="{FF2B5EF4-FFF2-40B4-BE49-F238E27FC236}">
                  <a16:creationId xmlns="" xmlns:a16="http://schemas.microsoft.com/office/drawing/2014/main" id="{3C95CB5C-3AB6-CC17-2553-8037E99A3BCE}"/>
                </a:ext>
              </a:extLst>
            </p:cNvPr>
            <p:cNvSpPr/>
            <p:nvPr/>
          </p:nvSpPr>
          <p:spPr>
            <a:xfrm>
              <a:off x="4274325" y="3571100"/>
              <a:ext cx="115825" cy="63425"/>
            </a:xfrm>
            <a:custGeom>
              <a:avLst/>
              <a:gdLst/>
              <a:ahLst/>
              <a:cxnLst/>
              <a:rect l="l" t="t" r="r" b="b"/>
              <a:pathLst>
                <a:path w="4633" h="2537" extrusionOk="0">
                  <a:moveTo>
                    <a:pt x="1" y="1"/>
                  </a:moveTo>
                  <a:lnTo>
                    <a:pt x="1" y="2537"/>
                  </a:lnTo>
                  <a:lnTo>
                    <a:pt x="4632" y="2537"/>
                  </a:lnTo>
                  <a:lnTo>
                    <a:pt x="4632" y="1"/>
                  </a:ln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17239;p30">
              <a:extLst>
                <a:ext uri="{FF2B5EF4-FFF2-40B4-BE49-F238E27FC236}">
                  <a16:creationId xmlns="" xmlns:a16="http://schemas.microsoft.com/office/drawing/2014/main" id="{F3ACE5F0-9838-6A73-FD97-AD12A92978AF}"/>
                </a:ext>
              </a:extLst>
            </p:cNvPr>
            <p:cNvSpPr/>
            <p:nvPr/>
          </p:nvSpPr>
          <p:spPr>
            <a:xfrm>
              <a:off x="4235925" y="3493125"/>
              <a:ext cx="659350" cy="78300"/>
            </a:xfrm>
            <a:custGeom>
              <a:avLst/>
              <a:gdLst/>
              <a:ahLst/>
              <a:cxnLst/>
              <a:rect l="l" t="t" r="r" b="b"/>
              <a:pathLst>
                <a:path w="26374" h="3132" extrusionOk="0">
                  <a:moveTo>
                    <a:pt x="1572" y="0"/>
                  </a:moveTo>
                  <a:cubicBezTo>
                    <a:pt x="703" y="0"/>
                    <a:pt x="1" y="703"/>
                    <a:pt x="1" y="1572"/>
                  </a:cubicBezTo>
                  <a:cubicBezTo>
                    <a:pt x="1" y="2429"/>
                    <a:pt x="703" y="3132"/>
                    <a:pt x="1572" y="3132"/>
                  </a:cubicBezTo>
                  <a:lnTo>
                    <a:pt x="24813" y="3132"/>
                  </a:lnTo>
                  <a:cubicBezTo>
                    <a:pt x="25683" y="3132"/>
                    <a:pt x="26373" y="2429"/>
                    <a:pt x="26373" y="1572"/>
                  </a:cubicBezTo>
                  <a:cubicBezTo>
                    <a:pt x="26373" y="703"/>
                    <a:pt x="25683" y="0"/>
                    <a:pt x="24813" y="0"/>
                  </a:cubicBez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17240;p30">
              <a:extLst>
                <a:ext uri="{FF2B5EF4-FFF2-40B4-BE49-F238E27FC236}">
                  <a16:creationId xmlns="" xmlns:a16="http://schemas.microsoft.com/office/drawing/2014/main" id="{03825487-5DAB-614E-E757-D3A547ECE94E}"/>
                </a:ext>
              </a:extLst>
            </p:cNvPr>
            <p:cNvSpPr/>
            <p:nvPr/>
          </p:nvSpPr>
          <p:spPr>
            <a:xfrm>
              <a:off x="4236225" y="3493125"/>
              <a:ext cx="201850" cy="78300"/>
            </a:xfrm>
            <a:custGeom>
              <a:avLst/>
              <a:gdLst/>
              <a:ahLst/>
              <a:cxnLst/>
              <a:rect l="l" t="t" r="r" b="b"/>
              <a:pathLst>
                <a:path w="8074" h="3132" extrusionOk="0">
                  <a:moveTo>
                    <a:pt x="1572" y="0"/>
                  </a:moveTo>
                  <a:cubicBezTo>
                    <a:pt x="703" y="0"/>
                    <a:pt x="1" y="703"/>
                    <a:pt x="1" y="1572"/>
                  </a:cubicBezTo>
                  <a:cubicBezTo>
                    <a:pt x="1" y="2429"/>
                    <a:pt x="703" y="3132"/>
                    <a:pt x="1572" y="3132"/>
                  </a:cubicBezTo>
                  <a:lnTo>
                    <a:pt x="6513" y="3132"/>
                  </a:lnTo>
                  <a:cubicBezTo>
                    <a:pt x="7371" y="3120"/>
                    <a:pt x="8073" y="2429"/>
                    <a:pt x="8073" y="1572"/>
                  </a:cubicBezTo>
                  <a:cubicBezTo>
                    <a:pt x="8073" y="703"/>
                    <a:pt x="7371" y="0"/>
                    <a:pt x="6513" y="0"/>
                  </a:cubicBezTo>
                  <a:close/>
                </a:path>
              </a:pathLst>
            </a:custGeom>
            <a:solidFill>
              <a:srgbClr val="233C4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17241;p30">
              <a:extLst>
                <a:ext uri="{FF2B5EF4-FFF2-40B4-BE49-F238E27FC236}">
                  <a16:creationId xmlns="" xmlns:a16="http://schemas.microsoft.com/office/drawing/2014/main" id="{4BB03146-E189-88EF-DD49-467EA6B3B7E9}"/>
                </a:ext>
              </a:extLst>
            </p:cNvPr>
            <p:cNvSpPr/>
            <p:nvPr/>
          </p:nvSpPr>
          <p:spPr>
            <a:xfrm>
              <a:off x="4090075" y="3799400"/>
              <a:ext cx="245000" cy="452175"/>
            </a:xfrm>
            <a:custGeom>
              <a:avLst/>
              <a:gdLst/>
              <a:ahLst/>
              <a:cxnLst/>
              <a:rect l="l" t="t" r="r" b="b"/>
              <a:pathLst>
                <a:path w="9800" h="18087" extrusionOk="0">
                  <a:moveTo>
                    <a:pt x="2430" y="1"/>
                  </a:moveTo>
                  <a:lnTo>
                    <a:pt x="1" y="3251"/>
                  </a:lnTo>
                  <a:lnTo>
                    <a:pt x="3239" y="18086"/>
                  </a:lnTo>
                  <a:lnTo>
                    <a:pt x="9800" y="18086"/>
                  </a:lnTo>
                  <a:lnTo>
                    <a:pt x="6811" y="4204"/>
                  </a:lnTo>
                  <a:lnTo>
                    <a:pt x="8811" y="1"/>
                  </a:lnTo>
                  <a:close/>
                </a:path>
              </a:pathLst>
            </a:custGeom>
            <a:solidFill>
              <a:srgbClr val="1D31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17242;p30">
              <a:extLst>
                <a:ext uri="{FF2B5EF4-FFF2-40B4-BE49-F238E27FC236}">
                  <a16:creationId xmlns="" xmlns:a16="http://schemas.microsoft.com/office/drawing/2014/main" id="{F723375A-5068-598B-70C5-EDDF6ECE6EE2}"/>
                </a:ext>
              </a:extLst>
            </p:cNvPr>
            <p:cNvSpPr/>
            <p:nvPr/>
          </p:nvSpPr>
          <p:spPr>
            <a:xfrm>
              <a:off x="4090075" y="3799400"/>
              <a:ext cx="220300" cy="105100"/>
            </a:xfrm>
            <a:custGeom>
              <a:avLst/>
              <a:gdLst/>
              <a:ahLst/>
              <a:cxnLst/>
              <a:rect l="l" t="t" r="r" b="b"/>
              <a:pathLst>
                <a:path w="8812" h="4204" extrusionOk="0">
                  <a:moveTo>
                    <a:pt x="2430" y="1"/>
                  </a:moveTo>
                  <a:lnTo>
                    <a:pt x="1" y="3251"/>
                  </a:lnTo>
                  <a:lnTo>
                    <a:pt x="6811" y="4204"/>
                  </a:lnTo>
                  <a:lnTo>
                    <a:pt x="8811" y="1"/>
                  </a:lnTo>
                  <a:close/>
                </a:path>
              </a:pathLst>
            </a:custGeom>
            <a:solidFill>
              <a:srgbClr val="5A301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17243;p30">
              <a:extLst>
                <a:ext uri="{FF2B5EF4-FFF2-40B4-BE49-F238E27FC236}">
                  <a16:creationId xmlns="" xmlns:a16="http://schemas.microsoft.com/office/drawing/2014/main" id="{F845F37A-9B74-D9B8-D5E5-FB9093470BB9}"/>
                </a:ext>
              </a:extLst>
            </p:cNvPr>
            <p:cNvSpPr/>
            <p:nvPr/>
          </p:nvSpPr>
          <p:spPr>
            <a:xfrm>
              <a:off x="4260350" y="3799400"/>
              <a:ext cx="716175" cy="452175"/>
            </a:xfrm>
            <a:custGeom>
              <a:avLst/>
              <a:gdLst/>
              <a:ahLst/>
              <a:cxnLst/>
              <a:rect l="l" t="t" r="r" b="b"/>
              <a:pathLst>
                <a:path w="28647" h="18087" extrusionOk="0">
                  <a:moveTo>
                    <a:pt x="2000" y="1"/>
                  </a:moveTo>
                  <a:lnTo>
                    <a:pt x="0" y="4204"/>
                  </a:lnTo>
                  <a:lnTo>
                    <a:pt x="2989" y="18086"/>
                  </a:lnTo>
                  <a:lnTo>
                    <a:pt x="25658" y="18086"/>
                  </a:lnTo>
                  <a:lnTo>
                    <a:pt x="28647" y="4204"/>
                  </a:lnTo>
                  <a:lnTo>
                    <a:pt x="26634" y="1"/>
                  </a:lnTo>
                  <a:close/>
                </a:path>
              </a:pathLst>
            </a:custGeom>
            <a:solidFill>
              <a:srgbClr val="874E2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8" name="TextBox 27">
            <a:extLst>
              <a:ext uri="{FF2B5EF4-FFF2-40B4-BE49-F238E27FC236}">
                <a16:creationId xmlns="" xmlns:a16="http://schemas.microsoft.com/office/drawing/2014/main" id="{86E31AB8-FFB3-B692-A7A6-76E2AC31FF4C}"/>
              </a:ext>
            </a:extLst>
          </p:cNvPr>
          <p:cNvSpPr txBox="1"/>
          <p:nvPr/>
        </p:nvSpPr>
        <p:spPr>
          <a:xfrm>
            <a:off x="1513792" y="262473"/>
            <a:ext cx="7122176" cy="66146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rPr>
              <a:t>Hoạt động </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vận dụng.</a:t>
            </a:r>
            <a:endParaRPr kumimoji="0" lang="en-US" sz="2800" b="0" i="0" u="none" strike="noStrike" kern="0" cap="none" spc="0" normalizeH="0" baseline="0" noProof="0">
              <a:ln>
                <a:noFill/>
              </a:ln>
              <a:solidFill>
                <a:srgbClr val="FF0000"/>
              </a:solidFill>
              <a:effectLst/>
              <a:uLnTx/>
              <a:uFillTx/>
              <a:latin typeface=".VnTime"/>
              <a:ea typeface="Times New Roman" panose="02020603050405020304" pitchFamily="18" charset="0"/>
              <a:cs typeface="Times New Roman" panose="02020603050405020304" pitchFamily="18" charset="0"/>
              <a:sym typeface="Arial"/>
            </a:endParaRPr>
          </a:p>
        </p:txBody>
      </p:sp>
      <p:grpSp>
        <p:nvGrpSpPr>
          <p:cNvPr id="31" name="Google Shape;667;p30">
            <a:extLst>
              <a:ext uri="{FF2B5EF4-FFF2-40B4-BE49-F238E27FC236}">
                <a16:creationId xmlns="" xmlns:a16="http://schemas.microsoft.com/office/drawing/2014/main" id="{3355B8A5-8C97-CC27-E563-077255D56149}"/>
              </a:ext>
            </a:extLst>
          </p:cNvPr>
          <p:cNvGrpSpPr/>
          <p:nvPr/>
        </p:nvGrpSpPr>
        <p:grpSpPr>
          <a:xfrm>
            <a:off x="2418709" y="1348712"/>
            <a:ext cx="5544695" cy="3010269"/>
            <a:chOff x="3062748" y="1152475"/>
            <a:chExt cx="5403659" cy="3230249"/>
          </a:xfrm>
        </p:grpSpPr>
        <p:sp>
          <p:nvSpPr>
            <p:cNvPr id="95" name="Google Shape;668;p30">
              <a:extLst>
                <a:ext uri="{FF2B5EF4-FFF2-40B4-BE49-F238E27FC236}">
                  <a16:creationId xmlns="" xmlns:a16="http://schemas.microsoft.com/office/drawing/2014/main" id="{7B472EF9-DB33-4AE6-3E7F-8E130D9337B0}"/>
                </a:ext>
              </a:extLst>
            </p:cNvPr>
            <p:cNvSpPr/>
            <p:nvPr/>
          </p:nvSpPr>
          <p:spPr>
            <a:xfrm>
              <a:off x="3138608" y="1152475"/>
              <a:ext cx="5247731" cy="3114942"/>
            </a:xfrm>
            <a:custGeom>
              <a:avLst/>
              <a:gdLst/>
              <a:ahLst/>
              <a:cxnLst/>
              <a:rect l="l" t="t" r="r" b="b"/>
              <a:pathLst>
                <a:path w="124590" h="73954" extrusionOk="0">
                  <a:moveTo>
                    <a:pt x="0" y="1"/>
                  </a:moveTo>
                  <a:lnTo>
                    <a:pt x="0" y="73954"/>
                  </a:lnTo>
                  <a:lnTo>
                    <a:pt x="124589" y="73954"/>
                  </a:lnTo>
                  <a:lnTo>
                    <a:pt x="124589" y="1"/>
                  </a:lnTo>
                  <a:close/>
                </a:path>
              </a:pathLst>
            </a:custGeom>
            <a:solidFill>
              <a:srgbClr val="5868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6" name="Google Shape;669;p30">
              <a:extLst>
                <a:ext uri="{FF2B5EF4-FFF2-40B4-BE49-F238E27FC236}">
                  <a16:creationId xmlns="" xmlns:a16="http://schemas.microsoft.com/office/drawing/2014/main" id="{8D24BD29-9608-CFE8-7C30-B4D471B8E705}"/>
                </a:ext>
              </a:extLst>
            </p:cNvPr>
            <p:cNvSpPr/>
            <p:nvPr/>
          </p:nvSpPr>
          <p:spPr>
            <a:xfrm>
              <a:off x="3284725" y="1292990"/>
              <a:ext cx="4956892" cy="2829748"/>
            </a:xfrm>
            <a:custGeom>
              <a:avLst/>
              <a:gdLst/>
              <a:ahLst/>
              <a:cxnLst/>
              <a:rect l="l" t="t" r="r" b="b"/>
              <a:pathLst>
                <a:path w="117685" h="67183" extrusionOk="0">
                  <a:moveTo>
                    <a:pt x="1" y="1"/>
                  </a:moveTo>
                  <a:lnTo>
                    <a:pt x="1" y="67182"/>
                  </a:lnTo>
                  <a:lnTo>
                    <a:pt x="117685" y="67182"/>
                  </a:lnTo>
                  <a:lnTo>
                    <a:pt x="117685" y="1"/>
                  </a:ln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7" name="Google Shape;670;p30">
              <a:extLst>
                <a:ext uri="{FF2B5EF4-FFF2-40B4-BE49-F238E27FC236}">
                  <a16:creationId xmlns="" xmlns:a16="http://schemas.microsoft.com/office/drawing/2014/main" id="{5A3FAB75-035B-6FC6-51F4-DFC2FCF14D15}"/>
                </a:ext>
              </a:extLst>
            </p:cNvPr>
            <p:cNvSpPr/>
            <p:nvPr/>
          </p:nvSpPr>
          <p:spPr>
            <a:xfrm>
              <a:off x="3138600" y="1152475"/>
              <a:ext cx="5247832" cy="53450"/>
            </a:xfrm>
            <a:custGeom>
              <a:avLst/>
              <a:gdLst/>
              <a:ahLst/>
              <a:cxnLst/>
              <a:rect l="l" t="t" r="r" b="b"/>
              <a:pathLst>
                <a:path w="123522" h="1269" extrusionOk="0">
                  <a:moveTo>
                    <a:pt x="0" y="1"/>
                  </a:moveTo>
                  <a:lnTo>
                    <a:pt x="0" y="1269"/>
                  </a:lnTo>
                  <a:lnTo>
                    <a:pt x="123522" y="1269"/>
                  </a:lnTo>
                  <a:lnTo>
                    <a:pt x="123522" y="1"/>
                  </a:lnTo>
                  <a:close/>
                </a:path>
              </a:pathLst>
            </a:custGeom>
            <a:solidFill>
              <a:srgbClr val="000000">
                <a:alpha val="53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8" name="Google Shape;671;p30">
              <a:extLst>
                <a:ext uri="{FF2B5EF4-FFF2-40B4-BE49-F238E27FC236}">
                  <a16:creationId xmlns="" xmlns:a16="http://schemas.microsoft.com/office/drawing/2014/main" id="{6F685E07-6DCD-E31D-2177-0A0D54F820BF}"/>
                </a:ext>
              </a:extLst>
            </p:cNvPr>
            <p:cNvSpPr/>
            <p:nvPr/>
          </p:nvSpPr>
          <p:spPr>
            <a:xfrm>
              <a:off x="3062748" y="4266051"/>
              <a:ext cx="5403659" cy="116672"/>
            </a:xfrm>
            <a:custGeom>
              <a:avLst/>
              <a:gdLst/>
              <a:ahLst/>
              <a:cxnLst/>
              <a:rect l="l" t="t" r="r" b="b"/>
              <a:pathLst>
                <a:path w="128292" h="2770" extrusionOk="0">
                  <a:moveTo>
                    <a:pt x="0" y="1"/>
                  </a:moveTo>
                  <a:lnTo>
                    <a:pt x="0" y="2769"/>
                  </a:lnTo>
                  <a:lnTo>
                    <a:pt x="128292" y="2769"/>
                  </a:lnTo>
                  <a:lnTo>
                    <a:pt x="128292" y="1"/>
                  </a:lnTo>
                  <a:close/>
                </a:path>
              </a:pathLst>
            </a:custGeom>
            <a:solidFill>
              <a:srgbClr val="000000">
                <a:alpha val="4637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nvGrpSpPr>
          <p:cNvPr id="41" name="Google Shape;681;p30">
            <a:extLst>
              <a:ext uri="{FF2B5EF4-FFF2-40B4-BE49-F238E27FC236}">
                <a16:creationId xmlns="" xmlns:a16="http://schemas.microsoft.com/office/drawing/2014/main" id="{319DCE4F-6E43-66AA-E097-7D261AD44B0C}"/>
              </a:ext>
            </a:extLst>
          </p:cNvPr>
          <p:cNvGrpSpPr/>
          <p:nvPr/>
        </p:nvGrpSpPr>
        <p:grpSpPr>
          <a:xfrm>
            <a:off x="1180616" y="1118768"/>
            <a:ext cx="1648152" cy="3527784"/>
            <a:chOff x="938775" y="1060825"/>
            <a:chExt cx="1618691" cy="3464726"/>
          </a:xfrm>
        </p:grpSpPr>
        <p:sp>
          <p:nvSpPr>
            <p:cNvPr id="42" name="Google Shape;682;p30">
              <a:extLst>
                <a:ext uri="{FF2B5EF4-FFF2-40B4-BE49-F238E27FC236}">
                  <a16:creationId xmlns="" xmlns:a16="http://schemas.microsoft.com/office/drawing/2014/main" id="{524CC6F6-03B4-5427-D4C7-4A14A49F160C}"/>
                </a:ext>
              </a:extLst>
            </p:cNvPr>
            <p:cNvSpPr/>
            <p:nvPr/>
          </p:nvSpPr>
          <p:spPr>
            <a:xfrm>
              <a:off x="1106967" y="4294631"/>
              <a:ext cx="1346469" cy="230920"/>
            </a:xfrm>
            <a:custGeom>
              <a:avLst/>
              <a:gdLst/>
              <a:ahLst/>
              <a:cxnLst/>
              <a:rect l="l" t="t" r="r" b="b"/>
              <a:pathLst>
                <a:path w="60878" h="9008" extrusionOk="0">
                  <a:moveTo>
                    <a:pt x="30456" y="1"/>
                  </a:moveTo>
                  <a:cubicBezTo>
                    <a:pt x="13644" y="1"/>
                    <a:pt x="1" y="2036"/>
                    <a:pt x="1" y="4504"/>
                  </a:cubicBezTo>
                  <a:cubicBezTo>
                    <a:pt x="1" y="7006"/>
                    <a:pt x="13644" y="9007"/>
                    <a:pt x="30456" y="9007"/>
                  </a:cubicBezTo>
                  <a:cubicBezTo>
                    <a:pt x="47268" y="9007"/>
                    <a:pt x="60877" y="7006"/>
                    <a:pt x="60877" y="4504"/>
                  </a:cubicBezTo>
                  <a:cubicBezTo>
                    <a:pt x="60877" y="2036"/>
                    <a:pt x="47268" y="1"/>
                    <a:pt x="30456"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3" name="Google Shape;683;p30">
              <a:extLst>
                <a:ext uri="{FF2B5EF4-FFF2-40B4-BE49-F238E27FC236}">
                  <a16:creationId xmlns="" xmlns:a16="http://schemas.microsoft.com/office/drawing/2014/main" id="{2902D954-4AD8-7A91-3BC1-8BCC9B272E0B}"/>
                </a:ext>
              </a:extLst>
            </p:cNvPr>
            <p:cNvSpPr/>
            <p:nvPr/>
          </p:nvSpPr>
          <p:spPr>
            <a:xfrm>
              <a:off x="938775" y="1060825"/>
              <a:ext cx="1618691" cy="1714814"/>
            </a:xfrm>
            <a:custGeom>
              <a:avLst/>
              <a:gdLst/>
              <a:ahLst/>
              <a:cxnLst/>
              <a:rect l="l" t="t" r="r" b="b"/>
              <a:pathLst>
                <a:path w="73186" h="77532" extrusionOk="0">
                  <a:moveTo>
                    <a:pt x="28784" y="0"/>
                  </a:moveTo>
                  <a:cubicBezTo>
                    <a:pt x="27657" y="0"/>
                    <a:pt x="26493" y="140"/>
                    <a:pt x="25318" y="472"/>
                  </a:cubicBezTo>
                  <a:cubicBezTo>
                    <a:pt x="17846" y="2540"/>
                    <a:pt x="18313" y="10012"/>
                    <a:pt x="15511" y="12147"/>
                  </a:cubicBezTo>
                  <a:cubicBezTo>
                    <a:pt x="12709" y="14215"/>
                    <a:pt x="1701" y="20019"/>
                    <a:pt x="7672" y="33629"/>
                  </a:cubicBezTo>
                  <a:cubicBezTo>
                    <a:pt x="14144" y="48373"/>
                    <a:pt x="0" y="52642"/>
                    <a:pt x="9073" y="66019"/>
                  </a:cubicBezTo>
                  <a:cubicBezTo>
                    <a:pt x="15112" y="74925"/>
                    <a:pt x="26362" y="77531"/>
                    <a:pt x="36878" y="77531"/>
                  </a:cubicBezTo>
                  <a:cubicBezTo>
                    <a:pt x="47277" y="77531"/>
                    <a:pt x="56959" y="74983"/>
                    <a:pt x="60177" y="73457"/>
                  </a:cubicBezTo>
                  <a:cubicBezTo>
                    <a:pt x="68549" y="69455"/>
                    <a:pt x="72218" y="58747"/>
                    <a:pt x="68516" y="46405"/>
                  </a:cubicBezTo>
                  <a:cubicBezTo>
                    <a:pt x="64780" y="34063"/>
                    <a:pt x="73186" y="37065"/>
                    <a:pt x="72719" y="23822"/>
                  </a:cubicBezTo>
                  <a:cubicBezTo>
                    <a:pt x="72252" y="10512"/>
                    <a:pt x="59876" y="13548"/>
                    <a:pt x="59676" y="9345"/>
                  </a:cubicBezTo>
                  <a:cubicBezTo>
                    <a:pt x="59461" y="6330"/>
                    <a:pt x="55659" y="1050"/>
                    <a:pt x="48972" y="1050"/>
                  </a:cubicBezTo>
                  <a:cubicBezTo>
                    <a:pt x="46336" y="1050"/>
                    <a:pt x="43252" y="1871"/>
                    <a:pt x="39762" y="3974"/>
                  </a:cubicBezTo>
                  <a:cubicBezTo>
                    <a:pt x="39762" y="3974"/>
                    <a:pt x="34794" y="0"/>
                    <a:pt x="28784" y="0"/>
                  </a:cubicBezTo>
                  <a:close/>
                </a:path>
              </a:pathLst>
            </a:custGeom>
            <a:solidFill>
              <a:srgbClr val="E75B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4" name="Google Shape;684;p30">
              <a:extLst>
                <a:ext uri="{FF2B5EF4-FFF2-40B4-BE49-F238E27FC236}">
                  <a16:creationId xmlns="" xmlns:a16="http://schemas.microsoft.com/office/drawing/2014/main" id="{936CF96B-BC02-7F2F-490D-8D7DEA06D0F5}"/>
                </a:ext>
              </a:extLst>
            </p:cNvPr>
            <p:cNvSpPr/>
            <p:nvPr/>
          </p:nvSpPr>
          <p:spPr>
            <a:xfrm>
              <a:off x="1329792" y="1932232"/>
              <a:ext cx="917810" cy="582995"/>
            </a:xfrm>
            <a:custGeom>
              <a:avLst/>
              <a:gdLst/>
              <a:ahLst/>
              <a:cxnLst/>
              <a:rect l="l" t="t" r="r" b="b"/>
              <a:pathLst>
                <a:path w="41497" h="26359" extrusionOk="0">
                  <a:moveTo>
                    <a:pt x="1" y="1"/>
                  </a:moveTo>
                  <a:cubicBezTo>
                    <a:pt x="1" y="1"/>
                    <a:pt x="657" y="26358"/>
                    <a:pt x="20204" y="26358"/>
                  </a:cubicBezTo>
                  <a:cubicBezTo>
                    <a:pt x="20362" y="26358"/>
                    <a:pt x="20521" y="26356"/>
                    <a:pt x="20682" y="26353"/>
                  </a:cubicBezTo>
                  <a:cubicBezTo>
                    <a:pt x="40696" y="25953"/>
                    <a:pt x="41497" y="1"/>
                    <a:pt x="41497" y="1"/>
                  </a:cubicBezTo>
                  <a:close/>
                </a:path>
              </a:pathLst>
            </a:custGeom>
            <a:solidFill>
              <a:srgbClr val="BE36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5" name="Google Shape;685;p30">
              <a:extLst>
                <a:ext uri="{FF2B5EF4-FFF2-40B4-BE49-F238E27FC236}">
                  <a16:creationId xmlns="" xmlns:a16="http://schemas.microsoft.com/office/drawing/2014/main" id="{82CE698E-8362-EDE2-95F4-66E4578E2442}"/>
                </a:ext>
              </a:extLst>
            </p:cNvPr>
            <p:cNvSpPr/>
            <p:nvPr/>
          </p:nvSpPr>
          <p:spPr>
            <a:xfrm>
              <a:off x="1596133" y="2350561"/>
              <a:ext cx="379249" cy="730165"/>
            </a:xfrm>
            <a:custGeom>
              <a:avLst/>
              <a:gdLst/>
              <a:ahLst/>
              <a:cxnLst/>
              <a:rect l="l" t="t" r="r" b="b"/>
              <a:pathLst>
                <a:path w="17147" h="33013" extrusionOk="0">
                  <a:moveTo>
                    <a:pt x="4937" y="0"/>
                  </a:moveTo>
                  <a:cubicBezTo>
                    <a:pt x="4937" y="0"/>
                    <a:pt x="4652" y="159"/>
                    <a:pt x="4026" y="159"/>
                  </a:cubicBezTo>
                  <a:cubicBezTo>
                    <a:pt x="3744" y="159"/>
                    <a:pt x="3394" y="127"/>
                    <a:pt x="2969" y="34"/>
                  </a:cubicBezTo>
                  <a:lnTo>
                    <a:pt x="2969" y="34"/>
                  </a:lnTo>
                  <a:cubicBezTo>
                    <a:pt x="2969" y="34"/>
                    <a:pt x="2969" y="3102"/>
                    <a:pt x="7172" y="4704"/>
                  </a:cubicBezTo>
                  <a:lnTo>
                    <a:pt x="2436" y="27253"/>
                  </a:lnTo>
                  <a:lnTo>
                    <a:pt x="0" y="31589"/>
                  </a:lnTo>
                  <a:cubicBezTo>
                    <a:pt x="0" y="31589"/>
                    <a:pt x="4003" y="33013"/>
                    <a:pt x="9083" y="33013"/>
                  </a:cubicBezTo>
                  <a:cubicBezTo>
                    <a:pt x="11624" y="33013"/>
                    <a:pt x="14433" y="32657"/>
                    <a:pt x="17146" y="31589"/>
                  </a:cubicBezTo>
                  <a:lnTo>
                    <a:pt x="14611" y="27253"/>
                  </a:lnTo>
                  <a:lnTo>
                    <a:pt x="9841" y="4704"/>
                  </a:lnTo>
                  <a:cubicBezTo>
                    <a:pt x="9841" y="4704"/>
                    <a:pt x="13310" y="3536"/>
                    <a:pt x="14044" y="34"/>
                  </a:cubicBezTo>
                  <a:lnTo>
                    <a:pt x="14044" y="34"/>
                  </a:lnTo>
                  <a:cubicBezTo>
                    <a:pt x="14044" y="34"/>
                    <a:pt x="13547" y="158"/>
                    <a:pt x="13060" y="158"/>
                  </a:cubicBezTo>
                  <a:cubicBezTo>
                    <a:pt x="12789" y="158"/>
                    <a:pt x="12521" y="119"/>
                    <a:pt x="12343" y="0"/>
                  </a:cubicBezTo>
                  <a:close/>
                </a:path>
              </a:pathLst>
            </a:custGeom>
            <a:solidFill>
              <a:srgbClr val="BD782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6" name="Google Shape;686;p30">
              <a:extLst>
                <a:ext uri="{FF2B5EF4-FFF2-40B4-BE49-F238E27FC236}">
                  <a16:creationId xmlns="" xmlns:a16="http://schemas.microsoft.com/office/drawing/2014/main" id="{9EBD985D-B460-B59C-DC74-E7B77D2F4269}"/>
                </a:ext>
              </a:extLst>
            </p:cNvPr>
            <p:cNvSpPr/>
            <p:nvPr/>
          </p:nvSpPr>
          <p:spPr>
            <a:xfrm>
              <a:off x="1786477" y="4308622"/>
              <a:ext cx="273748" cy="113175"/>
            </a:xfrm>
            <a:custGeom>
              <a:avLst/>
              <a:gdLst/>
              <a:ahLst/>
              <a:cxnLst/>
              <a:rect l="l" t="t" r="r" b="b"/>
              <a:pathLst>
                <a:path w="12377" h="5117" extrusionOk="0">
                  <a:moveTo>
                    <a:pt x="1" y="0"/>
                  </a:moveTo>
                  <a:cubicBezTo>
                    <a:pt x="796" y="3274"/>
                    <a:pt x="7006" y="5116"/>
                    <a:pt x="9497" y="5116"/>
                  </a:cubicBezTo>
                  <a:cubicBezTo>
                    <a:pt x="9722" y="5116"/>
                    <a:pt x="9917" y="5101"/>
                    <a:pt x="10074" y="5071"/>
                  </a:cubicBezTo>
                  <a:cubicBezTo>
                    <a:pt x="12009" y="4704"/>
                    <a:pt x="12376" y="2802"/>
                    <a:pt x="8206" y="1768"/>
                  </a:cubicBezTo>
                  <a:cubicBezTo>
                    <a:pt x="3970" y="701"/>
                    <a:pt x="3703" y="34"/>
                    <a:pt x="3703" y="34"/>
                  </a:cubicBezTo>
                  <a:lnTo>
                    <a:pt x="3703" y="0"/>
                  </a:lnTo>
                  <a:close/>
                </a:path>
              </a:pathLst>
            </a:custGeom>
            <a:solidFill>
              <a:srgbClr val="EAC8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7" name="Google Shape;687;p30">
              <a:extLst>
                <a:ext uri="{FF2B5EF4-FFF2-40B4-BE49-F238E27FC236}">
                  <a16:creationId xmlns="" xmlns:a16="http://schemas.microsoft.com/office/drawing/2014/main" id="{C913D7CA-610F-343A-0516-A4E3FF2EDFDB}"/>
                </a:ext>
              </a:extLst>
            </p:cNvPr>
            <p:cNvSpPr/>
            <p:nvPr/>
          </p:nvSpPr>
          <p:spPr>
            <a:xfrm>
              <a:off x="1793112" y="4327798"/>
              <a:ext cx="265631" cy="94707"/>
            </a:xfrm>
            <a:custGeom>
              <a:avLst/>
              <a:gdLst/>
              <a:ahLst/>
              <a:cxnLst/>
              <a:rect l="l" t="t" r="r" b="b"/>
              <a:pathLst>
                <a:path w="12010" h="4282" extrusionOk="0">
                  <a:moveTo>
                    <a:pt x="1" y="1"/>
                  </a:moveTo>
                  <a:lnTo>
                    <a:pt x="1" y="1"/>
                  </a:lnTo>
                  <a:cubicBezTo>
                    <a:pt x="1488" y="2763"/>
                    <a:pt x="6869" y="4282"/>
                    <a:pt x="9184" y="4282"/>
                  </a:cubicBezTo>
                  <a:cubicBezTo>
                    <a:pt x="9413" y="4282"/>
                    <a:pt x="9612" y="4267"/>
                    <a:pt x="9774" y="4237"/>
                  </a:cubicBezTo>
                  <a:cubicBezTo>
                    <a:pt x="11576" y="3870"/>
                    <a:pt x="12009" y="2269"/>
                    <a:pt x="8840" y="1201"/>
                  </a:cubicBezTo>
                  <a:cubicBezTo>
                    <a:pt x="8707" y="1568"/>
                    <a:pt x="8173" y="1902"/>
                    <a:pt x="7540" y="2035"/>
                  </a:cubicBezTo>
                  <a:cubicBezTo>
                    <a:pt x="7381" y="2064"/>
                    <a:pt x="7187" y="2078"/>
                    <a:pt x="6964" y="2078"/>
                  </a:cubicBezTo>
                  <a:cubicBezTo>
                    <a:pt x="5360" y="2078"/>
                    <a:pt x="2256" y="1348"/>
                    <a:pt x="1" y="1"/>
                  </a:cubicBezTo>
                  <a:close/>
                </a:path>
              </a:pathLst>
            </a:custGeom>
            <a:solidFill>
              <a:srgbClr val="BE36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8" name="Google Shape;688;p30">
              <a:extLst>
                <a:ext uri="{FF2B5EF4-FFF2-40B4-BE49-F238E27FC236}">
                  <a16:creationId xmlns="" xmlns:a16="http://schemas.microsoft.com/office/drawing/2014/main" id="{F2870085-3D19-E1DA-A531-64A4C1B14B5F}"/>
                </a:ext>
              </a:extLst>
            </p:cNvPr>
            <p:cNvSpPr/>
            <p:nvPr/>
          </p:nvSpPr>
          <p:spPr>
            <a:xfrm>
              <a:off x="1513501" y="4308622"/>
              <a:ext cx="273726" cy="113175"/>
            </a:xfrm>
            <a:custGeom>
              <a:avLst/>
              <a:gdLst/>
              <a:ahLst/>
              <a:cxnLst/>
              <a:rect l="l" t="t" r="r" b="b"/>
              <a:pathLst>
                <a:path w="12376" h="5117" extrusionOk="0">
                  <a:moveTo>
                    <a:pt x="8673" y="0"/>
                  </a:moveTo>
                  <a:lnTo>
                    <a:pt x="8673" y="34"/>
                  </a:lnTo>
                  <a:cubicBezTo>
                    <a:pt x="8673" y="34"/>
                    <a:pt x="8373" y="701"/>
                    <a:pt x="4170" y="1768"/>
                  </a:cubicBezTo>
                  <a:cubicBezTo>
                    <a:pt x="0" y="2802"/>
                    <a:pt x="367" y="4704"/>
                    <a:pt x="2269" y="5071"/>
                  </a:cubicBezTo>
                  <a:cubicBezTo>
                    <a:pt x="2429" y="5101"/>
                    <a:pt x="2626" y="5116"/>
                    <a:pt x="2854" y="5116"/>
                  </a:cubicBezTo>
                  <a:cubicBezTo>
                    <a:pt x="5371" y="5116"/>
                    <a:pt x="11581" y="3274"/>
                    <a:pt x="12376" y="0"/>
                  </a:cubicBezTo>
                  <a:close/>
                </a:path>
              </a:pathLst>
            </a:custGeom>
            <a:solidFill>
              <a:srgbClr val="EAC8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9" name="Google Shape;689;p30">
              <a:extLst>
                <a:ext uri="{FF2B5EF4-FFF2-40B4-BE49-F238E27FC236}">
                  <a16:creationId xmlns="" xmlns:a16="http://schemas.microsoft.com/office/drawing/2014/main" id="{476BA61A-E248-E23E-29EE-1941ACD9046F}"/>
                </a:ext>
              </a:extLst>
            </p:cNvPr>
            <p:cNvSpPr/>
            <p:nvPr/>
          </p:nvSpPr>
          <p:spPr>
            <a:xfrm>
              <a:off x="1477339" y="3049960"/>
              <a:ext cx="617543" cy="1272287"/>
            </a:xfrm>
            <a:custGeom>
              <a:avLst/>
              <a:gdLst/>
              <a:ahLst/>
              <a:cxnLst/>
              <a:rect l="l" t="t" r="r" b="b"/>
              <a:pathLst>
                <a:path w="27921" h="57524" extrusionOk="0">
                  <a:moveTo>
                    <a:pt x="5371" y="1"/>
                  </a:moveTo>
                  <a:cubicBezTo>
                    <a:pt x="3237" y="6906"/>
                    <a:pt x="2002" y="15745"/>
                    <a:pt x="2002" y="15745"/>
                  </a:cubicBezTo>
                  <a:cubicBezTo>
                    <a:pt x="1" y="38462"/>
                    <a:pt x="10242" y="56975"/>
                    <a:pt x="10242" y="56975"/>
                  </a:cubicBezTo>
                  <a:cubicBezTo>
                    <a:pt x="10909" y="57386"/>
                    <a:pt x="11546" y="57524"/>
                    <a:pt x="12100" y="57524"/>
                  </a:cubicBezTo>
                  <a:cubicBezTo>
                    <a:pt x="13207" y="57524"/>
                    <a:pt x="13978" y="56975"/>
                    <a:pt x="13978" y="56975"/>
                  </a:cubicBezTo>
                  <a:cubicBezTo>
                    <a:pt x="13978" y="56975"/>
                    <a:pt x="14734" y="57524"/>
                    <a:pt x="15831" y="57524"/>
                  </a:cubicBezTo>
                  <a:cubicBezTo>
                    <a:pt x="16379" y="57524"/>
                    <a:pt x="17013" y="57386"/>
                    <a:pt x="17680" y="56975"/>
                  </a:cubicBezTo>
                  <a:cubicBezTo>
                    <a:pt x="17680" y="56942"/>
                    <a:pt x="27921" y="38462"/>
                    <a:pt x="25919" y="15745"/>
                  </a:cubicBezTo>
                  <a:cubicBezTo>
                    <a:pt x="25919" y="15745"/>
                    <a:pt x="24685" y="6839"/>
                    <a:pt x="22550" y="1"/>
                  </a:cubicBezTo>
                  <a:cubicBezTo>
                    <a:pt x="22550" y="1"/>
                    <a:pt x="18376" y="1171"/>
                    <a:pt x="14307" y="1171"/>
                  </a:cubicBezTo>
                  <a:cubicBezTo>
                    <a:pt x="14197" y="1171"/>
                    <a:pt x="14087" y="1170"/>
                    <a:pt x="13978" y="1168"/>
                  </a:cubicBezTo>
                  <a:cubicBezTo>
                    <a:pt x="13868" y="1170"/>
                    <a:pt x="13758" y="1171"/>
                    <a:pt x="13648" y="1171"/>
                  </a:cubicBezTo>
                  <a:cubicBezTo>
                    <a:pt x="9578" y="1171"/>
                    <a:pt x="5371" y="1"/>
                    <a:pt x="5371" y="1"/>
                  </a:cubicBezTo>
                  <a:close/>
                </a:path>
              </a:pathLst>
            </a:custGeom>
            <a:solidFill>
              <a:srgbClr val="5868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0" name="Google Shape;690;p30">
              <a:extLst>
                <a:ext uri="{FF2B5EF4-FFF2-40B4-BE49-F238E27FC236}">
                  <a16:creationId xmlns="" xmlns:a16="http://schemas.microsoft.com/office/drawing/2014/main" id="{4B862171-FD06-D2F2-41FB-7984D001CA97}"/>
                </a:ext>
              </a:extLst>
            </p:cNvPr>
            <p:cNvSpPr/>
            <p:nvPr/>
          </p:nvSpPr>
          <p:spPr>
            <a:xfrm>
              <a:off x="1256760" y="1368258"/>
              <a:ext cx="1061684" cy="1047971"/>
            </a:xfrm>
            <a:custGeom>
              <a:avLst/>
              <a:gdLst/>
              <a:ahLst/>
              <a:cxnLst/>
              <a:rect l="l" t="t" r="r" b="b"/>
              <a:pathLst>
                <a:path w="48002" h="47382" extrusionOk="0">
                  <a:moveTo>
                    <a:pt x="18409" y="1"/>
                  </a:moveTo>
                  <a:cubicBezTo>
                    <a:pt x="16930" y="1"/>
                    <a:pt x="15146" y="466"/>
                    <a:pt x="13110" y="1849"/>
                  </a:cubicBezTo>
                  <a:cubicBezTo>
                    <a:pt x="8973" y="4651"/>
                    <a:pt x="7806" y="15926"/>
                    <a:pt x="1268" y="16160"/>
                  </a:cubicBezTo>
                  <a:cubicBezTo>
                    <a:pt x="1268" y="16160"/>
                    <a:pt x="0" y="27568"/>
                    <a:pt x="11775" y="34506"/>
                  </a:cubicBezTo>
                  <a:cubicBezTo>
                    <a:pt x="11775" y="34506"/>
                    <a:pt x="14277" y="35940"/>
                    <a:pt x="19381" y="38275"/>
                  </a:cubicBezTo>
                  <a:cubicBezTo>
                    <a:pt x="21149" y="39910"/>
                    <a:pt x="20281" y="44380"/>
                    <a:pt x="20281" y="44380"/>
                  </a:cubicBezTo>
                  <a:cubicBezTo>
                    <a:pt x="20281" y="44380"/>
                    <a:pt x="21149" y="47382"/>
                    <a:pt x="24017" y="47382"/>
                  </a:cubicBezTo>
                  <a:cubicBezTo>
                    <a:pt x="26886" y="47382"/>
                    <a:pt x="27787" y="44380"/>
                    <a:pt x="27787" y="44380"/>
                  </a:cubicBezTo>
                  <a:cubicBezTo>
                    <a:pt x="27787" y="44380"/>
                    <a:pt x="26886" y="39877"/>
                    <a:pt x="28654" y="38275"/>
                  </a:cubicBezTo>
                  <a:cubicBezTo>
                    <a:pt x="33724" y="36041"/>
                    <a:pt x="36293" y="34506"/>
                    <a:pt x="36293" y="34506"/>
                  </a:cubicBezTo>
                  <a:cubicBezTo>
                    <a:pt x="48001" y="27568"/>
                    <a:pt x="46734" y="17828"/>
                    <a:pt x="46734" y="17828"/>
                  </a:cubicBezTo>
                  <a:cubicBezTo>
                    <a:pt x="39562" y="15893"/>
                    <a:pt x="38728" y="10622"/>
                    <a:pt x="38728" y="10622"/>
                  </a:cubicBezTo>
                  <a:cubicBezTo>
                    <a:pt x="35760" y="11781"/>
                    <a:pt x="33357" y="12258"/>
                    <a:pt x="31412" y="12258"/>
                  </a:cubicBezTo>
                  <a:cubicBezTo>
                    <a:pt x="22381" y="12258"/>
                    <a:pt x="23217" y="1983"/>
                    <a:pt x="23217" y="1983"/>
                  </a:cubicBezTo>
                  <a:cubicBezTo>
                    <a:pt x="23217" y="1983"/>
                    <a:pt x="21461" y="1"/>
                    <a:pt x="18409" y="1"/>
                  </a:cubicBezTo>
                  <a:close/>
                </a:path>
              </a:pathLst>
            </a:custGeom>
            <a:solidFill>
              <a:srgbClr val="EAC8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1" name="Google Shape;691;p30">
              <a:extLst>
                <a:ext uri="{FF2B5EF4-FFF2-40B4-BE49-F238E27FC236}">
                  <a16:creationId xmlns="" xmlns:a16="http://schemas.microsoft.com/office/drawing/2014/main" id="{9B7CDA7B-FBD5-3EE6-798A-14A525A91B01}"/>
                </a:ext>
              </a:extLst>
            </p:cNvPr>
            <p:cNvSpPr/>
            <p:nvPr/>
          </p:nvSpPr>
          <p:spPr>
            <a:xfrm>
              <a:off x="1278878" y="1702055"/>
              <a:ext cx="522371" cy="536924"/>
            </a:xfrm>
            <a:custGeom>
              <a:avLst/>
              <a:gdLst/>
              <a:ahLst/>
              <a:cxnLst/>
              <a:rect l="l" t="t" r="r" b="b"/>
              <a:pathLst>
                <a:path w="23618" h="24276" extrusionOk="0">
                  <a:moveTo>
                    <a:pt x="6439" y="0"/>
                  </a:moveTo>
                  <a:lnTo>
                    <a:pt x="6439" y="0"/>
                  </a:lnTo>
                  <a:cubicBezTo>
                    <a:pt x="4204" y="734"/>
                    <a:pt x="301" y="1068"/>
                    <a:pt x="301" y="1068"/>
                  </a:cubicBezTo>
                  <a:cubicBezTo>
                    <a:pt x="1" y="9340"/>
                    <a:pt x="5105" y="14711"/>
                    <a:pt x="5105" y="14711"/>
                  </a:cubicBezTo>
                  <a:cubicBezTo>
                    <a:pt x="8674" y="19147"/>
                    <a:pt x="14211" y="21149"/>
                    <a:pt x="15545" y="21883"/>
                  </a:cubicBezTo>
                  <a:cubicBezTo>
                    <a:pt x="19290" y="24022"/>
                    <a:pt x="22023" y="24275"/>
                    <a:pt x="23106" y="24275"/>
                  </a:cubicBezTo>
                  <a:cubicBezTo>
                    <a:pt x="23441" y="24275"/>
                    <a:pt x="23618" y="24251"/>
                    <a:pt x="23618" y="24251"/>
                  </a:cubicBezTo>
                  <a:cubicBezTo>
                    <a:pt x="13277" y="21582"/>
                    <a:pt x="14845" y="11642"/>
                    <a:pt x="14845" y="11642"/>
                  </a:cubicBezTo>
                  <a:lnTo>
                    <a:pt x="14845" y="11642"/>
                  </a:lnTo>
                  <a:cubicBezTo>
                    <a:pt x="14609" y="11655"/>
                    <a:pt x="14379" y="11661"/>
                    <a:pt x="14155" y="11661"/>
                  </a:cubicBezTo>
                  <a:cubicBezTo>
                    <a:pt x="4527" y="11661"/>
                    <a:pt x="6439" y="0"/>
                    <a:pt x="6439" y="0"/>
                  </a:cubicBezTo>
                  <a:close/>
                </a:path>
              </a:pathLst>
            </a:custGeom>
            <a:solidFill>
              <a:srgbClr val="D3AD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2" name="Google Shape;692;p30">
              <a:extLst>
                <a:ext uri="{FF2B5EF4-FFF2-40B4-BE49-F238E27FC236}">
                  <a16:creationId xmlns="" xmlns:a16="http://schemas.microsoft.com/office/drawing/2014/main" id="{2312FDDD-88AD-02D3-0514-9EBEBD00346B}"/>
                </a:ext>
              </a:extLst>
            </p:cNvPr>
            <p:cNvSpPr/>
            <p:nvPr/>
          </p:nvSpPr>
          <p:spPr>
            <a:xfrm>
              <a:off x="1526042" y="1762546"/>
              <a:ext cx="119545" cy="180788"/>
            </a:xfrm>
            <a:custGeom>
              <a:avLst/>
              <a:gdLst/>
              <a:ahLst/>
              <a:cxnLst/>
              <a:rect l="l" t="t" r="r" b="b"/>
              <a:pathLst>
                <a:path w="5405" h="8174" extrusionOk="0">
                  <a:moveTo>
                    <a:pt x="2702" y="1"/>
                  </a:moveTo>
                  <a:cubicBezTo>
                    <a:pt x="1201" y="1"/>
                    <a:pt x="1" y="1835"/>
                    <a:pt x="1" y="4103"/>
                  </a:cubicBezTo>
                  <a:cubicBezTo>
                    <a:pt x="1" y="6338"/>
                    <a:pt x="1201" y="8173"/>
                    <a:pt x="2702" y="8173"/>
                  </a:cubicBezTo>
                  <a:cubicBezTo>
                    <a:pt x="4204" y="8173"/>
                    <a:pt x="5404" y="6338"/>
                    <a:pt x="5404" y="4103"/>
                  </a:cubicBezTo>
                  <a:cubicBezTo>
                    <a:pt x="5404" y="1835"/>
                    <a:pt x="4204" y="1"/>
                    <a:pt x="270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3" name="Google Shape;693;p30">
              <a:extLst>
                <a:ext uri="{FF2B5EF4-FFF2-40B4-BE49-F238E27FC236}">
                  <a16:creationId xmlns="" xmlns:a16="http://schemas.microsoft.com/office/drawing/2014/main" id="{ECC65F6D-6D37-3121-26C5-754D67856A63}"/>
                </a:ext>
              </a:extLst>
            </p:cNvPr>
            <p:cNvSpPr/>
            <p:nvPr/>
          </p:nvSpPr>
          <p:spPr>
            <a:xfrm>
              <a:off x="1942893" y="1762546"/>
              <a:ext cx="120275" cy="180788"/>
            </a:xfrm>
            <a:custGeom>
              <a:avLst/>
              <a:gdLst/>
              <a:ahLst/>
              <a:cxnLst/>
              <a:rect l="l" t="t" r="r" b="b"/>
              <a:pathLst>
                <a:path w="5438" h="8174" extrusionOk="0">
                  <a:moveTo>
                    <a:pt x="2702" y="1"/>
                  </a:moveTo>
                  <a:cubicBezTo>
                    <a:pt x="1201" y="1"/>
                    <a:pt x="0" y="1835"/>
                    <a:pt x="0" y="4103"/>
                  </a:cubicBezTo>
                  <a:cubicBezTo>
                    <a:pt x="0" y="6338"/>
                    <a:pt x="1201" y="8173"/>
                    <a:pt x="2702" y="8173"/>
                  </a:cubicBezTo>
                  <a:cubicBezTo>
                    <a:pt x="4203" y="8173"/>
                    <a:pt x="5438" y="6338"/>
                    <a:pt x="5438" y="4103"/>
                  </a:cubicBezTo>
                  <a:cubicBezTo>
                    <a:pt x="5438" y="1835"/>
                    <a:pt x="4203" y="1"/>
                    <a:pt x="270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4" name="Google Shape;694;p30">
              <a:extLst>
                <a:ext uri="{FF2B5EF4-FFF2-40B4-BE49-F238E27FC236}">
                  <a16:creationId xmlns="" xmlns:a16="http://schemas.microsoft.com/office/drawing/2014/main" id="{0682DEBC-CEEF-61B9-39CD-A2344FCA7129}"/>
                </a:ext>
              </a:extLst>
            </p:cNvPr>
            <p:cNvSpPr/>
            <p:nvPr/>
          </p:nvSpPr>
          <p:spPr>
            <a:xfrm>
              <a:off x="1538030" y="3060997"/>
              <a:ext cx="220445" cy="1233626"/>
            </a:xfrm>
            <a:custGeom>
              <a:avLst/>
              <a:gdLst/>
              <a:ahLst/>
              <a:cxnLst/>
              <a:rect l="l" t="t" r="r" b="b"/>
              <a:pathLst>
                <a:path w="9967" h="55776" extrusionOk="0">
                  <a:moveTo>
                    <a:pt x="3502" y="1"/>
                  </a:moveTo>
                  <a:cubicBezTo>
                    <a:pt x="3496" y="1"/>
                    <a:pt x="3494" y="1"/>
                    <a:pt x="3495" y="2"/>
                  </a:cubicBezTo>
                  <a:cubicBezTo>
                    <a:pt x="426" y="4472"/>
                    <a:pt x="393" y="18616"/>
                    <a:pt x="393" y="18616"/>
                  </a:cubicBezTo>
                  <a:cubicBezTo>
                    <a:pt x="343" y="37465"/>
                    <a:pt x="5351" y="48933"/>
                    <a:pt x="7864" y="53496"/>
                  </a:cubicBezTo>
                  <a:lnTo>
                    <a:pt x="7864" y="53496"/>
                  </a:lnTo>
                  <a:cubicBezTo>
                    <a:pt x="2505" y="43017"/>
                    <a:pt x="0" y="16900"/>
                    <a:pt x="2894" y="8342"/>
                  </a:cubicBezTo>
                  <a:cubicBezTo>
                    <a:pt x="5263" y="1403"/>
                    <a:pt x="9966" y="636"/>
                    <a:pt x="9966" y="636"/>
                  </a:cubicBezTo>
                  <a:cubicBezTo>
                    <a:pt x="8536" y="603"/>
                    <a:pt x="3717" y="1"/>
                    <a:pt x="3502" y="1"/>
                  </a:cubicBezTo>
                  <a:close/>
                  <a:moveTo>
                    <a:pt x="7864" y="53496"/>
                  </a:moveTo>
                  <a:lnTo>
                    <a:pt x="7864" y="53496"/>
                  </a:lnTo>
                  <a:cubicBezTo>
                    <a:pt x="8312" y="54371"/>
                    <a:pt x="8779" y="55138"/>
                    <a:pt x="9266" y="55775"/>
                  </a:cubicBezTo>
                  <a:cubicBezTo>
                    <a:pt x="9266" y="55775"/>
                    <a:pt x="8704" y="55022"/>
                    <a:pt x="7864" y="53496"/>
                  </a:cubicBezTo>
                  <a:close/>
                </a:path>
              </a:pathLst>
            </a:custGeom>
            <a:solidFill>
              <a:srgbClr val="1927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5" name="Google Shape;695;p30">
              <a:extLst>
                <a:ext uri="{FF2B5EF4-FFF2-40B4-BE49-F238E27FC236}">
                  <a16:creationId xmlns="" xmlns:a16="http://schemas.microsoft.com/office/drawing/2014/main" id="{0C32B517-8347-5527-9878-7717F1DB3B8F}"/>
                </a:ext>
              </a:extLst>
            </p:cNvPr>
            <p:cNvSpPr/>
            <p:nvPr/>
          </p:nvSpPr>
          <p:spPr>
            <a:xfrm>
              <a:off x="1716386" y="1894167"/>
              <a:ext cx="113640" cy="100812"/>
            </a:xfrm>
            <a:custGeom>
              <a:avLst/>
              <a:gdLst/>
              <a:ahLst/>
              <a:cxnLst/>
              <a:rect l="l" t="t" r="r" b="b"/>
              <a:pathLst>
                <a:path w="5138" h="4558" extrusionOk="0">
                  <a:moveTo>
                    <a:pt x="3270" y="0"/>
                  </a:moveTo>
                  <a:cubicBezTo>
                    <a:pt x="3179" y="0"/>
                    <a:pt x="3090" y="7"/>
                    <a:pt x="3003" y="20"/>
                  </a:cubicBezTo>
                  <a:cubicBezTo>
                    <a:pt x="2569" y="54"/>
                    <a:pt x="2169" y="287"/>
                    <a:pt x="1769" y="487"/>
                  </a:cubicBezTo>
                  <a:cubicBezTo>
                    <a:pt x="1068" y="954"/>
                    <a:pt x="501" y="1555"/>
                    <a:pt x="1" y="2222"/>
                  </a:cubicBezTo>
                  <a:cubicBezTo>
                    <a:pt x="601" y="1655"/>
                    <a:pt x="1268" y="1155"/>
                    <a:pt x="1902" y="721"/>
                  </a:cubicBezTo>
                  <a:cubicBezTo>
                    <a:pt x="2269" y="521"/>
                    <a:pt x="2669" y="387"/>
                    <a:pt x="3036" y="354"/>
                  </a:cubicBezTo>
                  <a:cubicBezTo>
                    <a:pt x="3094" y="349"/>
                    <a:pt x="3152" y="346"/>
                    <a:pt x="3210" y="346"/>
                  </a:cubicBezTo>
                  <a:cubicBezTo>
                    <a:pt x="3518" y="346"/>
                    <a:pt x="3818" y="424"/>
                    <a:pt x="4070" y="621"/>
                  </a:cubicBezTo>
                  <a:cubicBezTo>
                    <a:pt x="4237" y="688"/>
                    <a:pt x="4370" y="854"/>
                    <a:pt x="4504" y="988"/>
                  </a:cubicBezTo>
                  <a:lnTo>
                    <a:pt x="4604" y="1221"/>
                  </a:lnTo>
                  <a:cubicBezTo>
                    <a:pt x="4671" y="1321"/>
                    <a:pt x="4671" y="1388"/>
                    <a:pt x="4704" y="1488"/>
                  </a:cubicBezTo>
                  <a:cubicBezTo>
                    <a:pt x="4771" y="1822"/>
                    <a:pt x="4704" y="2189"/>
                    <a:pt x="4571" y="2556"/>
                  </a:cubicBezTo>
                  <a:cubicBezTo>
                    <a:pt x="4237" y="3289"/>
                    <a:pt x="3737" y="3957"/>
                    <a:pt x="3203" y="4557"/>
                  </a:cubicBezTo>
                  <a:cubicBezTo>
                    <a:pt x="3870" y="4057"/>
                    <a:pt x="4471" y="3490"/>
                    <a:pt x="4871" y="2689"/>
                  </a:cubicBezTo>
                  <a:cubicBezTo>
                    <a:pt x="5038" y="2322"/>
                    <a:pt x="5138" y="1855"/>
                    <a:pt x="5071" y="1388"/>
                  </a:cubicBezTo>
                  <a:cubicBezTo>
                    <a:pt x="5071" y="1288"/>
                    <a:pt x="5038" y="1188"/>
                    <a:pt x="4971" y="1055"/>
                  </a:cubicBezTo>
                  <a:lnTo>
                    <a:pt x="4804" y="788"/>
                  </a:lnTo>
                  <a:cubicBezTo>
                    <a:pt x="4671" y="621"/>
                    <a:pt x="4537" y="454"/>
                    <a:pt x="4337" y="321"/>
                  </a:cubicBezTo>
                  <a:cubicBezTo>
                    <a:pt x="4017" y="107"/>
                    <a:pt x="3633" y="0"/>
                    <a:pt x="3270" y="0"/>
                  </a:cubicBezTo>
                  <a:close/>
                </a:path>
              </a:pathLst>
            </a:custGeom>
            <a:solidFill>
              <a:srgbClr val="CF9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6" name="Google Shape;696;p30">
              <a:extLst>
                <a:ext uri="{FF2B5EF4-FFF2-40B4-BE49-F238E27FC236}">
                  <a16:creationId xmlns="" xmlns:a16="http://schemas.microsoft.com/office/drawing/2014/main" id="{5B42F51D-7650-0A9D-9EC7-5AD891E4733D}"/>
                </a:ext>
              </a:extLst>
            </p:cNvPr>
            <p:cNvSpPr/>
            <p:nvPr/>
          </p:nvSpPr>
          <p:spPr>
            <a:xfrm>
              <a:off x="1636719" y="1986088"/>
              <a:ext cx="79689" cy="82410"/>
            </a:xfrm>
            <a:custGeom>
              <a:avLst/>
              <a:gdLst/>
              <a:ahLst/>
              <a:cxnLst/>
              <a:rect l="l" t="t" r="r" b="b"/>
              <a:pathLst>
                <a:path w="3603" h="3726" extrusionOk="0">
                  <a:moveTo>
                    <a:pt x="434" y="1"/>
                  </a:moveTo>
                  <a:lnTo>
                    <a:pt x="434" y="1"/>
                  </a:lnTo>
                  <a:cubicBezTo>
                    <a:pt x="200" y="501"/>
                    <a:pt x="100" y="1001"/>
                    <a:pt x="33" y="1569"/>
                  </a:cubicBezTo>
                  <a:cubicBezTo>
                    <a:pt x="0" y="2136"/>
                    <a:pt x="100" y="2703"/>
                    <a:pt x="467" y="3203"/>
                  </a:cubicBezTo>
                  <a:cubicBezTo>
                    <a:pt x="634" y="3403"/>
                    <a:pt x="934" y="3570"/>
                    <a:pt x="1201" y="3670"/>
                  </a:cubicBezTo>
                  <a:cubicBezTo>
                    <a:pt x="1377" y="3709"/>
                    <a:pt x="1553" y="3725"/>
                    <a:pt x="1729" y="3725"/>
                  </a:cubicBezTo>
                  <a:cubicBezTo>
                    <a:pt x="1853" y="3725"/>
                    <a:pt x="1977" y="3717"/>
                    <a:pt x="2102" y="3703"/>
                  </a:cubicBezTo>
                  <a:cubicBezTo>
                    <a:pt x="2635" y="3637"/>
                    <a:pt x="3136" y="3403"/>
                    <a:pt x="3603" y="3136"/>
                  </a:cubicBezTo>
                  <a:lnTo>
                    <a:pt x="3603" y="3136"/>
                  </a:lnTo>
                  <a:cubicBezTo>
                    <a:pt x="3036" y="3236"/>
                    <a:pt x="2535" y="3370"/>
                    <a:pt x="2035" y="3403"/>
                  </a:cubicBezTo>
                  <a:cubicBezTo>
                    <a:pt x="1535" y="3403"/>
                    <a:pt x="1101" y="3336"/>
                    <a:pt x="801" y="2970"/>
                  </a:cubicBezTo>
                  <a:cubicBezTo>
                    <a:pt x="500" y="2569"/>
                    <a:pt x="434" y="2069"/>
                    <a:pt x="367" y="1569"/>
                  </a:cubicBezTo>
                  <a:cubicBezTo>
                    <a:pt x="334" y="1035"/>
                    <a:pt x="367" y="534"/>
                    <a:pt x="434" y="1"/>
                  </a:cubicBezTo>
                  <a:close/>
                </a:path>
              </a:pathLst>
            </a:custGeom>
            <a:solidFill>
              <a:srgbClr val="CF9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7" name="Google Shape;697;p30">
              <a:extLst>
                <a:ext uri="{FF2B5EF4-FFF2-40B4-BE49-F238E27FC236}">
                  <a16:creationId xmlns="" xmlns:a16="http://schemas.microsoft.com/office/drawing/2014/main" id="{F5C4F539-CD30-002C-024D-D5BC2D2D8759}"/>
                </a:ext>
              </a:extLst>
            </p:cNvPr>
            <p:cNvSpPr/>
            <p:nvPr/>
          </p:nvSpPr>
          <p:spPr>
            <a:xfrm>
              <a:off x="1216174" y="1762546"/>
              <a:ext cx="113640" cy="168978"/>
            </a:xfrm>
            <a:custGeom>
              <a:avLst/>
              <a:gdLst/>
              <a:ahLst/>
              <a:cxnLst/>
              <a:rect l="l" t="t" r="r" b="b"/>
              <a:pathLst>
                <a:path w="5138" h="7640" extrusionOk="0">
                  <a:moveTo>
                    <a:pt x="3169" y="1"/>
                  </a:moveTo>
                  <a:cubicBezTo>
                    <a:pt x="3169" y="1"/>
                    <a:pt x="1" y="167"/>
                    <a:pt x="568" y="3436"/>
                  </a:cubicBezTo>
                  <a:cubicBezTo>
                    <a:pt x="1168" y="6672"/>
                    <a:pt x="5138" y="7639"/>
                    <a:pt x="5138" y="7639"/>
                  </a:cubicBezTo>
                  <a:cubicBezTo>
                    <a:pt x="5138" y="7639"/>
                    <a:pt x="3303" y="4170"/>
                    <a:pt x="3169" y="1"/>
                  </a:cubicBezTo>
                  <a:close/>
                </a:path>
              </a:pathLst>
            </a:custGeom>
            <a:solidFill>
              <a:srgbClr val="D6B4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8" name="Google Shape;698;p30">
              <a:extLst>
                <a:ext uri="{FF2B5EF4-FFF2-40B4-BE49-F238E27FC236}">
                  <a16:creationId xmlns="" xmlns:a16="http://schemas.microsoft.com/office/drawing/2014/main" id="{CED70F2B-B2AA-7E2D-1CEC-E97F7B2B830C}"/>
                </a:ext>
              </a:extLst>
            </p:cNvPr>
            <p:cNvSpPr/>
            <p:nvPr/>
          </p:nvSpPr>
          <p:spPr>
            <a:xfrm>
              <a:off x="1275206" y="1876164"/>
              <a:ext cx="81171" cy="81171"/>
            </a:xfrm>
            <a:custGeom>
              <a:avLst/>
              <a:gdLst/>
              <a:ahLst/>
              <a:cxnLst/>
              <a:rect l="l" t="t" r="r" b="b"/>
              <a:pathLst>
                <a:path w="3670" h="3670" extrusionOk="0">
                  <a:moveTo>
                    <a:pt x="1835" y="1"/>
                  </a:moveTo>
                  <a:cubicBezTo>
                    <a:pt x="834" y="1"/>
                    <a:pt x="0" y="834"/>
                    <a:pt x="0" y="1835"/>
                  </a:cubicBezTo>
                  <a:cubicBezTo>
                    <a:pt x="0" y="2836"/>
                    <a:pt x="834" y="3670"/>
                    <a:pt x="1835" y="3670"/>
                  </a:cubicBezTo>
                  <a:cubicBezTo>
                    <a:pt x="2835" y="3670"/>
                    <a:pt x="3669" y="2836"/>
                    <a:pt x="3669" y="1835"/>
                  </a:cubicBezTo>
                  <a:cubicBezTo>
                    <a:pt x="3669" y="834"/>
                    <a:pt x="2835" y="1"/>
                    <a:pt x="183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9" name="Google Shape;699;p30">
              <a:extLst>
                <a:ext uri="{FF2B5EF4-FFF2-40B4-BE49-F238E27FC236}">
                  <a16:creationId xmlns="" xmlns:a16="http://schemas.microsoft.com/office/drawing/2014/main" id="{05C49328-75D3-7C6F-A87D-39BFB1738AD8}"/>
                </a:ext>
              </a:extLst>
            </p:cNvPr>
            <p:cNvSpPr/>
            <p:nvPr/>
          </p:nvSpPr>
          <p:spPr>
            <a:xfrm>
              <a:off x="2206269" y="1876164"/>
              <a:ext cx="81923" cy="81171"/>
            </a:xfrm>
            <a:custGeom>
              <a:avLst/>
              <a:gdLst/>
              <a:ahLst/>
              <a:cxnLst/>
              <a:rect l="l" t="t" r="r" b="b"/>
              <a:pathLst>
                <a:path w="3704" h="3670" extrusionOk="0">
                  <a:moveTo>
                    <a:pt x="1869" y="1"/>
                  </a:moveTo>
                  <a:cubicBezTo>
                    <a:pt x="835" y="1"/>
                    <a:pt x="1" y="834"/>
                    <a:pt x="1" y="1835"/>
                  </a:cubicBezTo>
                  <a:cubicBezTo>
                    <a:pt x="1" y="2836"/>
                    <a:pt x="835" y="3670"/>
                    <a:pt x="1869" y="3670"/>
                  </a:cubicBezTo>
                  <a:cubicBezTo>
                    <a:pt x="2870" y="3670"/>
                    <a:pt x="3703" y="2836"/>
                    <a:pt x="3703" y="1835"/>
                  </a:cubicBezTo>
                  <a:cubicBezTo>
                    <a:pt x="3703" y="834"/>
                    <a:pt x="2870" y="1"/>
                    <a:pt x="186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0" name="Google Shape;700;p30">
              <a:extLst>
                <a:ext uri="{FF2B5EF4-FFF2-40B4-BE49-F238E27FC236}">
                  <a16:creationId xmlns="" xmlns:a16="http://schemas.microsoft.com/office/drawing/2014/main" id="{0358570D-A31E-CB78-A6A8-69A948950951}"/>
                </a:ext>
              </a:extLst>
            </p:cNvPr>
            <p:cNvSpPr/>
            <p:nvPr/>
          </p:nvSpPr>
          <p:spPr>
            <a:xfrm>
              <a:off x="1474397" y="1625329"/>
              <a:ext cx="146108" cy="36162"/>
            </a:xfrm>
            <a:custGeom>
              <a:avLst/>
              <a:gdLst/>
              <a:ahLst/>
              <a:cxnLst/>
              <a:rect l="l" t="t" r="r" b="b"/>
              <a:pathLst>
                <a:path w="6606" h="1635" extrusionOk="0">
                  <a:moveTo>
                    <a:pt x="3303" y="0"/>
                  </a:moveTo>
                  <a:cubicBezTo>
                    <a:pt x="2669" y="0"/>
                    <a:pt x="2035" y="167"/>
                    <a:pt x="1468" y="467"/>
                  </a:cubicBezTo>
                  <a:cubicBezTo>
                    <a:pt x="935" y="767"/>
                    <a:pt x="367" y="1134"/>
                    <a:pt x="1" y="1635"/>
                  </a:cubicBezTo>
                  <a:cubicBezTo>
                    <a:pt x="534" y="1368"/>
                    <a:pt x="1135" y="1168"/>
                    <a:pt x="1668" y="1001"/>
                  </a:cubicBezTo>
                  <a:cubicBezTo>
                    <a:pt x="2202" y="867"/>
                    <a:pt x="2803" y="767"/>
                    <a:pt x="3336" y="767"/>
                  </a:cubicBezTo>
                  <a:cubicBezTo>
                    <a:pt x="3450" y="753"/>
                    <a:pt x="3566" y="746"/>
                    <a:pt x="3682" y="746"/>
                  </a:cubicBezTo>
                  <a:cubicBezTo>
                    <a:pt x="4111" y="746"/>
                    <a:pt x="4551" y="836"/>
                    <a:pt x="4971" y="967"/>
                  </a:cubicBezTo>
                  <a:cubicBezTo>
                    <a:pt x="5504" y="1067"/>
                    <a:pt x="6005" y="1368"/>
                    <a:pt x="6605" y="1635"/>
                  </a:cubicBezTo>
                  <a:cubicBezTo>
                    <a:pt x="6205" y="1134"/>
                    <a:pt x="5771" y="667"/>
                    <a:pt x="5171" y="400"/>
                  </a:cubicBezTo>
                  <a:cubicBezTo>
                    <a:pt x="4871" y="234"/>
                    <a:pt x="4537" y="167"/>
                    <a:pt x="4270" y="67"/>
                  </a:cubicBezTo>
                  <a:cubicBezTo>
                    <a:pt x="3970" y="33"/>
                    <a:pt x="3636" y="0"/>
                    <a:pt x="33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1" name="Google Shape;701;p30">
              <a:extLst>
                <a:ext uri="{FF2B5EF4-FFF2-40B4-BE49-F238E27FC236}">
                  <a16:creationId xmlns="" xmlns:a16="http://schemas.microsoft.com/office/drawing/2014/main" id="{B3BB79A2-38C3-F1BF-28AA-962AB10CC517}"/>
                </a:ext>
              </a:extLst>
            </p:cNvPr>
            <p:cNvSpPr/>
            <p:nvPr/>
          </p:nvSpPr>
          <p:spPr>
            <a:xfrm>
              <a:off x="1514231" y="4327798"/>
              <a:ext cx="265631" cy="94707"/>
            </a:xfrm>
            <a:custGeom>
              <a:avLst/>
              <a:gdLst/>
              <a:ahLst/>
              <a:cxnLst/>
              <a:rect l="l" t="t" r="r" b="b"/>
              <a:pathLst>
                <a:path w="12010" h="4282" extrusionOk="0">
                  <a:moveTo>
                    <a:pt x="12009" y="1"/>
                  </a:moveTo>
                  <a:cubicBezTo>
                    <a:pt x="9783" y="1348"/>
                    <a:pt x="6683" y="2078"/>
                    <a:pt x="5079" y="2078"/>
                  </a:cubicBezTo>
                  <a:cubicBezTo>
                    <a:pt x="4857" y="2078"/>
                    <a:pt x="4663" y="2064"/>
                    <a:pt x="4504" y="2035"/>
                  </a:cubicBezTo>
                  <a:cubicBezTo>
                    <a:pt x="3837" y="1902"/>
                    <a:pt x="3337" y="1568"/>
                    <a:pt x="3170" y="1201"/>
                  </a:cubicBezTo>
                  <a:cubicBezTo>
                    <a:pt x="1" y="2269"/>
                    <a:pt x="468" y="3870"/>
                    <a:pt x="2236" y="4237"/>
                  </a:cubicBezTo>
                  <a:cubicBezTo>
                    <a:pt x="2398" y="4267"/>
                    <a:pt x="2597" y="4282"/>
                    <a:pt x="2826" y="4282"/>
                  </a:cubicBezTo>
                  <a:cubicBezTo>
                    <a:pt x="5141" y="4282"/>
                    <a:pt x="10522" y="2763"/>
                    <a:pt x="12009" y="1"/>
                  </a:cubicBezTo>
                  <a:close/>
                </a:path>
              </a:pathLst>
            </a:custGeom>
            <a:solidFill>
              <a:srgbClr val="BE36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2" name="Google Shape;702;p30">
              <a:extLst>
                <a:ext uri="{FF2B5EF4-FFF2-40B4-BE49-F238E27FC236}">
                  <a16:creationId xmlns="" xmlns:a16="http://schemas.microsoft.com/office/drawing/2014/main" id="{80EFF17D-92A6-C229-BC7A-DC12B587D999}"/>
                </a:ext>
              </a:extLst>
            </p:cNvPr>
            <p:cNvSpPr/>
            <p:nvPr/>
          </p:nvSpPr>
          <p:spPr>
            <a:xfrm>
              <a:off x="1572533" y="1787627"/>
              <a:ext cx="62725" cy="79711"/>
            </a:xfrm>
            <a:custGeom>
              <a:avLst/>
              <a:gdLst/>
              <a:ahLst/>
              <a:cxnLst/>
              <a:rect l="l" t="t" r="r" b="b"/>
              <a:pathLst>
                <a:path w="2836" h="3604" extrusionOk="0">
                  <a:moveTo>
                    <a:pt x="1401" y="1"/>
                  </a:moveTo>
                  <a:cubicBezTo>
                    <a:pt x="600" y="1"/>
                    <a:pt x="0" y="801"/>
                    <a:pt x="0" y="1802"/>
                  </a:cubicBezTo>
                  <a:cubicBezTo>
                    <a:pt x="0" y="2803"/>
                    <a:pt x="600" y="3603"/>
                    <a:pt x="1401" y="3603"/>
                  </a:cubicBezTo>
                  <a:cubicBezTo>
                    <a:pt x="2202" y="3603"/>
                    <a:pt x="2835" y="2803"/>
                    <a:pt x="2835" y="1802"/>
                  </a:cubicBezTo>
                  <a:cubicBezTo>
                    <a:pt x="2835" y="801"/>
                    <a:pt x="2202" y="1"/>
                    <a:pt x="1401"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3" name="Google Shape;703;p30">
              <a:extLst>
                <a:ext uri="{FF2B5EF4-FFF2-40B4-BE49-F238E27FC236}">
                  <a16:creationId xmlns="" xmlns:a16="http://schemas.microsoft.com/office/drawing/2014/main" id="{625ACB19-FEE3-4738-3E14-D66FC7A08193}"/>
                </a:ext>
              </a:extLst>
            </p:cNvPr>
            <p:cNvSpPr/>
            <p:nvPr/>
          </p:nvSpPr>
          <p:spPr>
            <a:xfrm>
              <a:off x="1604980" y="1876849"/>
              <a:ext cx="22892" cy="28111"/>
            </a:xfrm>
            <a:custGeom>
              <a:avLst/>
              <a:gdLst/>
              <a:ahLst/>
              <a:cxnLst/>
              <a:rect l="l" t="t" r="r" b="b"/>
              <a:pathLst>
                <a:path w="1035" h="1271" extrusionOk="0">
                  <a:moveTo>
                    <a:pt x="570" y="0"/>
                  </a:moveTo>
                  <a:cubicBezTo>
                    <a:pt x="558" y="0"/>
                    <a:pt x="546" y="1"/>
                    <a:pt x="534" y="3"/>
                  </a:cubicBezTo>
                  <a:cubicBezTo>
                    <a:pt x="234" y="3"/>
                    <a:pt x="1" y="303"/>
                    <a:pt x="1" y="637"/>
                  </a:cubicBezTo>
                  <a:cubicBezTo>
                    <a:pt x="1" y="970"/>
                    <a:pt x="234" y="1270"/>
                    <a:pt x="534" y="1270"/>
                  </a:cubicBezTo>
                  <a:cubicBezTo>
                    <a:pt x="801" y="1270"/>
                    <a:pt x="1035" y="1004"/>
                    <a:pt x="1035" y="637"/>
                  </a:cubicBezTo>
                  <a:cubicBezTo>
                    <a:pt x="1035" y="288"/>
                    <a:pt x="794" y="0"/>
                    <a:pt x="57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4" name="Google Shape;704;p30">
              <a:extLst>
                <a:ext uri="{FF2B5EF4-FFF2-40B4-BE49-F238E27FC236}">
                  <a16:creationId xmlns="" xmlns:a16="http://schemas.microsoft.com/office/drawing/2014/main" id="{6242ABFC-A5F2-019C-A9CD-39B670B336D7}"/>
                </a:ext>
              </a:extLst>
            </p:cNvPr>
            <p:cNvSpPr/>
            <p:nvPr/>
          </p:nvSpPr>
          <p:spPr>
            <a:xfrm>
              <a:off x="1991574" y="1787627"/>
              <a:ext cx="62747" cy="79711"/>
            </a:xfrm>
            <a:custGeom>
              <a:avLst/>
              <a:gdLst/>
              <a:ahLst/>
              <a:cxnLst/>
              <a:rect l="l" t="t" r="r" b="b"/>
              <a:pathLst>
                <a:path w="2837" h="3604" extrusionOk="0">
                  <a:moveTo>
                    <a:pt x="1435" y="1"/>
                  </a:moveTo>
                  <a:cubicBezTo>
                    <a:pt x="635" y="1"/>
                    <a:pt x="1" y="801"/>
                    <a:pt x="1" y="1802"/>
                  </a:cubicBezTo>
                  <a:cubicBezTo>
                    <a:pt x="1" y="2803"/>
                    <a:pt x="635" y="3603"/>
                    <a:pt x="1435" y="3603"/>
                  </a:cubicBezTo>
                  <a:cubicBezTo>
                    <a:pt x="2236" y="3603"/>
                    <a:pt x="2836" y="2803"/>
                    <a:pt x="2836" y="1802"/>
                  </a:cubicBezTo>
                  <a:cubicBezTo>
                    <a:pt x="2836" y="801"/>
                    <a:pt x="2236" y="1"/>
                    <a:pt x="143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5" name="Google Shape;705;p30">
              <a:extLst>
                <a:ext uri="{FF2B5EF4-FFF2-40B4-BE49-F238E27FC236}">
                  <a16:creationId xmlns="" xmlns:a16="http://schemas.microsoft.com/office/drawing/2014/main" id="{B9F17ADB-9834-711A-0729-6C97ADD1E217}"/>
                </a:ext>
              </a:extLst>
            </p:cNvPr>
            <p:cNvSpPr/>
            <p:nvPr/>
          </p:nvSpPr>
          <p:spPr>
            <a:xfrm>
              <a:off x="2024772" y="1876849"/>
              <a:ext cx="22162" cy="28111"/>
            </a:xfrm>
            <a:custGeom>
              <a:avLst/>
              <a:gdLst/>
              <a:ahLst/>
              <a:cxnLst/>
              <a:rect l="l" t="t" r="r" b="b"/>
              <a:pathLst>
                <a:path w="1002" h="1271" extrusionOk="0">
                  <a:moveTo>
                    <a:pt x="542" y="0"/>
                  </a:moveTo>
                  <a:cubicBezTo>
                    <a:pt x="528" y="0"/>
                    <a:pt x="515" y="1"/>
                    <a:pt x="501" y="3"/>
                  </a:cubicBezTo>
                  <a:cubicBezTo>
                    <a:pt x="234" y="3"/>
                    <a:pt x="1" y="303"/>
                    <a:pt x="1" y="637"/>
                  </a:cubicBezTo>
                  <a:cubicBezTo>
                    <a:pt x="1" y="970"/>
                    <a:pt x="234" y="1270"/>
                    <a:pt x="501" y="1270"/>
                  </a:cubicBezTo>
                  <a:cubicBezTo>
                    <a:pt x="802" y="1270"/>
                    <a:pt x="1002" y="1004"/>
                    <a:pt x="1002" y="637"/>
                  </a:cubicBezTo>
                  <a:cubicBezTo>
                    <a:pt x="1002" y="288"/>
                    <a:pt x="791" y="0"/>
                    <a:pt x="54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6" name="Google Shape;706;p30">
              <a:extLst>
                <a:ext uri="{FF2B5EF4-FFF2-40B4-BE49-F238E27FC236}">
                  <a16:creationId xmlns="" xmlns:a16="http://schemas.microsoft.com/office/drawing/2014/main" id="{89462D60-FF41-A0E4-F740-248C815C3DBA}"/>
                </a:ext>
              </a:extLst>
            </p:cNvPr>
            <p:cNvSpPr/>
            <p:nvPr/>
          </p:nvSpPr>
          <p:spPr>
            <a:xfrm>
              <a:off x="1782783" y="3258749"/>
              <a:ext cx="8139" cy="1050625"/>
            </a:xfrm>
            <a:custGeom>
              <a:avLst/>
              <a:gdLst/>
              <a:ahLst/>
              <a:cxnLst/>
              <a:rect l="l" t="t" r="r" b="b"/>
              <a:pathLst>
                <a:path w="368" h="47502" extrusionOk="0">
                  <a:moveTo>
                    <a:pt x="168" y="1"/>
                  </a:moveTo>
                  <a:lnTo>
                    <a:pt x="68" y="5905"/>
                  </a:lnTo>
                  <a:lnTo>
                    <a:pt x="34" y="11876"/>
                  </a:lnTo>
                  <a:lnTo>
                    <a:pt x="1" y="23751"/>
                  </a:lnTo>
                  <a:lnTo>
                    <a:pt x="34" y="35593"/>
                  </a:lnTo>
                  <a:lnTo>
                    <a:pt x="68" y="41564"/>
                  </a:lnTo>
                  <a:lnTo>
                    <a:pt x="168" y="47502"/>
                  </a:lnTo>
                  <a:lnTo>
                    <a:pt x="268" y="41564"/>
                  </a:lnTo>
                  <a:lnTo>
                    <a:pt x="301" y="35593"/>
                  </a:lnTo>
                  <a:lnTo>
                    <a:pt x="368" y="23751"/>
                  </a:lnTo>
                  <a:lnTo>
                    <a:pt x="301" y="11876"/>
                  </a:lnTo>
                  <a:lnTo>
                    <a:pt x="268" y="5905"/>
                  </a:lnTo>
                  <a:lnTo>
                    <a:pt x="168" y="1"/>
                  </a:lnTo>
                  <a:close/>
                </a:path>
              </a:pathLst>
            </a:custGeom>
            <a:solidFill>
              <a:srgbClr val="19273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7" name="Google Shape;707;p30">
              <a:extLst>
                <a:ext uri="{FF2B5EF4-FFF2-40B4-BE49-F238E27FC236}">
                  <a16:creationId xmlns="" xmlns:a16="http://schemas.microsoft.com/office/drawing/2014/main" id="{53A8492C-ACA1-2903-3AD9-546DADA1D498}"/>
                </a:ext>
              </a:extLst>
            </p:cNvPr>
            <p:cNvSpPr/>
            <p:nvPr/>
          </p:nvSpPr>
          <p:spPr>
            <a:xfrm>
              <a:off x="1685399" y="2215534"/>
              <a:ext cx="115851" cy="135049"/>
            </a:xfrm>
            <a:custGeom>
              <a:avLst/>
              <a:gdLst/>
              <a:ahLst/>
              <a:cxnLst/>
              <a:rect l="l" t="t" r="r" b="b"/>
              <a:pathLst>
                <a:path w="5238" h="6106" extrusionOk="0">
                  <a:moveTo>
                    <a:pt x="1" y="1"/>
                  </a:moveTo>
                  <a:lnTo>
                    <a:pt x="1" y="1"/>
                  </a:lnTo>
                  <a:cubicBezTo>
                    <a:pt x="1669" y="1469"/>
                    <a:pt x="901" y="6105"/>
                    <a:pt x="901" y="6105"/>
                  </a:cubicBezTo>
                  <a:cubicBezTo>
                    <a:pt x="2469" y="1469"/>
                    <a:pt x="5238" y="1035"/>
                    <a:pt x="5238" y="1035"/>
                  </a:cubicBezTo>
                  <a:lnTo>
                    <a:pt x="5238" y="1035"/>
                  </a:lnTo>
                  <a:cubicBezTo>
                    <a:pt x="5077" y="1042"/>
                    <a:pt x="4919" y="1046"/>
                    <a:pt x="4763" y="1046"/>
                  </a:cubicBezTo>
                  <a:cubicBezTo>
                    <a:pt x="2031" y="1046"/>
                    <a:pt x="1" y="1"/>
                    <a:pt x="1" y="1"/>
                  </a:cubicBezTo>
                  <a:close/>
                </a:path>
              </a:pathLst>
            </a:custGeom>
            <a:solidFill>
              <a:srgbClr val="D3AD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8" name="Google Shape;708;p30">
              <a:extLst>
                <a:ext uri="{FF2B5EF4-FFF2-40B4-BE49-F238E27FC236}">
                  <a16:creationId xmlns="" xmlns:a16="http://schemas.microsoft.com/office/drawing/2014/main" id="{EDDD3ACD-EAF5-B9EE-86CF-4D6FDED7CBBA}"/>
                </a:ext>
              </a:extLst>
            </p:cNvPr>
            <p:cNvSpPr/>
            <p:nvPr/>
          </p:nvSpPr>
          <p:spPr>
            <a:xfrm>
              <a:off x="1464068" y="1962488"/>
              <a:ext cx="61265" cy="33950"/>
            </a:xfrm>
            <a:custGeom>
              <a:avLst/>
              <a:gdLst/>
              <a:ahLst/>
              <a:cxnLst/>
              <a:rect l="l" t="t" r="r" b="b"/>
              <a:pathLst>
                <a:path w="2770" h="1535" extrusionOk="0">
                  <a:moveTo>
                    <a:pt x="1402" y="0"/>
                  </a:moveTo>
                  <a:cubicBezTo>
                    <a:pt x="634" y="0"/>
                    <a:pt x="1" y="367"/>
                    <a:pt x="1" y="768"/>
                  </a:cubicBezTo>
                  <a:cubicBezTo>
                    <a:pt x="1" y="1201"/>
                    <a:pt x="634" y="1535"/>
                    <a:pt x="1402" y="1535"/>
                  </a:cubicBezTo>
                  <a:cubicBezTo>
                    <a:pt x="2135" y="1535"/>
                    <a:pt x="2769" y="1201"/>
                    <a:pt x="2769" y="768"/>
                  </a:cubicBezTo>
                  <a:cubicBezTo>
                    <a:pt x="2769" y="367"/>
                    <a:pt x="2169" y="34"/>
                    <a:pt x="1402" y="0"/>
                  </a:cubicBezTo>
                  <a:close/>
                </a:path>
              </a:pathLst>
            </a:custGeom>
            <a:solidFill>
              <a:srgbClr val="E75B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9" name="Google Shape;709;p30">
              <a:extLst>
                <a:ext uri="{FF2B5EF4-FFF2-40B4-BE49-F238E27FC236}">
                  <a16:creationId xmlns="" xmlns:a16="http://schemas.microsoft.com/office/drawing/2014/main" id="{C27A47DD-4167-29B4-717A-FF5CEEC592BA}"/>
                </a:ext>
              </a:extLst>
            </p:cNvPr>
            <p:cNvSpPr/>
            <p:nvPr/>
          </p:nvSpPr>
          <p:spPr>
            <a:xfrm>
              <a:off x="2046182" y="1962488"/>
              <a:ext cx="61243" cy="33950"/>
            </a:xfrm>
            <a:custGeom>
              <a:avLst/>
              <a:gdLst/>
              <a:ahLst/>
              <a:cxnLst/>
              <a:rect l="l" t="t" r="r" b="b"/>
              <a:pathLst>
                <a:path w="2769" h="1535" extrusionOk="0">
                  <a:moveTo>
                    <a:pt x="1368" y="0"/>
                  </a:moveTo>
                  <a:cubicBezTo>
                    <a:pt x="634" y="0"/>
                    <a:pt x="0" y="367"/>
                    <a:pt x="0" y="768"/>
                  </a:cubicBezTo>
                  <a:cubicBezTo>
                    <a:pt x="0" y="1201"/>
                    <a:pt x="634" y="1535"/>
                    <a:pt x="1368" y="1535"/>
                  </a:cubicBezTo>
                  <a:cubicBezTo>
                    <a:pt x="2135" y="1535"/>
                    <a:pt x="2769" y="1201"/>
                    <a:pt x="2769" y="768"/>
                  </a:cubicBezTo>
                  <a:cubicBezTo>
                    <a:pt x="2769" y="367"/>
                    <a:pt x="2169" y="34"/>
                    <a:pt x="1368" y="0"/>
                  </a:cubicBezTo>
                  <a:close/>
                </a:path>
              </a:pathLst>
            </a:custGeom>
            <a:solidFill>
              <a:srgbClr val="E75B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0" name="Google Shape;710;p30">
              <a:extLst>
                <a:ext uri="{FF2B5EF4-FFF2-40B4-BE49-F238E27FC236}">
                  <a16:creationId xmlns="" xmlns:a16="http://schemas.microsoft.com/office/drawing/2014/main" id="{D4C60F40-F963-FE54-4CDE-645855CD0ADE}"/>
                </a:ext>
              </a:extLst>
            </p:cNvPr>
            <p:cNvSpPr/>
            <p:nvPr/>
          </p:nvSpPr>
          <p:spPr>
            <a:xfrm>
              <a:off x="1196246" y="1218810"/>
              <a:ext cx="1107423" cy="553933"/>
            </a:xfrm>
            <a:custGeom>
              <a:avLst/>
              <a:gdLst/>
              <a:ahLst/>
              <a:cxnLst/>
              <a:rect l="l" t="t" r="r" b="b"/>
              <a:pathLst>
                <a:path w="50070" h="25045" extrusionOk="0">
                  <a:moveTo>
                    <a:pt x="25130" y="0"/>
                  </a:moveTo>
                  <a:cubicBezTo>
                    <a:pt x="25093" y="0"/>
                    <a:pt x="25056" y="0"/>
                    <a:pt x="25019" y="0"/>
                  </a:cubicBezTo>
                  <a:cubicBezTo>
                    <a:pt x="1" y="34"/>
                    <a:pt x="2936" y="24851"/>
                    <a:pt x="2936" y="24851"/>
                  </a:cubicBezTo>
                  <a:cubicBezTo>
                    <a:pt x="3812" y="24982"/>
                    <a:pt x="4601" y="25044"/>
                    <a:pt x="5315" y="25044"/>
                  </a:cubicBezTo>
                  <a:cubicBezTo>
                    <a:pt x="13169" y="25044"/>
                    <a:pt x="11862" y="17524"/>
                    <a:pt x="15012" y="11041"/>
                  </a:cubicBezTo>
                  <a:cubicBezTo>
                    <a:pt x="16424" y="8091"/>
                    <a:pt x="18378" y="7229"/>
                    <a:pt x="20179" y="7229"/>
                  </a:cubicBezTo>
                  <a:cubicBezTo>
                    <a:pt x="22716" y="7229"/>
                    <a:pt x="24952" y="8940"/>
                    <a:pt x="24952" y="8940"/>
                  </a:cubicBezTo>
                  <a:cubicBezTo>
                    <a:pt x="26438" y="17175"/>
                    <a:pt x="30751" y="19188"/>
                    <a:pt x="34606" y="19188"/>
                  </a:cubicBezTo>
                  <a:cubicBezTo>
                    <a:pt x="38276" y="19188"/>
                    <a:pt x="41531" y="17362"/>
                    <a:pt x="41531" y="17346"/>
                  </a:cubicBezTo>
                  <a:cubicBezTo>
                    <a:pt x="42064" y="23651"/>
                    <a:pt x="49536" y="24551"/>
                    <a:pt x="49536" y="24551"/>
                  </a:cubicBezTo>
                  <a:cubicBezTo>
                    <a:pt x="49536" y="24551"/>
                    <a:pt x="50070" y="17913"/>
                    <a:pt x="49570" y="13477"/>
                  </a:cubicBezTo>
                  <a:cubicBezTo>
                    <a:pt x="49070" y="9015"/>
                    <a:pt x="45281" y="0"/>
                    <a:pt x="25130" y="0"/>
                  </a:cubicBezTo>
                  <a:close/>
                </a:path>
              </a:pathLst>
            </a:custGeom>
            <a:solidFill>
              <a:srgbClr val="E75B3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1" name="Google Shape;711;p30">
              <a:extLst>
                <a:ext uri="{FF2B5EF4-FFF2-40B4-BE49-F238E27FC236}">
                  <a16:creationId xmlns="" xmlns:a16="http://schemas.microsoft.com/office/drawing/2014/main" id="{75CF5BE4-4FD8-C52D-1EA0-99E1D3175471}"/>
                </a:ext>
              </a:extLst>
            </p:cNvPr>
            <p:cNvSpPr/>
            <p:nvPr/>
          </p:nvSpPr>
          <p:spPr>
            <a:xfrm>
              <a:off x="1920023" y="1625329"/>
              <a:ext cx="145356" cy="36162"/>
            </a:xfrm>
            <a:custGeom>
              <a:avLst/>
              <a:gdLst/>
              <a:ahLst/>
              <a:cxnLst/>
              <a:rect l="l" t="t" r="r" b="b"/>
              <a:pathLst>
                <a:path w="6572" h="1635" extrusionOk="0">
                  <a:moveTo>
                    <a:pt x="3303" y="0"/>
                  </a:moveTo>
                  <a:cubicBezTo>
                    <a:pt x="2669" y="0"/>
                    <a:pt x="2035" y="167"/>
                    <a:pt x="1468" y="467"/>
                  </a:cubicBezTo>
                  <a:cubicBezTo>
                    <a:pt x="901" y="767"/>
                    <a:pt x="367" y="1134"/>
                    <a:pt x="0" y="1635"/>
                  </a:cubicBezTo>
                  <a:cubicBezTo>
                    <a:pt x="534" y="1368"/>
                    <a:pt x="1134" y="1168"/>
                    <a:pt x="1668" y="1001"/>
                  </a:cubicBezTo>
                  <a:cubicBezTo>
                    <a:pt x="2202" y="867"/>
                    <a:pt x="2802" y="767"/>
                    <a:pt x="3336" y="767"/>
                  </a:cubicBezTo>
                  <a:cubicBezTo>
                    <a:pt x="3450" y="753"/>
                    <a:pt x="3564" y="746"/>
                    <a:pt x="3678" y="746"/>
                  </a:cubicBezTo>
                  <a:cubicBezTo>
                    <a:pt x="4099" y="746"/>
                    <a:pt x="4525" y="836"/>
                    <a:pt x="4970" y="967"/>
                  </a:cubicBezTo>
                  <a:cubicBezTo>
                    <a:pt x="5504" y="1067"/>
                    <a:pt x="6005" y="1368"/>
                    <a:pt x="6572" y="1635"/>
                  </a:cubicBezTo>
                  <a:cubicBezTo>
                    <a:pt x="6205" y="1134"/>
                    <a:pt x="5738" y="667"/>
                    <a:pt x="5171" y="400"/>
                  </a:cubicBezTo>
                  <a:cubicBezTo>
                    <a:pt x="4870" y="234"/>
                    <a:pt x="4537" y="167"/>
                    <a:pt x="4237" y="67"/>
                  </a:cubicBezTo>
                  <a:cubicBezTo>
                    <a:pt x="3970" y="33"/>
                    <a:pt x="3636" y="0"/>
                    <a:pt x="3303"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2" name="Google Shape;712;p30">
              <a:extLst>
                <a:ext uri="{FF2B5EF4-FFF2-40B4-BE49-F238E27FC236}">
                  <a16:creationId xmlns="" xmlns:a16="http://schemas.microsoft.com/office/drawing/2014/main" id="{A4B80549-69FF-A891-64F9-E637DC710690}"/>
                </a:ext>
              </a:extLst>
            </p:cNvPr>
            <p:cNvSpPr/>
            <p:nvPr/>
          </p:nvSpPr>
          <p:spPr>
            <a:xfrm>
              <a:off x="1244949" y="2348482"/>
              <a:ext cx="510560" cy="733969"/>
            </a:xfrm>
            <a:custGeom>
              <a:avLst/>
              <a:gdLst/>
              <a:ahLst/>
              <a:cxnLst/>
              <a:rect l="l" t="t" r="r" b="b"/>
              <a:pathLst>
                <a:path w="23084" h="33185" extrusionOk="0">
                  <a:moveTo>
                    <a:pt x="17886" y="1"/>
                  </a:moveTo>
                  <a:cubicBezTo>
                    <a:pt x="16318" y="1"/>
                    <a:pt x="13083" y="852"/>
                    <a:pt x="10074" y="6966"/>
                  </a:cubicBezTo>
                  <a:cubicBezTo>
                    <a:pt x="5905" y="15439"/>
                    <a:pt x="0" y="25045"/>
                    <a:pt x="1902" y="27581"/>
                  </a:cubicBezTo>
                  <a:cubicBezTo>
                    <a:pt x="3837" y="30149"/>
                    <a:pt x="17046" y="33185"/>
                    <a:pt x="17046" y="33185"/>
                  </a:cubicBezTo>
                  <a:cubicBezTo>
                    <a:pt x="17046" y="33185"/>
                    <a:pt x="18213" y="31884"/>
                    <a:pt x="18847" y="28481"/>
                  </a:cubicBezTo>
                  <a:cubicBezTo>
                    <a:pt x="18847" y="28481"/>
                    <a:pt x="7106" y="25346"/>
                    <a:pt x="9340" y="22077"/>
                  </a:cubicBezTo>
                  <a:cubicBezTo>
                    <a:pt x="11542" y="18841"/>
                    <a:pt x="15411" y="13804"/>
                    <a:pt x="15411" y="13804"/>
                  </a:cubicBezTo>
                  <a:lnTo>
                    <a:pt x="15411" y="13804"/>
                  </a:lnTo>
                  <a:cubicBezTo>
                    <a:pt x="15411" y="13804"/>
                    <a:pt x="15245" y="16740"/>
                    <a:pt x="17213" y="20008"/>
                  </a:cubicBezTo>
                  <a:cubicBezTo>
                    <a:pt x="19114" y="23244"/>
                    <a:pt x="18347" y="27347"/>
                    <a:pt x="18347" y="27347"/>
                  </a:cubicBezTo>
                  <a:cubicBezTo>
                    <a:pt x="18347" y="27347"/>
                    <a:pt x="20286" y="29167"/>
                    <a:pt x="22669" y="29167"/>
                  </a:cubicBezTo>
                  <a:cubicBezTo>
                    <a:pt x="22806" y="29167"/>
                    <a:pt x="22944" y="29161"/>
                    <a:pt x="23084" y="29148"/>
                  </a:cubicBezTo>
                  <a:lnTo>
                    <a:pt x="23084" y="4798"/>
                  </a:lnTo>
                  <a:cubicBezTo>
                    <a:pt x="23084" y="4798"/>
                    <a:pt x="19314" y="3363"/>
                    <a:pt x="18847" y="128"/>
                  </a:cubicBezTo>
                  <a:cubicBezTo>
                    <a:pt x="18847" y="128"/>
                    <a:pt x="18490" y="1"/>
                    <a:pt x="17886" y="1"/>
                  </a:cubicBezTo>
                  <a:close/>
                </a:path>
              </a:pathLst>
            </a:custGeom>
            <a:solidFill>
              <a:srgbClr val="E7A33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3" name="Google Shape;713;p30">
              <a:extLst>
                <a:ext uri="{FF2B5EF4-FFF2-40B4-BE49-F238E27FC236}">
                  <a16:creationId xmlns="" xmlns:a16="http://schemas.microsoft.com/office/drawing/2014/main" id="{3DF5BD48-AF49-B8D4-DFBE-3AEF35B9A791}"/>
                </a:ext>
              </a:extLst>
            </p:cNvPr>
            <p:cNvSpPr/>
            <p:nvPr/>
          </p:nvSpPr>
          <p:spPr>
            <a:xfrm>
              <a:off x="1685399" y="2979870"/>
              <a:ext cx="101829" cy="23644"/>
            </a:xfrm>
            <a:custGeom>
              <a:avLst/>
              <a:gdLst/>
              <a:ahLst/>
              <a:cxnLst/>
              <a:rect l="l" t="t" r="r" b="b"/>
              <a:pathLst>
                <a:path w="4604" h="1069" extrusionOk="0">
                  <a:moveTo>
                    <a:pt x="1168" y="1"/>
                  </a:moveTo>
                  <a:cubicBezTo>
                    <a:pt x="801" y="1"/>
                    <a:pt x="401" y="34"/>
                    <a:pt x="1" y="101"/>
                  </a:cubicBezTo>
                  <a:cubicBezTo>
                    <a:pt x="134" y="90"/>
                    <a:pt x="268" y="86"/>
                    <a:pt x="402" y="86"/>
                  </a:cubicBezTo>
                  <a:cubicBezTo>
                    <a:pt x="672" y="86"/>
                    <a:pt x="946" y="101"/>
                    <a:pt x="1235" y="101"/>
                  </a:cubicBezTo>
                  <a:cubicBezTo>
                    <a:pt x="1602" y="101"/>
                    <a:pt x="2002" y="134"/>
                    <a:pt x="2402" y="234"/>
                  </a:cubicBezTo>
                  <a:cubicBezTo>
                    <a:pt x="2603" y="268"/>
                    <a:pt x="2769" y="334"/>
                    <a:pt x="2936" y="435"/>
                  </a:cubicBezTo>
                  <a:cubicBezTo>
                    <a:pt x="3103" y="501"/>
                    <a:pt x="3303" y="601"/>
                    <a:pt x="3470" y="668"/>
                  </a:cubicBezTo>
                  <a:cubicBezTo>
                    <a:pt x="3837" y="835"/>
                    <a:pt x="4237" y="968"/>
                    <a:pt x="4604" y="1068"/>
                  </a:cubicBezTo>
                  <a:cubicBezTo>
                    <a:pt x="4237" y="935"/>
                    <a:pt x="3903" y="768"/>
                    <a:pt x="3503" y="601"/>
                  </a:cubicBezTo>
                  <a:cubicBezTo>
                    <a:pt x="3336" y="501"/>
                    <a:pt x="3136" y="435"/>
                    <a:pt x="2969" y="334"/>
                  </a:cubicBezTo>
                  <a:cubicBezTo>
                    <a:pt x="2769" y="268"/>
                    <a:pt x="2603" y="168"/>
                    <a:pt x="2402" y="134"/>
                  </a:cubicBezTo>
                  <a:cubicBezTo>
                    <a:pt x="1969" y="68"/>
                    <a:pt x="1602" y="1"/>
                    <a:pt x="1168" y="1"/>
                  </a:cubicBezTo>
                  <a:close/>
                </a:path>
              </a:pathLst>
            </a:custGeom>
            <a:solidFill>
              <a:srgbClr val="CF9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4" name="Google Shape;714;p30">
              <a:extLst>
                <a:ext uri="{FF2B5EF4-FFF2-40B4-BE49-F238E27FC236}">
                  <a16:creationId xmlns="" xmlns:a16="http://schemas.microsoft.com/office/drawing/2014/main" id="{473D241C-9BE0-D3DF-EDFF-B8E4DAABC0E4}"/>
                </a:ext>
              </a:extLst>
            </p:cNvPr>
            <p:cNvSpPr/>
            <p:nvPr/>
          </p:nvSpPr>
          <p:spPr>
            <a:xfrm>
              <a:off x="1750337" y="3056618"/>
              <a:ext cx="36162" cy="11811"/>
            </a:xfrm>
            <a:custGeom>
              <a:avLst/>
              <a:gdLst/>
              <a:ahLst/>
              <a:cxnLst/>
              <a:rect l="l" t="t" r="r" b="b"/>
              <a:pathLst>
                <a:path w="1635" h="534" extrusionOk="0">
                  <a:moveTo>
                    <a:pt x="0" y="0"/>
                  </a:moveTo>
                  <a:lnTo>
                    <a:pt x="0" y="0"/>
                  </a:lnTo>
                  <a:cubicBezTo>
                    <a:pt x="234" y="167"/>
                    <a:pt x="534" y="267"/>
                    <a:pt x="801" y="334"/>
                  </a:cubicBezTo>
                  <a:cubicBezTo>
                    <a:pt x="1068" y="434"/>
                    <a:pt x="1334" y="500"/>
                    <a:pt x="1635" y="534"/>
                  </a:cubicBezTo>
                  <a:cubicBezTo>
                    <a:pt x="1368" y="434"/>
                    <a:pt x="1134" y="300"/>
                    <a:pt x="834" y="200"/>
                  </a:cubicBezTo>
                  <a:cubicBezTo>
                    <a:pt x="534" y="133"/>
                    <a:pt x="300" y="33"/>
                    <a:pt x="0" y="0"/>
                  </a:cubicBezTo>
                  <a:close/>
                </a:path>
              </a:pathLst>
            </a:custGeom>
            <a:solidFill>
              <a:srgbClr val="CF9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5" name="Google Shape;715;p30">
              <a:extLst>
                <a:ext uri="{FF2B5EF4-FFF2-40B4-BE49-F238E27FC236}">
                  <a16:creationId xmlns="" xmlns:a16="http://schemas.microsoft.com/office/drawing/2014/main" id="{BAADADB5-6E6B-F2AB-98C3-CC0AA080B5A5}"/>
                </a:ext>
              </a:extLst>
            </p:cNvPr>
            <p:cNvSpPr/>
            <p:nvPr/>
          </p:nvSpPr>
          <p:spPr>
            <a:xfrm>
              <a:off x="1725985" y="3077275"/>
              <a:ext cx="36162" cy="9599"/>
            </a:xfrm>
            <a:custGeom>
              <a:avLst/>
              <a:gdLst/>
              <a:ahLst/>
              <a:cxnLst/>
              <a:rect l="l" t="t" r="r" b="b"/>
              <a:pathLst>
                <a:path w="1635" h="434" extrusionOk="0">
                  <a:moveTo>
                    <a:pt x="0" y="0"/>
                  </a:moveTo>
                  <a:lnTo>
                    <a:pt x="0" y="0"/>
                  </a:lnTo>
                  <a:cubicBezTo>
                    <a:pt x="267" y="100"/>
                    <a:pt x="501" y="200"/>
                    <a:pt x="801" y="267"/>
                  </a:cubicBezTo>
                  <a:cubicBezTo>
                    <a:pt x="1034" y="334"/>
                    <a:pt x="1335" y="400"/>
                    <a:pt x="1635" y="434"/>
                  </a:cubicBezTo>
                  <a:cubicBezTo>
                    <a:pt x="1401" y="334"/>
                    <a:pt x="1101" y="234"/>
                    <a:pt x="834" y="167"/>
                  </a:cubicBezTo>
                  <a:cubicBezTo>
                    <a:pt x="601" y="100"/>
                    <a:pt x="301" y="33"/>
                    <a:pt x="0" y="0"/>
                  </a:cubicBezTo>
                  <a:close/>
                </a:path>
              </a:pathLst>
            </a:custGeom>
            <a:solidFill>
              <a:srgbClr val="CF9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6" name="Google Shape;716;p30">
              <a:extLst>
                <a:ext uri="{FF2B5EF4-FFF2-40B4-BE49-F238E27FC236}">
                  <a16:creationId xmlns="" xmlns:a16="http://schemas.microsoft.com/office/drawing/2014/main" id="{7D83EDC5-24C1-F0D4-D578-629D0159158C}"/>
                </a:ext>
              </a:extLst>
            </p:cNvPr>
            <p:cNvSpPr/>
            <p:nvPr/>
          </p:nvSpPr>
          <p:spPr>
            <a:xfrm>
              <a:off x="1761396" y="3030055"/>
              <a:ext cx="39856" cy="22140"/>
            </a:xfrm>
            <a:custGeom>
              <a:avLst/>
              <a:gdLst/>
              <a:ahLst/>
              <a:cxnLst/>
              <a:rect l="l" t="t" r="r" b="b"/>
              <a:pathLst>
                <a:path w="1802" h="1001" extrusionOk="0">
                  <a:moveTo>
                    <a:pt x="0" y="0"/>
                  </a:moveTo>
                  <a:lnTo>
                    <a:pt x="0" y="0"/>
                  </a:lnTo>
                  <a:cubicBezTo>
                    <a:pt x="301" y="200"/>
                    <a:pt x="568" y="367"/>
                    <a:pt x="868" y="534"/>
                  </a:cubicBezTo>
                  <a:cubicBezTo>
                    <a:pt x="1168" y="701"/>
                    <a:pt x="1468" y="867"/>
                    <a:pt x="1802" y="1001"/>
                  </a:cubicBezTo>
                  <a:cubicBezTo>
                    <a:pt x="1535" y="801"/>
                    <a:pt x="1235" y="634"/>
                    <a:pt x="901" y="467"/>
                  </a:cubicBezTo>
                  <a:cubicBezTo>
                    <a:pt x="634" y="267"/>
                    <a:pt x="334" y="100"/>
                    <a:pt x="0" y="0"/>
                  </a:cubicBezTo>
                  <a:close/>
                </a:path>
              </a:pathLst>
            </a:custGeom>
            <a:solidFill>
              <a:srgbClr val="CF9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7" name="Google Shape;717;p30">
              <a:extLst>
                <a:ext uri="{FF2B5EF4-FFF2-40B4-BE49-F238E27FC236}">
                  <a16:creationId xmlns="" xmlns:a16="http://schemas.microsoft.com/office/drawing/2014/main" id="{19A30245-0D8B-85BB-A451-87D5D205478E}"/>
                </a:ext>
              </a:extLst>
            </p:cNvPr>
            <p:cNvSpPr/>
            <p:nvPr/>
          </p:nvSpPr>
          <p:spPr>
            <a:xfrm>
              <a:off x="1630813" y="2964100"/>
              <a:ext cx="186672" cy="138456"/>
            </a:xfrm>
            <a:custGeom>
              <a:avLst/>
              <a:gdLst/>
              <a:ahLst/>
              <a:cxnLst/>
              <a:rect l="l" t="t" r="r" b="b"/>
              <a:pathLst>
                <a:path w="8440" h="6260" extrusionOk="0">
                  <a:moveTo>
                    <a:pt x="5084" y="0"/>
                  </a:moveTo>
                  <a:cubicBezTo>
                    <a:pt x="4075" y="0"/>
                    <a:pt x="1268" y="1314"/>
                    <a:pt x="1268" y="1314"/>
                  </a:cubicBezTo>
                  <a:cubicBezTo>
                    <a:pt x="901" y="3149"/>
                    <a:pt x="0" y="4783"/>
                    <a:pt x="0" y="4783"/>
                  </a:cubicBezTo>
                  <a:cubicBezTo>
                    <a:pt x="0" y="4783"/>
                    <a:pt x="3137" y="6259"/>
                    <a:pt x="4513" y="6259"/>
                  </a:cubicBezTo>
                  <a:cubicBezTo>
                    <a:pt x="4685" y="6259"/>
                    <a:pt x="4830" y="6236"/>
                    <a:pt x="4937" y="6184"/>
                  </a:cubicBezTo>
                  <a:cubicBezTo>
                    <a:pt x="5904" y="5717"/>
                    <a:pt x="8440" y="3816"/>
                    <a:pt x="8006" y="3216"/>
                  </a:cubicBezTo>
                  <a:cubicBezTo>
                    <a:pt x="7606" y="2649"/>
                    <a:pt x="6071" y="180"/>
                    <a:pt x="5237" y="13"/>
                  </a:cubicBezTo>
                  <a:cubicBezTo>
                    <a:pt x="5192" y="4"/>
                    <a:pt x="5141" y="0"/>
                    <a:pt x="5084" y="0"/>
                  </a:cubicBezTo>
                  <a:close/>
                </a:path>
              </a:pathLst>
            </a:custGeom>
            <a:solidFill>
              <a:srgbClr val="EAC8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8" name="Google Shape;718;p30">
              <a:extLst>
                <a:ext uri="{FF2B5EF4-FFF2-40B4-BE49-F238E27FC236}">
                  <a16:creationId xmlns="" xmlns:a16="http://schemas.microsoft.com/office/drawing/2014/main" id="{0CC42C74-F6AA-0297-D052-A5997179ACB1}"/>
                </a:ext>
              </a:extLst>
            </p:cNvPr>
            <p:cNvSpPr/>
            <p:nvPr/>
          </p:nvSpPr>
          <p:spPr>
            <a:xfrm>
              <a:off x="1886825" y="1152480"/>
              <a:ext cx="320062" cy="133479"/>
            </a:xfrm>
            <a:custGeom>
              <a:avLst/>
              <a:gdLst/>
              <a:ahLst/>
              <a:cxnLst/>
              <a:rect l="l" t="t" r="r" b="b"/>
              <a:pathLst>
                <a:path w="14471" h="6035" extrusionOk="0">
                  <a:moveTo>
                    <a:pt x="4910" y="1"/>
                  </a:moveTo>
                  <a:cubicBezTo>
                    <a:pt x="3427" y="1"/>
                    <a:pt x="1787" y="354"/>
                    <a:pt x="0" y="1231"/>
                  </a:cubicBezTo>
                  <a:cubicBezTo>
                    <a:pt x="0" y="1231"/>
                    <a:pt x="1130" y="957"/>
                    <a:pt x="2869" y="957"/>
                  </a:cubicBezTo>
                  <a:cubicBezTo>
                    <a:pt x="5824" y="957"/>
                    <a:pt x="10537" y="1750"/>
                    <a:pt x="14444" y="6035"/>
                  </a:cubicBezTo>
                  <a:cubicBezTo>
                    <a:pt x="14471" y="6035"/>
                    <a:pt x="11037" y="1"/>
                    <a:pt x="4910" y="1"/>
                  </a:cubicBezTo>
                  <a:close/>
                </a:path>
              </a:pathLst>
            </a:custGeom>
            <a:solidFill>
              <a:srgbClr val="BE36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9" name="Google Shape;719;p30">
              <a:extLst>
                <a:ext uri="{FF2B5EF4-FFF2-40B4-BE49-F238E27FC236}">
                  <a16:creationId xmlns="" xmlns:a16="http://schemas.microsoft.com/office/drawing/2014/main" id="{BC006393-8AA3-651B-2C6B-1CCEA33FBB9E}"/>
                </a:ext>
              </a:extLst>
            </p:cNvPr>
            <p:cNvSpPr/>
            <p:nvPr/>
          </p:nvSpPr>
          <p:spPr>
            <a:xfrm>
              <a:off x="2144296" y="2064295"/>
              <a:ext cx="368898" cy="625660"/>
            </a:xfrm>
            <a:custGeom>
              <a:avLst/>
              <a:gdLst/>
              <a:ahLst/>
              <a:cxnLst/>
              <a:rect l="l" t="t" r="r" b="b"/>
              <a:pathLst>
                <a:path w="16679" h="28288" extrusionOk="0">
                  <a:moveTo>
                    <a:pt x="12043" y="1"/>
                  </a:moveTo>
                  <a:lnTo>
                    <a:pt x="12043" y="1"/>
                  </a:lnTo>
                  <a:cubicBezTo>
                    <a:pt x="12843" y="18681"/>
                    <a:pt x="1" y="28288"/>
                    <a:pt x="1" y="28288"/>
                  </a:cubicBezTo>
                  <a:cubicBezTo>
                    <a:pt x="16679" y="25819"/>
                    <a:pt x="12043" y="2"/>
                    <a:pt x="12043" y="1"/>
                  </a:cubicBezTo>
                  <a:close/>
                </a:path>
              </a:pathLst>
            </a:custGeom>
            <a:solidFill>
              <a:srgbClr val="BE36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0" name="Google Shape;720;p30">
              <a:extLst>
                <a:ext uri="{FF2B5EF4-FFF2-40B4-BE49-F238E27FC236}">
                  <a16:creationId xmlns="" xmlns:a16="http://schemas.microsoft.com/office/drawing/2014/main" id="{05DD5BCE-524B-45DA-E5F6-C4F6ECF80D5D}"/>
                </a:ext>
              </a:extLst>
            </p:cNvPr>
            <p:cNvSpPr/>
            <p:nvPr/>
          </p:nvSpPr>
          <p:spPr>
            <a:xfrm>
              <a:off x="1814522" y="2348482"/>
              <a:ext cx="511290" cy="733969"/>
            </a:xfrm>
            <a:custGeom>
              <a:avLst/>
              <a:gdLst/>
              <a:ahLst/>
              <a:cxnLst/>
              <a:rect l="l" t="t" r="r" b="b"/>
              <a:pathLst>
                <a:path w="23117" h="33185" extrusionOk="0">
                  <a:moveTo>
                    <a:pt x="5225" y="1"/>
                  </a:moveTo>
                  <a:cubicBezTo>
                    <a:pt x="4624" y="1"/>
                    <a:pt x="4270" y="128"/>
                    <a:pt x="4270" y="128"/>
                  </a:cubicBezTo>
                  <a:cubicBezTo>
                    <a:pt x="3803" y="3363"/>
                    <a:pt x="0" y="4798"/>
                    <a:pt x="0" y="4798"/>
                  </a:cubicBezTo>
                  <a:lnTo>
                    <a:pt x="0" y="29148"/>
                  </a:lnTo>
                  <a:cubicBezTo>
                    <a:pt x="141" y="29161"/>
                    <a:pt x="281" y="29167"/>
                    <a:pt x="420" y="29167"/>
                  </a:cubicBezTo>
                  <a:cubicBezTo>
                    <a:pt x="2831" y="29167"/>
                    <a:pt x="4770" y="27347"/>
                    <a:pt x="4770" y="27347"/>
                  </a:cubicBezTo>
                  <a:cubicBezTo>
                    <a:pt x="4770" y="27347"/>
                    <a:pt x="3970" y="23244"/>
                    <a:pt x="5871" y="20008"/>
                  </a:cubicBezTo>
                  <a:cubicBezTo>
                    <a:pt x="7839" y="16740"/>
                    <a:pt x="7672" y="13804"/>
                    <a:pt x="7672" y="13804"/>
                  </a:cubicBezTo>
                  <a:lnTo>
                    <a:pt x="7672" y="13804"/>
                  </a:lnTo>
                  <a:cubicBezTo>
                    <a:pt x="7673" y="13804"/>
                    <a:pt x="11542" y="18841"/>
                    <a:pt x="13777" y="22077"/>
                  </a:cubicBezTo>
                  <a:cubicBezTo>
                    <a:pt x="15978" y="25346"/>
                    <a:pt x="4270" y="28481"/>
                    <a:pt x="4270" y="28481"/>
                  </a:cubicBezTo>
                  <a:cubicBezTo>
                    <a:pt x="4870" y="31884"/>
                    <a:pt x="6038" y="33185"/>
                    <a:pt x="6038" y="33185"/>
                  </a:cubicBezTo>
                  <a:cubicBezTo>
                    <a:pt x="6038" y="33185"/>
                    <a:pt x="19281" y="30149"/>
                    <a:pt x="21182" y="27581"/>
                  </a:cubicBezTo>
                  <a:cubicBezTo>
                    <a:pt x="23117" y="25045"/>
                    <a:pt x="17179" y="15439"/>
                    <a:pt x="13009" y="6966"/>
                  </a:cubicBezTo>
                  <a:cubicBezTo>
                    <a:pt x="10001" y="852"/>
                    <a:pt x="6783" y="1"/>
                    <a:pt x="5225" y="1"/>
                  </a:cubicBezTo>
                  <a:close/>
                </a:path>
              </a:pathLst>
            </a:custGeom>
            <a:solidFill>
              <a:srgbClr val="E7A33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1" name="Google Shape;721;p30">
              <a:extLst>
                <a:ext uri="{FF2B5EF4-FFF2-40B4-BE49-F238E27FC236}">
                  <a16:creationId xmlns="" xmlns:a16="http://schemas.microsoft.com/office/drawing/2014/main" id="{4C83480A-093B-F794-B23A-9B637D395F1D}"/>
                </a:ext>
              </a:extLst>
            </p:cNvPr>
            <p:cNvSpPr/>
            <p:nvPr/>
          </p:nvSpPr>
          <p:spPr>
            <a:xfrm>
              <a:off x="1685399" y="2979870"/>
              <a:ext cx="101829" cy="23644"/>
            </a:xfrm>
            <a:custGeom>
              <a:avLst/>
              <a:gdLst/>
              <a:ahLst/>
              <a:cxnLst/>
              <a:rect l="l" t="t" r="r" b="b"/>
              <a:pathLst>
                <a:path w="4604" h="1069" extrusionOk="0">
                  <a:moveTo>
                    <a:pt x="1168" y="1"/>
                  </a:moveTo>
                  <a:cubicBezTo>
                    <a:pt x="801" y="1"/>
                    <a:pt x="401" y="34"/>
                    <a:pt x="1" y="101"/>
                  </a:cubicBezTo>
                  <a:cubicBezTo>
                    <a:pt x="145" y="90"/>
                    <a:pt x="282" y="86"/>
                    <a:pt x="417" y="86"/>
                  </a:cubicBezTo>
                  <a:cubicBezTo>
                    <a:pt x="686" y="86"/>
                    <a:pt x="946" y="101"/>
                    <a:pt x="1235" y="101"/>
                  </a:cubicBezTo>
                  <a:cubicBezTo>
                    <a:pt x="1602" y="101"/>
                    <a:pt x="2002" y="134"/>
                    <a:pt x="2402" y="234"/>
                  </a:cubicBezTo>
                  <a:cubicBezTo>
                    <a:pt x="2603" y="268"/>
                    <a:pt x="2769" y="334"/>
                    <a:pt x="2936" y="435"/>
                  </a:cubicBezTo>
                  <a:cubicBezTo>
                    <a:pt x="3103" y="501"/>
                    <a:pt x="3303" y="601"/>
                    <a:pt x="3470" y="668"/>
                  </a:cubicBezTo>
                  <a:cubicBezTo>
                    <a:pt x="3837" y="835"/>
                    <a:pt x="4237" y="968"/>
                    <a:pt x="4604" y="1068"/>
                  </a:cubicBezTo>
                  <a:cubicBezTo>
                    <a:pt x="4237" y="935"/>
                    <a:pt x="3903" y="768"/>
                    <a:pt x="3503" y="601"/>
                  </a:cubicBezTo>
                  <a:cubicBezTo>
                    <a:pt x="3336" y="501"/>
                    <a:pt x="3136" y="435"/>
                    <a:pt x="2969" y="334"/>
                  </a:cubicBezTo>
                  <a:cubicBezTo>
                    <a:pt x="2769" y="268"/>
                    <a:pt x="2603" y="168"/>
                    <a:pt x="2402" y="134"/>
                  </a:cubicBezTo>
                  <a:cubicBezTo>
                    <a:pt x="1969" y="68"/>
                    <a:pt x="1602" y="1"/>
                    <a:pt x="1168" y="1"/>
                  </a:cubicBezTo>
                  <a:close/>
                </a:path>
              </a:pathLst>
            </a:custGeom>
            <a:solidFill>
              <a:srgbClr val="CF9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2" name="Google Shape;722;p30">
              <a:extLst>
                <a:ext uri="{FF2B5EF4-FFF2-40B4-BE49-F238E27FC236}">
                  <a16:creationId xmlns="" xmlns:a16="http://schemas.microsoft.com/office/drawing/2014/main" id="{9FBD6184-BDE7-7309-0710-B9925D9EA791}"/>
                </a:ext>
              </a:extLst>
            </p:cNvPr>
            <p:cNvSpPr/>
            <p:nvPr/>
          </p:nvSpPr>
          <p:spPr>
            <a:xfrm>
              <a:off x="1751067" y="3056618"/>
              <a:ext cx="36162" cy="11811"/>
            </a:xfrm>
            <a:custGeom>
              <a:avLst/>
              <a:gdLst/>
              <a:ahLst/>
              <a:cxnLst/>
              <a:rect l="l" t="t" r="r" b="b"/>
              <a:pathLst>
                <a:path w="1635" h="534" extrusionOk="0">
                  <a:moveTo>
                    <a:pt x="0" y="0"/>
                  </a:moveTo>
                  <a:lnTo>
                    <a:pt x="0" y="0"/>
                  </a:lnTo>
                  <a:cubicBezTo>
                    <a:pt x="267" y="167"/>
                    <a:pt x="534" y="267"/>
                    <a:pt x="801" y="334"/>
                  </a:cubicBezTo>
                  <a:cubicBezTo>
                    <a:pt x="1101" y="434"/>
                    <a:pt x="1335" y="500"/>
                    <a:pt x="1635" y="534"/>
                  </a:cubicBezTo>
                  <a:cubicBezTo>
                    <a:pt x="1368" y="434"/>
                    <a:pt x="1135" y="300"/>
                    <a:pt x="834" y="200"/>
                  </a:cubicBezTo>
                  <a:cubicBezTo>
                    <a:pt x="534" y="133"/>
                    <a:pt x="301" y="33"/>
                    <a:pt x="0" y="0"/>
                  </a:cubicBezTo>
                  <a:close/>
                </a:path>
              </a:pathLst>
            </a:custGeom>
            <a:solidFill>
              <a:srgbClr val="CF9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3" name="Google Shape;723;p30">
              <a:extLst>
                <a:ext uri="{FF2B5EF4-FFF2-40B4-BE49-F238E27FC236}">
                  <a16:creationId xmlns="" xmlns:a16="http://schemas.microsoft.com/office/drawing/2014/main" id="{8D71F912-7786-55D8-CBE8-5B8C1477AA39}"/>
                </a:ext>
              </a:extLst>
            </p:cNvPr>
            <p:cNvSpPr/>
            <p:nvPr/>
          </p:nvSpPr>
          <p:spPr>
            <a:xfrm>
              <a:off x="1727467" y="3077275"/>
              <a:ext cx="35432" cy="9599"/>
            </a:xfrm>
            <a:custGeom>
              <a:avLst/>
              <a:gdLst/>
              <a:ahLst/>
              <a:cxnLst/>
              <a:rect l="l" t="t" r="r" b="b"/>
              <a:pathLst>
                <a:path w="1602" h="434" extrusionOk="0">
                  <a:moveTo>
                    <a:pt x="0" y="0"/>
                  </a:moveTo>
                  <a:cubicBezTo>
                    <a:pt x="234" y="100"/>
                    <a:pt x="500" y="200"/>
                    <a:pt x="767" y="267"/>
                  </a:cubicBezTo>
                  <a:cubicBezTo>
                    <a:pt x="1034" y="334"/>
                    <a:pt x="1334" y="400"/>
                    <a:pt x="1601" y="434"/>
                  </a:cubicBezTo>
                  <a:cubicBezTo>
                    <a:pt x="1334" y="334"/>
                    <a:pt x="1067" y="234"/>
                    <a:pt x="834" y="167"/>
                  </a:cubicBezTo>
                  <a:cubicBezTo>
                    <a:pt x="567" y="100"/>
                    <a:pt x="267" y="33"/>
                    <a:pt x="0" y="0"/>
                  </a:cubicBezTo>
                  <a:close/>
                </a:path>
              </a:pathLst>
            </a:custGeom>
            <a:solidFill>
              <a:srgbClr val="CF9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4" name="Google Shape;724;p30">
              <a:extLst>
                <a:ext uri="{FF2B5EF4-FFF2-40B4-BE49-F238E27FC236}">
                  <a16:creationId xmlns="" xmlns:a16="http://schemas.microsoft.com/office/drawing/2014/main" id="{02997A6E-B6D9-4E41-3C54-3A3862ACE214}"/>
                </a:ext>
              </a:extLst>
            </p:cNvPr>
            <p:cNvSpPr/>
            <p:nvPr/>
          </p:nvSpPr>
          <p:spPr>
            <a:xfrm>
              <a:off x="1762125" y="3030055"/>
              <a:ext cx="39878" cy="22140"/>
            </a:xfrm>
            <a:custGeom>
              <a:avLst/>
              <a:gdLst/>
              <a:ahLst/>
              <a:cxnLst/>
              <a:rect l="l" t="t" r="r" b="b"/>
              <a:pathLst>
                <a:path w="1803" h="1001" extrusionOk="0">
                  <a:moveTo>
                    <a:pt x="1" y="0"/>
                  </a:moveTo>
                  <a:lnTo>
                    <a:pt x="1" y="0"/>
                  </a:lnTo>
                  <a:cubicBezTo>
                    <a:pt x="301" y="200"/>
                    <a:pt x="601" y="367"/>
                    <a:pt x="868" y="534"/>
                  </a:cubicBezTo>
                  <a:cubicBezTo>
                    <a:pt x="1168" y="701"/>
                    <a:pt x="1469" y="867"/>
                    <a:pt x="1802" y="1001"/>
                  </a:cubicBezTo>
                  <a:cubicBezTo>
                    <a:pt x="1502" y="801"/>
                    <a:pt x="1202" y="634"/>
                    <a:pt x="935" y="467"/>
                  </a:cubicBezTo>
                  <a:cubicBezTo>
                    <a:pt x="635" y="267"/>
                    <a:pt x="334" y="100"/>
                    <a:pt x="1" y="0"/>
                  </a:cubicBezTo>
                  <a:close/>
                </a:path>
              </a:pathLst>
            </a:custGeom>
            <a:solidFill>
              <a:srgbClr val="CF9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5" name="Google Shape;725;p30">
              <a:extLst>
                <a:ext uri="{FF2B5EF4-FFF2-40B4-BE49-F238E27FC236}">
                  <a16:creationId xmlns="" xmlns:a16="http://schemas.microsoft.com/office/drawing/2014/main" id="{F7AAC10D-AEE5-05A8-9068-EB033CDE5616}"/>
                </a:ext>
              </a:extLst>
            </p:cNvPr>
            <p:cNvSpPr/>
            <p:nvPr/>
          </p:nvSpPr>
          <p:spPr>
            <a:xfrm>
              <a:off x="1674341" y="2988739"/>
              <a:ext cx="142415" cy="113949"/>
            </a:xfrm>
            <a:custGeom>
              <a:avLst/>
              <a:gdLst/>
              <a:ahLst/>
              <a:cxnLst/>
              <a:rect l="l" t="t" r="r" b="b"/>
              <a:pathLst>
                <a:path w="6439" h="5152" extrusionOk="0">
                  <a:moveTo>
                    <a:pt x="4604" y="0"/>
                  </a:moveTo>
                  <a:cubicBezTo>
                    <a:pt x="3230" y="4345"/>
                    <a:pt x="265" y="4437"/>
                    <a:pt x="17" y="4437"/>
                  </a:cubicBezTo>
                  <a:cubicBezTo>
                    <a:pt x="6" y="4437"/>
                    <a:pt x="0" y="4437"/>
                    <a:pt x="0" y="4437"/>
                  </a:cubicBezTo>
                  <a:lnTo>
                    <a:pt x="0" y="4437"/>
                  </a:lnTo>
                  <a:cubicBezTo>
                    <a:pt x="0" y="4437"/>
                    <a:pt x="1501" y="5151"/>
                    <a:pt x="2510" y="5151"/>
                  </a:cubicBezTo>
                  <a:cubicBezTo>
                    <a:pt x="2695" y="5151"/>
                    <a:pt x="2863" y="5127"/>
                    <a:pt x="3002" y="5070"/>
                  </a:cubicBezTo>
                  <a:cubicBezTo>
                    <a:pt x="3870" y="4704"/>
                    <a:pt x="5104" y="3603"/>
                    <a:pt x="5771" y="2869"/>
                  </a:cubicBezTo>
                  <a:cubicBezTo>
                    <a:pt x="6438" y="2102"/>
                    <a:pt x="6105" y="2102"/>
                    <a:pt x="6105" y="2102"/>
                  </a:cubicBezTo>
                  <a:lnTo>
                    <a:pt x="4604" y="0"/>
                  </a:lnTo>
                  <a:close/>
                </a:path>
              </a:pathLst>
            </a:custGeom>
            <a:solidFill>
              <a:srgbClr val="CF9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6" name="Google Shape;726;p30">
              <a:extLst>
                <a:ext uri="{FF2B5EF4-FFF2-40B4-BE49-F238E27FC236}">
                  <a16:creationId xmlns="" xmlns:a16="http://schemas.microsoft.com/office/drawing/2014/main" id="{8425E843-D805-8F0F-1B16-58D4348E50B7}"/>
                </a:ext>
              </a:extLst>
            </p:cNvPr>
            <p:cNvSpPr/>
            <p:nvPr/>
          </p:nvSpPr>
          <p:spPr>
            <a:xfrm>
              <a:off x="1753278" y="2964100"/>
              <a:ext cx="185942" cy="138456"/>
            </a:xfrm>
            <a:custGeom>
              <a:avLst/>
              <a:gdLst/>
              <a:ahLst/>
              <a:cxnLst/>
              <a:rect l="l" t="t" r="r" b="b"/>
              <a:pathLst>
                <a:path w="8407" h="6260" extrusionOk="0">
                  <a:moveTo>
                    <a:pt x="3356" y="0"/>
                  </a:moveTo>
                  <a:cubicBezTo>
                    <a:pt x="3299" y="0"/>
                    <a:pt x="3248" y="4"/>
                    <a:pt x="3203" y="13"/>
                  </a:cubicBezTo>
                  <a:cubicBezTo>
                    <a:pt x="2369" y="180"/>
                    <a:pt x="834" y="2649"/>
                    <a:pt x="401" y="3216"/>
                  </a:cubicBezTo>
                  <a:cubicBezTo>
                    <a:pt x="1" y="3816"/>
                    <a:pt x="2536" y="5717"/>
                    <a:pt x="3503" y="6184"/>
                  </a:cubicBezTo>
                  <a:cubicBezTo>
                    <a:pt x="3607" y="6236"/>
                    <a:pt x="3748" y="6259"/>
                    <a:pt x="3917" y="6259"/>
                  </a:cubicBezTo>
                  <a:cubicBezTo>
                    <a:pt x="5270" y="6259"/>
                    <a:pt x="8407" y="4783"/>
                    <a:pt x="8407" y="4783"/>
                  </a:cubicBezTo>
                  <a:cubicBezTo>
                    <a:pt x="8407" y="4783"/>
                    <a:pt x="7539" y="3149"/>
                    <a:pt x="7172" y="1314"/>
                  </a:cubicBezTo>
                  <a:cubicBezTo>
                    <a:pt x="7172" y="1314"/>
                    <a:pt x="4365" y="0"/>
                    <a:pt x="3356" y="0"/>
                  </a:cubicBezTo>
                  <a:close/>
                </a:path>
              </a:pathLst>
            </a:custGeom>
            <a:solidFill>
              <a:srgbClr val="EAC8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7" name="Google Shape;727;p30">
              <a:extLst>
                <a:ext uri="{FF2B5EF4-FFF2-40B4-BE49-F238E27FC236}">
                  <a16:creationId xmlns="" xmlns:a16="http://schemas.microsoft.com/office/drawing/2014/main" id="{F7D5228B-5E29-D814-4D3A-13E5EE1DCD43}"/>
                </a:ext>
              </a:extLst>
            </p:cNvPr>
            <p:cNvSpPr/>
            <p:nvPr/>
          </p:nvSpPr>
          <p:spPr>
            <a:xfrm>
              <a:off x="1785747" y="2980180"/>
              <a:ext cx="101099" cy="24064"/>
            </a:xfrm>
            <a:custGeom>
              <a:avLst/>
              <a:gdLst/>
              <a:ahLst/>
              <a:cxnLst/>
              <a:rect l="l" t="t" r="r" b="b"/>
              <a:pathLst>
                <a:path w="4571" h="1088" extrusionOk="0">
                  <a:moveTo>
                    <a:pt x="3817" y="0"/>
                  </a:moveTo>
                  <a:cubicBezTo>
                    <a:pt x="3685" y="0"/>
                    <a:pt x="3558" y="8"/>
                    <a:pt x="3436" y="20"/>
                  </a:cubicBezTo>
                  <a:cubicBezTo>
                    <a:pt x="3002" y="20"/>
                    <a:pt x="2602" y="87"/>
                    <a:pt x="2235" y="154"/>
                  </a:cubicBezTo>
                  <a:cubicBezTo>
                    <a:pt x="2002" y="220"/>
                    <a:pt x="1802" y="287"/>
                    <a:pt x="1635" y="354"/>
                  </a:cubicBezTo>
                  <a:cubicBezTo>
                    <a:pt x="1468" y="454"/>
                    <a:pt x="1268" y="554"/>
                    <a:pt x="1101" y="621"/>
                  </a:cubicBezTo>
                  <a:cubicBezTo>
                    <a:pt x="767" y="787"/>
                    <a:pt x="401" y="954"/>
                    <a:pt x="0" y="1088"/>
                  </a:cubicBezTo>
                  <a:cubicBezTo>
                    <a:pt x="401" y="988"/>
                    <a:pt x="767" y="888"/>
                    <a:pt x="1134" y="721"/>
                  </a:cubicBezTo>
                  <a:cubicBezTo>
                    <a:pt x="1301" y="621"/>
                    <a:pt x="1501" y="554"/>
                    <a:pt x="1668" y="454"/>
                  </a:cubicBezTo>
                  <a:cubicBezTo>
                    <a:pt x="1835" y="320"/>
                    <a:pt x="2002" y="287"/>
                    <a:pt x="2235" y="254"/>
                  </a:cubicBezTo>
                  <a:cubicBezTo>
                    <a:pt x="2602" y="154"/>
                    <a:pt x="3002" y="154"/>
                    <a:pt x="3403" y="120"/>
                  </a:cubicBezTo>
                  <a:cubicBezTo>
                    <a:pt x="3770" y="87"/>
                    <a:pt x="4170" y="87"/>
                    <a:pt x="4570" y="87"/>
                  </a:cubicBezTo>
                  <a:cubicBezTo>
                    <a:pt x="4295" y="24"/>
                    <a:pt x="4047" y="0"/>
                    <a:pt x="3817" y="0"/>
                  </a:cubicBezTo>
                  <a:close/>
                </a:path>
              </a:pathLst>
            </a:custGeom>
            <a:solidFill>
              <a:srgbClr val="CF9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8" name="Google Shape;728;p30">
              <a:extLst>
                <a:ext uri="{FF2B5EF4-FFF2-40B4-BE49-F238E27FC236}">
                  <a16:creationId xmlns="" xmlns:a16="http://schemas.microsoft.com/office/drawing/2014/main" id="{D9E4F851-C30E-1F4B-7CC0-9BA1B5D75830}"/>
                </a:ext>
              </a:extLst>
            </p:cNvPr>
            <p:cNvSpPr/>
            <p:nvPr/>
          </p:nvSpPr>
          <p:spPr>
            <a:xfrm>
              <a:off x="1784995" y="3056618"/>
              <a:ext cx="36184" cy="11811"/>
            </a:xfrm>
            <a:custGeom>
              <a:avLst/>
              <a:gdLst/>
              <a:ahLst/>
              <a:cxnLst/>
              <a:rect l="l" t="t" r="r" b="b"/>
              <a:pathLst>
                <a:path w="1636" h="534" extrusionOk="0">
                  <a:moveTo>
                    <a:pt x="1635" y="0"/>
                  </a:moveTo>
                  <a:lnTo>
                    <a:pt x="1635" y="0"/>
                  </a:lnTo>
                  <a:cubicBezTo>
                    <a:pt x="1335" y="33"/>
                    <a:pt x="1035" y="133"/>
                    <a:pt x="801" y="200"/>
                  </a:cubicBezTo>
                  <a:cubicBezTo>
                    <a:pt x="501" y="334"/>
                    <a:pt x="268" y="434"/>
                    <a:pt x="1" y="534"/>
                  </a:cubicBezTo>
                  <a:cubicBezTo>
                    <a:pt x="301" y="500"/>
                    <a:pt x="568" y="434"/>
                    <a:pt x="835" y="334"/>
                  </a:cubicBezTo>
                  <a:cubicBezTo>
                    <a:pt x="1135" y="200"/>
                    <a:pt x="1402" y="133"/>
                    <a:pt x="1635" y="0"/>
                  </a:cubicBezTo>
                  <a:close/>
                </a:path>
              </a:pathLst>
            </a:custGeom>
            <a:solidFill>
              <a:srgbClr val="CF9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89" name="Google Shape;729;p30">
              <a:extLst>
                <a:ext uri="{FF2B5EF4-FFF2-40B4-BE49-F238E27FC236}">
                  <a16:creationId xmlns="" xmlns:a16="http://schemas.microsoft.com/office/drawing/2014/main" id="{45CEB6EF-B1D9-F1DA-57CC-50B0206BC8CC}"/>
                </a:ext>
              </a:extLst>
            </p:cNvPr>
            <p:cNvSpPr/>
            <p:nvPr/>
          </p:nvSpPr>
          <p:spPr>
            <a:xfrm>
              <a:off x="1810099" y="3077275"/>
              <a:ext cx="36162" cy="9599"/>
            </a:xfrm>
            <a:custGeom>
              <a:avLst/>
              <a:gdLst/>
              <a:ahLst/>
              <a:cxnLst/>
              <a:rect l="l" t="t" r="r" b="b"/>
              <a:pathLst>
                <a:path w="1635" h="434" extrusionOk="0">
                  <a:moveTo>
                    <a:pt x="1635" y="0"/>
                  </a:moveTo>
                  <a:cubicBezTo>
                    <a:pt x="1334" y="0"/>
                    <a:pt x="1101" y="67"/>
                    <a:pt x="801" y="167"/>
                  </a:cubicBezTo>
                  <a:cubicBezTo>
                    <a:pt x="534" y="234"/>
                    <a:pt x="267" y="334"/>
                    <a:pt x="0" y="434"/>
                  </a:cubicBezTo>
                  <a:cubicBezTo>
                    <a:pt x="267" y="434"/>
                    <a:pt x="534" y="367"/>
                    <a:pt x="834" y="267"/>
                  </a:cubicBezTo>
                  <a:cubicBezTo>
                    <a:pt x="1101" y="200"/>
                    <a:pt x="1368" y="100"/>
                    <a:pt x="1635" y="0"/>
                  </a:cubicBezTo>
                  <a:close/>
                </a:path>
              </a:pathLst>
            </a:custGeom>
            <a:solidFill>
              <a:srgbClr val="CF9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0" name="Google Shape;730;p30">
              <a:extLst>
                <a:ext uri="{FF2B5EF4-FFF2-40B4-BE49-F238E27FC236}">
                  <a16:creationId xmlns="" xmlns:a16="http://schemas.microsoft.com/office/drawing/2014/main" id="{84699F68-5BEA-CB15-1EF7-E79FFB23BE30}"/>
                </a:ext>
              </a:extLst>
            </p:cNvPr>
            <p:cNvSpPr/>
            <p:nvPr/>
          </p:nvSpPr>
          <p:spPr>
            <a:xfrm>
              <a:off x="1770243" y="3030055"/>
              <a:ext cx="39878" cy="22140"/>
            </a:xfrm>
            <a:custGeom>
              <a:avLst/>
              <a:gdLst/>
              <a:ahLst/>
              <a:cxnLst/>
              <a:rect l="l" t="t" r="r" b="b"/>
              <a:pathLst>
                <a:path w="1803" h="1001" extrusionOk="0">
                  <a:moveTo>
                    <a:pt x="1802" y="0"/>
                  </a:moveTo>
                  <a:cubicBezTo>
                    <a:pt x="1468" y="100"/>
                    <a:pt x="1168" y="300"/>
                    <a:pt x="868" y="467"/>
                  </a:cubicBezTo>
                  <a:cubicBezTo>
                    <a:pt x="601" y="634"/>
                    <a:pt x="268" y="801"/>
                    <a:pt x="1" y="1001"/>
                  </a:cubicBezTo>
                  <a:cubicBezTo>
                    <a:pt x="334" y="867"/>
                    <a:pt x="635" y="701"/>
                    <a:pt x="935" y="534"/>
                  </a:cubicBezTo>
                  <a:cubicBezTo>
                    <a:pt x="1202" y="367"/>
                    <a:pt x="1535" y="200"/>
                    <a:pt x="1802" y="0"/>
                  </a:cubicBezTo>
                  <a:close/>
                </a:path>
              </a:pathLst>
            </a:custGeom>
            <a:solidFill>
              <a:srgbClr val="CF9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nvGrpSpPr>
            <p:cNvPr id="91" name="Google Shape;731;p30">
              <a:extLst>
                <a:ext uri="{FF2B5EF4-FFF2-40B4-BE49-F238E27FC236}">
                  <a16:creationId xmlns="" xmlns:a16="http://schemas.microsoft.com/office/drawing/2014/main" id="{F270AEAE-F140-90E0-C1DA-AB50769695B5}"/>
                </a:ext>
              </a:extLst>
            </p:cNvPr>
            <p:cNvGrpSpPr/>
            <p:nvPr/>
          </p:nvGrpSpPr>
          <p:grpSpPr>
            <a:xfrm>
              <a:off x="1341603" y="1664057"/>
              <a:ext cx="900096" cy="302877"/>
              <a:chOff x="1341603" y="1664057"/>
              <a:chExt cx="900096" cy="302877"/>
            </a:xfrm>
          </p:grpSpPr>
          <p:sp>
            <p:nvSpPr>
              <p:cNvPr id="92" name="Google Shape;732;p30">
                <a:extLst>
                  <a:ext uri="{FF2B5EF4-FFF2-40B4-BE49-F238E27FC236}">
                    <a16:creationId xmlns="" xmlns:a16="http://schemas.microsoft.com/office/drawing/2014/main" id="{BC9A6E75-9A6D-0C92-CF62-15DD0379D3B6}"/>
                  </a:ext>
                </a:extLst>
              </p:cNvPr>
              <p:cNvSpPr/>
              <p:nvPr/>
            </p:nvSpPr>
            <p:spPr>
              <a:xfrm>
                <a:off x="1341603" y="1664610"/>
                <a:ext cx="400636" cy="302324"/>
              </a:xfrm>
              <a:custGeom>
                <a:avLst/>
                <a:gdLst/>
                <a:ahLst/>
                <a:cxnLst/>
                <a:rect l="l" t="t" r="r" b="b"/>
                <a:pathLst>
                  <a:path w="18114" h="13669" extrusionOk="0">
                    <a:moveTo>
                      <a:pt x="5620" y="831"/>
                    </a:moveTo>
                    <a:cubicBezTo>
                      <a:pt x="9845" y="831"/>
                      <a:pt x="15752" y="1869"/>
                      <a:pt x="17279" y="7364"/>
                    </a:cubicBezTo>
                    <a:cubicBezTo>
                      <a:pt x="17046" y="7998"/>
                      <a:pt x="15845" y="11333"/>
                      <a:pt x="12943" y="12434"/>
                    </a:cubicBezTo>
                    <a:cubicBezTo>
                      <a:pt x="12266" y="12687"/>
                      <a:pt x="11547" y="12814"/>
                      <a:pt x="10785" y="12814"/>
                    </a:cubicBezTo>
                    <a:cubicBezTo>
                      <a:pt x="9030" y="12814"/>
                      <a:pt x="7047" y="12139"/>
                      <a:pt x="4837" y="10766"/>
                    </a:cubicBezTo>
                    <a:cubicBezTo>
                      <a:pt x="4270" y="10433"/>
                      <a:pt x="3770" y="9932"/>
                      <a:pt x="3436" y="9399"/>
                    </a:cubicBezTo>
                    <a:cubicBezTo>
                      <a:pt x="2469" y="7898"/>
                      <a:pt x="968" y="4862"/>
                      <a:pt x="1435" y="1160"/>
                    </a:cubicBezTo>
                    <a:cubicBezTo>
                      <a:pt x="2068" y="1054"/>
                      <a:pt x="3664" y="831"/>
                      <a:pt x="5620" y="831"/>
                    </a:cubicBezTo>
                    <a:close/>
                    <a:moveTo>
                      <a:pt x="5622" y="1"/>
                    </a:moveTo>
                    <a:cubicBezTo>
                      <a:pt x="3011" y="1"/>
                      <a:pt x="1029" y="380"/>
                      <a:pt x="968" y="392"/>
                    </a:cubicBezTo>
                    <a:cubicBezTo>
                      <a:pt x="801" y="392"/>
                      <a:pt x="667" y="559"/>
                      <a:pt x="634" y="726"/>
                    </a:cubicBezTo>
                    <a:cubicBezTo>
                      <a:pt x="0" y="4862"/>
                      <a:pt x="1668" y="8231"/>
                      <a:pt x="2702" y="9866"/>
                    </a:cubicBezTo>
                    <a:cubicBezTo>
                      <a:pt x="3136" y="10500"/>
                      <a:pt x="3703" y="11067"/>
                      <a:pt x="4370" y="11500"/>
                    </a:cubicBezTo>
                    <a:cubicBezTo>
                      <a:pt x="6705" y="12935"/>
                      <a:pt x="8840" y="13668"/>
                      <a:pt x="10775" y="13668"/>
                    </a:cubicBezTo>
                    <a:cubicBezTo>
                      <a:pt x="11642" y="13668"/>
                      <a:pt x="12476" y="13502"/>
                      <a:pt x="13276" y="13235"/>
                    </a:cubicBezTo>
                    <a:cubicBezTo>
                      <a:pt x="16879" y="11834"/>
                      <a:pt x="18046" y="7664"/>
                      <a:pt x="18113" y="7497"/>
                    </a:cubicBezTo>
                    <a:lnTo>
                      <a:pt x="18113" y="7264"/>
                    </a:lnTo>
                    <a:cubicBezTo>
                      <a:pt x="16528" y="1135"/>
                      <a:pt x="10136" y="1"/>
                      <a:pt x="5622" y="1"/>
                    </a:cubicBezTo>
                    <a:close/>
                  </a:path>
                </a:pathLst>
              </a:custGeom>
              <a:solidFill>
                <a:srgbClr val="BE36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3" name="Google Shape;733;p30">
                <a:extLst>
                  <a:ext uri="{FF2B5EF4-FFF2-40B4-BE49-F238E27FC236}">
                    <a16:creationId xmlns="" xmlns:a16="http://schemas.microsoft.com/office/drawing/2014/main" id="{307C1F26-AECB-BA42-515E-A5AA78D57AA6}"/>
                  </a:ext>
                </a:extLst>
              </p:cNvPr>
              <p:cNvSpPr/>
              <p:nvPr/>
            </p:nvSpPr>
            <p:spPr>
              <a:xfrm>
                <a:off x="1841815" y="1664057"/>
                <a:ext cx="399884" cy="302877"/>
              </a:xfrm>
              <a:custGeom>
                <a:avLst/>
                <a:gdLst/>
                <a:ahLst/>
                <a:cxnLst/>
                <a:rect l="l" t="t" r="r" b="b"/>
                <a:pathLst>
                  <a:path w="18080" h="13694" extrusionOk="0">
                    <a:moveTo>
                      <a:pt x="12607" y="834"/>
                    </a:moveTo>
                    <a:cubicBezTo>
                      <a:pt x="14512" y="834"/>
                      <a:pt x="16059" y="1035"/>
                      <a:pt x="16679" y="1118"/>
                    </a:cubicBezTo>
                    <a:cubicBezTo>
                      <a:pt x="17113" y="4887"/>
                      <a:pt x="15612" y="7889"/>
                      <a:pt x="14678" y="9390"/>
                    </a:cubicBezTo>
                    <a:cubicBezTo>
                      <a:pt x="14277" y="9924"/>
                      <a:pt x="13844" y="10424"/>
                      <a:pt x="13243" y="10758"/>
                    </a:cubicBezTo>
                    <a:cubicBezTo>
                      <a:pt x="11059" y="12129"/>
                      <a:pt x="9069" y="12820"/>
                      <a:pt x="7318" y="12820"/>
                    </a:cubicBezTo>
                    <a:cubicBezTo>
                      <a:pt x="6556" y="12820"/>
                      <a:pt x="5839" y="12689"/>
                      <a:pt x="5171" y="12426"/>
                    </a:cubicBezTo>
                    <a:cubicBezTo>
                      <a:pt x="2202" y="11292"/>
                      <a:pt x="1034" y="7956"/>
                      <a:pt x="834" y="7356"/>
                    </a:cubicBezTo>
                    <a:cubicBezTo>
                      <a:pt x="2353" y="1831"/>
                      <a:pt x="8367" y="834"/>
                      <a:pt x="12607" y="834"/>
                    </a:cubicBezTo>
                    <a:close/>
                    <a:moveTo>
                      <a:pt x="12510" y="1"/>
                    </a:moveTo>
                    <a:cubicBezTo>
                      <a:pt x="8003" y="1"/>
                      <a:pt x="1590" y="1129"/>
                      <a:pt x="0" y="7256"/>
                    </a:cubicBezTo>
                    <a:lnTo>
                      <a:pt x="0" y="7456"/>
                    </a:lnTo>
                    <a:cubicBezTo>
                      <a:pt x="34" y="7622"/>
                      <a:pt x="1201" y="11792"/>
                      <a:pt x="4837" y="13226"/>
                    </a:cubicBezTo>
                    <a:cubicBezTo>
                      <a:pt x="5604" y="13527"/>
                      <a:pt x="6438" y="13693"/>
                      <a:pt x="7339" y="13693"/>
                    </a:cubicBezTo>
                    <a:cubicBezTo>
                      <a:pt x="9207" y="13693"/>
                      <a:pt x="11375" y="12926"/>
                      <a:pt x="13710" y="11459"/>
                    </a:cubicBezTo>
                    <a:cubicBezTo>
                      <a:pt x="14377" y="11058"/>
                      <a:pt x="14944" y="10525"/>
                      <a:pt x="15378" y="9857"/>
                    </a:cubicBezTo>
                    <a:cubicBezTo>
                      <a:pt x="16412" y="8223"/>
                      <a:pt x="18080" y="4854"/>
                      <a:pt x="17446" y="718"/>
                    </a:cubicBezTo>
                    <a:cubicBezTo>
                      <a:pt x="17413" y="551"/>
                      <a:pt x="17279" y="417"/>
                      <a:pt x="17113" y="384"/>
                    </a:cubicBezTo>
                    <a:cubicBezTo>
                      <a:pt x="17052" y="372"/>
                      <a:pt x="15094" y="1"/>
                      <a:pt x="12510" y="1"/>
                    </a:cubicBezTo>
                    <a:close/>
                  </a:path>
                </a:pathLst>
              </a:custGeom>
              <a:solidFill>
                <a:srgbClr val="BE36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94" name="Google Shape;734;p30">
                <a:extLst>
                  <a:ext uri="{FF2B5EF4-FFF2-40B4-BE49-F238E27FC236}">
                    <a16:creationId xmlns="" xmlns:a16="http://schemas.microsoft.com/office/drawing/2014/main" id="{AF9F21CA-2A52-C8CF-64B5-DBBE201814AD}"/>
                  </a:ext>
                </a:extLst>
              </p:cNvPr>
              <p:cNvSpPr/>
              <p:nvPr/>
            </p:nvSpPr>
            <p:spPr>
              <a:xfrm>
                <a:off x="1722292" y="1795435"/>
                <a:ext cx="138721" cy="40165"/>
              </a:xfrm>
              <a:custGeom>
                <a:avLst/>
                <a:gdLst/>
                <a:ahLst/>
                <a:cxnLst/>
                <a:rect l="l" t="t" r="r" b="b"/>
                <a:pathLst>
                  <a:path w="6272" h="1816" extrusionOk="0">
                    <a:moveTo>
                      <a:pt x="3079" y="1"/>
                    </a:moveTo>
                    <a:cubicBezTo>
                      <a:pt x="1341" y="1"/>
                      <a:pt x="212" y="1093"/>
                      <a:pt x="167" y="1115"/>
                    </a:cubicBezTo>
                    <a:cubicBezTo>
                      <a:pt x="1" y="1282"/>
                      <a:pt x="1" y="1516"/>
                      <a:pt x="167" y="1682"/>
                    </a:cubicBezTo>
                    <a:cubicBezTo>
                      <a:pt x="251" y="1766"/>
                      <a:pt x="359" y="1808"/>
                      <a:pt x="468" y="1808"/>
                    </a:cubicBezTo>
                    <a:cubicBezTo>
                      <a:pt x="576" y="1808"/>
                      <a:pt x="684" y="1766"/>
                      <a:pt x="768" y="1682"/>
                    </a:cubicBezTo>
                    <a:cubicBezTo>
                      <a:pt x="811" y="1639"/>
                      <a:pt x="1680" y="841"/>
                      <a:pt x="3039" y="841"/>
                    </a:cubicBezTo>
                    <a:cubicBezTo>
                      <a:pt x="3762" y="841"/>
                      <a:pt x="4622" y="1066"/>
                      <a:pt x="5571" y="1749"/>
                    </a:cubicBezTo>
                    <a:cubicBezTo>
                      <a:pt x="5638" y="1783"/>
                      <a:pt x="5738" y="1816"/>
                      <a:pt x="5805" y="1816"/>
                    </a:cubicBezTo>
                    <a:cubicBezTo>
                      <a:pt x="5938" y="1816"/>
                      <a:pt x="6072" y="1783"/>
                      <a:pt x="6138" y="1649"/>
                    </a:cubicBezTo>
                    <a:cubicBezTo>
                      <a:pt x="6272" y="1482"/>
                      <a:pt x="6238" y="1182"/>
                      <a:pt x="6072" y="1082"/>
                    </a:cubicBezTo>
                    <a:cubicBezTo>
                      <a:pt x="4962" y="272"/>
                      <a:pt x="3945" y="1"/>
                      <a:pt x="3079" y="1"/>
                    </a:cubicBezTo>
                    <a:close/>
                  </a:path>
                </a:pathLst>
              </a:custGeom>
              <a:solidFill>
                <a:srgbClr val="BE362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grpSp>
      <p:sp>
        <p:nvSpPr>
          <p:cNvPr id="169" name="TextBox 168">
            <a:extLst>
              <a:ext uri="{FF2B5EF4-FFF2-40B4-BE49-F238E27FC236}">
                <a16:creationId xmlns="" xmlns:a16="http://schemas.microsoft.com/office/drawing/2014/main" id="{6A77DFB4-6C92-DA5D-FCD7-DA93DE580239}"/>
              </a:ext>
            </a:extLst>
          </p:cNvPr>
          <p:cNvSpPr txBox="1"/>
          <p:nvPr/>
        </p:nvSpPr>
        <p:spPr>
          <a:xfrm>
            <a:off x="2951414" y="1771668"/>
            <a:ext cx="4474965" cy="224676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Từ</a:t>
            </a:r>
            <a:r>
              <a:rPr kumimoji="0" lang="en-US" sz="2800" b="0" i="1" u="none" strike="noStrike" kern="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truyện cười Con rắn vuông, hãy viết một đoạn văn (khoảng 1 trang giấy) bày tỏ ý kiến của em về tính khoác lác?</a:t>
            </a:r>
            <a:endParaRPr kumimoji="0" lang="en-US" sz="2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418726761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barn(inVertical)">
                                      <p:cBhvr>
                                        <p:cTn id="7" dur="50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nen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2890"/>
            <a:ext cx="9144000" cy="55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Rose-04-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14900" y="3543300"/>
            <a:ext cx="2171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Rose-04-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28900" y="3543300"/>
            <a:ext cx="2171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Em t483.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1143000" y="50292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861391"/>
            <a:ext cx="9144000" cy="653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000250" y="1636777"/>
            <a:ext cx="6000750" cy="523220"/>
          </a:xfrm>
          <a:prstGeom prst="rect">
            <a:avLst/>
          </a:prstGeom>
        </p:spPr>
        <p:txBody>
          <a:bodyPr wrap="square">
            <a:spAutoFit/>
          </a:bodyPr>
          <a:lstStyle/>
          <a:p>
            <a:pPr algn="ctr"/>
            <a:r>
              <a:rPr lang="en-US" sz="2800" b="1" dirty="0">
                <a:solidFill>
                  <a:srgbClr val="00B050"/>
                </a:solidFill>
                <a:latin typeface="Times New Roman"/>
                <a:ea typeface="Yu Mincho"/>
              </a:rPr>
              <a:t>CHÚC CÁC EM HỌC TẬP TỐT!</a:t>
            </a:r>
            <a:endParaRPr lang="en-US" sz="2800" dirty="0">
              <a:solidFill>
                <a:srgbClr val="00B050"/>
              </a:solidFill>
            </a:endParaRPr>
          </a:p>
        </p:txBody>
      </p:sp>
      <p:pic>
        <p:nvPicPr>
          <p:cNvPr id="9" name="Picture 8"/>
          <p:cNvPicPr>
            <a:picLocks noChangeAspect="1"/>
          </p:cNvPicPr>
          <p:nvPr/>
        </p:nvPicPr>
        <p:blipFill>
          <a:blip r:embed="rId8"/>
          <a:stretch>
            <a:fillRect/>
          </a:stretch>
        </p:blipFill>
        <p:spPr>
          <a:xfrm>
            <a:off x="5738190" y="95197"/>
            <a:ext cx="2322777" cy="1508316"/>
          </a:xfrm>
          <a:prstGeom prst="rect">
            <a:avLst/>
          </a:prstGeom>
        </p:spPr>
      </p:pic>
      <p:sp>
        <p:nvSpPr>
          <p:cNvPr id="11" name="WordArt 4"/>
          <p:cNvSpPr>
            <a:spLocks noChangeArrowheads="1" noChangeShapeType="1" noTextEdit="1"/>
          </p:cNvSpPr>
          <p:nvPr/>
        </p:nvSpPr>
        <p:spPr bwMode="auto">
          <a:xfrm>
            <a:off x="1135752" y="1630021"/>
            <a:ext cx="7467600" cy="2616403"/>
          </a:xfrm>
          <a:prstGeom prst="rect">
            <a:avLst/>
          </a:prstGeom>
        </p:spPr>
        <p:txBody>
          <a:bodyPr wrap="none" fromWordArt="1">
            <a:prstTxWarp prst="textCanDown">
              <a:avLst>
                <a:gd name="adj" fmla="val 33333"/>
              </a:avLst>
            </a:prstTxWarp>
          </a:bodyPr>
          <a:lstStyle/>
          <a:p>
            <a:pPr algn="ctr"/>
            <a:r>
              <a:rPr lang="en-US" sz="4800" b="1" kern="10">
                <a:ln w="9525">
                  <a:solidFill>
                    <a:srgbClr val="FF0000"/>
                  </a:solidFill>
                  <a:round/>
                  <a:headEnd/>
                  <a:tailEnd/>
                </a:ln>
                <a:solidFill>
                  <a:srgbClr val="FF0000"/>
                </a:solidFill>
                <a:latin typeface="Times New Roman"/>
                <a:cs typeface="Times New Roman"/>
              </a:rPr>
              <a:t>BUỔI HỌC KẾT THÚC </a:t>
            </a:r>
          </a:p>
          <a:p>
            <a:pPr algn="ctr"/>
            <a:r>
              <a:rPr lang="en-US" sz="4800" b="1" kern="10">
                <a:ln w="9525">
                  <a:solidFill>
                    <a:srgbClr val="FF0000"/>
                  </a:solidFill>
                  <a:round/>
                  <a:headEnd/>
                  <a:tailEnd/>
                </a:ln>
                <a:solidFill>
                  <a:srgbClr val="FF0000"/>
                </a:solidFill>
                <a:latin typeface="Times New Roman"/>
                <a:cs typeface="Times New Roman"/>
              </a:rPr>
              <a:t>TRÂN TRỌNG KÍNH CHÀO</a:t>
            </a:r>
          </a:p>
        </p:txBody>
      </p:sp>
    </p:spTree>
    <p:extLst>
      <p:ext uri="{BB962C8B-B14F-4D97-AF65-F5344CB8AC3E}">
        <p14:creationId xmlns:p14="http://schemas.microsoft.com/office/powerpoint/2010/main" val="766348284"/>
      </p:ext>
    </p:extLst>
  </p:cSld>
  <p:clrMapOvr>
    <a:masterClrMapping/>
  </p:clrMapOvr>
  <p:transition>
    <p:comb/>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31751"/>
                                        </p:tgtEl>
                                      </p:cBhvr>
                                    </p:cmd>
                                  </p:childTnLst>
                                </p:cTn>
                              </p:par>
                              <p:par>
                                <p:cTn id="7" presetID="55" presetClass="entr" presetSubtype="0" repeatCount="1000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2000" fill="hold"/>
                                        <p:tgtEl>
                                          <p:spTgt spid="11"/>
                                        </p:tgtEl>
                                        <p:attrNameLst>
                                          <p:attrName>ppt_w</p:attrName>
                                        </p:attrNameLst>
                                      </p:cBhvr>
                                      <p:tavLst>
                                        <p:tav tm="0">
                                          <p:val>
                                            <p:strVal val="#ppt_w*0.70"/>
                                          </p:val>
                                        </p:tav>
                                        <p:tav tm="100000">
                                          <p:val>
                                            <p:strVal val="#ppt_w"/>
                                          </p:val>
                                        </p:tav>
                                      </p:tavLst>
                                    </p:anim>
                                    <p:anim calcmode="lin" valueType="num">
                                      <p:cBhvr>
                                        <p:cTn id="10" dur="2000" fill="hold"/>
                                        <p:tgtEl>
                                          <p:spTgt spid="11"/>
                                        </p:tgtEl>
                                        <p:attrNameLst>
                                          <p:attrName>ppt_h</p:attrName>
                                        </p:attrNameLst>
                                      </p:cBhvr>
                                      <p:tavLst>
                                        <p:tav tm="0">
                                          <p:val>
                                            <p:strVal val="#ppt_h"/>
                                          </p:val>
                                        </p:tav>
                                        <p:tav tm="100000">
                                          <p:val>
                                            <p:strVal val="#ppt_h"/>
                                          </p:val>
                                        </p:tav>
                                      </p:tavLst>
                                    </p:anim>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2" repeatCount="indefinite" fill="hold" display="0">
                  <p:stCondLst>
                    <p:cond delay="indefinite"/>
                  </p:stCondLst>
                  <p:endCondLst>
                    <p:cond evt="onPrev" delay="0">
                      <p:tgtEl>
                        <p:sldTgt/>
                      </p:tgtEl>
                    </p:cond>
                    <p:cond evt="onStopAudio" delay="0">
                      <p:tgtEl>
                        <p:sldTgt/>
                      </p:tgtEl>
                    </p:cond>
                  </p:endCondLst>
                </p:cTn>
                <p:tgtEl>
                  <p:spTgt spid="31751"/>
                </p:tgtEl>
              </p:cMediaNode>
            </p:audio>
          </p:childTnLst>
        </p:cTn>
      </p:par>
    </p:tnLst>
    <p:bldLst>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321" y="590383"/>
            <a:ext cx="8348869" cy="3108543"/>
          </a:xfrm>
          <a:prstGeom prst="rect">
            <a:avLst/>
          </a:prstGeom>
        </p:spPr>
        <p:txBody>
          <a:bodyPr wrap="square">
            <a:spAutoFit/>
          </a:bodyPr>
          <a:lstStyle/>
          <a:p>
            <a:r>
              <a:rPr lang="vi-VN" sz="2800">
                <a:latin typeface="+mj-lt"/>
              </a:rPr>
              <a:t> </a:t>
            </a:r>
            <a:r>
              <a:rPr lang="vi-VN" sz="2800" smtClean="0">
                <a:latin typeface="+mj-lt"/>
              </a:rPr>
              <a:t>6.</a:t>
            </a:r>
          </a:p>
          <a:p>
            <a:r>
              <a:rPr lang="vi-VN" sz="2800" smtClean="0">
                <a:latin typeface="+mj-lt"/>
              </a:rPr>
              <a:t>Giống nhau :Các </a:t>
            </a:r>
            <a:r>
              <a:rPr lang="vi-VN" sz="2800">
                <a:latin typeface="+mj-lt"/>
              </a:rPr>
              <a:t>nhân vật trong hai chuyện cười trên đều gây cười và tạo nên các tình huống châm biếm bằng cách sử dụng những lời đối </a:t>
            </a:r>
            <a:r>
              <a:rPr lang="vi-VN" sz="2800" smtClean="0">
                <a:latin typeface="+mj-lt"/>
              </a:rPr>
              <a:t>đáp.</a:t>
            </a:r>
          </a:p>
          <a:p>
            <a:r>
              <a:rPr lang="vi-VN" sz="2800" smtClean="0">
                <a:latin typeface="+mj-lt"/>
              </a:rPr>
              <a:t>Khác nhau : Cả </a:t>
            </a:r>
            <a:r>
              <a:rPr lang="vi-VN" sz="2800">
                <a:latin typeface="+mj-lt"/>
              </a:rPr>
              <a:t>hai nhân vật đều có thói khoác lác, hay </a:t>
            </a:r>
            <a:r>
              <a:rPr lang="vi-VN" sz="2800" smtClean="0">
                <a:latin typeface="+mj-lt"/>
              </a:rPr>
              <a:t>khoe</a:t>
            </a:r>
          </a:p>
          <a:p>
            <a:r>
              <a:rPr lang="vi-VN" sz="2800" smtClean="0">
                <a:latin typeface="+mj-lt"/>
              </a:rPr>
              <a:t>Chỉ </a:t>
            </a:r>
            <a:r>
              <a:rPr lang="vi-VN" sz="2800">
                <a:latin typeface="+mj-lt"/>
              </a:rPr>
              <a:t>có nhân vật người chồng mới hay nói </a:t>
            </a:r>
            <a:r>
              <a:rPr lang="vi-VN" sz="2800" smtClean="0">
                <a:latin typeface="+mj-lt"/>
              </a:rPr>
              <a:t>khoác</a:t>
            </a:r>
          </a:p>
        </p:txBody>
      </p:sp>
    </p:spTree>
    <p:extLst>
      <p:ext uri="{BB962C8B-B14F-4D97-AF65-F5344CB8AC3E}">
        <p14:creationId xmlns:p14="http://schemas.microsoft.com/office/powerpoint/2010/main" val="41696686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313" y="298836"/>
            <a:ext cx="8163339" cy="4031873"/>
          </a:xfrm>
          <a:prstGeom prst="rect">
            <a:avLst/>
          </a:prstGeom>
        </p:spPr>
        <p:txBody>
          <a:bodyPr wrap="square">
            <a:spAutoFit/>
          </a:bodyPr>
          <a:lstStyle/>
          <a:p>
            <a:r>
              <a:rPr lang="vi-VN" sz="3200" smtClean="0">
                <a:latin typeface="+mj-lt"/>
              </a:rPr>
              <a:t>7. Bài </a:t>
            </a:r>
            <a:r>
              <a:rPr lang="vi-VN" sz="3200">
                <a:latin typeface="+mj-lt"/>
              </a:rPr>
              <a:t>học mà bản thân em tự rút ra được sau khi đọc hai văn bản là: </a:t>
            </a:r>
            <a:endParaRPr lang="vi-VN" sz="3200" smtClean="0">
              <a:latin typeface="+mj-lt"/>
            </a:endParaRPr>
          </a:p>
          <a:p>
            <a:pPr marL="457200" indent="-457200">
              <a:buFontTx/>
              <a:buChar char="-"/>
            </a:pPr>
            <a:r>
              <a:rPr lang="vi-VN" sz="3200" smtClean="0">
                <a:latin typeface="+mj-lt"/>
              </a:rPr>
              <a:t>Không </a:t>
            </a:r>
            <a:r>
              <a:rPr lang="vi-VN" sz="3200">
                <a:latin typeface="+mj-lt"/>
              </a:rPr>
              <a:t>nên nói khoác lác, phóng đại sự việc mà phải trung thực, tôn trọng sự thật. </a:t>
            </a:r>
            <a:endParaRPr lang="vi-VN" sz="3200" smtClean="0">
              <a:latin typeface="+mj-lt"/>
            </a:endParaRPr>
          </a:p>
          <a:p>
            <a:pPr marL="457200" indent="-457200">
              <a:buFontTx/>
              <a:buChar char="-"/>
            </a:pPr>
            <a:r>
              <a:rPr lang="vi-VN" sz="3200" smtClean="0">
                <a:latin typeface="+mj-lt"/>
              </a:rPr>
              <a:t>Nếu </a:t>
            </a:r>
            <a:r>
              <a:rPr lang="vi-VN" sz="3200">
                <a:latin typeface="+mj-lt"/>
              </a:rPr>
              <a:t>cố chấp nói khoác, câu chuyện của bạn sẽ bị phát hiện và tạo thành câu chuyện cười cho những người khác, tự mình làm xấu mình</a:t>
            </a:r>
            <a:r>
              <a:rPr lang="vi-VN" sz="3200" smtClean="0">
                <a:latin typeface="+mj-lt"/>
              </a:rPr>
              <a:t>.</a:t>
            </a:r>
          </a:p>
        </p:txBody>
      </p:sp>
    </p:spTree>
    <p:extLst>
      <p:ext uri="{BB962C8B-B14F-4D97-AF65-F5344CB8AC3E}">
        <p14:creationId xmlns:p14="http://schemas.microsoft.com/office/powerpoint/2010/main" val="440240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d.violet.vn/uploads/resources/496/842_exa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6271"/>
            <a:ext cx="9144000" cy="387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http://truyenvl.vn/wp-content/uploads/2014/02/truyen-cuoi-nha-bin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57289"/>
            <a:ext cx="2857500" cy="2121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http://vea.gov.vn/vn/truyenthong/truyenthong/PublishingImages/1201201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071563"/>
            <a:ext cx="4343400" cy="236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3" name="Subtitle 7"/>
          <p:cNvSpPr>
            <a:spLocks noGrp="1"/>
          </p:cNvSpPr>
          <p:nvPr>
            <p:ph type="subTitle" idx="1"/>
          </p:nvPr>
        </p:nvSpPr>
        <p:spPr>
          <a:xfrm>
            <a:off x="2433254" y="3773902"/>
            <a:ext cx="3586546" cy="784841"/>
          </a:xfrm>
          <a:solidFill>
            <a:srgbClr val="FFFF00"/>
          </a:solidFill>
        </p:spPr>
        <p:txBody>
          <a:bodyPr rtlCol="0">
            <a:noAutofit/>
          </a:bodyPr>
          <a:lstStyle/>
          <a:p>
            <a:pPr eaLnBrk="1" fontAlgn="auto" hangingPunct="1">
              <a:spcAft>
                <a:spcPts val="0"/>
              </a:spcAft>
              <a:buFont typeface="Arial" panose="020B0604020202020204" pitchFamily="34" charset="0"/>
              <a:buNone/>
              <a:defRPr/>
            </a:pPr>
            <a:r>
              <a:rPr lang="en-US" sz="3600" b="1" smtClean="0">
                <a:latin typeface="Times New Roman" panose="02020603050405020304" pitchFamily="18" charset="0"/>
                <a:cs typeface="Times New Roman" panose="02020603050405020304" pitchFamily="18" charset="0"/>
              </a:rPr>
              <a:t>Tiếu </a:t>
            </a:r>
            <a:r>
              <a:rPr lang="en-US" sz="3600" b="1">
                <a:latin typeface="Times New Roman" panose="02020603050405020304" pitchFamily="18" charset="0"/>
                <a:cs typeface="Times New Roman" panose="02020603050405020304" pitchFamily="18" charset="0"/>
              </a:rPr>
              <a:t>lâm</a:t>
            </a:r>
          </a:p>
        </p:txBody>
      </p:sp>
      <p:sp>
        <p:nvSpPr>
          <p:cNvPr id="7" name="Right Arrow 6"/>
          <p:cNvSpPr/>
          <p:nvPr/>
        </p:nvSpPr>
        <p:spPr>
          <a:xfrm rot="9393716">
            <a:off x="2474913" y="1618068"/>
            <a:ext cx="1676400" cy="5572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en-US" sz="1350" kern="1200">
              <a:solidFill>
                <a:prstClr val="white"/>
              </a:solidFill>
            </a:endParaRPr>
          </a:p>
        </p:txBody>
      </p:sp>
      <p:sp>
        <p:nvSpPr>
          <p:cNvPr id="9" name="Right Arrow 8"/>
          <p:cNvSpPr/>
          <p:nvPr/>
        </p:nvSpPr>
        <p:spPr>
          <a:xfrm rot="19026629">
            <a:off x="4684713" y="2775355"/>
            <a:ext cx="1676400" cy="5572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en-US" sz="1350" kern="1200">
              <a:solidFill>
                <a:prstClr val="white"/>
              </a:solidFill>
            </a:endParaRPr>
          </a:p>
        </p:txBody>
      </p:sp>
    </p:spTree>
    <p:extLst>
      <p:ext uri="{BB962C8B-B14F-4D97-AF65-F5344CB8AC3E}">
        <p14:creationId xmlns:p14="http://schemas.microsoft.com/office/powerpoint/2010/main" val="252575469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mph" presetSubtype="0" fill="hold" grpId="0" nodeType="afterEffect">
                                  <p:stCondLst>
                                    <p:cond delay="0"/>
                                  </p:stCondLst>
                                  <p:childTnLst>
                                    <p:animClr clrSpc="hsl" dir="cw">
                                      <p:cBhvr override="childStyle">
                                        <p:cTn id="6" dur="3000" fill="hold"/>
                                        <p:tgtEl>
                                          <p:spTgt spid="7"/>
                                        </p:tgtEl>
                                        <p:attrNameLst>
                                          <p:attrName>style.color</p:attrName>
                                        </p:attrNameLst>
                                      </p:cBhvr>
                                      <p:by>
                                        <p:hsl h="10842353" s="0" l="0"/>
                                      </p:by>
                                    </p:animClr>
                                    <p:animClr clrSpc="hsl" dir="cw">
                                      <p:cBhvr>
                                        <p:cTn id="7" dur="3000" fill="hold"/>
                                        <p:tgtEl>
                                          <p:spTgt spid="7"/>
                                        </p:tgtEl>
                                        <p:attrNameLst>
                                          <p:attrName>fillcolor</p:attrName>
                                        </p:attrNameLst>
                                      </p:cBhvr>
                                      <p:by>
                                        <p:hsl h="10842353" s="0" l="0"/>
                                      </p:by>
                                    </p:animClr>
                                    <p:animClr clrSpc="hsl" dir="cw">
                                      <p:cBhvr>
                                        <p:cTn id="8" dur="3000" fill="hold"/>
                                        <p:tgtEl>
                                          <p:spTgt spid="7"/>
                                        </p:tgtEl>
                                        <p:attrNameLst>
                                          <p:attrName>stroke.color</p:attrName>
                                        </p:attrNameLst>
                                      </p:cBhvr>
                                      <p:by>
                                        <p:hsl h="10842353" s="0" l="0"/>
                                      </p:by>
                                    </p:animClr>
                                    <p:set>
                                      <p:cBhvr>
                                        <p:cTn id="9" dur="3000" fill="hold"/>
                                        <p:tgtEl>
                                          <p:spTgt spid="7"/>
                                        </p:tgtEl>
                                        <p:attrNameLst>
                                          <p:attrName>fill.type</p:attrName>
                                        </p:attrNameLst>
                                      </p:cBhvr>
                                      <p:to>
                                        <p:strVal val="solid"/>
                                      </p:to>
                                    </p:set>
                                  </p:childTnLst>
                                </p:cTn>
                              </p:par>
                              <p:par>
                                <p:cTn id="10" presetID="23" presetClass="emph" presetSubtype="0" fill="hold" grpId="0" nodeType="withEffect">
                                  <p:stCondLst>
                                    <p:cond delay="0"/>
                                  </p:stCondLst>
                                  <p:childTnLst>
                                    <p:animClr clrSpc="hsl" dir="cw">
                                      <p:cBhvr override="childStyle">
                                        <p:cTn id="11" dur="3000" fill="hold"/>
                                        <p:tgtEl>
                                          <p:spTgt spid="9"/>
                                        </p:tgtEl>
                                        <p:attrNameLst>
                                          <p:attrName>style.color</p:attrName>
                                        </p:attrNameLst>
                                      </p:cBhvr>
                                      <p:by>
                                        <p:hsl h="10842353" s="0" l="0"/>
                                      </p:by>
                                    </p:animClr>
                                    <p:animClr clrSpc="hsl" dir="cw">
                                      <p:cBhvr>
                                        <p:cTn id="12" dur="3000" fill="hold"/>
                                        <p:tgtEl>
                                          <p:spTgt spid="9"/>
                                        </p:tgtEl>
                                        <p:attrNameLst>
                                          <p:attrName>fillcolor</p:attrName>
                                        </p:attrNameLst>
                                      </p:cBhvr>
                                      <p:by>
                                        <p:hsl h="10842353" s="0" l="0"/>
                                      </p:by>
                                    </p:animClr>
                                    <p:animClr clrSpc="hsl" dir="cw">
                                      <p:cBhvr>
                                        <p:cTn id="13" dur="3000" fill="hold"/>
                                        <p:tgtEl>
                                          <p:spTgt spid="9"/>
                                        </p:tgtEl>
                                        <p:attrNameLst>
                                          <p:attrName>stroke.color</p:attrName>
                                        </p:attrNameLst>
                                      </p:cBhvr>
                                      <p:by>
                                        <p:hsl h="10842353" s="0" l="0"/>
                                      </p:by>
                                    </p:animClr>
                                    <p:set>
                                      <p:cBhvr>
                                        <p:cTn id="14" dur="3000" fill="hold"/>
                                        <p:tgtEl>
                                          <p:spTgt spid="9"/>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783">
                                            <p:bg/>
                                          </p:spTgt>
                                        </p:tgtEl>
                                        <p:attrNameLst>
                                          <p:attrName>style.visibility</p:attrName>
                                        </p:attrNameLst>
                                      </p:cBhvr>
                                      <p:to>
                                        <p:strVal val="visible"/>
                                      </p:to>
                                    </p:set>
                                    <p:anim calcmode="lin" valueType="num">
                                      <p:cBhvr additive="base">
                                        <p:cTn id="19" dur="500" fill="hold"/>
                                        <p:tgtEl>
                                          <p:spTgt spid="75783">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75783">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5783">
                                            <p:txEl>
                                              <p:pRg st="0" end="0"/>
                                            </p:txEl>
                                          </p:spTgt>
                                        </p:tgtEl>
                                        <p:attrNameLst>
                                          <p:attrName>style.visibility</p:attrName>
                                        </p:attrNameLst>
                                      </p:cBhvr>
                                      <p:to>
                                        <p:strVal val="visible"/>
                                      </p:to>
                                    </p:set>
                                    <p:anim calcmode="lin" valueType="num">
                                      <p:cBhvr additive="base">
                                        <p:cTn id="23" dur="500" fill="hold"/>
                                        <p:tgtEl>
                                          <p:spTgt spid="7578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57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3" grpId="0" build="p"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d.violet.vn/uploads/resources/496/842_exa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39"/>
            <a:ext cx="9144000" cy="387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1" name="AutoShape 4" descr="data:image/jpeg;base64,/9j/4AAQSkZJRgABAQAAAQABAAD/2wCEAAkGBxQTEhUUExQWFBQXFxoWFRcWFRgYGBcVGBcXGBcYFBccHCggGBwlHBcUIjEhJSkrLi4uFx8zODMsNygtLisBCgoKDg0OGxAQGywkHyQsLCwsLCwsLCwsLCwsLCwsLCwsLCwsLCwsLCwsLCwsLCwsLCwsLCwsLCwsLCwsLCwsLP/AABEIAMABBwMBIgACEQEDEQH/xAAcAAABBQEBAQAAAAAAAAAAAAAFAAMEBgcCAQj/xABKEAACAQIEAwUFBAYJAgMJAAABAhEAAwQSITEFQVEGEyJhcTKBkaGxByNCchQzUnOywQgkJWKCs9Hh8DTxFWPCFjVDU4OSoqPS/8QAGwEAAgMBAQEAAAAAAAAAAAAAAgMBBAUABgf/xAApEQACAgEDBAEEAgMAAAAAAAAAAQIRAxIhMQQTQVEiBTJh8HGBFELB/9oADAMBAAIRAxEAPwDNhSuLIpLXQoKLIuC8QbD31cbTr6Vpty6DluL7DisrxFurj2G4l3ls2GOq+z6VkfUMFrWixhl4NG4BjfwnerETpWd8PxBVoO6/MVc8FiQyjWa8xlhpkWmrOuJL4Z6VKsNKg0zchlIpvhd3wQdwYpUV8iXwVD7Se1+I4eLPcpbIu5pZwTlK5dAAQNjz6VmPEu3/ABC/7WIKDpaVbfzAn51p/wBrfDhd4e76ZrLrcHp7LD4GfdWEgddPfXr/AKbjxSwqWlWUcrepo7xOIdzLuznq7Fj8zTNOQOp+FeEjkPia1BRxNKuppZzUnHIpGuu8NeTXHHqHWnlpinrTUMkNxOmFrY+71oZdGtFT+qHrQu9QsauDUeyyf1e1+WjNldf8YNDuzQ/q9v8AKKKjQtyjWsHLvNkLgLcBteCerMfmarvae5mvxyGlWPh75LS6/hn461TMQ+a6xmdaTPZBR5IfGbmW0x6KT8qywVo/a25Fi56R8azgGtf6bGsViMz+QqVKlWiJFSpUq4gVeGvaVcceCvaVKuOLEDXRNBxjmr3/AMQbyrg6C7maawOLNi8rryPxFDxxFugrm5jSeVBOCkqZK2dmxNeDol+3sRr/ADo1wXGxpOh1H+lZv9nvHAScPcOh1X16VbbZNu5k5HVTXles6Zwk4v8Ao0IStWXq3criwMtwjk2o9aG4PFyAanXbkhX/AGT8qyhrRnH25WWC4ZpIWXUidJhSCR10asnFbr9seC7zAZ//AJdxH9zeA/xVhIr2X02Wrp4/gzcyqbPa6CztrAn0Fd4eyXZUXdiFEmNSYGvLWrrwjDNasZLiISFvA7ZlRiquC3MeGd48R2q9KSiTixSyOkUzCYK5dJFtGcjWFE0Qv9mMWi5jh3y9VAf4ZSf9q0rszwZFHdrlUQC5gF5PiGYkaeFo6wvnV/bhaKmZmtgiHEROmnI6aTqaX3fSC7UE9LlufNWG4bduKWRCwVlQx+05IUfER8KYvWSrFWEMpKkdCCQR8Qa3K4y4e+5sqih/vBEkZoUy6QASWGk/s8qzbtxwGzhgrJee5duuzFWy6JAaSBrJZt+etTDJqJzdNLHFS8FSp7Dimgak2tvfTGKgvkGFH3HvoPdo9Ztzh2NArhoGPXDNf7OW/ubY/uipnEcOpDhtjH0FccCtxbt/lX6VJ4yu3m6D41gS+5keCbecJYPQLA+FU5DJnqasPH8UBbyyJPKq4pgjy1pWT0Mgtiv9tr33UftN9Ko9Wrtvd/Vr6mqtW70cdOFFTLvI8pV2iT7q4NWxYqVKlXHCpUqVcQKlSFKoJOoryn3w5HMfGuFtk1wVHAFdBZrpbJpMhG+lccLC3yjqy6FTI91a/wAOxYxeGW4vtrv6iscirT2E40bN4Ix8D6H1qj1+DuQ1LlD8E6dGmcLxfP3N5HrR7C3d1OxH/aqxik7tw49ht6KYW98vpXlM0KepF2PoI8cwpxGCvWeZtuo9YlfmBXzaRrX0/giGPkw+Y3r597QcFNvG4i1oAlxoJ/ZJzL66EVvfRsnwlH+yp1EbaaAqmrxwrGfpCs+SMsAgNOoUST4fDIDGeZBFDMHwmyol/EY8WYkKpnQ6BWA93SjuHwl0jMqm37Ks5yIJDd3m7z8YBuRvz+GvJpjemU8bu6QWw7jPbV7osXSntNIRlRYC5iMpMA6TO3pRHAYqyVhr11zIATL+sU87SqCbmtAsLggSSbykM6sQiPcjM7KT4dCRGY76Fal4HhKwM1y+CSC0IdixDZgY1ACzHJ45UurHXj+7a/4DD+NzcIBWGtFbx0tnXKLyxo0bDfVQelZr2jwWKv3ZFq81sZ1shkUP3aasXRVGUaEyQKuqcGtjxG46sCGWbDEq2Ukgsu+oy+8HalatjPlXE22ZmgIztbJDG2NUuaXDNw79D0qYvSBnayJLVx+DJihESCJEiREjqOo3qRb2FaPxmxn8GItrcOVQuec4SZtpbb8IgqSFCgBtTVPx/CMgLW2DAeJl5gaSVP4lmQInY0zuJ7FVYpRfsnWU/qjGeYqtONatiWv6kT5j61VsuvvqJBrhm3cItxbT8o+lSOIL41HmD8K4wFrwrryH0pY4Tcn9lawX9zI8APj36wa+6hxO/pHxrvENLsR1pthp6n6Ul7sYtkUntlcm8o6L9aBqvXarHi8CcVi+7VgGZwgnlUztP2HfB3rVhnUtdGZTyEGIPxHxr02DG+2qKM5pSKezfCvIq8WfszxLXTaV0kKGOvXYVzxP7McZZQu2UqPOndqfoV3oeykUqsydhsWbndhAWyhjrtO1D+O9nb+EKi+uXNtUOElyiVki3SYJpV2V0rkLQ0GeUqJXOBX1XMbZjrSqXFg6l7BtIU4ormKgKjxSam47UIeq1DC0Sx9vwWvyn+VQwog8CnLOhkV0Fp3DprFQ90FE1Psvi++w4R9TFTcExUm2faXbzWgHA5tohHSrLirfeILie2u9ee6/pu3K/DLmLJqX5QY4ZidfmKyrtct1sZeN5TaJYHNcEDJEK0gkNoABlPLber9hcRsw9/kRvQb7WLSthLd0O2YXFXLm8OUq3LqCPmetB9LkoZdD8k5W0tSKpw/Gk6WcoEFTeuIGcjn3aGRbGpGsmCNiKLYW1JzOTccyczksZMSddBsNugqs8EML86OYXiaqYMit+V8CI+2WK0JETAPnGlP2HZLotliysAVJ3EmIJ9agYPFK7ABgffROxhyWzkgtsIOggwP5/GooOya9D8XbVhDqGB5MAR8DTuPxqWvbYCg13jAcwqmOpFQ0TaA3G8W2FYC0ZtOCHsPLWyBHsg+wdZBWIIB5UL4nxpXCrYzqrLNxXglHMh1RgJZSIgnWDHKSV7V4bNbD8wfroarVi3aUnvGI6QJ18/8AnOj203Qp3GVFmsj+oMehA+u1VJNWH5h9asScUsdx3IuRrMkH4Gq6rAOPEIBBmeU1GrV4CtJG7YH2V9BQ7imIgXDQk9vcEg0uM5A/DbbXTqYqs8R7bC6Ctqy5kzqf5Cay10uVt7A64+w0h+dc3T8hPxqtHieMf2LGX1U/VtKiYnDYxlJuPA5+IDbyWuh0T1fKSJll22Q/2UvgcTsu7BEF4FmYhVA13J0FW3t1i8PjcavcXe/ZbpLZCxQYdVVmIbbdTt5VQOzvBzi8Taw4aDcbKD03P8jWzdnuxFzApixatWncNbQXGY5ykoxXbQHQ6eVejw3pUfBnZZJSvyWHB4TB5sotX1u5AWMPOWNMxrzEWsDctFmOI7qYJOeJn061ZODpd/SLxuqq+C0BlMzo0/OldtEYM5Vlh4gu0kXJAp3c3r+PPsp6G9yiWuB22vYm7ZuXlNu2uUtOukjQ1VftsskYfCMxkkanzg1p+Kx98tih+it+pUg5lj2Tpv61mX20Yi6+FwfeWDaAG5IOsbaUeSTcGv3gLD95kxGgrvCCXX8w+teFdBTvD1+9TQnxDQb78qqQXyRoS4NV4rYusGQPlVVTSNZNKnMdxGGug2nHhTlSrUlFNlJWZCKTUlqTw/C95cVBzMVitpKzQIk0V4msW7Pmk/w0Zx3ZRQpVWy3FE67HyPSq/wAQxLQiPbKFFy68/PagU1JbBfa9xinsD7QqN3mmxp3CXDmEKTrsKI6LRpWBt/dp6US4di8ja7HegGEx2IyLkwbERu15F+UGvLl/GHaxaT812fpQdRhjlhpZGOeh2WjFILbz/wDDufI9aqP2kXj3VpCdM5Pr4dPqaIYUY6+ptNfw9of3bZdvcTVd7X8LvIgN2895kIGoAAUzBUDzrI6bplizLVJX6LU5uUdlsCcBcItiOlEcDjbQB7xCQNzBMevSoXB4KgGj/DeHGTlO+/mDyI51rvkXFWhm5bsPD2AyPqVBzFHI3Ck/yolgeJO1tiFOnyNT7pNtAPD4dFAGg9Olc8KgofPegYxKgFhwFcubTXnEk+GYA3gTv86IX+IXXCkWCit7OaFMDnlmYouMMDqDBHlp/safu4QZcxOtQ3scluAuK2SbRVt4n3jWq3hEQs2e2HGg1Gx1q14s6UEVlsWrTPvdDOfccopc21BpcnaU5WLFYOw1litlQ+kEDUdaEW+D+JToRI0jlOtWM31NouvShd26c1sDSSs+XiFVcWbI/iFOEUrNGXhdhElbFlYXlbTp6VW8U3iAECBygfSrVjHi2fQVTy0uT7qqSlKnbAjFWPg0H47ey2G89PjRMtoarvaq792q9TR9JG8iOyukO/ZSv9rYP96f4Hr6Yup/1Hm6fw26+bPsoH9rYT94f8u5X004/W/mX+FK9GmZmRWz1bbd+5BAXIoiNZltZpnE4W4tgIrgsCssRuucE6DnFT1HiPoP511eGhqNW4Oki3k/W+aAfJ6yn+kKkYLC/vP/AEVr1we15j/Wso/pDL/UMOel4fwGiT/f6OSpmCv7K1L4CJxNkf8AmL9RUe+sIlSuzgnFWP3i/UUyC+aHSfxZtfFl8d7npbr2u+JWvFf/APp0q1migmYRg0UsAxhZ1q74TA2A6XLSwBGvnVBTUgddKtfB8YEFwNP3YBHwmvNZYt8GvCvJaxbSCdc7EzPSaB8e4ar6bHl1oVju1hzfcr6lufoKsnAUL2+/ualpEf6VVcJQ+Q209ih4m1lOXnSwPtj1q48Q4Yvdk5QWNVS1Zy3BG01Zx5NQuqs0nADwL6V3eWuMF7C+lPE1aElZ47j2sXLTjqZHUUa45dt4jBtckSFJ9RG1Vnt0dbfvoXfusmHFuY7yGgn8IJMkchIFZ+bplPIpLlFuEqhuRcGI06E/WrZwTESNaqVhiWMmZ1k86NcKuwTViSBgyx9o8Qq2h5kSfLnQ3hvGbaArlYk+yIM67QOdReL8d0yqAxHXahGGxN58xR1XTaQu37NDQbl6Lpw/Ft+sVSoBCurjX19386McQxQZBFUHDcbvWjDMXHMEg6eRqw4biC3UBHLlQyVIKMkzm+dCTVXxeKzm2p2RMo+M/SKP8RvQjdYMetVGdvWphG0LyOmWhSotKBzoHZxAbEf4kA9zCam4bFTa15T6zQfhZm8p/vr9RVXFi06mx0mpJGscZvAW45mqxZ69ZNF+O4gQB5UHt1nTAie3TAjqaC9rsARZtXjs7FVHksz8x8qL4htfQUW+17BC1w7hijfKSfMsuY/NjWj9Nxp3JiOolukVn7KT/a2D/eH/AC7gr6TxOELd7FxhLWzAiBlyE8vxDQ182/ZMs8Wwn5yf/wBb19OXZAuECTMwOfhXStWynPkkgan0H86T7VxbckmQRER5zv8ACu22oSBjEo5DZCASpAkT4uR9KzH+kIP7Otfvl/hatSW5JYQRAGvWZ2rMP6Qo/s61+/X+FqOPJC5MIxafc2z5U52cB/SrOWM3eLE7TPOpPF7IGEw5HMa+utN9kBONw/71asVWRBt3Bm1XVuE4jvAAZQae6lXvHuJW7T4hWME5D7tKVaSexRSMk4J2QvOVZhkXfXerA3Y2BcPeauIPlVjLmN9K8JPWvHS6lvc9KulS5M+4j2NuIMyEN5UTs8ZXD21suDIE0WxlxlO5iqzx68PaIknaix5u58WDLB290G+HY8YgNCkBevOq5xJAt/KOoNTezvaG3bBDrJI5UIvYwXb5YCNdPSafjg1IRLg0bBDwL6U41NYI+BfSu3NXWVysdqgveW8+gAJ6+4esVVeIYlrlwn0jyHIUc7TX87seSwBrvHMD30DsiNTSPI7wNklSKnW8RpI3iobNIrlBHpUtEJhTAYPvDJI05HmfOj+FxF1PCos6dUmqphcbk2/0qUuMaZkiaFxbYyM6WxasXaN1D3oSY0IA0qvcOxOQkDafrXB4kxETyih+DJzGhUKJlO2FOKX2cEJqQC5/IurH4ChbLpPnRvCYWHLESApB85Ukr/8AaDQUjKSp5fSjgthU92dWL3hI6xTvBrH3qk/tL9RTCjXT1qTw1vvV5eJT/wDlQZFswot0XXjjy/yqCgpY0/eGvOVYeTkdHgi465CufKrN9tpnAcMP9wf5a1A7McMGJxGQiVCXHb0VTHzK1N+28RguG9Mv/oFbnQY9OLV7KGad5KKv9kGvFsL+Z/8AKuV9MXLqjPJA8Sg68yFA+or5m+yFv7Wwv5m/yrlfSV7Doe9JUEl0kxvlyFfhVuhM3uwjSNcg6n3fzpXTANAcI8/Ssx/pBj+zE/fp/C1aPirCtmmfYK6EjQzP0rNv6QJ/sy3++T+E0cFuQY1xl5wWG0IgdN96j9jP+uw371aJ8dxoPDsLbyiQN/jvQjslbLYzDgNlJuCD086ty2yoL/Rm68YQE4iVB8SaxrypVHu2mRcSGYuc66n3V7V9IpIF93S/R9KesNrtT11zroa8Fao9pKLsr2Ow8nUVUO1tuAoFXfFkzrVM7Wt7POmdK05iOojUGV7BgBxpTnDbfj06n601h28a0b7O8LdvvWi1Y1+9usEQ6/hJ1c+Sg1sIzNqLlYaEHpXguyJ2nr060E4t2uw1sZbGbEsBGYg27QPkPaf5VT+JccvXxDt4ZkIohff199MbEphTtDiU7yFObqQNJ/nQt22Hv9adRvuAMxCk6KI8TzqzEGSAANDTNxGGVjEMDlkjXqYpS5G+B3BoC6qdJMe+pvHMD3RgeydR5eVA3eD/AM+VFE4xnWLupy5Q30miasEgZoPvpxWPOubkaRrXIapOofttU7huHZiIEnUj3VDwlnMwjrVm4Jj7OHdjcYDLbybSSWBnKPQgVD3JRcuJcGWxhlQ6ZU7+4+2gmdfTSspxF/vLrPlyhjMDkogbekUX7Y9s7mMIQDu7ICjLuzZRALn5wNPWg+FPhOUS8iBkzTrJhvw7fCulsjluPNAJVGBOXPAOYERJAaBBjlHlTll7QQXRcOYRmQlQcwMwomSIB1jeOtFOHcXdS1q2e6yLmXugqN3mYNmd8rMxEkADyFCO1V8l1RrguMgKsVJZM0ycpIB15g7GaUvlsyW2gzb47ZuN7WXyfT57VPLgiQQR1FZ5NSeH4trbSDodCOoO/wD3qtk6GL3iwo5PBtX2UopfFsd1swPIHMT9BQn7b7wOE4cB+xPuyAVXuzHbJuHXryune27yBSQYdQQcpHIxJ00qd9qXEreJwXD7ltgwylSRurKIZSORGmnpWphilhSRSnF9ywV9j/8A72wv5m/y3r6UZ/Dd/eAfK3XzB9mOO7nieGchmAYiFEmCrDb31vf/ALUWe7xLHOAL6j2G11tjTTypig5K1+7g5HTLgreNhOsDT3tXmMuAISTGw+JAqFgsRau3nK6sioJIggNmaNaj4lLYwzF/ZVy2pOmW7oaDTvv+AWwrcPt/l/8A6rLv6QJ/s2z+9X+E1ecZ2gsK14G4JW0GPoc2tZp9uvGLN3AYZUcMWcMI6ZaOMJLdr9o5NNmS8TebFkdFFPdiP+uwx/8AMH0ND8Vcm2g6CpvY1oxuHPS4KbF3lQ6S+DNrx12Ridfxr/KlUDF3fBiZYCboiD+WlWpRRoNYW0DyqU+HBFG7HCz0qR/4TpXzxRlXB6qfWQsomOwBMxWadvMOUZa3TG4MKNaxz7VY71FAksNPU7RR9JaypE5sinibRVeAJaGe9dysbaF7doglbrCBDx+ESCRz15TQzi/E7uIfvLzlj+EbKq8lRRoqjoK6AKMY1gEe72T8STUW48+ZP/IFbxjy3GwKRrt1gU3XEBDhWLC5kuT3bAzlVSZ5RO3rNPIi3CR4ba+E5jmYgRoqgbkmeVRHtZE13P8AyK9wV5R+sUsnMBsraTGUwaFx8hp+CZ+jHvUt2xLnLq3hiOs+zBmZ6Ul4cCD4vFEiSsHXUgnlGo66U4MELzzaFzucwFws6td1MSwEdeU17icOuVgrvdefHlQMiabh51IjcCKEmwa1vLXi14RFdD1ozh5Z2HyqfhuD5jBdVXct3btEe1oBynymoGHJDAhspB0MxB6yNqk465mzeIHce01ySJ8QJEwTtPWgk2SuBzEcNVr7BUZFzIQuUgm227BZOm2xOlSeH4kMzAXP0fVvAM2VhDeEEaLA5nrU/gpBNm612xaZLGXJevXLLOoLBXtXFBKsDBj+7Vf4ncUORbuC4AoQ3BmAcx4mWdY3Gu4HnUU2RaQ7xTEXbd0M0JeEfeWmgkjmcuhbbURNCXJYySSSZJJkknUkn1mu7SyYPur02jmyjc6D301bIERwjDcRpO41HUdaIcJwIIN64CttNdtHYHRR8DO9El4cr4m1hyfAigOYOn43gj4D1o1xHhv6Q6WbKFLNrwnIcwa4ylwoETIWSfU0ieZVQ2OJ8lZHC7uLN28oHhGd9YAUuqDKI5Flrx8ELNtu8dXY+xbUkjPEZm9KK8a4kFtWrFrMgth0vBZGYM6kKQNWg7jrHSh7cAugWybbqGzAuwIGZYzb66GKKEnSbdIhpJtcsk/Ze8cTwx/vH+Fq3bE38trFMBmjEqco3MMhgfCsL7JXLGHx2HfvZVW8ZIgDQ7HnrWn9qOJYXuy1rF5e8uozANPMSRWp061xsz88Ja6L9g+IP31x/wBHuBGRMpEalQZBE6b1HuYq6cMVOHuZy8lYB8JuZpGvSqtwbterXntnHLlUDJIXUQNzRDivazurZZMZaYyAJA2Jg0fYd7V49iqlx/wMNi0uPih3ZBWys5lj8L1nf26AfoOEIABkbDlBo1b4g9zFXQcbbyPaUGAPPUVV/twxaGxhraXA+U8vQ12THpj++gscXq4MovNKrU3sygOKshti4mhhaiHZy5lxNonYOKr4neRFuf2s1DHcOtgX21/WLzPSlUXtPcuqjlArI7Bpn5fKlWnKai6KihZpvYTt9hceMqnu7wEtaeJ8yh/GPSrmGFfGVi8yMroxVlMqymCD1Bre+wXbR8Vhpun71DkcjTNpKt7xPvFeXm+0rS2NT/Gc5fE0HiTJBmKxn7RCUxFu+mWUIRARPif8UeXhE9WFX7E8RU86xLtnx8XLrkKGHeXFt+IgKECKrgDQnMbh18ulVelhry6vRYnB4MVPlgXiVsW7RA3chVOv6tPHofPPb+FDriiVA5Lr607jXLBJMwg57af6ZfhXmGwb3GIA0Cl2P7KKMzH4A6VqsoojsJPlUzDYbL4m5bf616mH1GhAjSQRI6jrPWuOI3/wj30VeSCNiL2Zp5cq5C0raSYFEOGYA37otqTl3uOqlgiD2mgch7qFut2SgewmYE8z6V1busswSs6GCRI6GN6IY+5aQ3LVlHjMBnuGHhTJBUaAEx8BQ9RrXHDjnSuQdYrpq4A1rgh5bsH/AFH1rvD4l7ZL22KtrqOh0PyJr1rQgEEE6kjWQPhTIG/pUKmczzF4x7rZ7jF2IAk9FACj3ACuLdcRXSDaiQIiKl4a4Syufwspnykf7UxkJmOVWbs3whnwmLugBkFpfUFb1p308lRqHJJJbhx5LT2X4KrXb9+9KhBbcFvDntZXzBSd5KKAfOjF/E91at4eyq2ma210MZLpfYMNSNJYtbGuwB0FRuyeBOIOHzFu6S2huMT4RkzFl6SOX5waGdprOIvXk7hcoZXkKwUju2Z9ZiNLkeeTyrH+7JpbLm1ewLiHtYG5fDff3hKg5VKq3eKcxBnXQ7a+LlQPifaHE3iFuXnZVLPl2GZ2l9t5nnNTrvAH7vvbjoEa4FJJJYE+N2mNYG/qKjWFwYu3UzXCpcKl+JCqLgJc25GaUVoH94dK04aKvn8lWd36Bj2JV8vIhh6Qag5qNcSwZtZX/BdRmtk6EqGiSvLWR569KDXVgmrCntaFM8mvc1c0qnW/Z1HSuRsSPfSZydyT61zSrtbe1nCr0GvK8NDZBIuY64RBdyOhY0qjV7RdyXshkpqvH2XYwB71snVlVx/gJB/jHwqjE0Y7I4k28VbP7RKn/ECPrFVcsdUWjSxz0zTNH7VcS7nD3HB1AhfzHQfWsZe4SPTb61c/tB4gSqW+U5z7tB9T8KpRGg9TQ9LjUIfyV+syueSvQQt2wSRM5Ub3nKAB8ak8DxV1L7dz4nIZQsTmkFdvQnXlQ+y+s9dPcWFWjs7bFrD3cQGAzBrWZSO8tXC6ZQFO4ZM2u243p+V1HgRBWxvtTxO5duzcDM6W1tuVJZM6li+SBCrLRHUE1V2G7Hc7VoXZrhqXsSyFyugMgeGZU3M7HVdySY5GY3qpdpO6fFuMOD3anKCSDmI0ZgRynnzil4smr41wHkgo+SNwxVzBTqW006/hU+RO8VdsMty0XXu/0ZMvje1bOi94zqHImUlWE9F51SlJRwRupBHrRyz2nvm01hYW2whyYZ2GnhDRoIEehPU1OTHKTVcHRkooEcWxDXb9245zM7E5oIzcgYOokAGhwEGp+LOv1qNdSIp7VbAIbbevbFss4VQWY6ADck7V4TT/AA24VuZl0IBgwDuCDv5E0LJLDe4Z3eFRpQF8+YLBuQDlBYz7OZWFVx7RUiRpyMgj5VYrPFzdV7ZRFkBWIUZiouBhkMSDq060P4xd9lBkCqCwCqJljEudy2VV+NJxuSdMJryCOtJRpTty1pPWkyEAH3e+rAB1YkMDz6a1o/2XWAhvd4YVCJXSSt1HkMp5eFY6lgOdAey/Z045SUuKhVouTP6slQcvLMAWaPKr9+gphnsMiBAwy3DdMtoqLba6RqpOXNvoV2EVndXmi4uJYwwdjyX7iXcfbysVVc2UNA1YFysaA5AR6qKpHaHit5sVcNp8qKotZ2EAgWstyD+c3dY51Y+JY5Uu4iSRbNty6o0y4BKqp5S8a66HfWs1e47N94STvB6mZNK6PFrepjsstJ5xrCXLTIjiJVbggyCrxlIobgz7XXWPWpd7EsJGY5don3c6HqDlP5v5GtVKuSjJ7knGYpm9pi0eFcxnwgHQdBJ2FRbv4T1H0kfyp1WUcifDA9edcXV8Ceh+v+9SQM0ql2sHmUGd6ftWSumh9RQ/ycDaVFbhI5L8Kj3rLNroK7ZktMgilUg4Q14cKa4Em8HIg6A+6lXnDhlmlRpINJESnsHdy3Uboyn4EVGV69zazSaHalVoJ9qsX3l9uikIP8Mz8yaDvsPf/Ku793MZ6kk+8zTWajSpUVZO22x63cgD/m21SUOre1OrjLtIIMt5AZqhB9IrsP8ASKnklMmXsbcYNLsQxJbWMxO8xuNTNdYJd6i3Lk7VL4ejPKoCTBJiNtNhOu4qdooLdsbtoWJI22FTLKZdB0+dFcJwB8hlgpkBZHhM7ksCYjUR1FDcTa7tiJDdYB095qYyTVo5xa5PLOHa5cCIpZmMBRuT0FScf2exAzB7Zt5QpOeATmYKAn7Z6gba1Cw9l3YhFLE7RWocC4daw9iB3qn2g163bAN+JXmxVdttQJO9V82fTtHdsOML3fBkV+0VYqdwYPrUnB2CNhJOgA60V7QcPKXGZ7lt3ZiYSdyZYwQIGukxTXCrZLrlDZVMuRE6yAFkwSTTW6jbAq3QIcR76fW1I9TU7G8N3ZSBbU6EggnaNI/5FR0vAACDRUd+Bm5bkhfOiPBOFi872S2V2tM1qRM3EIfKPMoH+VQy+5A1irT2TRLV5MQyuy+EWiMuYs7Kjk+L8INwcuVKzz0QsOEbZoPZ7C2sPbt2gkozZUORgTlMNfbmCxLAD1o5jbPfIxtvltxkRvHowJJzWzoPxKZ12mg2PvA3GOXwqRaXxGCtvZigP7ebfrtpQjtPjb6W0Sy9uyHzj9YzTokZTBAaIiTOtYeOMsmSvLLTVK/RUO1/GrYxd1c92AHs5rRTKwW2EAytykCefSqhZvliZJJneZPz5V3xTDsj5GK5l1OXrv7z/OoOIJPijSYkDSd9T1rdx4441SKk5tknEDwsTTGHWUb1pXLhghgQfMR51xaeFPnTfIs4QeEnzj+dFMRaGVB7vlNQbUACZ5mPPSnmvyfP/TapSJQsBejwnmdKl5NddqHGCdN96I2sZpEe+lT2DijrFMuUKBqOdNWzpT9yzIkfP/ao90FI291RFktHrVzTbXanYHEKFggknyqZypDcGHuyq6I1ka0qOFEdACCCOkD40qV315RYfQTT2Z//2Q=="/>
          <p:cNvSpPr>
            <a:spLocks noChangeAspect="1" noChangeArrowheads="1"/>
          </p:cNvSpPr>
          <p:nvPr/>
        </p:nvSpPr>
        <p:spPr bwMode="auto">
          <a:xfrm>
            <a:off x="155575" y="-364331"/>
            <a:ext cx="5143500" cy="2106216"/>
          </a:xfrm>
          <a:prstGeom prst="rect">
            <a:avLst/>
          </a:prstGeom>
          <a:noFill/>
          <a:ln>
            <a:noFill/>
          </a:ln>
        </p:spPr>
        <p:txBody>
          <a:bodyPr/>
          <a:lstStyle/>
          <a:p>
            <a:pPr defTabSz="685800">
              <a:buClrTx/>
              <a:buFontTx/>
              <a:buNone/>
              <a:defRPr/>
            </a:pPr>
            <a:endParaRPr lang="en-US" sz="1350" kern="1200">
              <a:latin typeface="Calibri"/>
              <a:ea typeface="+mn-ea"/>
              <a:cs typeface="Arial" charset="0"/>
            </a:endParaRPr>
          </a:p>
        </p:txBody>
      </p:sp>
      <p:sp>
        <p:nvSpPr>
          <p:cNvPr id="12" name="TextBox 11"/>
          <p:cNvSpPr txBox="1">
            <a:spLocks noChangeArrowheads="1"/>
          </p:cNvSpPr>
          <p:nvPr/>
        </p:nvSpPr>
        <p:spPr bwMode="auto">
          <a:xfrm>
            <a:off x="2319130" y="3666715"/>
            <a:ext cx="2557670" cy="584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Arial" charset="0"/>
                <a:cs typeface="Arial" charset="0"/>
              </a:defRPr>
            </a:lvl1pPr>
            <a:lvl2pPr marL="742950" indent="-285750" defTabSz="685800">
              <a:defRPr>
                <a:solidFill>
                  <a:schemeClr val="tx1"/>
                </a:solidFill>
                <a:latin typeface="Arial" charset="0"/>
                <a:cs typeface="Arial" charset="0"/>
              </a:defRPr>
            </a:lvl2pPr>
            <a:lvl3pPr marL="1143000" indent="-228600" defTabSz="685800">
              <a:defRPr>
                <a:solidFill>
                  <a:schemeClr val="tx1"/>
                </a:solidFill>
                <a:latin typeface="Arial" charset="0"/>
                <a:cs typeface="Arial" charset="0"/>
              </a:defRPr>
            </a:lvl3pPr>
            <a:lvl4pPr marL="1600200" indent="-228600" defTabSz="685800">
              <a:defRPr>
                <a:solidFill>
                  <a:schemeClr val="tx1"/>
                </a:solidFill>
                <a:latin typeface="Arial" charset="0"/>
                <a:cs typeface="Arial" charset="0"/>
              </a:defRPr>
            </a:lvl4pPr>
            <a:lvl5pPr marL="2057400" indent="-228600" defTabSz="685800">
              <a:defRPr>
                <a:solidFill>
                  <a:schemeClr val="tx1"/>
                </a:solidFill>
                <a:latin typeface="Arial" charset="0"/>
                <a:cs typeface="Arial" charset="0"/>
              </a:defRPr>
            </a:lvl5pPr>
            <a:lvl6pPr marL="2514600" indent="-228600" defTabSz="685800" eaLnBrk="0" fontAlgn="base" hangingPunct="0">
              <a:spcBef>
                <a:spcPct val="0"/>
              </a:spcBef>
              <a:spcAft>
                <a:spcPct val="0"/>
              </a:spcAft>
              <a:defRPr>
                <a:solidFill>
                  <a:schemeClr val="tx1"/>
                </a:solidFill>
                <a:latin typeface="Arial" charset="0"/>
                <a:cs typeface="Arial" charset="0"/>
              </a:defRPr>
            </a:lvl6pPr>
            <a:lvl7pPr marL="2971800" indent="-228600" defTabSz="685800" eaLnBrk="0" fontAlgn="base" hangingPunct="0">
              <a:spcBef>
                <a:spcPct val="0"/>
              </a:spcBef>
              <a:spcAft>
                <a:spcPct val="0"/>
              </a:spcAft>
              <a:defRPr>
                <a:solidFill>
                  <a:schemeClr val="tx1"/>
                </a:solidFill>
                <a:latin typeface="Arial" charset="0"/>
                <a:cs typeface="Arial" charset="0"/>
              </a:defRPr>
            </a:lvl7pPr>
            <a:lvl8pPr marL="3429000" indent="-228600" defTabSz="685800" eaLnBrk="0" fontAlgn="base" hangingPunct="0">
              <a:spcBef>
                <a:spcPct val="0"/>
              </a:spcBef>
              <a:spcAft>
                <a:spcPct val="0"/>
              </a:spcAft>
              <a:defRPr>
                <a:solidFill>
                  <a:schemeClr val="tx1"/>
                </a:solidFill>
                <a:latin typeface="Arial" charset="0"/>
                <a:cs typeface="Arial" charset="0"/>
              </a:defRPr>
            </a:lvl8pPr>
            <a:lvl9pPr marL="3886200" indent="-228600" defTabSz="685800" eaLnBrk="0" fontAlgn="base" hangingPunct="0">
              <a:spcBef>
                <a:spcPct val="0"/>
              </a:spcBef>
              <a:spcAft>
                <a:spcPct val="0"/>
              </a:spcAft>
              <a:defRPr>
                <a:solidFill>
                  <a:schemeClr val="tx1"/>
                </a:solidFill>
                <a:latin typeface="Arial" charset="0"/>
                <a:cs typeface="Arial" charset="0"/>
              </a:defRPr>
            </a:lvl9pPr>
          </a:lstStyle>
          <a:p>
            <a:pPr algn="ctr" fontAlgn="base">
              <a:spcBef>
                <a:spcPct val="0"/>
              </a:spcBef>
              <a:spcAft>
                <a:spcPct val="0"/>
              </a:spcAft>
              <a:buClrTx/>
              <a:buFontTx/>
              <a:buNone/>
            </a:pPr>
            <a:r>
              <a:rPr lang="en-US" altLang="en-US" sz="3200" b="1" kern="1200">
                <a:solidFill>
                  <a:srgbClr val="FF0000"/>
                </a:solidFill>
                <a:latin typeface="Times New Roman" pitchFamily="18" charset="0"/>
                <a:ea typeface="+mn-ea"/>
                <a:cs typeface="Times New Roman" pitchFamily="18" charset="0"/>
              </a:rPr>
              <a:t>Mua vui</a:t>
            </a:r>
          </a:p>
        </p:txBody>
      </p:sp>
      <p:pic>
        <p:nvPicPr>
          <p:cNvPr id="143365" name="Picture 2" descr="http://peienshop.com/Upload/userfiles/sisomeomma/images/Huong-dan-mua-hang%281%29.jpg"/>
          <p:cNvPicPr>
            <a:picLocks noChangeAspect="1" noChangeArrowheads="1"/>
          </p:cNvPicPr>
          <p:nvPr/>
        </p:nvPicPr>
        <p:blipFill>
          <a:blip r:embed="rId3"/>
          <a:srcRect/>
          <a:stretch>
            <a:fillRect/>
          </a:stretch>
        </p:blipFill>
        <p:spPr bwMode="auto">
          <a:xfrm>
            <a:off x="304811" y="1457325"/>
            <a:ext cx="4486275" cy="2057400"/>
          </a:xfrm>
          <a:prstGeom prst="rect">
            <a:avLst/>
          </a:prstGeom>
          <a:noFill/>
          <a:ln w="9525">
            <a:solidFill>
              <a:schemeClr val="accent1">
                <a:lumMod val="60000"/>
                <a:lumOff val="40000"/>
              </a:schemeClr>
            </a:solidFill>
            <a:miter lim="800000"/>
            <a:headEnd/>
            <a:tailEnd/>
          </a:ln>
        </p:spPr>
      </p:pic>
      <p:pic>
        <p:nvPicPr>
          <p:cNvPr id="143366" name="Picture 4" descr="https://encrypted-tbn2.gstatic.com/images?q=tbn:ANd9GcQOMH-yjaJbZZbzDfNF2bnxaHXSSvHGfNnFO0d7TqgXtal9zpdq"/>
          <p:cNvPicPr>
            <a:picLocks noChangeAspect="1" noChangeArrowheads="1"/>
          </p:cNvPicPr>
          <p:nvPr/>
        </p:nvPicPr>
        <p:blipFill>
          <a:blip r:embed="rId4"/>
          <a:srcRect/>
          <a:stretch>
            <a:fillRect/>
          </a:stretch>
        </p:blipFill>
        <p:spPr bwMode="auto">
          <a:xfrm>
            <a:off x="5029200" y="1457327"/>
            <a:ext cx="3810000" cy="2143125"/>
          </a:xfrm>
          <a:prstGeom prst="rect">
            <a:avLst/>
          </a:prstGeom>
          <a:noFill/>
          <a:ln w="9525">
            <a:solidFill>
              <a:schemeClr val="accent2">
                <a:lumMod val="75000"/>
              </a:schemeClr>
            </a:solidFill>
            <a:miter lim="800000"/>
            <a:headEnd/>
            <a:tailEnd/>
          </a:ln>
        </p:spPr>
      </p:pic>
      <p:sp>
        <p:nvSpPr>
          <p:cNvPr id="8" name="Right Arrow 7"/>
          <p:cNvSpPr/>
          <p:nvPr/>
        </p:nvSpPr>
        <p:spPr>
          <a:xfrm rot="9393716">
            <a:off x="2474913" y="1618065"/>
            <a:ext cx="1676400" cy="5572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en-US" sz="1350" kern="1200">
              <a:solidFill>
                <a:prstClr val="white"/>
              </a:solidFill>
            </a:endParaRPr>
          </a:p>
        </p:txBody>
      </p:sp>
      <p:sp>
        <p:nvSpPr>
          <p:cNvPr id="10" name="Right Arrow 9"/>
          <p:cNvSpPr/>
          <p:nvPr/>
        </p:nvSpPr>
        <p:spPr>
          <a:xfrm rot="19026629">
            <a:off x="4684713" y="3172913"/>
            <a:ext cx="1676400" cy="55721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en-US" sz="1350" kern="1200">
              <a:solidFill>
                <a:prstClr val="white"/>
              </a:solidFill>
            </a:endParaRPr>
          </a:p>
        </p:txBody>
      </p:sp>
    </p:spTree>
    <p:extLst>
      <p:ext uri="{BB962C8B-B14F-4D97-AF65-F5344CB8AC3E}">
        <p14:creationId xmlns:p14="http://schemas.microsoft.com/office/powerpoint/2010/main" val="158559698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mph" presetSubtype="0" fill="hold" grpId="0" nodeType="afterEffect">
                                  <p:stCondLst>
                                    <p:cond delay="0"/>
                                  </p:stCondLst>
                                  <p:childTnLst>
                                    <p:animClr clrSpc="hsl" dir="cw">
                                      <p:cBhvr override="childStyle">
                                        <p:cTn id="6" dur="3000" fill="hold"/>
                                        <p:tgtEl>
                                          <p:spTgt spid="8"/>
                                        </p:tgtEl>
                                        <p:attrNameLst>
                                          <p:attrName>style.color</p:attrName>
                                        </p:attrNameLst>
                                      </p:cBhvr>
                                      <p:by>
                                        <p:hsl h="10842353" s="0" l="0"/>
                                      </p:by>
                                    </p:animClr>
                                    <p:animClr clrSpc="hsl" dir="cw">
                                      <p:cBhvr>
                                        <p:cTn id="7" dur="3000" fill="hold"/>
                                        <p:tgtEl>
                                          <p:spTgt spid="8"/>
                                        </p:tgtEl>
                                        <p:attrNameLst>
                                          <p:attrName>fillcolor</p:attrName>
                                        </p:attrNameLst>
                                      </p:cBhvr>
                                      <p:by>
                                        <p:hsl h="10842353" s="0" l="0"/>
                                      </p:by>
                                    </p:animClr>
                                    <p:animClr clrSpc="hsl" dir="cw">
                                      <p:cBhvr>
                                        <p:cTn id="8" dur="3000" fill="hold"/>
                                        <p:tgtEl>
                                          <p:spTgt spid="8"/>
                                        </p:tgtEl>
                                        <p:attrNameLst>
                                          <p:attrName>stroke.color</p:attrName>
                                        </p:attrNameLst>
                                      </p:cBhvr>
                                      <p:by>
                                        <p:hsl h="10842353" s="0" l="0"/>
                                      </p:by>
                                    </p:animClr>
                                    <p:set>
                                      <p:cBhvr>
                                        <p:cTn id="9" dur="3000" fill="hold"/>
                                        <p:tgtEl>
                                          <p:spTgt spid="8"/>
                                        </p:tgtEl>
                                        <p:attrNameLst>
                                          <p:attrName>fill.type</p:attrName>
                                        </p:attrNameLst>
                                      </p:cBhvr>
                                      <p:to>
                                        <p:strVal val="solid"/>
                                      </p:to>
                                    </p:set>
                                  </p:childTnLst>
                                </p:cTn>
                              </p:par>
                              <p:par>
                                <p:cTn id="10" presetID="23" presetClass="emph" presetSubtype="0" fill="hold" grpId="0" nodeType="withEffect">
                                  <p:stCondLst>
                                    <p:cond delay="0"/>
                                  </p:stCondLst>
                                  <p:childTnLst>
                                    <p:animClr clrSpc="hsl" dir="cw">
                                      <p:cBhvr override="childStyle">
                                        <p:cTn id="11" dur="3000" fill="hold"/>
                                        <p:tgtEl>
                                          <p:spTgt spid="10"/>
                                        </p:tgtEl>
                                        <p:attrNameLst>
                                          <p:attrName>style.color</p:attrName>
                                        </p:attrNameLst>
                                      </p:cBhvr>
                                      <p:by>
                                        <p:hsl h="10842353" s="0" l="0"/>
                                      </p:by>
                                    </p:animClr>
                                    <p:animClr clrSpc="hsl" dir="cw">
                                      <p:cBhvr>
                                        <p:cTn id="12" dur="3000" fill="hold"/>
                                        <p:tgtEl>
                                          <p:spTgt spid="10"/>
                                        </p:tgtEl>
                                        <p:attrNameLst>
                                          <p:attrName>fillcolor</p:attrName>
                                        </p:attrNameLst>
                                      </p:cBhvr>
                                      <p:by>
                                        <p:hsl h="10842353" s="0" l="0"/>
                                      </p:by>
                                    </p:animClr>
                                    <p:animClr clrSpc="hsl" dir="cw">
                                      <p:cBhvr>
                                        <p:cTn id="13" dur="3000" fill="hold"/>
                                        <p:tgtEl>
                                          <p:spTgt spid="10"/>
                                        </p:tgtEl>
                                        <p:attrNameLst>
                                          <p:attrName>stroke.color</p:attrName>
                                        </p:attrNameLst>
                                      </p:cBhvr>
                                      <p:by>
                                        <p:hsl h="10842353" s="0" l="0"/>
                                      </p:by>
                                    </p:animClr>
                                    <p:set>
                                      <p:cBhvr>
                                        <p:cTn id="14" dur="3000" fill="hold"/>
                                        <p:tgtEl>
                                          <p:spTgt spid="10"/>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noChangeArrowheads="1"/>
          </p:cNvSpPr>
          <p:nvPr>
            <p:ph idx="1"/>
          </p:nvPr>
        </p:nvSpPr>
        <p:spPr/>
        <p:txBody>
          <a:bodyPr/>
          <a:lstStyle/>
          <a:p>
            <a:pPr eaLnBrk="1" hangingPunct="1"/>
            <a:endParaRPr lang="en-US" altLang="en-US"/>
          </a:p>
        </p:txBody>
      </p:sp>
      <p:sp>
        <p:nvSpPr>
          <p:cNvPr id="3" name="Title 2"/>
          <p:cNvSpPr>
            <a:spLocks noGrp="1" noChangeArrowheads="1"/>
          </p:cNvSpPr>
          <p:nvPr>
            <p:ph type="title"/>
          </p:nvPr>
        </p:nvSpPr>
        <p:spPr>
          <a:xfrm>
            <a:off x="3048000" y="3986213"/>
            <a:ext cx="2286000" cy="700633"/>
          </a:xfrm>
          <a:solidFill>
            <a:srgbClr val="FFFF00"/>
          </a:solidFill>
        </p:spPr>
        <p:txBody>
          <a:bodyPr/>
          <a:lstStyle/>
          <a:p>
            <a:pPr algn="ctr" eaLnBrk="1" hangingPunct="1"/>
            <a:r>
              <a:rPr lang="en-US" altLang="en-US" sz="3200" b="1">
                <a:solidFill>
                  <a:srgbClr val="FF0000"/>
                </a:solidFill>
                <a:latin typeface="Times New Roman" pitchFamily="18" charset="0"/>
                <a:cs typeface="Times New Roman" pitchFamily="18" charset="0"/>
              </a:rPr>
              <a:t>Trạng lợn</a:t>
            </a:r>
          </a:p>
        </p:txBody>
      </p:sp>
      <p:pic>
        <p:nvPicPr>
          <p:cNvPr id="10244" name="Picture 2" descr="C:\Documents and Settings\My computer\Desktop\truyen-cuoi-hay-trang-lon-xem-bo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
            <a:ext cx="7848600" cy="3940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rot="19297809">
            <a:off x="1193800" y="1775223"/>
            <a:ext cx="1676400" cy="557213"/>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en-US" sz="1350" kern="1200">
              <a:solidFill>
                <a:prstClr val="white"/>
              </a:solidFill>
            </a:endParaRPr>
          </a:p>
        </p:txBody>
      </p:sp>
      <p:sp>
        <p:nvSpPr>
          <p:cNvPr id="6" name="Right Arrow 5"/>
          <p:cNvSpPr/>
          <p:nvPr/>
        </p:nvSpPr>
        <p:spPr>
          <a:xfrm rot="7721795">
            <a:off x="6840539" y="1846660"/>
            <a:ext cx="942975" cy="99060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buClrTx/>
              <a:buFontTx/>
              <a:buNone/>
              <a:defRPr/>
            </a:pPr>
            <a:endParaRPr lang="en-US" sz="1350" kern="1200">
              <a:solidFill>
                <a:prstClr val="white"/>
              </a:solidFill>
            </a:endParaRPr>
          </a:p>
        </p:txBody>
      </p:sp>
    </p:spTree>
    <p:extLst>
      <p:ext uri="{BB962C8B-B14F-4D97-AF65-F5344CB8AC3E}">
        <p14:creationId xmlns:p14="http://schemas.microsoft.com/office/powerpoint/2010/main" val="6081069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mph" presetSubtype="0" fill="hold" grpId="0" nodeType="afterEffect">
                                  <p:stCondLst>
                                    <p:cond delay="0"/>
                                  </p:stCondLst>
                                  <p:childTnLst>
                                    <p:animClr clrSpc="hsl" dir="cw">
                                      <p:cBhvr override="childStyle">
                                        <p:cTn id="6" dur="3000" fill="hold"/>
                                        <p:tgtEl>
                                          <p:spTgt spid="5"/>
                                        </p:tgtEl>
                                        <p:attrNameLst>
                                          <p:attrName>style.color</p:attrName>
                                        </p:attrNameLst>
                                      </p:cBhvr>
                                      <p:by>
                                        <p:hsl h="10842353" s="0" l="0"/>
                                      </p:by>
                                    </p:animClr>
                                    <p:animClr clrSpc="hsl" dir="cw">
                                      <p:cBhvr>
                                        <p:cTn id="7" dur="3000" fill="hold"/>
                                        <p:tgtEl>
                                          <p:spTgt spid="5"/>
                                        </p:tgtEl>
                                        <p:attrNameLst>
                                          <p:attrName>fillcolor</p:attrName>
                                        </p:attrNameLst>
                                      </p:cBhvr>
                                      <p:by>
                                        <p:hsl h="10842353" s="0" l="0"/>
                                      </p:by>
                                    </p:animClr>
                                    <p:animClr clrSpc="hsl" dir="cw">
                                      <p:cBhvr>
                                        <p:cTn id="8" dur="3000" fill="hold"/>
                                        <p:tgtEl>
                                          <p:spTgt spid="5"/>
                                        </p:tgtEl>
                                        <p:attrNameLst>
                                          <p:attrName>stroke.color</p:attrName>
                                        </p:attrNameLst>
                                      </p:cBhvr>
                                      <p:by>
                                        <p:hsl h="10842353" s="0" l="0"/>
                                      </p:by>
                                    </p:animClr>
                                    <p:set>
                                      <p:cBhvr>
                                        <p:cTn id="9" dur="3000" fill="hold"/>
                                        <p:tgtEl>
                                          <p:spTgt spid="5"/>
                                        </p:tgtEl>
                                        <p:attrNameLst>
                                          <p:attrName>fill.type</p:attrName>
                                        </p:attrNameLst>
                                      </p:cBhvr>
                                      <p:to>
                                        <p:strVal val="solid"/>
                                      </p:to>
                                    </p:set>
                                  </p:childTnLst>
                                </p:cTn>
                              </p:par>
                              <p:par>
                                <p:cTn id="10" presetID="23" presetClass="emph" presetSubtype="0" fill="hold" grpId="0" nodeType="withEffect">
                                  <p:stCondLst>
                                    <p:cond delay="0"/>
                                  </p:stCondLst>
                                  <p:childTnLst>
                                    <p:animClr clrSpc="hsl" dir="cw">
                                      <p:cBhvr override="childStyle">
                                        <p:cTn id="11" dur="3000" fill="hold"/>
                                        <p:tgtEl>
                                          <p:spTgt spid="6"/>
                                        </p:tgtEl>
                                        <p:attrNameLst>
                                          <p:attrName>style.color</p:attrName>
                                        </p:attrNameLst>
                                      </p:cBhvr>
                                      <p:by>
                                        <p:hsl h="10842353" s="0" l="0"/>
                                      </p:by>
                                    </p:animClr>
                                    <p:animClr clrSpc="hsl" dir="cw">
                                      <p:cBhvr>
                                        <p:cTn id="12" dur="3000" fill="hold"/>
                                        <p:tgtEl>
                                          <p:spTgt spid="6"/>
                                        </p:tgtEl>
                                        <p:attrNameLst>
                                          <p:attrName>fillcolor</p:attrName>
                                        </p:attrNameLst>
                                      </p:cBhvr>
                                      <p:by>
                                        <p:hsl h="10842353" s="0" l="0"/>
                                      </p:by>
                                    </p:animClr>
                                    <p:animClr clrSpc="hsl" dir="cw">
                                      <p:cBhvr>
                                        <p:cTn id="13" dur="3000" fill="hold"/>
                                        <p:tgtEl>
                                          <p:spTgt spid="6"/>
                                        </p:tgtEl>
                                        <p:attrNameLst>
                                          <p:attrName>stroke.color</p:attrName>
                                        </p:attrNameLst>
                                      </p:cBhvr>
                                      <p:by>
                                        <p:hsl h="10842353" s="0" l="0"/>
                                      </p:by>
                                    </p:animClr>
                                    <p:set>
                                      <p:cBhvr>
                                        <p:cTn id="14" dur="3000" fill="hold"/>
                                        <p:tgtEl>
                                          <p:spTgt spid="6"/>
                                        </p:tgtEl>
                                        <p:attrNameLst>
                                          <p:attrName>fill.type</p:attrName>
                                        </p:attrNameLst>
                                      </p:cBhvr>
                                      <p:to>
                                        <p:strVal val="solid"/>
                                      </p:to>
                                    </p:set>
                                  </p:childTnLst>
                                </p:cTn>
                              </p:par>
                            </p:childTnLst>
                          </p:cTn>
                        </p:par>
                        <p:par>
                          <p:cTn id="15" fill="hold" nodeType="afterGroup">
                            <p:stCondLst>
                              <p:cond delay="3000"/>
                            </p:stCondLst>
                            <p:childTnLst>
                              <p:par>
                                <p:cTn id="16" presetID="22" presetClass="emph" presetSubtype="0" fill="hold" grpId="1" nodeType="afterEffect">
                                  <p:stCondLst>
                                    <p:cond delay="0"/>
                                  </p:stCondLst>
                                  <p:childTnLst>
                                    <p:animClr clrSpc="hsl" dir="cw">
                                      <p:cBhvr override="childStyle">
                                        <p:cTn id="17" dur="500" fill="hold"/>
                                        <p:tgtEl>
                                          <p:spTgt spid="6"/>
                                        </p:tgtEl>
                                        <p:attrNameLst>
                                          <p:attrName>style.color</p:attrName>
                                        </p:attrNameLst>
                                      </p:cBhvr>
                                      <p:by>
                                        <p:hsl h="-7200000" s="0" l="0"/>
                                      </p:by>
                                    </p:animClr>
                                    <p:animClr clrSpc="hsl" dir="cw">
                                      <p:cBhvr>
                                        <p:cTn id="18" dur="500" fill="hold"/>
                                        <p:tgtEl>
                                          <p:spTgt spid="6"/>
                                        </p:tgtEl>
                                        <p:attrNameLst>
                                          <p:attrName>fillcolor</p:attrName>
                                        </p:attrNameLst>
                                      </p:cBhvr>
                                      <p:by>
                                        <p:hsl h="-7200000" s="0" l="0"/>
                                      </p:by>
                                    </p:animClr>
                                    <p:animClr clrSpc="hsl" dir="cw">
                                      <p:cBhvr>
                                        <p:cTn id="19" dur="500" fill="hold"/>
                                        <p:tgtEl>
                                          <p:spTgt spid="6"/>
                                        </p:tgtEl>
                                        <p:attrNameLst>
                                          <p:attrName>stroke.color</p:attrName>
                                        </p:attrNameLst>
                                      </p:cBhvr>
                                      <p:by>
                                        <p:hsl h="-7200000" s="0" l="0"/>
                                      </p:by>
                                    </p:animClr>
                                    <p:set>
                                      <p:cBhvr>
                                        <p:cTn id="20" dur="500" fill="hold"/>
                                        <p:tgtEl>
                                          <p:spTgt spid="6"/>
                                        </p:tgtEl>
                                        <p:attrNameLst>
                                          <p:attrName>fill.type</p:attrName>
                                        </p:attrNameLst>
                                      </p:cBhvr>
                                      <p:to>
                                        <p:strVal val="solid"/>
                                      </p:to>
                                    </p:set>
                                  </p:childTnLst>
                                </p:cTn>
                              </p:par>
                            </p:childTnLst>
                          </p:cTn>
                        </p:par>
                        <p:par>
                          <p:cTn id="21" fill="hold" nodeType="afterGroup">
                            <p:stCondLst>
                              <p:cond delay="3500"/>
                            </p:stCondLst>
                            <p:childTnLst>
                              <p:par>
                                <p:cTn id="22" presetID="22" presetClass="emph" presetSubtype="0" fill="hold" grpId="1" nodeType="afterEffect">
                                  <p:stCondLst>
                                    <p:cond delay="0"/>
                                  </p:stCondLst>
                                  <p:childTnLst>
                                    <p:animClr clrSpc="hsl" dir="cw">
                                      <p:cBhvr override="childStyle">
                                        <p:cTn id="23" dur="500" fill="hold"/>
                                        <p:tgtEl>
                                          <p:spTgt spid="5"/>
                                        </p:tgtEl>
                                        <p:attrNameLst>
                                          <p:attrName>style.color</p:attrName>
                                        </p:attrNameLst>
                                      </p:cBhvr>
                                      <p:by>
                                        <p:hsl h="-7200000" s="0" l="0"/>
                                      </p:by>
                                    </p:animClr>
                                    <p:animClr clrSpc="hsl" dir="cw">
                                      <p:cBhvr>
                                        <p:cTn id="24" dur="500" fill="hold"/>
                                        <p:tgtEl>
                                          <p:spTgt spid="5"/>
                                        </p:tgtEl>
                                        <p:attrNameLst>
                                          <p:attrName>fillcolor</p:attrName>
                                        </p:attrNameLst>
                                      </p:cBhvr>
                                      <p:by>
                                        <p:hsl h="-7200000" s="0" l="0"/>
                                      </p:by>
                                    </p:animClr>
                                    <p:animClr clrSpc="hsl" dir="cw">
                                      <p:cBhvr>
                                        <p:cTn id="25" dur="500" fill="hold"/>
                                        <p:tgtEl>
                                          <p:spTgt spid="5"/>
                                        </p:tgtEl>
                                        <p:attrNameLst>
                                          <p:attrName>stroke.color</p:attrName>
                                        </p:attrNameLst>
                                      </p:cBhvr>
                                      <p:by>
                                        <p:hsl h="-7200000" s="0" l="0"/>
                                      </p:by>
                                    </p:animClr>
                                    <p:set>
                                      <p:cBhvr>
                                        <p:cTn id="26" dur="500" fill="hold"/>
                                        <p:tgtEl>
                                          <p:spTgt spid="5"/>
                                        </p:tgtEl>
                                        <p:attrNameLst>
                                          <p:attrName>fill.type</p:attrName>
                                        </p:attrNameLst>
                                      </p:cBhvr>
                                      <p:to>
                                        <p:strVal val="solid"/>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667" y="180622"/>
            <a:ext cx="8590844" cy="398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06311" y="4349047"/>
            <a:ext cx="5475111" cy="584775"/>
          </a:xfrm>
          <a:prstGeom prst="rect">
            <a:avLst/>
          </a:prstGeom>
          <a:noFill/>
        </p:spPr>
        <p:txBody>
          <a:bodyPr wrap="square" rtlCol="0">
            <a:spAutoFit/>
          </a:bodyPr>
          <a:lstStyle/>
          <a:p>
            <a:pPr algn="ctr"/>
            <a:r>
              <a:rPr lang="en-US" sz="3200" b="1" dirty="0" err="1">
                <a:solidFill>
                  <a:srgbClr val="0070C0"/>
                </a:solidFill>
                <a:latin typeface="Times New Roman" pitchFamily="18" charset="0"/>
                <a:cs typeface="Times New Roman" pitchFamily="18" charset="0"/>
              </a:rPr>
              <a:t>Vắt</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cổ</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chày</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ra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nước</a:t>
            </a:r>
            <a:endParaRPr lang="en-US" sz="32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93371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p:txBody>
          <a:bodyPr/>
          <a:lstStyle/>
          <a:p>
            <a:endParaRPr lang="vi-VN"/>
          </a:p>
        </p:txBody>
      </p:sp>
      <p:pic>
        <p:nvPicPr>
          <p:cNvPr id="5" name="Picture 4"/>
          <p:cNvPicPr>
            <a:picLocks noChangeAspect="1"/>
          </p:cNvPicPr>
          <p:nvPr/>
        </p:nvPicPr>
        <p:blipFill>
          <a:blip r:embed="rId2"/>
          <a:stretch>
            <a:fillRect/>
          </a:stretch>
        </p:blipFill>
        <p:spPr>
          <a:xfrm>
            <a:off x="628650" y="309562"/>
            <a:ext cx="7886700" cy="4194705"/>
          </a:xfrm>
          <a:prstGeom prst="rect">
            <a:avLst/>
          </a:prstGeom>
        </p:spPr>
      </p:pic>
      <p:sp>
        <p:nvSpPr>
          <p:cNvPr id="6" name="TextBox 5"/>
          <p:cNvSpPr txBox="1"/>
          <p:nvPr/>
        </p:nvSpPr>
        <p:spPr>
          <a:xfrm>
            <a:off x="2914650" y="4536978"/>
            <a:ext cx="3384550" cy="584775"/>
          </a:xfrm>
          <a:prstGeom prst="rect">
            <a:avLst/>
          </a:prstGeom>
          <a:noFill/>
        </p:spPr>
        <p:txBody>
          <a:bodyPr wrap="square" rtlCol="0">
            <a:spAutoFit/>
          </a:bodyPr>
          <a:lstStyle/>
          <a:p>
            <a:pPr algn="ctr"/>
            <a:r>
              <a:rPr lang="en-US" sz="3200" b="1" dirty="0" err="1">
                <a:solidFill>
                  <a:srgbClr val="0070C0"/>
                </a:solidFill>
                <a:latin typeface="Times New Roman" pitchFamily="18" charset="0"/>
                <a:cs typeface="Times New Roman" pitchFamily="18" charset="0"/>
              </a:rPr>
              <a:t>Keo</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kiệt</a:t>
            </a:r>
            <a:endParaRPr lang="en-US" sz="32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378431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22" y="0"/>
            <a:ext cx="9223022"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6629400" y="121094"/>
            <a:ext cx="1742083" cy="1472312"/>
          </a:xfrm>
          <a:prstGeom prst="rect">
            <a:avLst/>
          </a:prstGeom>
        </p:spPr>
      </p:pic>
      <p:sp>
        <p:nvSpPr>
          <p:cNvPr id="4" name="Rectangle 3"/>
          <p:cNvSpPr/>
          <p:nvPr/>
        </p:nvSpPr>
        <p:spPr>
          <a:xfrm>
            <a:off x="950383" y="548717"/>
            <a:ext cx="5715000" cy="830997"/>
          </a:xfrm>
          <a:prstGeom prst="rect">
            <a:avLst/>
          </a:prstGeom>
        </p:spPr>
        <p:txBody>
          <a:bodyPr wrap="square">
            <a:spAutoFit/>
          </a:bodyPr>
          <a:lstStyle/>
          <a:p>
            <a:pPr algn="ctr"/>
            <a:r>
              <a:rPr lang="en-US" sz="2400" b="1" dirty="0">
                <a:solidFill>
                  <a:srgbClr val="FF0000"/>
                </a:solidFill>
                <a:latin typeface="Times New Roman"/>
                <a:ea typeface="Yu Mincho"/>
              </a:rPr>
              <a:t>BÀI  4 – SẮC THÁI CỦA TIẾNG CƯỜI (TRUYỆN </a:t>
            </a:r>
            <a:r>
              <a:rPr lang="en-US" sz="2400" b="1">
                <a:solidFill>
                  <a:srgbClr val="FF0000"/>
                </a:solidFill>
                <a:latin typeface="Times New Roman"/>
                <a:ea typeface="Yu Mincho"/>
              </a:rPr>
              <a:t>CƯỜI</a:t>
            </a:r>
            <a:r>
              <a:rPr lang="en-US" sz="2400" b="1" smtClean="0">
                <a:solidFill>
                  <a:srgbClr val="FF0000"/>
                </a:solidFill>
                <a:latin typeface="Times New Roman"/>
                <a:ea typeface="Yu Mincho"/>
              </a:rPr>
              <a:t>)</a:t>
            </a:r>
            <a:endParaRPr lang="en-US" sz="2400" b="1" dirty="0">
              <a:solidFill>
                <a:srgbClr val="FF0000"/>
              </a:solidFill>
              <a:latin typeface="Times New Roman"/>
              <a:ea typeface="Yu Mincho"/>
            </a:endParaRPr>
          </a:p>
        </p:txBody>
      </p:sp>
      <p:sp>
        <p:nvSpPr>
          <p:cNvPr id="7" name="Google Shape;198;p32">
            <a:extLst>
              <a:ext uri="{FF2B5EF4-FFF2-40B4-BE49-F238E27FC236}">
                <a16:creationId xmlns="" xmlns:a16="http://schemas.microsoft.com/office/drawing/2014/main" id="{6FDD5B1F-6FEE-CEB3-736F-B0C0E3C2D420}"/>
              </a:ext>
            </a:extLst>
          </p:cNvPr>
          <p:cNvSpPr/>
          <p:nvPr/>
        </p:nvSpPr>
        <p:spPr>
          <a:xfrm>
            <a:off x="139701" y="1444506"/>
            <a:ext cx="8658500" cy="2303404"/>
          </a:xfrm>
          <a:prstGeom prst="rect">
            <a:avLst/>
          </a:prstGeom>
        </p:spPr>
        <p:txBody>
          <a:bodyPr>
            <a:prstTxWarp prst="textPlain">
              <a:avLst>
                <a:gd name="adj" fmla="val 49596"/>
              </a:avLst>
            </a:prstTxWarp>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150" normalizeH="0" baseline="0" noProof="0" smtClean="0">
                <a:ln w="19050" cap="flat" cmpd="sng">
                  <a:solidFill>
                    <a:srgbClr val="000000"/>
                  </a:solidFill>
                  <a:prstDash val="solid"/>
                  <a:round/>
                  <a:headEnd type="none" w="sm" len="sm"/>
                  <a:tailEnd type="none" w="sm" len="sm"/>
                </a:ln>
                <a:solidFill>
                  <a:srgbClr val="0070C0"/>
                </a:solidFill>
                <a:effectLst/>
                <a:uLnTx/>
                <a:uFillTx/>
                <a:latin typeface="Times New Roman" panose="02020603050405020304" pitchFamily="18" charset="0"/>
                <a:cs typeface="Times New Roman" panose="02020603050405020304" pitchFamily="18" charset="0"/>
                <a:sym typeface="Arial"/>
              </a:rPr>
              <a:t>Tiết</a:t>
            </a:r>
            <a:r>
              <a:rPr kumimoji="0" lang="en-US" sz="6000" b="0" i="0" u="none" strike="noStrike" kern="0" cap="none" spc="-150" normalizeH="0" noProof="0" smtClean="0">
                <a:ln w="19050" cap="flat" cmpd="sng">
                  <a:solidFill>
                    <a:srgbClr val="000000"/>
                  </a:solidFill>
                  <a:prstDash val="solid"/>
                  <a:round/>
                  <a:headEnd type="none" w="sm" len="sm"/>
                  <a:tailEnd type="none" w="sm" len="sm"/>
                </a:ln>
                <a:solidFill>
                  <a:srgbClr val="0070C0"/>
                </a:solidFill>
                <a:effectLst/>
                <a:uLnTx/>
                <a:uFillTx/>
                <a:latin typeface="Times New Roman" panose="02020603050405020304" pitchFamily="18" charset="0"/>
                <a:cs typeface="Times New Roman" panose="02020603050405020304" pitchFamily="18" charset="0"/>
                <a:sym typeface="Arial"/>
              </a:rPr>
              <a:t> 47 - 48</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150" normalizeH="0" baseline="0" noProof="0" smtClean="0">
                <a:ln w="19050" cap="flat" cmpd="sng">
                  <a:solidFill>
                    <a:srgbClr val="000000"/>
                  </a:solidFill>
                  <a:prstDash val="solid"/>
                  <a:round/>
                  <a:headEnd type="none" w="sm" len="sm"/>
                  <a:tailEnd type="none" w="sm" len="sm"/>
                </a:ln>
                <a:solidFill>
                  <a:srgbClr val="00B050"/>
                </a:solidFill>
                <a:effectLst/>
                <a:uLnTx/>
                <a:uFillTx/>
                <a:latin typeface="Times New Roman" panose="02020603050405020304" pitchFamily="18" charset="0"/>
                <a:cs typeface="Times New Roman" panose="02020603050405020304" pitchFamily="18" charset="0"/>
                <a:sym typeface="Arial"/>
              </a:rPr>
              <a:t>VĂN </a:t>
            </a:r>
            <a:r>
              <a:rPr kumimoji="0" lang="en-US" sz="6000" b="0" i="0" u="none" strike="noStrike" kern="0" cap="none" spc="-150" normalizeH="0" baseline="0" noProof="0">
                <a:ln w="19050" cap="flat" cmpd="sng">
                  <a:solidFill>
                    <a:srgbClr val="000000"/>
                  </a:solidFill>
                  <a:prstDash val="solid"/>
                  <a:round/>
                  <a:headEnd type="none" w="sm" len="sm"/>
                  <a:tailEnd type="none" w="sm" len="sm"/>
                </a:ln>
                <a:solidFill>
                  <a:srgbClr val="00B050"/>
                </a:solidFill>
                <a:effectLst/>
                <a:uLnTx/>
                <a:uFillTx/>
                <a:latin typeface="Times New Roman" panose="02020603050405020304" pitchFamily="18" charset="0"/>
                <a:cs typeface="Times New Roman" panose="02020603050405020304" pitchFamily="18" charset="0"/>
                <a:sym typeface="Arial"/>
              </a:rPr>
              <a:t>BẢN 3,4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150" normalizeH="0" baseline="0" noProof="0">
                <a:ln w="19050" cap="flat" cmpd="sng">
                  <a:solidFill>
                    <a:srgbClr val="000000"/>
                  </a:solidFill>
                  <a:prstDash val="solid"/>
                  <a:round/>
                  <a:headEnd type="none" w="sm" len="sm"/>
                  <a:tailEnd type="none" w="sm" len="sm"/>
                </a:ln>
                <a:solidFill>
                  <a:srgbClr val="FF0000"/>
                </a:solidFill>
                <a:effectLst/>
                <a:uLnTx/>
                <a:uFillTx/>
                <a:latin typeface="Times New Roman" panose="02020603050405020304" pitchFamily="18" charset="0"/>
                <a:cs typeface="Times New Roman" panose="02020603050405020304" pitchFamily="18" charset="0"/>
                <a:sym typeface="Arial"/>
              </a:rPr>
              <a:t> KHOE</a:t>
            </a:r>
            <a:r>
              <a:rPr kumimoji="0" lang="en-US" sz="6000" b="0" i="0" u="none" strike="noStrike" kern="0" cap="none" spc="-150" normalizeH="0" noProof="0">
                <a:ln w="19050" cap="flat" cmpd="sng">
                  <a:solidFill>
                    <a:srgbClr val="000000"/>
                  </a:solidFill>
                  <a:prstDash val="solid"/>
                  <a:round/>
                  <a:headEnd type="none" w="sm" len="sm"/>
                  <a:tailEnd type="none" w="sm" len="sm"/>
                </a:ln>
                <a:solidFill>
                  <a:srgbClr val="FF0000"/>
                </a:solidFill>
                <a:effectLst/>
                <a:uLnTx/>
                <a:uFillTx/>
                <a:latin typeface="Times New Roman" panose="02020603050405020304" pitchFamily="18" charset="0"/>
                <a:cs typeface="Times New Roman" panose="02020603050405020304" pitchFamily="18" charset="0"/>
                <a:sym typeface="Arial"/>
              </a:rPr>
              <a:t> CỦA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0" i="0" u="none" strike="noStrike" kern="0" cap="none" spc="-150" normalizeH="0" noProof="0">
                <a:ln w="19050" cap="flat" cmpd="sng">
                  <a:solidFill>
                    <a:srgbClr val="000000"/>
                  </a:solidFill>
                  <a:prstDash val="solid"/>
                  <a:round/>
                  <a:headEnd type="none" w="sm" len="sm"/>
                  <a:tailEnd type="none" w="sm" len="sm"/>
                </a:ln>
                <a:solidFill>
                  <a:srgbClr val="FF0000"/>
                </a:solidFill>
                <a:effectLst/>
                <a:uLnTx/>
                <a:uFillTx/>
                <a:latin typeface="Times New Roman" panose="02020603050405020304" pitchFamily="18" charset="0"/>
                <a:cs typeface="Times New Roman" panose="02020603050405020304" pitchFamily="18" charset="0"/>
                <a:sym typeface="Arial"/>
              </a:rPr>
              <a:t> CON RẮN VUÔNG</a:t>
            </a:r>
            <a:endParaRPr kumimoji="0" sz="6000" b="0" i="0" u="none" strike="noStrike" kern="0" cap="none" spc="-150" normalizeH="0" baseline="0" noProof="0" dirty="0">
              <a:ln w="19050" cap="flat" cmpd="sng">
                <a:solidFill>
                  <a:srgbClr val="000000"/>
                </a:solidFill>
                <a:prstDash val="solid"/>
                <a:round/>
                <a:headEnd type="none" w="sm" len="sm"/>
                <a:tailEnd type="none" w="sm" len="sm"/>
              </a:ln>
              <a:solidFill>
                <a:srgbClr val="FF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8388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Vintage Paper Texture Style Newsletter by Slidesgo">
  <a:themeElements>
    <a:clrScheme name="Simple Light">
      <a:dk1>
        <a:srgbClr val="000000"/>
      </a:dk1>
      <a:lt1>
        <a:srgbClr val="4F8D99"/>
      </a:lt1>
      <a:dk2>
        <a:srgbClr val="B6D2D3"/>
      </a:dk2>
      <a:lt2>
        <a:srgbClr val="94773F"/>
      </a:lt2>
      <a:accent1>
        <a:srgbClr val="CEC0A7"/>
      </a:accent1>
      <a:accent2>
        <a:srgbClr val="EFEFE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ravel Agency: Spring in Brazil by Slidesgo">
  <a:themeElements>
    <a:clrScheme name="Simple Light">
      <a:dk1>
        <a:srgbClr val="00044F"/>
      </a:dk1>
      <a:lt1>
        <a:srgbClr val="FFFFFF"/>
      </a:lt1>
      <a:dk2>
        <a:srgbClr val="D4F3F8"/>
      </a:dk2>
      <a:lt2>
        <a:srgbClr val="00585B"/>
      </a:lt2>
      <a:accent1>
        <a:srgbClr val="FEDF83"/>
      </a:accent1>
      <a:accent2>
        <a:srgbClr val="EB840D"/>
      </a:accent2>
      <a:accent3>
        <a:srgbClr val="B6DFA0"/>
      </a:accent3>
      <a:accent4>
        <a:srgbClr val="FF4046"/>
      </a:accent4>
      <a:accent5>
        <a:srgbClr val="CE73A9"/>
      </a:accent5>
      <a:accent6>
        <a:srgbClr val="FFFFFF"/>
      </a:accent6>
      <a:hlink>
        <a:srgbClr val="0004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_Vintage Paper Texture Style Newsletter by Slidesgo">
  <a:themeElements>
    <a:clrScheme name="Simple Light">
      <a:dk1>
        <a:srgbClr val="000000"/>
      </a:dk1>
      <a:lt1>
        <a:srgbClr val="4F8D99"/>
      </a:lt1>
      <a:dk2>
        <a:srgbClr val="B6D2D3"/>
      </a:dk2>
      <a:lt2>
        <a:srgbClr val="94773F"/>
      </a:lt2>
      <a:accent1>
        <a:srgbClr val="CEC0A7"/>
      </a:accent1>
      <a:accent2>
        <a:srgbClr val="EFEFE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1176</TotalTime>
  <Words>837</Words>
  <Application>Microsoft Office PowerPoint</Application>
  <PresentationFormat>On-screen Show (16:9)</PresentationFormat>
  <Paragraphs>93</Paragraphs>
  <Slides>35</Slides>
  <Notes>5</Notes>
  <HiddenSlides>0</HiddenSlides>
  <MMClips>1</MMClips>
  <ScaleCrop>false</ScaleCrop>
  <HeadingPairs>
    <vt:vector size="4" baseType="variant">
      <vt:variant>
        <vt:lpstr>Theme</vt:lpstr>
      </vt:variant>
      <vt:variant>
        <vt:i4>7</vt:i4>
      </vt:variant>
      <vt:variant>
        <vt:lpstr>Slide Titles</vt:lpstr>
      </vt:variant>
      <vt:variant>
        <vt:i4>35</vt:i4>
      </vt:variant>
    </vt:vector>
  </HeadingPairs>
  <TitlesOfParts>
    <vt:vector size="42" baseType="lpstr">
      <vt:lpstr>Vintage Paper Texture Style Newsletter by Slidesgo</vt:lpstr>
      <vt:lpstr>4_Office Theme</vt:lpstr>
      <vt:lpstr>Travel Agency: Spring in Brazil by Slidesgo</vt:lpstr>
      <vt:lpstr>1_Office Theme</vt:lpstr>
      <vt:lpstr>2_Office Theme</vt:lpstr>
      <vt:lpstr>3_Office Theme</vt:lpstr>
      <vt:lpstr>1_Vintage Paper Texture Style Newsletter by Slidesgo</vt:lpstr>
      <vt:lpstr>Hoạt động khởi động</vt:lpstr>
      <vt:lpstr>PowerPoint Presentation</vt:lpstr>
      <vt:lpstr>PowerPoint Presentation</vt:lpstr>
      <vt:lpstr>PowerPoint Presentation</vt:lpstr>
      <vt:lpstr>PowerPoint Presentation</vt:lpstr>
      <vt:lpstr>Trạng lợn</vt:lpstr>
      <vt:lpstr>PowerPoint Presentation</vt:lpstr>
      <vt:lpstr>PowerPoint Presentation</vt:lpstr>
      <vt:lpstr>PowerPoint Presentation</vt:lpstr>
      <vt:lpstr>Hình thành kiến thức</vt:lpstr>
      <vt:lpstr>*Chuẩn bị đọc </vt:lpstr>
      <vt:lpstr>I. Trải nghiệm cùng văn bản </vt:lpstr>
      <vt:lpstr>PowerPoint Presentation</vt:lpstr>
      <vt:lpstr>PowerPoint Presentation</vt:lpstr>
      <vt:lpstr>PowerPoint Presentation</vt:lpstr>
      <vt:lpstr>PowerPoint Presentation</vt:lpstr>
      <vt:lpstr>PowerPoint Presentation</vt:lpstr>
      <vt:lpstr>PowerPoint Presentation</vt:lpstr>
      <vt:lpstr>II. Suy ngẫm và phản hồi  </vt:lpstr>
      <vt:lpstr>      Hoàn thành phiếu học tập </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PowerPoint Presentation</vt:lpstr>
      <vt:lpstr>PowerPoint Presentation</vt:lpstr>
      <vt:lpstr>PowerPoint Presentation</vt:lpstr>
      <vt:lpstr>Hoạt động vận dụng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Ái Diễm</cp:lastModifiedBy>
  <cp:revision>167</cp:revision>
  <dcterms:modified xsi:type="dcterms:W3CDTF">2025-02-20T13:26:35Z</dcterms:modified>
</cp:coreProperties>
</file>