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59" r:id="rId3"/>
    <p:sldId id="293" r:id="rId4"/>
    <p:sldId id="270" r:id="rId5"/>
    <p:sldId id="312" r:id="rId6"/>
    <p:sldId id="309" r:id="rId7"/>
    <p:sldId id="305" r:id="rId8"/>
    <p:sldId id="306" r:id="rId9"/>
    <p:sldId id="296" r:id="rId10"/>
    <p:sldId id="297" r:id="rId11"/>
    <p:sldId id="298" r:id="rId12"/>
    <p:sldId id="261" r:id="rId13"/>
    <p:sldId id="300" r:id="rId14"/>
    <p:sldId id="301" r:id="rId15"/>
    <p:sldId id="281" r:id="rId16"/>
    <p:sldId id="282" r:id="rId17"/>
    <p:sldId id="283" r:id="rId18"/>
    <p:sldId id="303" r:id="rId19"/>
    <p:sldId id="311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iểu Trung bình 2 - Màu chủ đề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Kiểu Trung bình 4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Kiểu Trung bình 3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Kiểu Trung bình 3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5" autoAdjust="0"/>
    <p:restoredTop sz="94660"/>
  </p:normalViewPr>
  <p:slideViewPr>
    <p:cSldViewPr snapToGrid="0">
      <p:cViewPr>
        <p:scale>
          <a:sx n="72" d="100"/>
          <a:sy n="72" d="100"/>
        </p:scale>
        <p:origin x="-46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15203-1DB7-4B9A-900C-47CD410912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85C4-82E6-4BED-8D98-C9FEC0BB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="" xmlns:a16="http://schemas.microsoft.com/office/drawing/2014/main" id="{6A43CF6C-E2B8-6460-208E-517781411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="" xmlns:a16="http://schemas.microsoft.com/office/drawing/2014/main" id="{7F45FC9F-8F03-FFC6-5CE2-36369711A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2A56F105-FFC8-A448-DE59-4567C2BCE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52B92A-1A18-43F0-BE4E-6B063960CBD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F775EAF-C4FA-2DAA-D14E-CB78E4AF3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9682E843-DD66-8016-CF92-853065C7A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43F6216-B520-B83D-ACE1-897090D6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CB8FF77-BB39-B839-FC4F-2B3182F1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95150D9-68DE-C5C1-9BFB-548870E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1746AD1-83AA-275C-9E9E-83C5F618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4EF70FE9-A727-90F6-372C-D2933784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4BAF447-6C12-7DC1-DF5F-9502A9AF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E2E9758-7743-AAA1-AB48-C0875A47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922389C-97BE-D26C-61E9-A0072631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4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2BA041A7-C12B-ECEB-3236-305703A10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203C2FD-E01C-5357-299A-24C93078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2BEFC1C-6AC2-5CDF-E029-21EFB1A9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D417E30-8CAA-FCD1-6D6B-D83C13E2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7ACFD09-9861-0A07-1C05-A3863D2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D2080AB-3A91-8646-0D60-AE256713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F958B4E-72CE-9261-7520-8C11AF51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00BB36B-C352-0A6C-7CE0-1DE6784B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6432BD1-1995-BC7A-EF02-55E8D0D9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524C6C3-68EA-F233-3CAB-7F1BC07E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1BED1FB-872D-39A6-1082-AD23A73E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412FA372-7543-2626-C72F-8289B780E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1F5161B-6574-64A7-0E60-256B28C7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60549F1-582D-3AF0-E394-035F2FD0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223CF52-1B68-6839-9746-7A1080AA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DBEA570-4589-6D25-B832-18F53A2B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960EA947-53E0-B673-414F-C9E051EBD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8E9CC77A-CB64-7BB0-4489-A0CAEE669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F1F9C21-0F9A-6746-9208-F3BA546C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ACDB236-3F5E-4AD7-FE8A-5F5F5F3E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2616016-C231-C042-FABE-8D9834B0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30EB891-9F16-AFED-69BE-B202A654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D714EEC4-7DEF-5D08-168D-0399353C5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D9124DA8-F504-B7CA-08F6-7ABE49154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C0D64C5E-E436-8212-5FAF-9DB39F5F0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BCB972DF-350B-A1E9-1B66-4131FB86C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9627BDB3-3840-713B-E9DC-8C65A43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F2A24F08-45D9-1096-8F55-D4898F61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410352DA-179B-D244-FD6A-0BC2D8EA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8731101-2847-BDB8-7793-428FD63F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6C13B4C-C5AF-A74B-99B5-3B4F608E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73100903-89B4-5264-13A4-1A2B3793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ABF9F77C-11F1-3255-F8AB-F44175CC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0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DB290B24-DD13-C17B-26E3-F755BF21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08D28014-7C8C-FC10-7238-98B032E8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743D1642-D794-CEAE-FE67-E36FC294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D38B437-C0F8-E0FC-F732-DD8F77A0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D5BCF7E-4F5A-B59B-C1E4-1CF0E4E9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F81B26A0-A90E-8C3B-F473-B3C9094C4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5F600372-BC5A-F179-FC1C-71E5C2B5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D4226A6-1FC6-8737-ECA4-C3D852C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D6BCA86-6807-ED1B-9C50-5C5BF3B7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C7281DC-EEE0-2AA1-7D5C-26D0A33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50F0EE2B-CE0C-106E-D828-10B32B821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6F2DE52-A009-3011-3AD7-D7EF8A5DF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7E0BE1D-FF3C-413B-41E7-09625ACB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DB3E2E53-C108-580C-9911-D9C6776E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26249DE4-FF4B-E2E5-8AAC-31F12091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2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62598FA0-DF7D-CA53-E687-2768C13D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D4491234-255C-C61B-70CA-0DE9729F6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880D2BA-DBA7-CF16-0EEA-654058382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6C62-7756-417D-B647-CB2FBFE59BA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3C7D0A8-F5D7-21EE-8BBE-81F436E99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9AF01A3-54F5-C829-62F8-8F99F6639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5D48-E1E3-4F4F-8A6C-5C445DFC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image" Target="../media/image10.gif"/><Relationship Id="rId4" Type="http://schemas.openxmlformats.org/officeDocument/2006/relationships/image" Target="../media/image7.png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7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1F7648-5726-9E93-44AD-05EEA1A3C658}"/>
              </a:ext>
            </a:extLst>
          </p:cNvPr>
          <p:cNvSpPr/>
          <p:nvPr/>
        </p:nvSpPr>
        <p:spPr>
          <a:xfrm>
            <a:off x="588212" y="2279728"/>
            <a:ext cx="10560825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pic>
        <p:nvPicPr>
          <p:cNvPr id="4101" name="Picture 8" descr="Giang Nguyen (giangnguyen0810) trên Pinterest">
            <a:extLst>
              <a:ext uri="{FF2B5EF4-FFF2-40B4-BE49-F238E27FC236}">
                <a16:creationId xmlns="" xmlns:a16="http://schemas.microsoft.com/office/drawing/2014/main" id="{1833EC88-82B2-4526-2C11-C730607F2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70" y="1206770"/>
            <a:ext cx="7901260" cy="444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B5AF5-96FE-4D55-FFDD-08DA2763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774737-6773-F358-52DE-24352FA56D47}"/>
              </a:ext>
            </a:extLst>
          </p:cNvPr>
          <p:cNvSpPr/>
          <p:nvPr/>
        </p:nvSpPr>
        <p:spPr>
          <a:xfrm>
            <a:off x="951345" y="1809750"/>
            <a:ext cx="9596582" cy="134229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 giả của truyện “Vắt cổ chày ra nước” là ai?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77E56B7-7AE3-FDCB-F246-8D4CF66C46D7}"/>
              </a:ext>
            </a:extLst>
          </p:cNvPr>
          <p:cNvSpPr/>
          <p:nvPr/>
        </p:nvSpPr>
        <p:spPr>
          <a:xfrm>
            <a:off x="1541963" y="3910232"/>
            <a:ext cx="4947554" cy="105156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A84E10-E2AB-7098-D5DA-2CEE54CBE773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6" name="Picture 8" descr="con-ong-dong">
            <a:extLst>
              <a:ext uri="{FF2B5EF4-FFF2-40B4-BE49-F238E27FC236}">
                <a16:creationId xmlns="" xmlns:a16="http://schemas.microsoft.com/office/drawing/2014/main" id="{4D12B673-6D39-6757-69DF-B1E4DC55AB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C2123-05B3-282B-84A2-19B25FAB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233C983-5243-3BB2-A51B-5DDAB5CBD78A}"/>
              </a:ext>
            </a:extLst>
          </p:cNvPr>
          <p:cNvSpPr/>
          <p:nvPr/>
        </p:nvSpPr>
        <p:spPr>
          <a:xfrm>
            <a:off x="563417" y="2035268"/>
            <a:ext cx="11185238" cy="138449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7932018-8A76-78AF-BCF9-94E69807F281}"/>
              </a:ext>
            </a:extLst>
          </p:cNvPr>
          <p:cNvSpPr/>
          <p:nvPr/>
        </p:nvSpPr>
        <p:spPr>
          <a:xfrm>
            <a:off x="711201" y="4042116"/>
            <a:ext cx="10852726" cy="138449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4F4667AC-AE3F-6ADB-788B-B27D7DB82354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150" name="Picture 8" descr="con-ong-dong">
            <a:extLst>
              <a:ext uri="{FF2B5EF4-FFF2-40B4-BE49-F238E27FC236}">
                <a16:creationId xmlns="" xmlns:a16="http://schemas.microsoft.com/office/drawing/2014/main" id="{C821EE77-7B2B-2E39-1845-6CA8D8237C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3" y="435074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2FBAF2-29F3-CF9F-91FC-5AAC9E89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E29A7D-C3A2-E9B8-9E32-78E2F2182FB3}"/>
              </a:ext>
            </a:extLst>
          </p:cNvPr>
          <p:cNvSpPr/>
          <p:nvPr/>
        </p:nvSpPr>
        <p:spPr>
          <a:xfrm>
            <a:off x="423671" y="1793455"/>
            <a:ext cx="11537419" cy="158730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“May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F127F76-4E7E-9AD3-133C-8EEDDB78523D}"/>
              </a:ext>
            </a:extLst>
          </p:cNvPr>
          <p:cNvSpPr/>
          <p:nvPr/>
        </p:nvSpPr>
        <p:spPr>
          <a:xfrm>
            <a:off x="1773382" y="4004837"/>
            <a:ext cx="4657771" cy="894739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DA80ABD7-0677-6EAB-A714-8AFF7AB333DE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174" name="Picture 8" descr="con-ong-dong">
            <a:extLst>
              <a:ext uri="{FF2B5EF4-FFF2-40B4-BE49-F238E27FC236}">
                <a16:creationId xmlns="" xmlns:a16="http://schemas.microsoft.com/office/drawing/2014/main" id="{0BCF014F-62E0-672B-77E7-AF22DD81E3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9" y="274638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FFE96-F15A-5E32-1E0D-2CA102C0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B70E5A-6B64-354A-0AD1-EF52217EB5C4}"/>
              </a:ext>
            </a:extLst>
          </p:cNvPr>
          <p:cNvSpPr/>
          <p:nvPr/>
        </p:nvSpPr>
        <p:spPr>
          <a:xfrm>
            <a:off x="384164" y="1914525"/>
            <a:ext cx="11355253" cy="9906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0865DD37-AD2C-C1DB-0C8B-7A83F3B92602}"/>
              </a:ext>
            </a:extLst>
          </p:cNvPr>
          <p:cNvSpPr/>
          <p:nvPr/>
        </p:nvSpPr>
        <p:spPr>
          <a:xfrm>
            <a:off x="958713" y="3457576"/>
            <a:ext cx="10134160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mỉ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6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D2FC12-09D7-0F52-9431-EA946D9AF4F8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6" name="Picture 8" descr="con-ong-dong">
            <a:extLst>
              <a:ext uri="{FF2B5EF4-FFF2-40B4-BE49-F238E27FC236}">
                <a16:creationId xmlns="" xmlns:a16="http://schemas.microsoft.com/office/drawing/2014/main" id="{43715DCD-0E7C-DD08-2AA7-A4CA85E18A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7" y="274638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70030-1C1A-1572-8FD3-F2E6D0E7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0F5C17-0E2A-D5E3-29D5-5209C05A6D69}"/>
              </a:ext>
            </a:extLst>
          </p:cNvPr>
          <p:cNvSpPr/>
          <p:nvPr/>
        </p:nvSpPr>
        <p:spPr>
          <a:xfrm>
            <a:off x="460247" y="1745672"/>
            <a:ext cx="11306879" cy="17229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239ED04-F214-1552-ABF1-890A57AA14EC}"/>
              </a:ext>
            </a:extLst>
          </p:cNvPr>
          <p:cNvSpPr/>
          <p:nvPr/>
        </p:nvSpPr>
        <p:spPr>
          <a:xfrm>
            <a:off x="711199" y="3806249"/>
            <a:ext cx="9319491" cy="9906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2884F56E-71D8-A069-909C-B1C6F3F50609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0" name="Picture 9" descr="con-ong-dong">
            <a:extLst>
              <a:ext uri="{FF2B5EF4-FFF2-40B4-BE49-F238E27FC236}">
                <a16:creationId xmlns="" xmlns:a16="http://schemas.microsoft.com/office/drawing/2014/main" id="{85105232-F2F2-DDE6-E4E8-A89735FC7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108975-2F00-0659-E7DC-FAF37D10DA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7BE8136-ABBF-596F-64C0-D944E7F24FD6}"/>
              </a:ext>
            </a:extLst>
          </p:cNvPr>
          <p:cNvSpPr/>
          <p:nvPr/>
        </p:nvSpPr>
        <p:spPr>
          <a:xfrm>
            <a:off x="193964" y="1752600"/>
            <a:ext cx="11877963" cy="1398563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“May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325D388-10A9-BF3B-811F-424D3511CA98}"/>
              </a:ext>
            </a:extLst>
          </p:cNvPr>
          <p:cNvSpPr/>
          <p:nvPr/>
        </p:nvSpPr>
        <p:spPr>
          <a:xfrm>
            <a:off x="120073" y="4133556"/>
            <a:ext cx="11951854" cy="145444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…may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Chớ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rách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381003EE-FF46-79C0-2F92-6A4364020F1E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4" name="Picture 7" descr="con-ong-dong">
            <a:extLst>
              <a:ext uri="{FF2B5EF4-FFF2-40B4-BE49-F238E27FC236}">
                <a16:creationId xmlns="" xmlns:a16="http://schemas.microsoft.com/office/drawing/2014/main" id="{DC9CDC5D-3B98-9E79-7CDA-EF7C0057A2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D5C847-4D05-71E8-15F3-D2D389A96B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88C3B9-5BD1-F1BD-140A-3EF7E6B4ED6F}"/>
              </a:ext>
            </a:extLst>
          </p:cNvPr>
          <p:cNvSpPr/>
          <p:nvPr/>
        </p:nvSpPr>
        <p:spPr>
          <a:xfrm>
            <a:off x="92363" y="1744687"/>
            <a:ext cx="11988800" cy="156737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03A95B5-5C87-65C6-DE24-3A5C31955A20}"/>
              </a:ext>
            </a:extLst>
          </p:cNvPr>
          <p:cNvSpPr/>
          <p:nvPr/>
        </p:nvSpPr>
        <p:spPr>
          <a:xfrm>
            <a:off x="277091" y="3921017"/>
            <a:ext cx="11711709" cy="1482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hư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tật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phổ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xã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keo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kiệt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tiện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624B10FB-2F55-E30D-EC50-84B22F4B10D5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8" name="Picture 7" descr="con-ong-dong">
            <a:extLst>
              <a:ext uri="{FF2B5EF4-FFF2-40B4-BE49-F238E27FC236}">
                <a16:creationId xmlns="" xmlns:a16="http://schemas.microsoft.com/office/drawing/2014/main" id="{579FF93D-E689-7DBB-8CBC-B9259638B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C08FA7-1761-EB00-EBD9-4108DA8FE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5A47E76-D4A9-DB8E-2B76-FF40F121106C}"/>
              </a:ext>
            </a:extLst>
          </p:cNvPr>
          <p:cNvSpPr/>
          <p:nvPr/>
        </p:nvSpPr>
        <p:spPr>
          <a:xfrm>
            <a:off x="408432" y="1690320"/>
            <a:ext cx="11423350" cy="155330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C4EFE41-D60A-15CB-5005-00A6D3F55A0E}"/>
              </a:ext>
            </a:extLst>
          </p:cNvPr>
          <p:cNvSpPr/>
          <p:nvPr/>
        </p:nvSpPr>
        <p:spPr>
          <a:xfrm>
            <a:off x="465406" y="3787431"/>
            <a:ext cx="11366376" cy="181904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F670F885-D405-EBFC-65D6-4596B1C03560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4342" name="Picture 7" descr="con-ong-dong">
            <a:extLst>
              <a:ext uri="{FF2B5EF4-FFF2-40B4-BE49-F238E27FC236}">
                <a16:creationId xmlns="" xmlns:a16="http://schemas.microsoft.com/office/drawing/2014/main" id="{D04F27FA-9C76-07E5-D3D1-613DFB26DF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9D67E-AA67-A89D-E8C6-8C96170B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79DEA3-C7AE-951A-3C89-F617B1FFAF59}"/>
              </a:ext>
            </a:extLst>
          </p:cNvPr>
          <p:cNvSpPr/>
          <p:nvPr/>
        </p:nvSpPr>
        <p:spPr>
          <a:xfrm>
            <a:off x="838200" y="1581150"/>
            <a:ext cx="7696200" cy="14478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340EBD0-541A-4BC6-8F66-DC76123C08EF}"/>
              </a:ext>
            </a:extLst>
          </p:cNvPr>
          <p:cNvSpPr/>
          <p:nvPr/>
        </p:nvSpPr>
        <p:spPr>
          <a:xfrm>
            <a:off x="838200" y="3390900"/>
            <a:ext cx="6939305" cy="278892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-May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645E3F23-4187-18A1-04BF-13EFF5D198C8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92" name="Picture 8" descr="con-ong-dong">
            <a:extLst>
              <a:ext uri="{FF2B5EF4-FFF2-40B4-BE49-F238E27FC236}">
                <a16:creationId xmlns="" xmlns:a16="http://schemas.microsoft.com/office/drawing/2014/main" id="{2D122222-8612-1CC4-34A3-2F5C0600D6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6655929" y="2671914"/>
            <a:ext cx="4438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  <a:endParaRPr lang="vi-VN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3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3A6F5FA-3D2F-5E9A-9936-7ACFA4FAF391}"/>
              </a:ext>
            </a:extLst>
          </p:cNvPr>
          <p:cNvSpPr txBox="1"/>
          <p:nvPr/>
        </p:nvSpPr>
        <p:spPr>
          <a:xfrm flipH="1">
            <a:off x="9113098" y="2041295"/>
            <a:ext cx="21777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63E254F8-911F-DD25-81F0-C40B69B49AE8}"/>
              </a:ext>
            </a:extLst>
          </p:cNvPr>
          <p:cNvSpPr txBox="1"/>
          <p:nvPr/>
        </p:nvSpPr>
        <p:spPr>
          <a:xfrm>
            <a:off x="1448928" y="1518076"/>
            <a:ext cx="23216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Em có suy nghĩ gì, cảm nhận gì về vai trò của tiếng cười trong cuộc sống?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CFFB8AF8-9B03-ECF0-FBD9-B75BCEFB0D55}"/>
              </a:ext>
            </a:extLst>
          </p:cNvPr>
          <p:cNvSpPr/>
          <p:nvPr/>
        </p:nvSpPr>
        <p:spPr>
          <a:xfrm>
            <a:off x="4137201" y="1401962"/>
            <a:ext cx="428421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accent4"/>
                </a:solidFill>
                <a:latin typeface=".VnFree" panose="020B7200000000000000" pitchFamily="34" charset="0"/>
              </a:rPr>
              <a:t>Think</a:t>
            </a:r>
            <a:endParaRPr lang="vi-VN" sz="16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32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054CABC-6B9E-9C4E-46A5-3AB73C44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163"/>
            <a:ext cx="6349206" cy="6349206"/>
          </a:xfrm>
          <a:prstGeom prst="rect">
            <a:avLst/>
          </a:prstGeom>
        </p:spPr>
      </p:pic>
      <p:sp>
        <p:nvSpPr>
          <p:cNvPr id="8" name="Cuộn: Dọc 7">
            <a:extLst>
              <a:ext uri="{FF2B5EF4-FFF2-40B4-BE49-F238E27FC236}">
                <a16:creationId xmlns="" xmlns:a16="http://schemas.microsoft.com/office/drawing/2014/main" id="{65AC738D-A26B-90EC-C23D-E70FA9D67D5E}"/>
              </a:ext>
            </a:extLst>
          </p:cNvPr>
          <p:cNvSpPr/>
          <p:nvPr/>
        </p:nvSpPr>
        <p:spPr>
          <a:xfrm>
            <a:off x="1101962" y="1472020"/>
            <a:ext cx="5613009" cy="4614203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="" xmlns:a16="http://schemas.microsoft.com/office/drawing/2014/main" id="{6F70BE96-5CE1-9228-C377-5E108DD4CE61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642E59E-F8E3-1DD0-80B0-AF2FE849D7E1}"/>
              </a:ext>
            </a:extLst>
          </p:cNvPr>
          <p:cNvSpPr txBox="1"/>
          <p:nvPr/>
        </p:nvSpPr>
        <p:spPr>
          <a:xfrm>
            <a:off x="304801" y="1334195"/>
            <a:ext cx="1176712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e.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chày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“... may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Chớ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rách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4C69664B-A843-C04C-26E8-13B5A3EFE7F4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551D32B9-06DB-115C-FEAD-D56CCFAF8237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56C5EE6-E7AF-405A-0ED5-225318906342}"/>
              </a:ext>
            </a:extLst>
          </p:cNvPr>
          <p:cNvSpPr txBox="1"/>
          <p:nvPr/>
        </p:nvSpPr>
        <p:spPr>
          <a:xfrm>
            <a:off x="286327" y="1161486"/>
            <a:ext cx="11693237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Qua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B7570C1F-15FC-0C17-D046-F8A8B2BBCA4A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25A22361-7FC6-3BB3-5F81-F1C56C3B7612}"/>
              </a:ext>
            </a:extLst>
          </p:cNvPr>
          <p:cNvSpPr txBox="1"/>
          <p:nvPr/>
        </p:nvSpPr>
        <p:spPr>
          <a:xfrm>
            <a:off x="212435" y="1532958"/>
            <a:ext cx="1185949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li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B0B95512-E768-1B1C-FCA5-27872EE2DA4F}"/>
              </a:ext>
            </a:extLst>
          </p:cNvPr>
          <p:cNvSpPr/>
          <p:nvPr/>
        </p:nvSpPr>
        <p:spPr>
          <a:xfrm>
            <a:off x="0" y="35188"/>
            <a:ext cx="12192000" cy="86177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="" xmlns:a16="http://schemas.microsoft.com/office/drawing/2014/main" id="{245D94D5-670C-782B-D1B9-C0E3DD5BBCCA}"/>
              </a:ext>
            </a:extLst>
          </p:cNvPr>
          <p:cNvSpPr/>
          <p:nvPr/>
        </p:nvSpPr>
        <p:spPr>
          <a:xfrm>
            <a:off x="2402380" y="64797"/>
            <a:ext cx="90448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1,2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VẮT CỔ CHÀY RA NƯỚC, MAY KHÔNG ĐI GIÀY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D4E96355-8282-61ED-0DB1-9098DA9DCC99}"/>
              </a:ext>
            </a:extLst>
          </p:cNvPr>
          <p:cNvSpPr txBox="1"/>
          <p:nvPr/>
        </p:nvSpPr>
        <p:spPr>
          <a:xfrm>
            <a:off x="291622" y="1029492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 KẾT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A14F870D-EC77-4ACD-3B87-537D5EF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15240"/>
            <a:ext cx="12192000" cy="684276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4827E07F-5AFD-504B-F6FC-B1AFD8F16F38}"/>
              </a:ext>
            </a:extLst>
          </p:cNvPr>
          <p:cNvSpPr/>
          <p:nvPr/>
        </p:nvSpPr>
        <p:spPr>
          <a:xfrm>
            <a:off x="6706200" y="2671914"/>
            <a:ext cx="43374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TẬP</a:t>
            </a:r>
            <a:endParaRPr lang="vi-VN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9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="" xmlns:a16="http://schemas.microsoft.com/office/drawing/2014/main" id="{1C5272BF-B466-758B-1352-0D87B852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615" y="408975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TÌM CHỮ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22" descr="con-ong-dong">
            <a:extLst>
              <a:ext uri="{FF2B5EF4-FFF2-40B4-BE49-F238E27FC236}">
                <a16:creationId xmlns="" xmlns:a16="http://schemas.microsoft.com/office/drawing/2014/main" id="{72A90FEA-EA4D-6305-CAF1-42945DB5E2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15" y="1781643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con-ong-dong">
            <a:extLst>
              <a:ext uri="{FF2B5EF4-FFF2-40B4-BE49-F238E27FC236}">
                <a16:creationId xmlns="" xmlns:a16="http://schemas.microsoft.com/office/drawing/2014/main" id="{3D050993-FF04-1FA7-6191-D5E862554D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05000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exagon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2955B0FB-1050-AB02-CA98-0B11533C8665}"/>
              </a:ext>
            </a:extLst>
          </p:cNvPr>
          <p:cNvSpPr/>
          <p:nvPr/>
        </p:nvSpPr>
        <p:spPr>
          <a:xfrm>
            <a:off x="6781800" y="4876800"/>
            <a:ext cx="1752600" cy="14478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CC"/>
                </a:solidFill>
                <a:cs typeface="Arial" charset="0"/>
              </a:rPr>
              <a:t>MAY KHÔNG ĐI GIÀY</a:t>
            </a:r>
          </a:p>
        </p:txBody>
      </p:sp>
      <p:sp>
        <p:nvSpPr>
          <p:cNvPr id="2055" name="Hexagon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E52D304D-33B1-B443-C409-547B3DB8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616" y="4756879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MAY KHÔNG ĐI GIÀY</a:t>
            </a:r>
          </a:p>
        </p:txBody>
      </p:sp>
      <p:sp>
        <p:nvSpPr>
          <p:cNvPr id="2056" name="Hexagon 9">
            <a:hlinkClick r:id="rId6" action="ppaction://hlinksldjump"/>
            <a:extLst>
              <a:ext uri="{FF2B5EF4-FFF2-40B4-BE49-F238E27FC236}">
                <a16:creationId xmlns="" xmlns:a16="http://schemas.microsoft.com/office/drawing/2014/main" id="{176A4E29-4043-45F4-A19C-D5DC66A0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2514600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VẮT CỔ CHÀY RA NƯỚC</a:t>
            </a:r>
          </a:p>
        </p:txBody>
      </p:sp>
      <p:sp>
        <p:nvSpPr>
          <p:cNvPr id="2057" name="Hexagon 9">
            <a:hlinkClick r:id="rId7" action="ppaction://hlinksldjump"/>
            <a:extLst>
              <a:ext uri="{FF2B5EF4-FFF2-40B4-BE49-F238E27FC236}">
                <a16:creationId xmlns="" xmlns:a16="http://schemas.microsoft.com/office/drawing/2014/main" id="{40B1E1D2-4159-3446-496C-68CD91F67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90800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VẮT CỔ CHÀY RA NƯỚC</a:t>
            </a:r>
          </a:p>
        </p:txBody>
      </p:sp>
      <p:pic>
        <p:nvPicPr>
          <p:cNvPr id="2058" name="Picture 32" descr="con-ong-dong">
            <a:extLst>
              <a:ext uri="{FF2B5EF4-FFF2-40B4-BE49-F238E27FC236}">
                <a16:creationId xmlns="" xmlns:a16="http://schemas.microsoft.com/office/drawing/2014/main" id="{313DD959-1536-3CA5-218A-BBA63300C6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34340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 descr="con-ong-dong">
            <a:extLst>
              <a:ext uri="{FF2B5EF4-FFF2-40B4-BE49-F238E27FC236}">
                <a16:creationId xmlns="" xmlns:a16="http://schemas.microsoft.com/office/drawing/2014/main" id="{AAB06E02-9941-D48B-4DAA-6751A8830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95800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7A208AE2-C6BB-FFA5-AF0A-5CA5C7C46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2985" y="1062308"/>
            <a:ext cx="3322922" cy="1380584"/>
          </a:xfrm>
          <a:prstGeom prst="rect">
            <a:avLst/>
          </a:prstGeom>
        </p:spPr>
      </p:pic>
      <p:pic>
        <p:nvPicPr>
          <p:cNvPr id="3076" name="Picture 4" descr="con ong GIF - Tải xuống và Chia sẻ trên PHONEKY">
            <a:extLst>
              <a:ext uri="{FF2B5EF4-FFF2-40B4-BE49-F238E27FC236}">
                <a16:creationId xmlns="" xmlns:a16="http://schemas.microsoft.com/office/drawing/2014/main" id="{0428D799-C0DB-3A18-A787-73157915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16" y="3429000"/>
            <a:ext cx="1268084" cy="1690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4950931">
            <a:extLst>
              <a:ext uri="{FF2B5EF4-FFF2-40B4-BE49-F238E27FC236}">
                <a16:creationId xmlns="" xmlns:a16="http://schemas.microsoft.com/office/drawing/2014/main" id="{3576E869-468A-F0A2-E42A-EFF7D61024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" y="4251024"/>
            <a:ext cx="2232655" cy="247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4950931">
            <a:extLst>
              <a:ext uri="{FF2B5EF4-FFF2-40B4-BE49-F238E27FC236}">
                <a16:creationId xmlns="" xmlns:a16="http://schemas.microsoft.com/office/drawing/2014/main" id="{6134D39C-A6A9-A774-3F79-76E979BF62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23" y="5592134"/>
            <a:ext cx="1106533" cy="12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5638 -0.05717 L -0.45638 -0.05694 C -0.45443 -0.02083 -0.45677 -0.05092 -0.453 -0.02222 C -0.45209 -0.01528 -0.45339 -0.00648 -0.45065 -0.00162 C -0.44792 0.00324 -0.4392 0.00255 -0.4392 0.00278 C -0.43347 0.00232 -0.38555 0.02523 -0.37331 -0.00995 C -0.37162 -0.01481 -0.37149 -0.02106 -0.36992 -0.02639 C -0.36797 -0.03287 -0.36524 -0.03866 -0.36302 -0.04467 C -0.36185 -0.05092 -0.36289 -0.06088 -0.35951 -0.06319 C -0.34987 -0.07014 -0.33867 -0.0669 -0.32839 -0.06944 C -0.32487 -0.07037 -0.32149 -0.07222 -0.31797 -0.07338 C -0.31758 -0.07153 -0.31745 -0.06921 -0.3168 -0.06736 C -0.31628 -0.06574 -0.31524 -0.06481 -0.31446 -0.06319 C -0.31289 -0.05995 -0.31172 -0.05578 -0.3099 -0.05301 C -0.30782 -0.04977 -0.30508 -0.04791 -0.303 -0.04467 C -0.29961 -0.03981 -0.29571 -0.03518 -0.29375 -0.02824 C -0.29297 -0.02569 -0.29258 -0.02245 -0.29141 -0.02014 C -0.29024 -0.01759 -0.28828 -0.0162 -0.28685 -0.01389 C -0.27891 -0.00139 -0.28425 -0.00555 -0.27787 -0.00162 L -0.22227 -0.0037 C -0.21914 -0.00416 -0.2168 -0.00903 -0.21407 -0.0118 C -0.21081 -0.01574 -0.20339 -0.02731 -0.20144 -0.03032 C -0.19948 -0.03356 -0.19766 -0.0375 -0.19571 -0.04074 C -0.19388 -0.04352 -0.19167 -0.04583 -0.18985 -0.04884 C -0.18841 -0.05162 -0.18659 -0.06018 -0.18412 -0.06111 C -0.17448 -0.06504 -0.15443 -0.06759 -0.14258 -0.06944 C -0.14102 -0.07014 -0.1392 -0.07315 -0.13802 -0.07153 C -0.13776 -0.07083 -0.13203 -0.05278 -0.13099 -0.04884 C -0.13008 -0.04491 -0.13021 -0.04004 -0.12878 -0.03657 C -0.12774 -0.03403 -0.12565 -0.03379 -0.12409 -0.03241 C -0.12058 -0.01944 -0.12279 -0.02407 -0.11263 -0.01389 C -0.10925 -0.01018 -0.10104 -0.0037 -0.10104 -0.00347 C -0.08841 -0.0044 -0.07565 -0.00393 -0.06302 -0.00578 C -0.0612 -0.00602 -0.0599 -0.00856 -0.05834 -0.00995 C -0.04792 -0.01782 -0.04024 -0.02083 -0.03073 -0.03449 C -0.02878 -0.03727 -0.02696 -0.04028 -0.02513 -0.04282 C -0.0181 -0.05046 -0.01367 -0.05092 -0.00521 -0.05509 C 0.00013 -0.06481 -0.00456 -0.0581 0.00976 -0.06111 C 0.01172 -0.06157 0.01276 -0.0625 0.01549 -0.06319 C 0.02122 -0.06111 0.0289 -0.06157 0.03515 -0.05717 C 0.04961 -0.04653 0.04271 -0.0419 0.05247 -0.03032 C 0.05377 -0.02893 0.05547 -0.02893 0.05703 -0.02824 C 0.05781 -0.02639 0.05833 -0.02384 0.05937 -0.02222 C 0.06341 -0.01481 0.06914 -0.01157 0.07435 -0.00787 C 0.09231 0.00579 0.08476 0.00023 0.11133 0.00648 C 0.12864 0.00324 0.14609 0.00162 0.16315 -0.0037 C 0.16784 -0.00509 0.17174 -0.01018 0.17526 -0.01389 C 0.19609 -0.03241 0.19244 -0.03356 0.2082 -0.04282 C 0.2095 -0.04352 0.21133 -0.04398 0.21237 -0.04467 L 0.25429 -0.04282 C 0.25794 -0.04166 0.2608 -0.02338 0.2625 -0.02014 C 0.26367 -0.01574 0.26562 -0.01203 0.26653 -0.00787 C 0.26836 -0.00393 0.26888 0.00116 0.27057 0.0044 C 0.27161 0.00672 0.27369 0.00695 0.27513 0.00857 C 0.27682 0.01042 0.27799 0.01273 0.27968 0.01482 C 0.30208 0.01343 0.32448 0.01412 0.34635 0.01065 C 0.35078 0.00996 0.35429 0.00486 0.35781 0.00255 C 0.36354 -0.00116 0.36927 -0.00393 0.37487 -0.00787 C 0.38255 -0.01273 0.38893 -0.02083 0.39635 -0.0243 C 0.41588 -0.03356 0.40768 -0.03078 0.42057 -0.03449 L 0.43437 -0.03241 C 0.43672 -0.03055 0.43619 -0.02361 0.43763 -0.02014 C 0.43932 -0.01666 0.44166 -0.01458 0.44336 -0.0118 C 0.44596 -0.00486 0.44622 -0.00046 0.45052 0.0044 C 0.46198 0.01991 0.45104 0.00301 0.46054 0.01482 C 0.46185 0.01574 0.4625 0.01759 0.46315 0.01898 L 0.45976 0.00648 L 0.45976 -0.0037 " pathEditMode="relative" rAng="0" ptsTypes="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77" y="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91849E0-40B6-F1DD-6A01-F6C966F5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1085561"/>
            <a:ext cx="12192000" cy="5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>
            <a:extLst>
              <a:ext uri="{FF2B5EF4-FFF2-40B4-BE49-F238E27FC236}">
                <a16:creationId xmlns="" xmlns:a16="http://schemas.microsoft.com/office/drawing/2014/main" id="{6C533BE4-9245-0F43-C6A0-BB2B8AC16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8610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 CỔ CHÀY RA NƯỚC</a:t>
            </a:r>
            <a:b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KHÔNG ĐI GIÀY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F57AB18-64EC-C560-1F77-B6DB03294A73}"/>
              </a:ext>
            </a:extLst>
          </p:cNvPr>
          <p:cNvSpPr/>
          <p:nvPr/>
        </p:nvSpPr>
        <p:spPr>
          <a:xfrm>
            <a:off x="17954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2614F312-0E16-A8C1-0596-298972897895}"/>
              </a:ext>
            </a:extLst>
          </p:cNvPr>
          <p:cNvSpPr/>
          <p:nvPr/>
        </p:nvSpPr>
        <p:spPr>
          <a:xfrm>
            <a:off x="3484564" y="2578100"/>
            <a:ext cx="1709737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="" xmlns:a16="http://schemas.microsoft.com/office/drawing/2014/main" id="{5B11E9B2-BC62-EA20-70D4-6F0D06978545}"/>
              </a:ext>
            </a:extLst>
          </p:cNvPr>
          <p:cNvSpPr/>
          <p:nvPr/>
        </p:nvSpPr>
        <p:spPr>
          <a:xfrm>
            <a:off x="51482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KHÔNG ĐI GIÀY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="" xmlns:a16="http://schemas.microsoft.com/office/drawing/2014/main" id="{1CFBD4C4-DCBC-B217-F569-8E1A8CBACF11}"/>
              </a:ext>
            </a:extLst>
          </p:cNvPr>
          <p:cNvSpPr/>
          <p:nvPr/>
        </p:nvSpPr>
        <p:spPr>
          <a:xfrm>
            <a:off x="69008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 ĐI GIÀY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FEBAE572-837F-D4A9-8E99-4B28FF28D140}"/>
              </a:ext>
            </a:extLst>
          </p:cNvPr>
          <p:cNvSpPr/>
          <p:nvPr/>
        </p:nvSpPr>
        <p:spPr>
          <a:xfrm>
            <a:off x="8577264" y="2603500"/>
            <a:ext cx="1709737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CỎ CHÀY RA NƯỚC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="" xmlns:a16="http://schemas.microsoft.com/office/drawing/2014/main" id="{142A5C8A-9ADB-3E8A-0B85-F28CEA548159}"/>
              </a:ext>
            </a:extLst>
          </p:cNvPr>
          <p:cNvSpPr/>
          <p:nvPr/>
        </p:nvSpPr>
        <p:spPr>
          <a:xfrm>
            <a:off x="18288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 NƯỚC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="" xmlns:a16="http://schemas.microsoft.com/office/drawing/2014/main" id="{4B24AF9D-9BA5-AE4E-FAF7-98D866593BE1}"/>
              </a:ext>
            </a:extLst>
          </p:cNvPr>
          <p:cNvSpPr/>
          <p:nvPr/>
        </p:nvSpPr>
        <p:spPr>
          <a:xfrm>
            <a:off x="3517900" y="4102100"/>
            <a:ext cx="1709738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 RA NƯỚC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="" xmlns:a16="http://schemas.microsoft.com/office/drawing/2014/main" id="{61CD160A-3344-045C-68B7-00596E0648A0}"/>
              </a:ext>
            </a:extLst>
          </p:cNvPr>
          <p:cNvSpPr/>
          <p:nvPr/>
        </p:nvSpPr>
        <p:spPr>
          <a:xfrm>
            <a:off x="51816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="" xmlns:a16="http://schemas.microsoft.com/office/drawing/2014/main" id="{449ED812-B4CB-B718-BE42-4CBA5FD0D947}"/>
              </a:ext>
            </a:extLst>
          </p:cNvPr>
          <p:cNvSpPr/>
          <p:nvPr/>
        </p:nvSpPr>
        <p:spPr>
          <a:xfrm>
            <a:off x="69342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 CỔ CHÀY RA NƯỚC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="" xmlns:a16="http://schemas.microsoft.com/office/drawing/2014/main" id="{6957AEA6-C307-DDB5-B431-CD819A0A91E6}"/>
              </a:ext>
            </a:extLst>
          </p:cNvPr>
          <p:cNvSpPr/>
          <p:nvPr/>
        </p:nvSpPr>
        <p:spPr>
          <a:xfrm>
            <a:off x="8610600" y="4127500"/>
            <a:ext cx="1709738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KHÔNG ĐI GIÀY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="" xmlns:a16="http://schemas.microsoft.com/office/drawing/2014/main" id="{7CB4072C-23C5-EF3F-D25A-D8F26A5F40F1}"/>
              </a:ext>
            </a:extLst>
          </p:cNvPr>
          <p:cNvSpPr/>
          <p:nvPr/>
        </p:nvSpPr>
        <p:spPr>
          <a:xfrm>
            <a:off x="3526974" y="4126706"/>
            <a:ext cx="1709738" cy="147478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="" xmlns:a16="http://schemas.microsoft.com/office/drawing/2014/main" id="{E2E88A7D-4E1D-8B20-3F0A-37236467C272}"/>
              </a:ext>
            </a:extLst>
          </p:cNvPr>
          <p:cNvSpPr/>
          <p:nvPr/>
        </p:nvSpPr>
        <p:spPr>
          <a:xfrm>
            <a:off x="1767681" y="2578100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="" xmlns:a16="http://schemas.microsoft.com/office/drawing/2014/main" id="{39E6DD2A-7FE0-FC3A-8E30-068E0968216E}"/>
              </a:ext>
            </a:extLst>
          </p:cNvPr>
          <p:cNvSpPr/>
          <p:nvPr/>
        </p:nvSpPr>
        <p:spPr>
          <a:xfrm>
            <a:off x="3505200" y="2578100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="" xmlns:a16="http://schemas.microsoft.com/office/drawing/2014/main" id="{963593E9-3D0D-4235-6236-028380A2A068}"/>
              </a:ext>
            </a:extLst>
          </p:cNvPr>
          <p:cNvSpPr/>
          <p:nvPr/>
        </p:nvSpPr>
        <p:spPr>
          <a:xfrm>
            <a:off x="6874416" y="2570983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="" xmlns:a16="http://schemas.microsoft.com/office/drawing/2014/main" id="{1068AFC8-D9EC-66CF-DB6E-A5D02AB873BC}"/>
              </a:ext>
            </a:extLst>
          </p:cNvPr>
          <p:cNvSpPr/>
          <p:nvPr/>
        </p:nvSpPr>
        <p:spPr>
          <a:xfrm>
            <a:off x="5159325" y="2633338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="" xmlns:a16="http://schemas.microsoft.com/office/drawing/2014/main" id="{EF4C8EA4-6CFC-06BD-CA01-A8DEEABA9B7D}"/>
              </a:ext>
            </a:extLst>
          </p:cNvPr>
          <p:cNvSpPr/>
          <p:nvPr/>
        </p:nvSpPr>
        <p:spPr>
          <a:xfrm>
            <a:off x="8596312" y="2572325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="" xmlns:a16="http://schemas.microsoft.com/office/drawing/2014/main" id="{21F8A8E6-42BF-BDCC-3DBE-41AF5CA956E7}"/>
              </a:ext>
            </a:extLst>
          </p:cNvPr>
          <p:cNvSpPr/>
          <p:nvPr/>
        </p:nvSpPr>
        <p:spPr>
          <a:xfrm>
            <a:off x="1812131" y="4165600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="" xmlns:a16="http://schemas.microsoft.com/office/drawing/2014/main" id="{AD0BE259-CAE0-C248-E8E3-C1F904D0A4C3}"/>
              </a:ext>
            </a:extLst>
          </p:cNvPr>
          <p:cNvSpPr/>
          <p:nvPr/>
        </p:nvSpPr>
        <p:spPr>
          <a:xfrm>
            <a:off x="5164931" y="4115594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="" xmlns:a16="http://schemas.microsoft.com/office/drawing/2014/main" id="{B2FB1E5D-628A-0848-B7CB-185E1431D637}"/>
              </a:ext>
            </a:extLst>
          </p:cNvPr>
          <p:cNvSpPr/>
          <p:nvPr/>
        </p:nvSpPr>
        <p:spPr>
          <a:xfrm>
            <a:off x="6917531" y="4112105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="" xmlns:a16="http://schemas.microsoft.com/office/drawing/2014/main" id="{50839617-0DC4-C439-36DF-D4AB00293C3A}"/>
              </a:ext>
            </a:extLst>
          </p:cNvPr>
          <p:cNvSpPr/>
          <p:nvPr/>
        </p:nvSpPr>
        <p:spPr>
          <a:xfrm>
            <a:off x="8614230" y="4115594"/>
            <a:ext cx="1709738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1" name="Diamond 60">
            <a:hlinkClick r:id="rId3" action="ppaction://hlinksldjump"/>
            <a:extLst>
              <a:ext uri="{FF2B5EF4-FFF2-40B4-BE49-F238E27FC236}">
                <a16:creationId xmlns="" xmlns:a16="http://schemas.microsoft.com/office/drawing/2014/main" id="{D84EDA8D-4836-1893-BE4C-8E144D871D13}"/>
              </a:ext>
            </a:extLst>
          </p:cNvPr>
          <p:cNvSpPr/>
          <p:nvPr/>
        </p:nvSpPr>
        <p:spPr>
          <a:xfrm>
            <a:off x="3578226" y="1230312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C1</a:t>
            </a:r>
          </a:p>
        </p:txBody>
      </p:sp>
      <p:sp>
        <p:nvSpPr>
          <p:cNvPr id="62" name="Diamond 61">
            <a:hlinkClick r:id="rId4" action="ppaction://hlinksldjump"/>
            <a:extLst>
              <a:ext uri="{FF2B5EF4-FFF2-40B4-BE49-F238E27FC236}">
                <a16:creationId xmlns="" xmlns:a16="http://schemas.microsoft.com/office/drawing/2014/main" id="{73D29B66-ED7A-1366-B5BF-D3DCE98F4D15}"/>
              </a:ext>
            </a:extLst>
          </p:cNvPr>
          <p:cNvSpPr/>
          <p:nvPr/>
        </p:nvSpPr>
        <p:spPr>
          <a:xfrm>
            <a:off x="4683127" y="1205622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C2</a:t>
            </a:r>
          </a:p>
        </p:txBody>
      </p:sp>
      <p:sp>
        <p:nvSpPr>
          <p:cNvPr id="63" name="Diamond 6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C5DD4F2-28DB-2A90-4600-CEB2F85FC66E}"/>
              </a:ext>
            </a:extLst>
          </p:cNvPr>
          <p:cNvSpPr/>
          <p:nvPr/>
        </p:nvSpPr>
        <p:spPr>
          <a:xfrm>
            <a:off x="5796940" y="1205622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C3</a:t>
            </a:r>
          </a:p>
        </p:txBody>
      </p:sp>
      <p:sp>
        <p:nvSpPr>
          <p:cNvPr id="64" name="Diamond 63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0E4C88-6B26-03CC-2B25-E97DF650AFB4}"/>
              </a:ext>
            </a:extLst>
          </p:cNvPr>
          <p:cNvSpPr/>
          <p:nvPr/>
        </p:nvSpPr>
        <p:spPr>
          <a:xfrm>
            <a:off x="6843445" y="1251588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C4</a:t>
            </a:r>
          </a:p>
        </p:txBody>
      </p:sp>
      <p:sp>
        <p:nvSpPr>
          <p:cNvPr id="65" name="Diamond 64">
            <a:hlinkClick r:id="rId7" action="ppaction://hlinksldjump"/>
            <a:extLst>
              <a:ext uri="{FF2B5EF4-FFF2-40B4-BE49-F238E27FC236}">
                <a16:creationId xmlns="" xmlns:a16="http://schemas.microsoft.com/office/drawing/2014/main" id="{6F303E2A-3DE3-BDF2-0DED-CB94E103124F}"/>
              </a:ext>
            </a:extLst>
          </p:cNvPr>
          <p:cNvSpPr/>
          <p:nvPr/>
        </p:nvSpPr>
        <p:spPr>
          <a:xfrm>
            <a:off x="7917522" y="1263943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C5</a:t>
            </a:r>
          </a:p>
        </p:txBody>
      </p:sp>
      <p:pic>
        <p:nvPicPr>
          <p:cNvPr id="3112" name="Picture 40" descr="con-ong-dong">
            <a:extLst>
              <a:ext uri="{FF2B5EF4-FFF2-40B4-BE49-F238E27FC236}">
                <a16:creationId xmlns="" xmlns:a16="http://schemas.microsoft.com/office/drawing/2014/main" id="{D1445E1A-0D6D-6983-4BEC-2DF0C24561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23875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1" name="AutoShape 41">
            <a:hlinkClick r:id="rId9" action="ppaction://hlinksldjump"/>
            <a:extLst>
              <a:ext uri="{FF2B5EF4-FFF2-40B4-BE49-F238E27FC236}">
                <a16:creationId xmlns="" xmlns:a16="http://schemas.microsoft.com/office/drawing/2014/main" id="{A44D6826-51DA-8F7D-A892-B510A3FC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850900"/>
            <a:ext cx="685800" cy="1066800"/>
          </a:xfrm>
          <a:prstGeom prst="up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iamond 6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658CB31-93E0-E0B6-203F-7901EDFBFF08}"/>
              </a:ext>
            </a:extLst>
          </p:cNvPr>
          <p:cNvSpPr/>
          <p:nvPr/>
        </p:nvSpPr>
        <p:spPr>
          <a:xfrm>
            <a:off x="3183360" y="1891280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C6</a:t>
            </a:r>
          </a:p>
        </p:txBody>
      </p:sp>
      <p:sp>
        <p:nvSpPr>
          <p:cNvPr id="3" name="Diamond 6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3390DEC-E815-D270-08A2-265712FEB189}"/>
              </a:ext>
            </a:extLst>
          </p:cNvPr>
          <p:cNvSpPr/>
          <p:nvPr/>
        </p:nvSpPr>
        <p:spPr>
          <a:xfrm>
            <a:off x="4172919" y="1780886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C7</a:t>
            </a:r>
          </a:p>
        </p:txBody>
      </p:sp>
      <p:sp>
        <p:nvSpPr>
          <p:cNvPr id="4" name="Diamond 6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862AED8-D7CE-A49D-B8AD-2BE153874C03}"/>
              </a:ext>
            </a:extLst>
          </p:cNvPr>
          <p:cNvSpPr/>
          <p:nvPr/>
        </p:nvSpPr>
        <p:spPr>
          <a:xfrm>
            <a:off x="5376281" y="1859383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C8</a:t>
            </a:r>
          </a:p>
        </p:txBody>
      </p:sp>
      <p:sp>
        <p:nvSpPr>
          <p:cNvPr id="5" name="Diamond 6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AC99DE7-0880-9A1C-65B5-BCDDF33D7D1F}"/>
              </a:ext>
            </a:extLst>
          </p:cNvPr>
          <p:cNvSpPr/>
          <p:nvPr/>
        </p:nvSpPr>
        <p:spPr>
          <a:xfrm>
            <a:off x="6361609" y="1835949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C9</a:t>
            </a:r>
          </a:p>
        </p:txBody>
      </p:sp>
      <p:sp>
        <p:nvSpPr>
          <p:cNvPr id="6" name="Diamond 6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B887F1A0-80FB-9A0C-5BC6-1F2720024018}"/>
              </a:ext>
            </a:extLst>
          </p:cNvPr>
          <p:cNvSpPr/>
          <p:nvPr/>
        </p:nvSpPr>
        <p:spPr>
          <a:xfrm>
            <a:off x="7459358" y="1901205"/>
            <a:ext cx="83820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8844E-6 C -0.01458 0.03214 -0.02917 0.06451 -3.61111E-6 0.08254 C 0.02934 0.10058 0.05642 0.10289 0.17604 0.10775 C 0.29583 0.1126 0.61753 0.08046 0.71753 0.11214 C 0.81753 0.14382 0.89288 0.2659 0.77622 0.29804 C 0.65938 0.33017 0.14271 0.26567 0.0158 0.30451 C -0.11094 0.34335 -0.11181 0.48902 0.01441 0.53064 C 0.14063 0.57226 0.63837 0.62289 0.77309 0.55376 C 0.90781 0.48462 0.94201 0.21202 0.8224 0.1163 C 0.70243 0.02058 0.18212 0.00301 0.05382 -0.02104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66055-2B4D-D38B-7671-48D74F97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6E6B4CD-E060-DD5B-D5DB-D434FFA5D8D4}"/>
              </a:ext>
            </a:extLst>
          </p:cNvPr>
          <p:cNvSpPr/>
          <p:nvPr/>
        </p:nvSpPr>
        <p:spPr>
          <a:xfrm>
            <a:off x="310896" y="1822116"/>
            <a:ext cx="8223504" cy="192610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5077308F-1EE9-A913-57F9-6CEE37F3E7E6}"/>
              </a:ext>
            </a:extLst>
          </p:cNvPr>
          <p:cNvSpPr/>
          <p:nvPr/>
        </p:nvSpPr>
        <p:spPr>
          <a:xfrm>
            <a:off x="937259" y="4579734"/>
            <a:ext cx="5745481" cy="1029287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7451851-442B-7D4B-7109-F263C074A6A9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102" name="Picture 8" descr="con-ong-dong">
            <a:extLst>
              <a:ext uri="{FF2B5EF4-FFF2-40B4-BE49-F238E27FC236}">
                <a16:creationId xmlns="" xmlns:a16="http://schemas.microsoft.com/office/drawing/2014/main" id="{3DB8671C-433E-1A64-EFBF-B83F2EBC9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5240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511</Words>
  <Application>Microsoft Office PowerPoint</Application>
  <PresentationFormat>Custom</PresentationFormat>
  <Paragraphs>94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 TÌM CHỮ </vt:lpstr>
      <vt:lpstr>Tìm Chữ: VẮT CỔ CHÀY RA NƯỚC MAY KHÔNG ĐI GIÀY</vt:lpstr>
      <vt:lpstr>Câu 1</vt:lpstr>
      <vt:lpstr>Câu 2</vt:lpstr>
      <vt:lpstr>Câu 3</vt:lpstr>
      <vt:lpstr>Câu 4</vt:lpstr>
      <vt:lpstr>Câu 5</vt:lpstr>
      <vt:lpstr>Câu 6</vt:lpstr>
      <vt:lpstr>Câu 7</vt:lpstr>
      <vt:lpstr>Câu 8</vt:lpstr>
      <vt:lpstr>Câu 9</vt:lpstr>
      <vt:lpstr>Câu 10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Cao Hanh</dc:creator>
  <cp:lastModifiedBy>Ái Diễm</cp:lastModifiedBy>
  <cp:revision>34</cp:revision>
  <dcterms:created xsi:type="dcterms:W3CDTF">2023-07-02T15:30:24Z</dcterms:created>
  <dcterms:modified xsi:type="dcterms:W3CDTF">2025-02-20T13:25:06Z</dcterms:modified>
</cp:coreProperties>
</file>