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81" r:id="rId5"/>
    <p:sldId id="282" r:id="rId6"/>
    <p:sldId id="283" r:id="rId7"/>
    <p:sldId id="284" r:id="rId8"/>
    <p:sldId id="259" r:id="rId9"/>
    <p:sldId id="260" r:id="rId10"/>
  </p:sldIdLst>
  <p:sldSz cx="18288000" cy="10287000"/>
  <p:notesSz cx="6858000" cy="9144000"/>
  <p:embeddedFontLst>
    <p:embeddedFont>
      <p:font typeface="Ubuntu" charset="0"/>
      <p:regular r:id="rId12"/>
      <p:bold r:id="rId13"/>
      <p:italic r:id="rId14"/>
      <p:boldItalic r:id="rId15"/>
    </p:embeddedFont>
    <p:embeddedFont>
      <p:font typeface="Open Sans" charset="0"/>
      <p:regular r:id="rId16"/>
      <p:bold r:id="rId17"/>
      <p:italic r:id="rId18"/>
      <p:boldItalic r:id="rId19"/>
    </p:embeddedFon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EE37496-C9FA-413F-99DE-381D7B96B936}">
  <a:tblStyle styleId="{FEE37496-C9FA-413F-99DE-381D7B96B93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946" y="-25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7.xml"/><Relationship Id="rId1" Type="http://schemas.openxmlformats.org/officeDocument/2006/relationships/slide" Target="../slides/slide4.xml"/><Relationship Id="rId5" Type="http://schemas.openxmlformats.org/officeDocument/2006/relationships/slide" Target="../slides/slide6.xml"/><Relationship Id="rId4" Type="http://schemas.openxmlformats.org/officeDocument/2006/relationships/slide" Target="../slides/slide5.xml"/></Relationships>
</file>

<file path=ppt/diagrams/_rels/data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186D0-DB80-408D-8DA7-D3EBFD4850A3}" type="doc">
      <dgm:prSet loTypeId="urn:microsoft.com/office/officeart/2008/layout/AlternatingHexagons" loCatId="list" qsTypeId="urn:microsoft.com/office/officeart/2005/8/quickstyle/3d3" qsCatId="3D" csTypeId="urn:microsoft.com/office/officeart/2005/8/colors/colorful2" csCatId="colorful" phldr="1"/>
      <dgm:spPr/>
      <dgm:t>
        <a:bodyPr/>
        <a:lstStyle/>
        <a:p>
          <a:endParaRPr lang="en-US"/>
        </a:p>
      </dgm:t>
    </dgm:pt>
    <dgm:pt modelId="{EAF9F5C7-B6F5-4F21-8CB7-40C3E6D7AFB3}">
      <dgm:prSet phldrT="[Text]"/>
      <dgm:spPr/>
      <dgm:t>
        <a:bodyPr/>
        <a:lstStyle/>
        <a:p>
          <a:r>
            <a:rPr lang="en-US" smtClean="0"/>
            <a:t>Cốt </a:t>
          </a:r>
          <a:r>
            <a:rPr lang="en-US" smtClean="0">
              <a:hlinkClick xmlns:r="http://schemas.openxmlformats.org/officeDocument/2006/relationships" r:id="rId1" action="ppaction://hlinksldjump"/>
            </a:rPr>
            <a:t>truyện</a:t>
          </a:r>
          <a:endParaRPr lang="en-US"/>
        </a:p>
      </dgm:t>
    </dgm:pt>
    <dgm:pt modelId="{33A47A87-B00D-408F-A190-3C3705EA1A46}" type="parTrans" cxnId="{0FBDBC26-391F-485D-ABB7-3452B05D88BB}">
      <dgm:prSet/>
      <dgm:spPr/>
      <dgm:t>
        <a:bodyPr/>
        <a:lstStyle/>
        <a:p>
          <a:endParaRPr lang="en-US"/>
        </a:p>
      </dgm:t>
    </dgm:pt>
    <dgm:pt modelId="{9474E46A-7ED0-429E-94CD-1C583817040D}" type="sibTrans" cxnId="{0FBDBC26-391F-485D-ABB7-3452B05D88BB}">
      <dgm:prSet/>
      <dgm:spPr/>
      <dgm:t>
        <a:bodyPr/>
        <a:lstStyle/>
        <a:p>
          <a:r>
            <a:rPr lang="en-US" smtClean="0"/>
            <a:t>Thủ pháp gây cười </a:t>
          </a:r>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DC0EFD6-41B3-417D-973F-6A0FB049913C}">
      <dgm:prSet phldrT="[Text]"/>
      <dgm:spPr/>
      <dgm:t>
        <a:bodyPr/>
        <a:lstStyle/>
        <a:p>
          <a:r>
            <a:rPr lang="en-US" smtClean="0"/>
            <a:t>Truyện cười</a:t>
          </a:r>
          <a:endParaRPr lang="en-US"/>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2029703-0B98-4D3F-8AAF-757DC8A51878}" type="parTrans" cxnId="{746C579B-C31E-439B-B528-70722A20F728}">
      <dgm:prSet/>
      <dgm:spPr/>
      <dgm:t>
        <a:bodyPr/>
        <a:lstStyle/>
        <a:p>
          <a:endParaRPr lang="en-US"/>
        </a:p>
      </dgm:t>
    </dgm:pt>
    <dgm:pt modelId="{2BF39CBF-F383-4799-92CE-471B4FF0952B}" type="sibTrans" cxnId="{746C579B-C31E-439B-B528-70722A20F728}">
      <dgm:prSet/>
      <dgm:spPr/>
      <dgm:t>
        <a:bodyPr/>
        <a:lstStyle/>
        <a:p>
          <a:r>
            <a:rPr lang="en-US" smtClean="0"/>
            <a:t>Bối cảnh</a:t>
          </a:r>
          <a:endParaRPr lang="en-US"/>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440FDC16-F263-45CA-86AE-66EB11CFF7F4}">
      <dgm:prSet phldrT="[Text]"/>
      <dgm:spPr/>
      <dgm:t>
        <a:bodyPr/>
        <a:lstStyle/>
        <a:p>
          <a:r>
            <a:rPr lang="en-US" smtClean="0"/>
            <a:t>Nhân vật </a:t>
          </a:r>
        </a:p>
        <a:p>
          <a:r>
            <a:rPr lang="en-US" smtClean="0"/>
            <a:t>(2 loại)</a:t>
          </a:r>
          <a:endParaRPr lang="en-US"/>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F897443-FF1E-44CF-A7A8-67ABDBD3C0ED}" type="parTrans" cxnId="{2418A203-A177-42F1-B7F2-82D782AD79EE}">
      <dgm:prSet/>
      <dgm:spPr/>
      <dgm:t>
        <a:bodyPr/>
        <a:lstStyle/>
        <a:p>
          <a:endParaRPr lang="en-US"/>
        </a:p>
      </dgm:t>
    </dgm:pt>
    <dgm:pt modelId="{BA5CDCD0-8B3F-4989-AE43-1E4771C31F53}" type="sibTrans" cxnId="{2418A203-A177-42F1-B7F2-82D782AD79EE}">
      <dgm:prSet/>
      <dgm:spPr/>
      <dgm:t>
        <a:bodyPr/>
        <a:lstStyle/>
        <a:p>
          <a:r>
            <a:rPr lang="en-US" smtClean="0"/>
            <a:t>Ngôn ngữ</a:t>
          </a:r>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4E4C4B0-DB8A-4674-B539-7ED166809635}" type="pres">
      <dgm:prSet presAssocID="{6CC186D0-DB80-408D-8DA7-D3EBFD4850A3}" presName="Name0" presStyleCnt="0">
        <dgm:presLayoutVars>
          <dgm:chMax/>
          <dgm:chPref/>
          <dgm:dir/>
          <dgm:animLvl val="lvl"/>
        </dgm:presLayoutVars>
      </dgm:prSet>
      <dgm:spPr/>
    </dgm:pt>
    <dgm:pt modelId="{C7E7A8D5-0F3C-42A5-816C-1F6F6026A0F0}" type="pres">
      <dgm:prSet presAssocID="{EAF9F5C7-B6F5-4F21-8CB7-40C3E6D7AFB3}" presName="composite" presStyleCnt="0"/>
      <dgm:spPr/>
    </dgm:pt>
    <dgm:pt modelId="{A36B5B07-FBC7-4617-B12F-4EBAA7E14418}" type="pres">
      <dgm:prSet presAssocID="{EAF9F5C7-B6F5-4F21-8CB7-40C3E6D7AFB3}" presName="Parent1" presStyleLbl="node1" presStyleIdx="0" presStyleCnt="6">
        <dgm:presLayoutVars>
          <dgm:chMax val="1"/>
          <dgm:chPref val="1"/>
          <dgm:bulletEnabled val="1"/>
        </dgm:presLayoutVars>
      </dgm:prSet>
      <dgm:spPr/>
      <dgm:t>
        <a:bodyPr/>
        <a:lstStyle/>
        <a:p>
          <a:endParaRPr lang="en-US"/>
        </a:p>
      </dgm:t>
    </dgm:pt>
    <dgm:pt modelId="{27AC670A-A9D4-4E20-9974-523DD24DE5E5}" type="pres">
      <dgm:prSet presAssocID="{EAF9F5C7-B6F5-4F21-8CB7-40C3E6D7AFB3}" presName="Childtext1" presStyleLbl="revTx" presStyleIdx="0" presStyleCnt="3">
        <dgm:presLayoutVars>
          <dgm:chMax val="0"/>
          <dgm:chPref val="0"/>
          <dgm:bulletEnabled val="1"/>
        </dgm:presLayoutVars>
      </dgm:prSet>
      <dgm:spPr/>
      <dgm:t>
        <a:bodyPr/>
        <a:lstStyle/>
        <a:p>
          <a:endParaRPr lang="en-US"/>
        </a:p>
      </dgm:t>
    </dgm:pt>
    <dgm:pt modelId="{2B35D0D4-78A4-456B-894A-54ABE9E305C6}" type="pres">
      <dgm:prSet presAssocID="{EAF9F5C7-B6F5-4F21-8CB7-40C3E6D7AFB3}" presName="BalanceSpacing" presStyleCnt="0"/>
      <dgm:spPr/>
    </dgm:pt>
    <dgm:pt modelId="{3A78A0F1-3666-45CE-B2F9-0364C3A0F86F}" type="pres">
      <dgm:prSet presAssocID="{EAF9F5C7-B6F5-4F21-8CB7-40C3E6D7AFB3}" presName="BalanceSpacing1" presStyleCnt="0"/>
      <dgm:spPr/>
    </dgm:pt>
    <dgm:pt modelId="{5D60096E-FAF5-4871-B0B7-72CC3F39EC01}" type="pres">
      <dgm:prSet presAssocID="{9474E46A-7ED0-429E-94CD-1C583817040D}" presName="Accent1Text" presStyleLbl="node1" presStyleIdx="1" presStyleCnt="6" custLinFactNeighborX="-54597" custLinFactNeighborY="85715"/>
      <dgm:spPr/>
      <dgm:t>
        <a:bodyPr/>
        <a:lstStyle/>
        <a:p>
          <a:endParaRPr lang="en-US"/>
        </a:p>
      </dgm:t>
    </dgm:pt>
    <dgm:pt modelId="{4CB5F832-7338-4446-B82A-59E9F2CD3094}" type="pres">
      <dgm:prSet presAssocID="{9474E46A-7ED0-429E-94CD-1C583817040D}" presName="spaceBetweenRectangles" presStyleCnt="0"/>
      <dgm:spPr/>
    </dgm:pt>
    <dgm:pt modelId="{3CB4F4B6-9801-4FCE-8BF9-618D526778BA}" type="pres">
      <dgm:prSet presAssocID="{5DC0EFD6-41B3-417D-973F-6A0FB049913C}" presName="composite" presStyleCnt="0"/>
      <dgm:spPr/>
    </dgm:pt>
    <dgm:pt modelId="{5700FC85-E3F1-4437-8009-9BF46A60E68D}" type="pres">
      <dgm:prSet presAssocID="{5DC0EFD6-41B3-417D-973F-6A0FB049913C}" presName="Parent1" presStyleLbl="node1" presStyleIdx="2" presStyleCnt="6">
        <dgm:presLayoutVars>
          <dgm:chMax val="1"/>
          <dgm:chPref val="1"/>
          <dgm:bulletEnabled val="1"/>
        </dgm:presLayoutVars>
      </dgm:prSet>
      <dgm:spPr/>
      <dgm:t>
        <a:bodyPr/>
        <a:lstStyle/>
        <a:p>
          <a:endParaRPr lang="en-US"/>
        </a:p>
      </dgm:t>
    </dgm:pt>
    <dgm:pt modelId="{EBB46231-D368-46F9-9B12-FF8B6555B247}" type="pres">
      <dgm:prSet presAssocID="{5DC0EFD6-41B3-417D-973F-6A0FB049913C}" presName="Childtext1" presStyleLbl="revTx" presStyleIdx="1" presStyleCnt="3">
        <dgm:presLayoutVars>
          <dgm:chMax val="0"/>
          <dgm:chPref val="0"/>
          <dgm:bulletEnabled val="1"/>
        </dgm:presLayoutVars>
      </dgm:prSet>
      <dgm:spPr/>
      <dgm:t>
        <a:bodyPr/>
        <a:lstStyle/>
        <a:p>
          <a:endParaRPr lang="en-US"/>
        </a:p>
      </dgm:t>
    </dgm:pt>
    <dgm:pt modelId="{14ACD5DE-62EB-4B7F-8CC4-1B6E572E9D19}" type="pres">
      <dgm:prSet presAssocID="{5DC0EFD6-41B3-417D-973F-6A0FB049913C}" presName="BalanceSpacing" presStyleCnt="0"/>
      <dgm:spPr/>
    </dgm:pt>
    <dgm:pt modelId="{626EF774-E50F-433A-B3E5-49E11046E49D}" type="pres">
      <dgm:prSet presAssocID="{5DC0EFD6-41B3-417D-973F-6A0FB049913C}" presName="BalanceSpacing1" presStyleCnt="0"/>
      <dgm:spPr/>
    </dgm:pt>
    <dgm:pt modelId="{5FEBB0DB-16FA-4BB6-9B46-9F117A348845}" type="pres">
      <dgm:prSet presAssocID="{2BF39CBF-F383-4799-92CE-471B4FF0952B}" presName="Accent1Text" presStyleLbl="node1" presStyleIdx="3" presStyleCnt="6"/>
      <dgm:spPr/>
      <dgm:t>
        <a:bodyPr/>
        <a:lstStyle/>
        <a:p>
          <a:endParaRPr lang="en-US"/>
        </a:p>
      </dgm:t>
    </dgm:pt>
    <dgm:pt modelId="{A7800C04-4B28-401B-9842-3C06795DBC0E}" type="pres">
      <dgm:prSet presAssocID="{2BF39CBF-F383-4799-92CE-471B4FF0952B}" presName="spaceBetweenRectangles" presStyleCnt="0"/>
      <dgm:spPr/>
    </dgm:pt>
    <dgm:pt modelId="{13FFD219-6D3B-416F-94C8-EC279EC3038E}" type="pres">
      <dgm:prSet presAssocID="{440FDC16-F263-45CA-86AE-66EB11CFF7F4}" presName="composite" presStyleCnt="0"/>
      <dgm:spPr/>
    </dgm:pt>
    <dgm:pt modelId="{933AA2A1-F646-43FB-8DC4-D36EAB87C6FF}" type="pres">
      <dgm:prSet presAssocID="{440FDC16-F263-45CA-86AE-66EB11CFF7F4}" presName="Parent1" presStyleLbl="node1" presStyleIdx="4" presStyleCnt="6">
        <dgm:presLayoutVars>
          <dgm:chMax val="1"/>
          <dgm:chPref val="1"/>
          <dgm:bulletEnabled val="1"/>
        </dgm:presLayoutVars>
      </dgm:prSet>
      <dgm:spPr/>
      <dgm:t>
        <a:bodyPr/>
        <a:lstStyle/>
        <a:p>
          <a:endParaRPr lang="en-US"/>
        </a:p>
      </dgm:t>
    </dgm:pt>
    <dgm:pt modelId="{86974F6E-3F87-431F-9502-B77903E741EC}" type="pres">
      <dgm:prSet presAssocID="{440FDC16-F263-45CA-86AE-66EB11CFF7F4}" presName="Childtext1" presStyleLbl="revTx" presStyleIdx="2" presStyleCnt="3">
        <dgm:presLayoutVars>
          <dgm:chMax val="0"/>
          <dgm:chPref val="0"/>
          <dgm:bulletEnabled val="1"/>
        </dgm:presLayoutVars>
      </dgm:prSet>
      <dgm:spPr/>
      <dgm:t>
        <a:bodyPr/>
        <a:lstStyle/>
        <a:p>
          <a:endParaRPr lang="en-US"/>
        </a:p>
      </dgm:t>
    </dgm:pt>
    <dgm:pt modelId="{1B85B156-78BC-4114-BBFB-7BB9FB2E518E}" type="pres">
      <dgm:prSet presAssocID="{440FDC16-F263-45CA-86AE-66EB11CFF7F4}" presName="BalanceSpacing" presStyleCnt="0"/>
      <dgm:spPr/>
    </dgm:pt>
    <dgm:pt modelId="{276BD539-73EE-464E-87BE-AA1DC5B530DD}" type="pres">
      <dgm:prSet presAssocID="{440FDC16-F263-45CA-86AE-66EB11CFF7F4}" presName="BalanceSpacing1" presStyleCnt="0"/>
      <dgm:spPr/>
    </dgm:pt>
    <dgm:pt modelId="{0DF4EF25-BB71-4083-B1EF-6D1D7985C59D}" type="pres">
      <dgm:prSet presAssocID="{BA5CDCD0-8B3F-4989-AE43-1E4771C31F53}" presName="Accent1Text" presStyleLbl="node1" presStyleIdx="5" presStyleCnt="6"/>
      <dgm:spPr/>
      <dgm:t>
        <a:bodyPr/>
        <a:lstStyle/>
        <a:p>
          <a:endParaRPr lang="en-US"/>
        </a:p>
      </dgm:t>
    </dgm:pt>
  </dgm:ptLst>
  <dgm:cxnLst>
    <dgm:cxn modelId="{746C579B-C31E-439B-B528-70722A20F728}" srcId="{6CC186D0-DB80-408D-8DA7-D3EBFD4850A3}" destId="{5DC0EFD6-41B3-417D-973F-6A0FB049913C}" srcOrd="1" destOrd="0" parTransId="{82029703-0B98-4D3F-8AAF-757DC8A51878}" sibTransId="{2BF39CBF-F383-4799-92CE-471B4FF0952B}"/>
    <dgm:cxn modelId="{C78E4C66-F9D8-4BDE-81D4-D898CF72CCE3}" type="presOf" srcId="{2BF39CBF-F383-4799-92CE-471B4FF0952B}" destId="{5FEBB0DB-16FA-4BB6-9B46-9F117A348845}" srcOrd="0" destOrd="0" presId="urn:microsoft.com/office/officeart/2008/layout/AlternatingHexagons"/>
    <dgm:cxn modelId="{2418A203-A177-42F1-B7F2-82D782AD79EE}" srcId="{6CC186D0-DB80-408D-8DA7-D3EBFD4850A3}" destId="{440FDC16-F263-45CA-86AE-66EB11CFF7F4}" srcOrd="2" destOrd="0" parTransId="{8F897443-FF1E-44CF-A7A8-67ABDBD3C0ED}" sibTransId="{BA5CDCD0-8B3F-4989-AE43-1E4771C31F53}"/>
    <dgm:cxn modelId="{9E6B9CD2-D642-4233-BB64-102FC6FE2FBA}" type="presOf" srcId="{440FDC16-F263-45CA-86AE-66EB11CFF7F4}" destId="{933AA2A1-F646-43FB-8DC4-D36EAB87C6FF}" srcOrd="0" destOrd="0" presId="urn:microsoft.com/office/officeart/2008/layout/AlternatingHexagons"/>
    <dgm:cxn modelId="{DE8CC1EB-2603-49DC-B728-52B215D59AD6}" type="presOf" srcId="{5DC0EFD6-41B3-417D-973F-6A0FB049913C}" destId="{5700FC85-E3F1-4437-8009-9BF46A60E68D}" srcOrd="0" destOrd="0" presId="urn:microsoft.com/office/officeart/2008/layout/AlternatingHexagons"/>
    <dgm:cxn modelId="{4CA3BE8C-CB72-44A1-B4D6-A0C286C777A8}" type="presOf" srcId="{EAF9F5C7-B6F5-4F21-8CB7-40C3E6D7AFB3}" destId="{A36B5B07-FBC7-4617-B12F-4EBAA7E14418}" srcOrd="0" destOrd="0" presId="urn:microsoft.com/office/officeart/2008/layout/AlternatingHexagons"/>
    <dgm:cxn modelId="{9A98A040-62B8-4EBE-9A83-98D4B8CA6B36}" type="presOf" srcId="{BA5CDCD0-8B3F-4989-AE43-1E4771C31F53}" destId="{0DF4EF25-BB71-4083-B1EF-6D1D7985C59D}" srcOrd="0" destOrd="0" presId="urn:microsoft.com/office/officeart/2008/layout/AlternatingHexagons"/>
    <dgm:cxn modelId="{15C06F52-7B1A-4BA3-A5E5-E3E346DB0D1A}" type="presOf" srcId="{9474E46A-7ED0-429E-94CD-1C583817040D}" destId="{5D60096E-FAF5-4871-B0B7-72CC3F39EC01}" srcOrd="0" destOrd="0" presId="urn:microsoft.com/office/officeart/2008/layout/AlternatingHexagons"/>
    <dgm:cxn modelId="{E82F42F3-072D-4341-B867-1716648FEF3D}" type="presOf" srcId="{6CC186D0-DB80-408D-8DA7-D3EBFD4850A3}" destId="{C4E4C4B0-DB8A-4674-B539-7ED166809635}" srcOrd="0" destOrd="0" presId="urn:microsoft.com/office/officeart/2008/layout/AlternatingHexagons"/>
    <dgm:cxn modelId="{0FBDBC26-391F-485D-ABB7-3452B05D88BB}" srcId="{6CC186D0-DB80-408D-8DA7-D3EBFD4850A3}" destId="{EAF9F5C7-B6F5-4F21-8CB7-40C3E6D7AFB3}" srcOrd="0" destOrd="0" parTransId="{33A47A87-B00D-408F-A190-3C3705EA1A46}" sibTransId="{9474E46A-7ED0-429E-94CD-1C583817040D}"/>
    <dgm:cxn modelId="{A0C4ACB8-BB67-4199-978C-6702EADA9BD7}" type="presParOf" srcId="{C4E4C4B0-DB8A-4674-B539-7ED166809635}" destId="{C7E7A8D5-0F3C-42A5-816C-1F6F6026A0F0}" srcOrd="0" destOrd="0" presId="urn:microsoft.com/office/officeart/2008/layout/AlternatingHexagons"/>
    <dgm:cxn modelId="{FA90642D-9B5E-4654-A984-039DD63CC772}" type="presParOf" srcId="{C7E7A8D5-0F3C-42A5-816C-1F6F6026A0F0}" destId="{A36B5B07-FBC7-4617-B12F-4EBAA7E14418}" srcOrd="0" destOrd="0" presId="urn:microsoft.com/office/officeart/2008/layout/AlternatingHexagons"/>
    <dgm:cxn modelId="{2222CE11-CF5B-4FC7-81F0-2758B2F0B5D5}" type="presParOf" srcId="{C7E7A8D5-0F3C-42A5-816C-1F6F6026A0F0}" destId="{27AC670A-A9D4-4E20-9974-523DD24DE5E5}" srcOrd="1" destOrd="0" presId="urn:microsoft.com/office/officeart/2008/layout/AlternatingHexagons"/>
    <dgm:cxn modelId="{B9C64A38-2ACE-41A2-A301-6190E5E66C43}" type="presParOf" srcId="{C7E7A8D5-0F3C-42A5-816C-1F6F6026A0F0}" destId="{2B35D0D4-78A4-456B-894A-54ABE9E305C6}" srcOrd="2" destOrd="0" presId="urn:microsoft.com/office/officeart/2008/layout/AlternatingHexagons"/>
    <dgm:cxn modelId="{A9377349-A411-4964-B312-7ABC1F508E08}" type="presParOf" srcId="{C7E7A8D5-0F3C-42A5-816C-1F6F6026A0F0}" destId="{3A78A0F1-3666-45CE-B2F9-0364C3A0F86F}" srcOrd="3" destOrd="0" presId="urn:microsoft.com/office/officeart/2008/layout/AlternatingHexagons"/>
    <dgm:cxn modelId="{2BCE8CA2-E31A-4A9E-AAA2-B1F8CCD048DF}" type="presParOf" srcId="{C7E7A8D5-0F3C-42A5-816C-1F6F6026A0F0}" destId="{5D60096E-FAF5-4871-B0B7-72CC3F39EC01}" srcOrd="4" destOrd="0" presId="urn:microsoft.com/office/officeart/2008/layout/AlternatingHexagons"/>
    <dgm:cxn modelId="{15320A93-3BFB-4AEB-97E3-C50FD203C180}" type="presParOf" srcId="{C4E4C4B0-DB8A-4674-B539-7ED166809635}" destId="{4CB5F832-7338-4446-B82A-59E9F2CD3094}" srcOrd="1" destOrd="0" presId="urn:microsoft.com/office/officeart/2008/layout/AlternatingHexagons"/>
    <dgm:cxn modelId="{43330A20-B444-4A88-AAB9-1F2806AA543B}" type="presParOf" srcId="{C4E4C4B0-DB8A-4674-B539-7ED166809635}" destId="{3CB4F4B6-9801-4FCE-8BF9-618D526778BA}" srcOrd="2" destOrd="0" presId="urn:microsoft.com/office/officeart/2008/layout/AlternatingHexagons"/>
    <dgm:cxn modelId="{07AAD7E7-03CA-41E7-BF60-D29EA9DFABB4}" type="presParOf" srcId="{3CB4F4B6-9801-4FCE-8BF9-618D526778BA}" destId="{5700FC85-E3F1-4437-8009-9BF46A60E68D}" srcOrd="0" destOrd="0" presId="urn:microsoft.com/office/officeart/2008/layout/AlternatingHexagons"/>
    <dgm:cxn modelId="{FC677269-517A-4C11-BE04-DEE524AC9022}" type="presParOf" srcId="{3CB4F4B6-9801-4FCE-8BF9-618D526778BA}" destId="{EBB46231-D368-46F9-9B12-FF8B6555B247}" srcOrd="1" destOrd="0" presId="urn:microsoft.com/office/officeart/2008/layout/AlternatingHexagons"/>
    <dgm:cxn modelId="{D8FF6056-034C-46EF-A0BF-A2EA0BAD9184}" type="presParOf" srcId="{3CB4F4B6-9801-4FCE-8BF9-618D526778BA}" destId="{14ACD5DE-62EB-4B7F-8CC4-1B6E572E9D19}" srcOrd="2" destOrd="0" presId="urn:microsoft.com/office/officeart/2008/layout/AlternatingHexagons"/>
    <dgm:cxn modelId="{C5301962-AE7D-4AA8-8657-837FC79425C5}" type="presParOf" srcId="{3CB4F4B6-9801-4FCE-8BF9-618D526778BA}" destId="{626EF774-E50F-433A-B3E5-49E11046E49D}" srcOrd="3" destOrd="0" presId="urn:microsoft.com/office/officeart/2008/layout/AlternatingHexagons"/>
    <dgm:cxn modelId="{89163A96-8D0C-4E9A-82E5-3A8CA2234CBD}" type="presParOf" srcId="{3CB4F4B6-9801-4FCE-8BF9-618D526778BA}" destId="{5FEBB0DB-16FA-4BB6-9B46-9F117A348845}" srcOrd="4" destOrd="0" presId="urn:microsoft.com/office/officeart/2008/layout/AlternatingHexagons"/>
    <dgm:cxn modelId="{895807E3-9FF7-4E17-BF49-4D97926C1C3B}" type="presParOf" srcId="{C4E4C4B0-DB8A-4674-B539-7ED166809635}" destId="{A7800C04-4B28-401B-9842-3C06795DBC0E}" srcOrd="3" destOrd="0" presId="urn:microsoft.com/office/officeart/2008/layout/AlternatingHexagons"/>
    <dgm:cxn modelId="{E2C89B63-B982-44B8-898E-F71B25AD46EE}" type="presParOf" srcId="{C4E4C4B0-DB8A-4674-B539-7ED166809635}" destId="{13FFD219-6D3B-416F-94C8-EC279EC3038E}" srcOrd="4" destOrd="0" presId="urn:microsoft.com/office/officeart/2008/layout/AlternatingHexagons"/>
    <dgm:cxn modelId="{BDA83072-7206-4BD1-A129-44BDC77CFDB9}" type="presParOf" srcId="{13FFD219-6D3B-416F-94C8-EC279EC3038E}" destId="{933AA2A1-F646-43FB-8DC4-D36EAB87C6FF}" srcOrd="0" destOrd="0" presId="urn:microsoft.com/office/officeart/2008/layout/AlternatingHexagons"/>
    <dgm:cxn modelId="{A4B34153-67D8-4D26-9099-BE9735D54295}" type="presParOf" srcId="{13FFD219-6D3B-416F-94C8-EC279EC3038E}" destId="{86974F6E-3F87-431F-9502-B77903E741EC}" srcOrd="1" destOrd="0" presId="urn:microsoft.com/office/officeart/2008/layout/AlternatingHexagons"/>
    <dgm:cxn modelId="{2ACF952C-0B3A-4C23-A08D-369B76599EC8}" type="presParOf" srcId="{13FFD219-6D3B-416F-94C8-EC279EC3038E}" destId="{1B85B156-78BC-4114-BBFB-7BB9FB2E518E}" srcOrd="2" destOrd="0" presId="urn:microsoft.com/office/officeart/2008/layout/AlternatingHexagons"/>
    <dgm:cxn modelId="{F923D8CE-0EEB-4585-BA74-33C10D0576C1}" type="presParOf" srcId="{13FFD219-6D3B-416F-94C8-EC279EC3038E}" destId="{276BD539-73EE-464E-87BE-AA1DC5B530DD}" srcOrd="3" destOrd="0" presId="urn:microsoft.com/office/officeart/2008/layout/AlternatingHexagons"/>
    <dgm:cxn modelId="{1E0477A5-5452-4DB3-962A-931005FC4E99}" type="presParOf" srcId="{13FFD219-6D3B-416F-94C8-EC279EC3038E}" destId="{0DF4EF25-BB71-4083-B1EF-6D1D7985C59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B8C8F0-86B8-4ABC-B4DB-60F5DD32BAB6}" type="doc">
      <dgm:prSet loTypeId="urn:microsoft.com/office/officeart/2009/3/layout/OpposingIdeas" loCatId="relationship" qsTypeId="urn:microsoft.com/office/officeart/2005/8/quickstyle/simple1" qsCatId="simple" csTypeId="urn:microsoft.com/office/officeart/2005/8/colors/accent0_1" csCatId="mainScheme" phldr="1"/>
      <dgm:spPr/>
      <dgm:t>
        <a:bodyPr/>
        <a:lstStyle/>
        <a:p>
          <a:endParaRPr lang="en-US"/>
        </a:p>
      </dgm:t>
    </dgm:pt>
    <dgm:pt modelId="{D24B48B4-2BDE-4784-9767-9FB08FA58D67}">
      <dgm:prSet phldrT="[Text]" custT="1"/>
      <dgm:spPr/>
      <dgm:t>
        <a:bodyPr/>
        <a:lstStyle/>
        <a:p>
          <a:r>
            <a:rPr lang="en-US" sz="4400" b="1" smtClean="0">
              <a:solidFill>
                <a:srgbClr val="FF0000"/>
              </a:solidFill>
              <a:latin typeface="Times New Roman" pitchFamily="18" charset="0"/>
              <a:cs typeface="Times New Roman" pitchFamily="18" charset="0"/>
            </a:rPr>
            <a:t>Nghĩa tường minh</a:t>
          </a:r>
          <a:endParaRPr lang="en-US" sz="4400" b="1">
            <a:solidFill>
              <a:srgbClr val="FF0000"/>
            </a:solidFill>
            <a:latin typeface="Times New Roman" pitchFamily="18" charset="0"/>
            <a:cs typeface="Times New Roman" pitchFamily="18" charset="0"/>
          </a:endParaRPr>
        </a:p>
      </dgm:t>
    </dgm:pt>
    <dgm:pt modelId="{A5A6F9C6-F253-4F85-B53A-1186E01B6AED}" type="parTrans" cxnId="{655AF2D1-A0E9-458E-961B-4A21E518FAC6}">
      <dgm:prSet/>
      <dgm:spPr/>
      <dgm:t>
        <a:bodyPr/>
        <a:lstStyle/>
        <a:p>
          <a:endParaRPr lang="en-US"/>
        </a:p>
      </dgm:t>
    </dgm:pt>
    <dgm:pt modelId="{E8DD9EDA-CF11-49E7-BCC9-C7364FDBD920}" type="sibTrans" cxnId="{655AF2D1-A0E9-458E-961B-4A21E518FAC6}">
      <dgm:prSet/>
      <dgm:spPr/>
      <dgm:t>
        <a:bodyPr/>
        <a:lstStyle/>
        <a:p>
          <a:endParaRPr lang="en-US"/>
        </a:p>
      </dgm:t>
    </dgm:pt>
    <dgm:pt modelId="{2069164C-9050-41CC-8656-D56395593C6F}">
      <dgm:prSet phldrT="[Text]" custT="1"/>
      <dgm:spPr/>
      <dgm:t>
        <a:bodyPr/>
        <a:lstStyle/>
        <a:p>
          <a:pPr algn="just"/>
          <a:r>
            <a:rPr lang="en-US" sz="4000" smtClean="0">
              <a:solidFill>
                <a:srgbClr val="FF0000"/>
              </a:solidFill>
              <a:latin typeface="Times New Roman" pitchFamily="18" charset="0"/>
              <a:cs typeface="Times New Roman" pitchFamily="18" charset="0"/>
            </a:rPr>
            <a:t>Nghĩa tường minh </a:t>
          </a:r>
          <a:r>
            <a:rPr lang="en-US" sz="4000" smtClean="0">
              <a:latin typeface="Times New Roman" pitchFamily="18" charset="0"/>
              <a:cs typeface="Times New Roman" pitchFamily="18" charset="0"/>
            </a:rPr>
            <a:t>là phần thông báo được thể hiện trực tiếp bằng từ ngữ trong câu, là loại nghĩa chúng ta có thể nhận ra trên bề mặt câu chữ </a:t>
          </a:r>
          <a:endParaRPr lang="en-US" sz="4000">
            <a:latin typeface="Times New Roman" pitchFamily="18" charset="0"/>
            <a:cs typeface="Times New Roman" pitchFamily="18" charset="0"/>
          </a:endParaRPr>
        </a:p>
      </dgm:t>
    </dgm:pt>
    <dgm:pt modelId="{9C60132F-59A4-4DCC-8BEC-DA6EA70350AD}" type="parTrans" cxnId="{A04497DE-D1DC-4E50-BCF9-19CBB396F40F}">
      <dgm:prSet/>
      <dgm:spPr/>
      <dgm:t>
        <a:bodyPr/>
        <a:lstStyle/>
        <a:p>
          <a:endParaRPr lang="en-US"/>
        </a:p>
      </dgm:t>
    </dgm:pt>
    <dgm:pt modelId="{6A3B9974-8E7C-4F7A-A306-6575791820F0}" type="sibTrans" cxnId="{A04497DE-D1DC-4E50-BCF9-19CBB396F40F}">
      <dgm:prSet/>
      <dgm:spPr/>
      <dgm:t>
        <a:bodyPr/>
        <a:lstStyle/>
        <a:p>
          <a:endParaRPr lang="en-US"/>
        </a:p>
      </dgm:t>
    </dgm:pt>
    <dgm:pt modelId="{C6C88D17-0E52-48DB-81D7-2910BDC36F67}">
      <dgm:prSet phldrT="[Text]" custT="1"/>
      <dgm:spPr/>
      <dgm:t>
        <a:bodyPr/>
        <a:lstStyle/>
        <a:p>
          <a:r>
            <a:rPr lang="en-US" sz="4400" b="1" smtClean="0">
              <a:solidFill>
                <a:srgbClr val="FF0000"/>
              </a:solidFill>
              <a:latin typeface="Times New Roman" pitchFamily="18" charset="0"/>
              <a:cs typeface="Times New Roman" pitchFamily="18" charset="0"/>
            </a:rPr>
            <a:t>Nghĩa hàm ẩn</a:t>
          </a:r>
          <a:endParaRPr lang="en-US" sz="4400" b="1">
            <a:solidFill>
              <a:srgbClr val="FF0000"/>
            </a:solidFill>
            <a:latin typeface="Times New Roman" pitchFamily="18" charset="0"/>
            <a:cs typeface="Times New Roman" pitchFamily="18" charset="0"/>
          </a:endParaRPr>
        </a:p>
      </dgm:t>
    </dgm:pt>
    <dgm:pt modelId="{CBE12233-2293-4AEE-B5BB-8E8214228FCE}" type="parTrans" cxnId="{B827B6EA-678D-49D6-ADD2-7428DFCA922E}">
      <dgm:prSet/>
      <dgm:spPr/>
      <dgm:t>
        <a:bodyPr/>
        <a:lstStyle/>
        <a:p>
          <a:endParaRPr lang="en-US"/>
        </a:p>
      </dgm:t>
    </dgm:pt>
    <dgm:pt modelId="{3513878E-7192-4B50-A5A7-103C0A6D8457}" type="sibTrans" cxnId="{B827B6EA-678D-49D6-ADD2-7428DFCA922E}">
      <dgm:prSet/>
      <dgm:spPr/>
      <dgm:t>
        <a:bodyPr/>
        <a:lstStyle/>
        <a:p>
          <a:endParaRPr lang="en-US"/>
        </a:p>
      </dgm:t>
    </dgm:pt>
    <dgm:pt modelId="{64579B67-4116-45AA-B65E-88DA06BD92BF}">
      <dgm:prSet phldrT="[Text]" custT="1"/>
      <dgm:spPr/>
      <dgm:t>
        <a:bodyPr/>
        <a:lstStyle/>
        <a:p>
          <a:pPr algn="just"/>
          <a:r>
            <a:rPr lang="en-US" sz="3600" smtClean="0">
              <a:solidFill>
                <a:srgbClr val="FF0000"/>
              </a:solidFill>
              <a:latin typeface="Times New Roman" pitchFamily="18" charset="0"/>
              <a:cs typeface="Times New Roman" pitchFamily="18" charset="0"/>
            </a:rPr>
            <a:t>Nghĩa hàm ẩn </a:t>
          </a:r>
          <a:r>
            <a:rPr lang="en-US" sz="3600" smtClean="0">
              <a:latin typeface="Times New Roman" pitchFamily="18" charset="0"/>
              <a:cs typeface="Times New Roman" pitchFamily="18" charset="0"/>
            </a:rPr>
            <a:t>là phần thông báo không được thể hiện trực tiếp bằng từ ngữ trong câu mà được suy ra từ câu chữ và ngữ cảnh. Đây là loại nghĩa mà người nói, người viết thật sự muốn đề cập đến </a:t>
          </a:r>
          <a:endParaRPr lang="en-US" sz="3600">
            <a:latin typeface="Times New Roman" pitchFamily="18" charset="0"/>
            <a:cs typeface="Times New Roman" pitchFamily="18" charset="0"/>
          </a:endParaRPr>
        </a:p>
      </dgm:t>
    </dgm:pt>
    <dgm:pt modelId="{B6C97BF6-1314-478D-9363-851E6DCBD32C}" type="parTrans" cxnId="{A7046420-F524-4369-B9E1-284AF0B83DA3}">
      <dgm:prSet/>
      <dgm:spPr/>
      <dgm:t>
        <a:bodyPr/>
        <a:lstStyle/>
        <a:p>
          <a:endParaRPr lang="en-US"/>
        </a:p>
      </dgm:t>
    </dgm:pt>
    <dgm:pt modelId="{604C43B1-6B5A-46C7-A527-095390B1136A}" type="sibTrans" cxnId="{A7046420-F524-4369-B9E1-284AF0B83DA3}">
      <dgm:prSet/>
      <dgm:spPr/>
      <dgm:t>
        <a:bodyPr/>
        <a:lstStyle/>
        <a:p>
          <a:endParaRPr lang="en-US"/>
        </a:p>
      </dgm:t>
    </dgm:pt>
    <dgm:pt modelId="{7940F3DB-B4BE-4550-A6CC-1AC1DB032C21}" type="pres">
      <dgm:prSet presAssocID="{03B8C8F0-86B8-4ABC-B4DB-60F5DD32BAB6}" presName="Name0" presStyleCnt="0">
        <dgm:presLayoutVars>
          <dgm:chMax val="2"/>
          <dgm:dir/>
          <dgm:animOne val="branch"/>
          <dgm:animLvl val="lvl"/>
          <dgm:resizeHandles val="exact"/>
        </dgm:presLayoutVars>
      </dgm:prSet>
      <dgm:spPr/>
    </dgm:pt>
    <dgm:pt modelId="{92C31D99-2B0F-4074-A6F9-04D3A47367A9}" type="pres">
      <dgm:prSet presAssocID="{03B8C8F0-86B8-4ABC-B4DB-60F5DD32BAB6}" presName="Background" presStyleLbl="node1" presStyleIdx="0" presStyleCnt="1"/>
      <dgm:spPr/>
    </dgm:pt>
    <dgm:pt modelId="{604BB59C-9090-4F09-BC59-148E30E8F55E}" type="pres">
      <dgm:prSet presAssocID="{03B8C8F0-86B8-4ABC-B4DB-60F5DD32BAB6}" presName="Divider" presStyleLbl="callout" presStyleIdx="0" presStyleCnt="1"/>
      <dgm:spPr/>
    </dgm:pt>
    <dgm:pt modelId="{CB24134F-3426-4838-B86D-CBC5E11D86CD}" type="pres">
      <dgm:prSet presAssocID="{03B8C8F0-86B8-4ABC-B4DB-60F5DD32BAB6}" presName="ChildText1" presStyleLbl="revTx" presStyleIdx="0" presStyleCnt="0">
        <dgm:presLayoutVars>
          <dgm:chMax val="0"/>
          <dgm:chPref val="0"/>
          <dgm:bulletEnabled val="1"/>
        </dgm:presLayoutVars>
      </dgm:prSet>
      <dgm:spPr/>
      <dgm:t>
        <a:bodyPr/>
        <a:lstStyle/>
        <a:p>
          <a:endParaRPr lang="en-US"/>
        </a:p>
      </dgm:t>
    </dgm:pt>
    <dgm:pt modelId="{56F0BCFD-E074-4585-9CC8-6BA91B7176DE}" type="pres">
      <dgm:prSet presAssocID="{03B8C8F0-86B8-4ABC-B4DB-60F5DD32BAB6}" presName="ChildText2" presStyleLbl="revTx" presStyleIdx="0" presStyleCnt="0">
        <dgm:presLayoutVars>
          <dgm:chMax val="0"/>
          <dgm:chPref val="0"/>
          <dgm:bulletEnabled val="1"/>
        </dgm:presLayoutVars>
      </dgm:prSet>
      <dgm:spPr/>
      <dgm:t>
        <a:bodyPr/>
        <a:lstStyle/>
        <a:p>
          <a:endParaRPr lang="en-US"/>
        </a:p>
      </dgm:t>
    </dgm:pt>
    <dgm:pt modelId="{CF74F249-36B7-4EE3-B68F-1DA0482C153E}" type="pres">
      <dgm:prSet presAssocID="{03B8C8F0-86B8-4ABC-B4DB-60F5DD32BAB6}" presName="ParentText1" presStyleLbl="revTx" presStyleIdx="0" presStyleCnt="0">
        <dgm:presLayoutVars>
          <dgm:chMax val="1"/>
          <dgm:chPref val="1"/>
        </dgm:presLayoutVars>
      </dgm:prSet>
      <dgm:spPr/>
      <dgm:t>
        <a:bodyPr/>
        <a:lstStyle/>
        <a:p>
          <a:endParaRPr lang="en-US"/>
        </a:p>
      </dgm:t>
    </dgm:pt>
    <dgm:pt modelId="{8D992957-5172-4FDF-9910-6B481A6586CA}" type="pres">
      <dgm:prSet presAssocID="{03B8C8F0-86B8-4ABC-B4DB-60F5DD32BAB6}" presName="ParentShape1" presStyleLbl="alignImgPlace1" presStyleIdx="0" presStyleCnt="2">
        <dgm:presLayoutVars/>
      </dgm:prSet>
      <dgm:spPr/>
      <dgm:t>
        <a:bodyPr/>
        <a:lstStyle/>
        <a:p>
          <a:endParaRPr lang="en-US"/>
        </a:p>
      </dgm:t>
    </dgm:pt>
    <dgm:pt modelId="{20C77334-685D-43C1-9012-6B786E40001C}" type="pres">
      <dgm:prSet presAssocID="{03B8C8F0-86B8-4ABC-B4DB-60F5DD32BAB6}" presName="ParentText2" presStyleLbl="revTx" presStyleIdx="0" presStyleCnt="0">
        <dgm:presLayoutVars>
          <dgm:chMax val="1"/>
          <dgm:chPref val="1"/>
        </dgm:presLayoutVars>
      </dgm:prSet>
      <dgm:spPr/>
      <dgm:t>
        <a:bodyPr/>
        <a:lstStyle/>
        <a:p>
          <a:endParaRPr lang="en-US"/>
        </a:p>
      </dgm:t>
    </dgm:pt>
    <dgm:pt modelId="{240AD001-8399-482C-9827-EA878899F029}" type="pres">
      <dgm:prSet presAssocID="{03B8C8F0-86B8-4ABC-B4DB-60F5DD32BAB6}" presName="ParentShape2" presStyleLbl="alignImgPlace1" presStyleIdx="1" presStyleCnt="2">
        <dgm:presLayoutVars/>
      </dgm:prSet>
      <dgm:spPr/>
      <dgm:t>
        <a:bodyPr/>
        <a:lstStyle/>
        <a:p>
          <a:endParaRPr lang="en-US"/>
        </a:p>
      </dgm:t>
    </dgm:pt>
  </dgm:ptLst>
  <dgm:cxnLst>
    <dgm:cxn modelId="{655AF2D1-A0E9-458E-961B-4A21E518FAC6}" srcId="{03B8C8F0-86B8-4ABC-B4DB-60F5DD32BAB6}" destId="{D24B48B4-2BDE-4784-9767-9FB08FA58D67}" srcOrd="0" destOrd="0" parTransId="{A5A6F9C6-F253-4F85-B53A-1186E01B6AED}" sibTransId="{E8DD9EDA-CF11-49E7-BCC9-C7364FDBD920}"/>
    <dgm:cxn modelId="{3AD5ED0A-840D-45AF-A0C7-BA437A01808E}" type="presOf" srcId="{D24B48B4-2BDE-4784-9767-9FB08FA58D67}" destId="{CF74F249-36B7-4EE3-B68F-1DA0482C153E}" srcOrd="0" destOrd="0" presId="urn:microsoft.com/office/officeart/2009/3/layout/OpposingIdeas"/>
    <dgm:cxn modelId="{A01A8BD9-EFD1-4958-8AA6-09E635F22668}" type="presOf" srcId="{64579B67-4116-45AA-B65E-88DA06BD92BF}" destId="{56F0BCFD-E074-4585-9CC8-6BA91B7176DE}" srcOrd="0" destOrd="0" presId="urn:microsoft.com/office/officeart/2009/3/layout/OpposingIdeas"/>
    <dgm:cxn modelId="{B827B6EA-678D-49D6-ADD2-7428DFCA922E}" srcId="{03B8C8F0-86B8-4ABC-B4DB-60F5DD32BAB6}" destId="{C6C88D17-0E52-48DB-81D7-2910BDC36F67}" srcOrd="1" destOrd="0" parTransId="{CBE12233-2293-4AEE-B5BB-8E8214228FCE}" sibTransId="{3513878E-7192-4B50-A5A7-103C0A6D8457}"/>
    <dgm:cxn modelId="{A7046420-F524-4369-B9E1-284AF0B83DA3}" srcId="{C6C88D17-0E52-48DB-81D7-2910BDC36F67}" destId="{64579B67-4116-45AA-B65E-88DA06BD92BF}" srcOrd="0" destOrd="0" parTransId="{B6C97BF6-1314-478D-9363-851E6DCBD32C}" sibTransId="{604C43B1-6B5A-46C7-A527-095390B1136A}"/>
    <dgm:cxn modelId="{164CB4A8-29B7-45A4-904B-3BFB81D21E56}" type="presOf" srcId="{D24B48B4-2BDE-4784-9767-9FB08FA58D67}" destId="{8D992957-5172-4FDF-9910-6B481A6586CA}" srcOrd="1" destOrd="0" presId="urn:microsoft.com/office/officeart/2009/3/layout/OpposingIdeas"/>
    <dgm:cxn modelId="{D9F4A1D0-4D47-402D-9845-A27EF1DCCDB3}" type="presOf" srcId="{2069164C-9050-41CC-8656-D56395593C6F}" destId="{CB24134F-3426-4838-B86D-CBC5E11D86CD}" srcOrd="0" destOrd="0" presId="urn:microsoft.com/office/officeart/2009/3/layout/OpposingIdeas"/>
    <dgm:cxn modelId="{A04497DE-D1DC-4E50-BCF9-19CBB396F40F}" srcId="{D24B48B4-2BDE-4784-9767-9FB08FA58D67}" destId="{2069164C-9050-41CC-8656-D56395593C6F}" srcOrd="0" destOrd="0" parTransId="{9C60132F-59A4-4DCC-8BEC-DA6EA70350AD}" sibTransId="{6A3B9974-8E7C-4F7A-A306-6575791820F0}"/>
    <dgm:cxn modelId="{89C9752B-2D79-4AF4-9F80-BB1ACC3054D5}" type="presOf" srcId="{03B8C8F0-86B8-4ABC-B4DB-60F5DD32BAB6}" destId="{7940F3DB-B4BE-4550-A6CC-1AC1DB032C21}" srcOrd="0" destOrd="0" presId="urn:microsoft.com/office/officeart/2009/3/layout/OpposingIdeas"/>
    <dgm:cxn modelId="{FEA861A9-243E-441E-B153-3FB1DFC2F688}" type="presOf" srcId="{C6C88D17-0E52-48DB-81D7-2910BDC36F67}" destId="{20C77334-685D-43C1-9012-6B786E40001C}" srcOrd="0" destOrd="0" presId="urn:microsoft.com/office/officeart/2009/3/layout/OpposingIdeas"/>
    <dgm:cxn modelId="{1248C572-7A93-430D-93E4-66D6A789E867}" type="presOf" srcId="{C6C88D17-0E52-48DB-81D7-2910BDC36F67}" destId="{240AD001-8399-482C-9827-EA878899F029}" srcOrd="1" destOrd="0" presId="urn:microsoft.com/office/officeart/2009/3/layout/OpposingIdeas"/>
    <dgm:cxn modelId="{38490D16-6413-4600-A420-C033E0E15093}" type="presParOf" srcId="{7940F3DB-B4BE-4550-A6CC-1AC1DB032C21}" destId="{92C31D99-2B0F-4074-A6F9-04D3A47367A9}" srcOrd="0" destOrd="0" presId="urn:microsoft.com/office/officeart/2009/3/layout/OpposingIdeas"/>
    <dgm:cxn modelId="{F9A011EA-B6E6-4D65-BA6E-1D4477D2CD6C}" type="presParOf" srcId="{7940F3DB-B4BE-4550-A6CC-1AC1DB032C21}" destId="{604BB59C-9090-4F09-BC59-148E30E8F55E}" srcOrd="1" destOrd="0" presId="urn:microsoft.com/office/officeart/2009/3/layout/OpposingIdeas"/>
    <dgm:cxn modelId="{0B9E8CFF-332E-48E4-898C-4C809DA981B4}" type="presParOf" srcId="{7940F3DB-B4BE-4550-A6CC-1AC1DB032C21}" destId="{CB24134F-3426-4838-B86D-CBC5E11D86CD}" srcOrd="2" destOrd="0" presId="urn:microsoft.com/office/officeart/2009/3/layout/OpposingIdeas"/>
    <dgm:cxn modelId="{CEA383E5-996C-4579-A8B8-D1BF0379FB06}" type="presParOf" srcId="{7940F3DB-B4BE-4550-A6CC-1AC1DB032C21}" destId="{56F0BCFD-E074-4585-9CC8-6BA91B7176DE}" srcOrd="3" destOrd="0" presId="urn:microsoft.com/office/officeart/2009/3/layout/OpposingIdeas"/>
    <dgm:cxn modelId="{5F9935CF-BBE6-4943-BFD0-B7BD73AA1783}" type="presParOf" srcId="{7940F3DB-B4BE-4550-A6CC-1AC1DB032C21}" destId="{CF74F249-36B7-4EE3-B68F-1DA0482C153E}" srcOrd="4" destOrd="0" presId="urn:microsoft.com/office/officeart/2009/3/layout/OpposingIdeas"/>
    <dgm:cxn modelId="{C7D2CA3F-9B3A-4E36-B555-37D948A0A0C5}" type="presParOf" srcId="{7940F3DB-B4BE-4550-A6CC-1AC1DB032C21}" destId="{8D992957-5172-4FDF-9910-6B481A6586CA}" srcOrd="5" destOrd="0" presId="urn:microsoft.com/office/officeart/2009/3/layout/OpposingIdeas"/>
    <dgm:cxn modelId="{5AC38912-68BB-4615-AC6D-2AFDE27B5AB2}" type="presParOf" srcId="{7940F3DB-B4BE-4550-A6CC-1AC1DB032C21}" destId="{20C77334-685D-43C1-9012-6B786E40001C}" srcOrd="6" destOrd="0" presId="urn:microsoft.com/office/officeart/2009/3/layout/OpposingIdeas"/>
    <dgm:cxn modelId="{175493E5-C3E2-41E7-B60F-000240533854}" type="presParOf" srcId="{7940F3DB-B4BE-4550-A6CC-1AC1DB032C21}" destId="{240AD001-8399-482C-9827-EA878899F029}" srcOrd="7" destOrd="0" presId="urn:microsoft.com/office/officeart/2009/3/layout/OpposingIdea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AE6462-C9C4-44F5-8422-290DC2E7AFA1}" type="doc">
      <dgm:prSet loTypeId="urn:microsoft.com/office/officeart/2008/layout/AscendingPictureAccentProcess" loCatId="picture" qsTypeId="urn:microsoft.com/office/officeart/2005/8/quickstyle/simple1" qsCatId="simple" csTypeId="urn:microsoft.com/office/officeart/2005/8/colors/accent3_4" csCatId="accent3" phldr="1"/>
      <dgm:spPr/>
      <dgm:t>
        <a:bodyPr/>
        <a:lstStyle/>
        <a:p>
          <a:endParaRPr lang="en-US"/>
        </a:p>
      </dgm:t>
    </dgm:pt>
    <dgm:pt modelId="{07D7D243-BF67-4FEC-916F-E0EA5F2556C0}">
      <dgm:prSet phldrT="[Text]" custT="1"/>
      <dgm:spPr/>
      <dgm:t>
        <a:bodyPr/>
        <a:lstStyle/>
        <a:p>
          <a:pPr algn="just"/>
          <a:r>
            <a:rPr lang="en-US" sz="4000" smtClean="0">
              <a:solidFill>
                <a:srgbClr val="FF0000"/>
              </a:solidFill>
              <a:latin typeface="Times New Roman" pitchFamily="18" charset="0"/>
              <a:cs typeface="Times New Roman" pitchFamily="18" charset="0"/>
            </a:rPr>
            <a:t>Là từ ngữ chỉ được sử dụng ở một hoặc một số địa phương nhất định</a:t>
          </a:r>
          <a:endParaRPr lang="en-US" sz="4000">
            <a:solidFill>
              <a:srgbClr val="FF0000"/>
            </a:solidFill>
            <a:latin typeface="Times New Roman" pitchFamily="18" charset="0"/>
            <a:cs typeface="Times New Roman" pitchFamily="18" charset="0"/>
          </a:endParaRPr>
        </a:p>
      </dgm:t>
    </dgm:pt>
    <dgm:pt modelId="{C1E2F208-1F06-4EE2-819E-FBA5BDD78986}" type="parTrans" cxnId="{7EDCEBE3-107D-4759-BF78-54826CCEECF7}">
      <dgm:prSet/>
      <dgm:spPr/>
      <dgm:t>
        <a:bodyPr/>
        <a:lstStyle/>
        <a:p>
          <a:endParaRPr lang="en-US"/>
        </a:p>
      </dgm:t>
    </dgm:pt>
    <dgm:pt modelId="{54E42F15-59C9-4142-A8AE-16653B311191}" type="sibTrans" cxnId="{7EDCEBE3-107D-4759-BF78-54826CCEECF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6000" r="-36000"/>
          </a:stretch>
        </a:blipFill>
      </dgm:spPr>
      <dgm:t>
        <a:bodyPr/>
        <a:lstStyle/>
        <a:p>
          <a:endParaRPr lang="en-US"/>
        </a:p>
      </dgm:t>
    </dgm:pt>
    <dgm:pt modelId="{918C5DCE-9693-4F4E-B7F0-0A73B0890216}">
      <dgm:prSet phldrT="[Text]" custT="1"/>
      <dgm:spPr/>
      <dgm:t>
        <a:bodyPr/>
        <a:lstStyle/>
        <a:p>
          <a:r>
            <a:rPr lang="en-US" sz="4000" smtClean="0">
              <a:solidFill>
                <a:srgbClr val="FF0000"/>
              </a:solidFill>
              <a:latin typeface="Times New Roman" pitchFamily="18" charset="0"/>
              <a:cs typeface="Times New Roman" pitchFamily="18" charset="0"/>
            </a:rPr>
            <a:t>Là từ ngữ được toàn dân biết, chấp nhận và sử dụng rộng rãi trong giao tiếp</a:t>
          </a:r>
          <a:endParaRPr lang="en-US" sz="4000">
            <a:solidFill>
              <a:srgbClr val="FF0000"/>
            </a:solidFill>
            <a:latin typeface="Times New Roman" pitchFamily="18" charset="0"/>
            <a:cs typeface="Times New Roman" pitchFamily="18" charset="0"/>
          </a:endParaRPr>
        </a:p>
      </dgm:t>
    </dgm:pt>
    <dgm:pt modelId="{4AA0804E-86BD-412E-9000-4855BCA8DE00}" type="parTrans" cxnId="{9CF6E3AA-642F-4FDA-A1AC-147C2F1BF96B}">
      <dgm:prSet/>
      <dgm:spPr/>
      <dgm:t>
        <a:bodyPr/>
        <a:lstStyle/>
        <a:p>
          <a:endParaRPr lang="en-US"/>
        </a:p>
      </dgm:t>
    </dgm:pt>
    <dgm:pt modelId="{FB38195D-F75A-445A-B2A9-FEA5DAA7BF4E}" type="sibTrans" cxnId="{9CF6E3AA-642F-4FDA-A1AC-147C2F1BF96B}">
      <dgm:prSet/>
      <dgm:spPr>
        <a:blipFill>
          <a:blip xmlns:r="http://schemas.openxmlformats.org/officeDocument/2006/relationships" r:embed="rId2"/>
          <a:srcRect/>
          <a:stretch>
            <a:fillRect l="-49000" r="-49000"/>
          </a:stretch>
        </a:blipFill>
      </dgm:spPr>
      <dgm:t>
        <a:bodyPr/>
        <a:lstStyle/>
        <a:p>
          <a:endParaRPr lang="en-US"/>
        </a:p>
      </dgm:t>
    </dgm:pt>
    <dgm:pt modelId="{31DA17A3-B8EB-4F43-871A-B05111BA1AC7}" type="pres">
      <dgm:prSet presAssocID="{EFAE6462-C9C4-44F5-8422-290DC2E7AFA1}" presName="Name0" presStyleCnt="0">
        <dgm:presLayoutVars>
          <dgm:chMax val="7"/>
          <dgm:chPref val="7"/>
          <dgm:dir/>
        </dgm:presLayoutVars>
      </dgm:prSet>
      <dgm:spPr/>
    </dgm:pt>
    <dgm:pt modelId="{D6B86D3E-8DDC-4C9F-AB9C-5EA7E2A93DA5}" type="pres">
      <dgm:prSet presAssocID="{EFAE6462-C9C4-44F5-8422-290DC2E7AFA1}" presName="dot1" presStyleLbl="alignNode1" presStyleIdx="0" presStyleCnt="10" custLinFactX="-100000" custLinFactNeighborX="-157839" custLinFactNeighborY="13937"/>
      <dgm:spPr/>
    </dgm:pt>
    <dgm:pt modelId="{2AAC6B3E-4AE3-4A03-92EB-2BF88D8957CE}" type="pres">
      <dgm:prSet presAssocID="{EFAE6462-C9C4-44F5-8422-290DC2E7AFA1}" presName="dot2" presStyleLbl="alignNode1" presStyleIdx="1" presStyleCnt="10" custLinFactX="-100000" custLinFactNeighborX="-171776" custLinFactNeighborY="20906"/>
      <dgm:spPr/>
    </dgm:pt>
    <dgm:pt modelId="{7EA09AE9-5D71-43DC-AC2D-BAC7F6D480F8}" type="pres">
      <dgm:prSet presAssocID="{EFAE6462-C9C4-44F5-8422-290DC2E7AFA1}" presName="dot3" presStyleLbl="alignNode1" presStyleIdx="2" presStyleCnt="10" custLinFactX="-100000" custLinFactNeighborX="-157839" custLinFactNeighborY="27874"/>
      <dgm:spPr/>
    </dgm:pt>
    <dgm:pt modelId="{F627FC81-D507-4CF4-8396-E7A2708620A7}" type="pres">
      <dgm:prSet presAssocID="{EFAE6462-C9C4-44F5-8422-290DC2E7AFA1}" presName="dotArrow1" presStyleLbl="alignNode1" presStyleIdx="3" presStyleCnt="10"/>
      <dgm:spPr/>
    </dgm:pt>
    <dgm:pt modelId="{F1A751CE-AC59-436D-A705-4CF854EBD6E7}" type="pres">
      <dgm:prSet presAssocID="{EFAE6462-C9C4-44F5-8422-290DC2E7AFA1}" presName="dotArrow2" presStyleLbl="alignNode1" presStyleIdx="4" presStyleCnt="10"/>
      <dgm:spPr/>
    </dgm:pt>
    <dgm:pt modelId="{823DAC52-B12E-49AB-B235-CD60AE673B9C}" type="pres">
      <dgm:prSet presAssocID="{EFAE6462-C9C4-44F5-8422-290DC2E7AFA1}" presName="dotArrow3" presStyleLbl="alignNode1" presStyleIdx="5" presStyleCnt="10"/>
      <dgm:spPr/>
    </dgm:pt>
    <dgm:pt modelId="{5DC66D59-6533-485D-8BAA-3B99760E0EDA}" type="pres">
      <dgm:prSet presAssocID="{EFAE6462-C9C4-44F5-8422-290DC2E7AFA1}" presName="dotArrow4" presStyleLbl="alignNode1" presStyleIdx="6" presStyleCnt="10"/>
      <dgm:spPr/>
    </dgm:pt>
    <dgm:pt modelId="{CD1DBC19-DFCB-4E66-9FC0-0EA3E642B4FB}" type="pres">
      <dgm:prSet presAssocID="{EFAE6462-C9C4-44F5-8422-290DC2E7AFA1}" presName="dotArrow5" presStyleLbl="alignNode1" presStyleIdx="7" presStyleCnt="10"/>
      <dgm:spPr/>
    </dgm:pt>
    <dgm:pt modelId="{D44A1DE5-CE78-4437-BC90-DF13742FFB08}" type="pres">
      <dgm:prSet presAssocID="{EFAE6462-C9C4-44F5-8422-290DC2E7AFA1}" presName="dotArrow6" presStyleLbl="alignNode1" presStyleIdx="8" presStyleCnt="10"/>
      <dgm:spPr/>
    </dgm:pt>
    <dgm:pt modelId="{F8CE7A2E-E10A-4856-A435-AF529E93F92B}" type="pres">
      <dgm:prSet presAssocID="{EFAE6462-C9C4-44F5-8422-290DC2E7AFA1}" presName="dotArrow7" presStyleLbl="alignNode1" presStyleIdx="9" presStyleCnt="10"/>
      <dgm:spPr/>
    </dgm:pt>
    <dgm:pt modelId="{6F9A7819-2E23-41F8-9E23-2E09EEBBECC7}" type="pres">
      <dgm:prSet presAssocID="{07D7D243-BF67-4FEC-916F-E0EA5F2556C0}" presName="parTx1" presStyleLbl="node1" presStyleIdx="0" presStyleCnt="2" custScaleX="217016" custScaleY="130296" custLinFactNeighborX="65732" custLinFactNeighborY="13904"/>
      <dgm:spPr/>
      <dgm:t>
        <a:bodyPr/>
        <a:lstStyle/>
        <a:p>
          <a:endParaRPr lang="en-US"/>
        </a:p>
      </dgm:t>
    </dgm:pt>
    <dgm:pt modelId="{173F3ADD-59E0-49D9-A182-BE7F441116CA}" type="pres">
      <dgm:prSet presAssocID="{54E42F15-59C9-4142-A8AE-16653B311191}" presName="picture1" presStyleCnt="0"/>
      <dgm:spPr/>
    </dgm:pt>
    <dgm:pt modelId="{3F570143-E38F-4425-BC82-1F5AD21624D1}" type="pres">
      <dgm:prSet presAssocID="{54E42F15-59C9-4142-A8AE-16653B311191}" presName="imageRepeatNode" presStyleLbl="fgImgPlace1" presStyleIdx="0" presStyleCnt="2" custScaleX="132547" custScaleY="124814" custLinFactNeighborX="-9574" custLinFactNeighborY="35029"/>
      <dgm:spPr/>
    </dgm:pt>
    <dgm:pt modelId="{F11CEBBB-D10B-4220-A2DB-AD9AB560685D}" type="pres">
      <dgm:prSet presAssocID="{918C5DCE-9693-4F4E-B7F0-0A73B0890216}" presName="parTx2" presStyleLbl="node1" presStyleIdx="1" presStyleCnt="2" custScaleX="219981" custScaleY="177718" custLinFactNeighborX="77202" custLinFactNeighborY="-55333"/>
      <dgm:spPr/>
      <dgm:t>
        <a:bodyPr/>
        <a:lstStyle/>
        <a:p>
          <a:endParaRPr lang="en-US"/>
        </a:p>
      </dgm:t>
    </dgm:pt>
    <dgm:pt modelId="{1CDFD6CD-274F-49F5-AC6F-D860A460225E}" type="pres">
      <dgm:prSet presAssocID="{FB38195D-F75A-445A-B2A9-FEA5DAA7BF4E}" presName="picture2" presStyleCnt="0"/>
      <dgm:spPr/>
    </dgm:pt>
    <dgm:pt modelId="{73E1B049-2499-4DAC-BC3A-EFAA296DC036}" type="pres">
      <dgm:prSet presAssocID="{FB38195D-F75A-445A-B2A9-FEA5DAA7BF4E}" presName="imageRepeatNode" presStyleLbl="fgImgPlace1" presStyleIdx="1" presStyleCnt="2" custScaleX="119809" custScaleY="117691" custLinFactNeighborX="-29965" custLinFactNeighborY="-1394"/>
      <dgm:spPr/>
    </dgm:pt>
  </dgm:ptLst>
  <dgm:cxnLst>
    <dgm:cxn modelId="{428C535E-F96C-4FDD-B571-B2CC05FE4B3A}" type="presOf" srcId="{EFAE6462-C9C4-44F5-8422-290DC2E7AFA1}" destId="{31DA17A3-B8EB-4F43-871A-B05111BA1AC7}" srcOrd="0" destOrd="0" presId="urn:microsoft.com/office/officeart/2008/layout/AscendingPictureAccentProcess"/>
    <dgm:cxn modelId="{267215EE-93CE-425C-8A2A-5621893780E8}" type="presOf" srcId="{07D7D243-BF67-4FEC-916F-E0EA5F2556C0}" destId="{6F9A7819-2E23-41F8-9E23-2E09EEBBECC7}" srcOrd="0" destOrd="0" presId="urn:microsoft.com/office/officeart/2008/layout/AscendingPictureAccentProcess"/>
    <dgm:cxn modelId="{C97F9F88-68B9-4F25-90DA-0DB33AA3F108}" type="presOf" srcId="{918C5DCE-9693-4F4E-B7F0-0A73B0890216}" destId="{F11CEBBB-D10B-4220-A2DB-AD9AB560685D}" srcOrd="0" destOrd="0" presId="urn:microsoft.com/office/officeart/2008/layout/AscendingPictureAccentProcess"/>
    <dgm:cxn modelId="{9CF6E3AA-642F-4FDA-A1AC-147C2F1BF96B}" srcId="{EFAE6462-C9C4-44F5-8422-290DC2E7AFA1}" destId="{918C5DCE-9693-4F4E-B7F0-0A73B0890216}" srcOrd="1" destOrd="0" parTransId="{4AA0804E-86BD-412E-9000-4855BCA8DE00}" sibTransId="{FB38195D-F75A-445A-B2A9-FEA5DAA7BF4E}"/>
    <dgm:cxn modelId="{1B1D78E0-5522-45B4-A8E0-4C1237707136}" type="presOf" srcId="{FB38195D-F75A-445A-B2A9-FEA5DAA7BF4E}" destId="{73E1B049-2499-4DAC-BC3A-EFAA296DC036}" srcOrd="0" destOrd="0" presId="urn:microsoft.com/office/officeart/2008/layout/AscendingPictureAccentProcess"/>
    <dgm:cxn modelId="{7EDCEBE3-107D-4759-BF78-54826CCEECF7}" srcId="{EFAE6462-C9C4-44F5-8422-290DC2E7AFA1}" destId="{07D7D243-BF67-4FEC-916F-E0EA5F2556C0}" srcOrd="0" destOrd="0" parTransId="{C1E2F208-1F06-4EE2-819E-FBA5BDD78986}" sibTransId="{54E42F15-59C9-4142-A8AE-16653B311191}"/>
    <dgm:cxn modelId="{45ECCAA4-53FA-4CC6-9A66-EAF59250B9BE}" type="presOf" srcId="{54E42F15-59C9-4142-A8AE-16653B311191}" destId="{3F570143-E38F-4425-BC82-1F5AD21624D1}" srcOrd="0" destOrd="0" presId="urn:microsoft.com/office/officeart/2008/layout/AscendingPictureAccentProcess"/>
    <dgm:cxn modelId="{F8D43FEB-A3F2-4662-A1E3-92CAAFCAD38B}" type="presParOf" srcId="{31DA17A3-B8EB-4F43-871A-B05111BA1AC7}" destId="{D6B86D3E-8DDC-4C9F-AB9C-5EA7E2A93DA5}" srcOrd="0" destOrd="0" presId="urn:microsoft.com/office/officeart/2008/layout/AscendingPictureAccentProcess"/>
    <dgm:cxn modelId="{3A1E803F-17EB-437B-8B58-FB87D43A922F}" type="presParOf" srcId="{31DA17A3-B8EB-4F43-871A-B05111BA1AC7}" destId="{2AAC6B3E-4AE3-4A03-92EB-2BF88D8957CE}" srcOrd="1" destOrd="0" presId="urn:microsoft.com/office/officeart/2008/layout/AscendingPictureAccentProcess"/>
    <dgm:cxn modelId="{E81F7452-2C18-4896-8E14-706AE1BA30DA}" type="presParOf" srcId="{31DA17A3-B8EB-4F43-871A-B05111BA1AC7}" destId="{7EA09AE9-5D71-43DC-AC2D-BAC7F6D480F8}" srcOrd="2" destOrd="0" presId="urn:microsoft.com/office/officeart/2008/layout/AscendingPictureAccentProcess"/>
    <dgm:cxn modelId="{33BD8495-3A8E-43A4-9ED6-4D1C57ED3E65}" type="presParOf" srcId="{31DA17A3-B8EB-4F43-871A-B05111BA1AC7}" destId="{F627FC81-D507-4CF4-8396-E7A2708620A7}" srcOrd="3" destOrd="0" presId="urn:microsoft.com/office/officeart/2008/layout/AscendingPictureAccentProcess"/>
    <dgm:cxn modelId="{6761DEBC-8EE9-4696-9ABD-14BE64CF508E}" type="presParOf" srcId="{31DA17A3-B8EB-4F43-871A-B05111BA1AC7}" destId="{F1A751CE-AC59-436D-A705-4CF854EBD6E7}" srcOrd="4" destOrd="0" presId="urn:microsoft.com/office/officeart/2008/layout/AscendingPictureAccentProcess"/>
    <dgm:cxn modelId="{318AD1DA-54ED-4042-B45E-4BC540A314C9}" type="presParOf" srcId="{31DA17A3-B8EB-4F43-871A-B05111BA1AC7}" destId="{823DAC52-B12E-49AB-B235-CD60AE673B9C}" srcOrd="5" destOrd="0" presId="urn:microsoft.com/office/officeart/2008/layout/AscendingPictureAccentProcess"/>
    <dgm:cxn modelId="{641E3E13-AF25-4DBB-9E47-5A0F44E5C3EA}" type="presParOf" srcId="{31DA17A3-B8EB-4F43-871A-B05111BA1AC7}" destId="{5DC66D59-6533-485D-8BAA-3B99760E0EDA}" srcOrd="6" destOrd="0" presId="urn:microsoft.com/office/officeart/2008/layout/AscendingPictureAccentProcess"/>
    <dgm:cxn modelId="{9B29F57E-7F14-4D66-B741-90F9FFE2C6B9}" type="presParOf" srcId="{31DA17A3-B8EB-4F43-871A-B05111BA1AC7}" destId="{CD1DBC19-DFCB-4E66-9FC0-0EA3E642B4FB}" srcOrd="7" destOrd="0" presId="urn:microsoft.com/office/officeart/2008/layout/AscendingPictureAccentProcess"/>
    <dgm:cxn modelId="{EABBE7E0-428E-48B8-AD26-AE9B52E9FB4F}" type="presParOf" srcId="{31DA17A3-B8EB-4F43-871A-B05111BA1AC7}" destId="{D44A1DE5-CE78-4437-BC90-DF13742FFB08}" srcOrd="8" destOrd="0" presId="urn:microsoft.com/office/officeart/2008/layout/AscendingPictureAccentProcess"/>
    <dgm:cxn modelId="{E8A5436A-94ED-4B50-9A68-0A2DD06057C1}" type="presParOf" srcId="{31DA17A3-B8EB-4F43-871A-B05111BA1AC7}" destId="{F8CE7A2E-E10A-4856-A435-AF529E93F92B}" srcOrd="9" destOrd="0" presId="urn:microsoft.com/office/officeart/2008/layout/AscendingPictureAccentProcess"/>
    <dgm:cxn modelId="{3B3D65AE-0F8F-48B8-B137-8790DF559D84}" type="presParOf" srcId="{31DA17A3-B8EB-4F43-871A-B05111BA1AC7}" destId="{6F9A7819-2E23-41F8-9E23-2E09EEBBECC7}" srcOrd="10" destOrd="0" presId="urn:microsoft.com/office/officeart/2008/layout/AscendingPictureAccentProcess"/>
    <dgm:cxn modelId="{8ADDEB3D-2FA5-45BF-8775-8172DA0DB62D}" type="presParOf" srcId="{31DA17A3-B8EB-4F43-871A-B05111BA1AC7}" destId="{173F3ADD-59E0-49D9-A182-BE7F441116CA}" srcOrd="11" destOrd="0" presId="urn:microsoft.com/office/officeart/2008/layout/AscendingPictureAccentProcess"/>
    <dgm:cxn modelId="{F9CFABF9-3A2D-45DF-A653-8D07EFEE5E49}" type="presParOf" srcId="{173F3ADD-59E0-49D9-A182-BE7F441116CA}" destId="{3F570143-E38F-4425-BC82-1F5AD21624D1}" srcOrd="0" destOrd="0" presId="urn:microsoft.com/office/officeart/2008/layout/AscendingPictureAccentProcess"/>
    <dgm:cxn modelId="{904B6447-C455-4954-971B-D60238B854BF}" type="presParOf" srcId="{31DA17A3-B8EB-4F43-871A-B05111BA1AC7}" destId="{F11CEBBB-D10B-4220-A2DB-AD9AB560685D}" srcOrd="12" destOrd="0" presId="urn:microsoft.com/office/officeart/2008/layout/AscendingPictureAccentProcess"/>
    <dgm:cxn modelId="{C1535BB2-1427-4079-A4F2-612D531AD7E1}" type="presParOf" srcId="{31DA17A3-B8EB-4F43-871A-B05111BA1AC7}" destId="{1CDFD6CD-274F-49F5-AC6F-D860A460225E}" srcOrd="13" destOrd="0" presId="urn:microsoft.com/office/officeart/2008/layout/AscendingPictureAccentProcess"/>
    <dgm:cxn modelId="{F72BB438-7FD2-4FE3-935A-90C98D68D1C3}" type="presParOf" srcId="{1CDFD6CD-274F-49F5-AC6F-D860A460225E}" destId="{73E1B049-2499-4DAC-BC3A-EFAA296DC036}"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B5B07-FBC7-4617-B12F-4EBAA7E14418}">
      <dsp:nvSpPr>
        <dsp:cNvPr id="0" name=""/>
        <dsp:cNvSpPr/>
      </dsp:nvSpPr>
      <dsp:spPr>
        <a:xfrm rot="5400000">
          <a:off x="5260209" y="195984"/>
          <a:ext cx="3012942" cy="2621260"/>
        </a:xfrm>
        <a:prstGeom prst="hexagon">
          <a:avLst>
            <a:gd name="adj" fmla="val 25000"/>
            <a:gd name="vf" fmla="val 1154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smtClean="0"/>
            <a:t>Cốt </a:t>
          </a:r>
          <a:r>
            <a:rPr lang="en-US" sz="3800" kern="1200" smtClean="0">
              <a:hlinkClick xmlns:r="http://schemas.openxmlformats.org/officeDocument/2006/relationships" r:id="" action="ppaction://hlinksldjump"/>
            </a:rPr>
            <a:t>truyện</a:t>
          </a:r>
          <a:endParaRPr lang="en-US" sz="3800" kern="1200"/>
        </a:p>
      </dsp:txBody>
      <dsp:txXfrm rot="-5400000">
        <a:off x="5864530" y="469660"/>
        <a:ext cx="1804300" cy="2073908"/>
      </dsp:txXfrm>
    </dsp:sp>
    <dsp:sp modelId="{27AC670A-A9D4-4E20-9974-523DD24DE5E5}">
      <dsp:nvSpPr>
        <dsp:cNvPr id="0" name=""/>
        <dsp:cNvSpPr/>
      </dsp:nvSpPr>
      <dsp:spPr>
        <a:xfrm>
          <a:off x="8156852" y="602731"/>
          <a:ext cx="3362444" cy="180776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60096E-FAF5-4871-B0B7-72CC3F39EC01}">
      <dsp:nvSpPr>
        <dsp:cNvPr id="0" name=""/>
        <dsp:cNvSpPr/>
      </dsp:nvSpPr>
      <dsp:spPr>
        <a:xfrm rot="5400000">
          <a:off x="998119" y="2778527"/>
          <a:ext cx="3012942" cy="2621260"/>
        </a:xfrm>
        <a:prstGeom prst="hexagon">
          <a:avLst>
            <a:gd name="adj" fmla="val 25000"/>
            <a:gd name="vf" fmla="val 115470"/>
          </a:avLst>
        </a:prstGeom>
        <a:solidFill>
          <a:schemeClr val="accent2">
            <a:hueOff val="618050"/>
            <a:satOff val="16259"/>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smtClean="0"/>
            <a:t>Thủ pháp gây cười </a:t>
          </a:r>
          <a:endParaRPr lang="en-US" sz="3600" kern="1200"/>
        </a:p>
      </dsp:txBody>
      <dsp:txXfrm rot="-5400000">
        <a:off x="1602440" y="3052203"/>
        <a:ext cx="1804300" cy="2073908"/>
      </dsp:txXfrm>
    </dsp:sp>
    <dsp:sp modelId="{5700FC85-E3F1-4437-8009-9BF46A60E68D}">
      <dsp:nvSpPr>
        <dsp:cNvPr id="0" name=""/>
        <dsp:cNvSpPr/>
      </dsp:nvSpPr>
      <dsp:spPr>
        <a:xfrm rot="5400000">
          <a:off x="3839305" y="2753369"/>
          <a:ext cx="3012942" cy="2621260"/>
        </a:xfrm>
        <a:prstGeom prst="hexagon">
          <a:avLst>
            <a:gd name="adj" fmla="val 25000"/>
            <a:gd name="vf" fmla="val 115470"/>
          </a:avLst>
        </a:prstGeom>
        <a:solidFill>
          <a:schemeClr val="accent2">
            <a:hueOff val="1236101"/>
            <a:satOff val="32518"/>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smtClean="0"/>
            <a:t>Truyện cười</a:t>
          </a:r>
          <a:endParaRPr lang="en-US" sz="3800" kern="1200"/>
        </a:p>
      </dsp:txBody>
      <dsp:txXfrm rot="-5400000">
        <a:off x="4443626" y="3027045"/>
        <a:ext cx="1804300" cy="2073908"/>
      </dsp:txXfrm>
    </dsp:sp>
    <dsp:sp modelId="{EBB46231-D368-46F9-9B12-FF8B6555B247}">
      <dsp:nvSpPr>
        <dsp:cNvPr id="0" name=""/>
        <dsp:cNvSpPr/>
      </dsp:nvSpPr>
      <dsp:spPr>
        <a:xfrm>
          <a:off x="672703" y="3160117"/>
          <a:ext cx="3253978" cy="180776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EBB0DB-16FA-4BB6-9B46-9F117A348845}">
      <dsp:nvSpPr>
        <dsp:cNvPr id="0" name=""/>
        <dsp:cNvSpPr/>
      </dsp:nvSpPr>
      <dsp:spPr>
        <a:xfrm rot="5400000">
          <a:off x="6670266" y="2753369"/>
          <a:ext cx="3012942" cy="2621260"/>
        </a:xfrm>
        <a:prstGeom prst="hexagon">
          <a:avLst>
            <a:gd name="adj" fmla="val 25000"/>
            <a:gd name="vf" fmla="val 115470"/>
          </a:avLst>
        </a:prstGeom>
        <a:solidFill>
          <a:schemeClr val="accent2">
            <a:hueOff val="1854151"/>
            <a:satOff val="48776"/>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smtClean="0"/>
            <a:t>Bối cảnh</a:t>
          </a:r>
          <a:endParaRPr lang="en-US" sz="3600" kern="1200"/>
        </a:p>
      </dsp:txBody>
      <dsp:txXfrm rot="-5400000">
        <a:off x="7274587" y="3027045"/>
        <a:ext cx="1804300" cy="2073908"/>
      </dsp:txXfrm>
    </dsp:sp>
    <dsp:sp modelId="{933AA2A1-F646-43FB-8DC4-D36EAB87C6FF}">
      <dsp:nvSpPr>
        <dsp:cNvPr id="0" name=""/>
        <dsp:cNvSpPr/>
      </dsp:nvSpPr>
      <dsp:spPr>
        <a:xfrm rot="5400000">
          <a:off x="5260209" y="5310755"/>
          <a:ext cx="3012942" cy="2621260"/>
        </a:xfrm>
        <a:prstGeom prst="hexagon">
          <a:avLst>
            <a:gd name="adj" fmla="val 25000"/>
            <a:gd name="vf" fmla="val 115470"/>
          </a:avLst>
        </a:prstGeom>
        <a:solidFill>
          <a:schemeClr val="accent2">
            <a:hueOff val="2472202"/>
            <a:satOff val="65035"/>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smtClean="0"/>
            <a:t>Nhân vật </a:t>
          </a:r>
        </a:p>
        <a:p>
          <a:pPr lvl="0" algn="ctr" defTabSz="1689100">
            <a:lnSpc>
              <a:spcPct val="90000"/>
            </a:lnSpc>
            <a:spcBef>
              <a:spcPct val="0"/>
            </a:spcBef>
            <a:spcAft>
              <a:spcPct val="35000"/>
            </a:spcAft>
          </a:pPr>
          <a:r>
            <a:rPr lang="en-US" sz="3800" kern="1200" smtClean="0"/>
            <a:t>(2 loại)</a:t>
          </a:r>
          <a:endParaRPr lang="en-US" sz="3800" kern="1200"/>
        </a:p>
      </dsp:txBody>
      <dsp:txXfrm rot="-5400000">
        <a:off x="5864530" y="5584431"/>
        <a:ext cx="1804300" cy="2073908"/>
      </dsp:txXfrm>
    </dsp:sp>
    <dsp:sp modelId="{86974F6E-3F87-431F-9502-B77903E741EC}">
      <dsp:nvSpPr>
        <dsp:cNvPr id="0" name=""/>
        <dsp:cNvSpPr/>
      </dsp:nvSpPr>
      <dsp:spPr>
        <a:xfrm>
          <a:off x="8156852" y="5717502"/>
          <a:ext cx="3362444" cy="180776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F4EF25-BB71-4083-B1EF-6D1D7985C59D}">
      <dsp:nvSpPr>
        <dsp:cNvPr id="0" name=""/>
        <dsp:cNvSpPr/>
      </dsp:nvSpPr>
      <dsp:spPr>
        <a:xfrm rot="5400000">
          <a:off x="2429248" y="5310755"/>
          <a:ext cx="3012942" cy="2621260"/>
        </a:xfrm>
        <a:prstGeom prst="hexagon">
          <a:avLst>
            <a:gd name="adj" fmla="val 25000"/>
            <a:gd name="vf" fmla="val 115470"/>
          </a:avLst>
        </a:prstGeom>
        <a:solidFill>
          <a:schemeClr val="accent2">
            <a:hueOff val="3090252"/>
            <a:satOff val="81294"/>
            <a:lumOff val="-1078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smtClean="0"/>
            <a:t>Ngôn ngữ</a:t>
          </a:r>
          <a:endParaRPr lang="en-US" sz="3600" kern="1200"/>
        </a:p>
      </dsp:txBody>
      <dsp:txXfrm rot="-5400000">
        <a:off x="3033569" y="5584431"/>
        <a:ext cx="1804300" cy="2073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31D99-2B0F-4074-A6F9-04D3A47367A9}">
      <dsp:nvSpPr>
        <dsp:cNvPr id="0" name=""/>
        <dsp:cNvSpPr/>
      </dsp:nvSpPr>
      <dsp:spPr>
        <a:xfrm>
          <a:off x="1990024" y="1449713"/>
          <a:ext cx="10466081" cy="5628301"/>
        </a:xfrm>
        <a:prstGeom prst="round2DiagRect">
          <a:avLst>
            <a:gd name="adj1" fmla="val 0"/>
            <a:gd name="adj2"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4BB59C-9090-4F09-BC59-148E30E8F55E}">
      <dsp:nvSpPr>
        <dsp:cNvPr id="0" name=""/>
        <dsp:cNvSpPr/>
      </dsp:nvSpPr>
      <dsp:spPr>
        <a:xfrm>
          <a:off x="7223065" y="2046654"/>
          <a:ext cx="1395" cy="4434419"/>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24134F-3426-4838-B86D-CBC5E11D86CD}">
      <dsp:nvSpPr>
        <dsp:cNvPr id="0" name=""/>
        <dsp:cNvSpPr/>
      </dsp:nvSpPr>
      <dsp:spPr>
        <a:xfrm>
          <a:off x="2338893" y="1876100"/>
          <a:ext cx="4535302" cy="47755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r>
            <a:rPr lang="en-US" sz="4000" kern="1200" smtClean="0">
              <a:solidFill>
                <a:srgbClr val="FF0000"/>
              </a:solidFill>
              <a:latin typeface="Times New Roman" pitchFamily="18" charset="0"/>
              <a:cs typeface="Times New Roman" pitchFamily="18" charset="0"/>
            </a:rPr>
            <a:t>Nghĩa tường minh </a:t>
          </a:r>
          <a:r>
            <a:rPr lang="en-US" sz="4000" kern="1200" smtClean="0">
              <a:latin typeface="Times New Roman" pitchFamily="18" charset="0"/>
              <a:cs typeface="Times New Roman" pitchFamily="18" charset="0"/>
            </a:rPr>
            <a:t>là phần thông báo được thể hiện trực tiếp bằng từ ngữ trong câu, là loại nghĩa chúng ta có thể nhận ra trên bề mặt câu chữ </a:t>
          </a:r>
          <a:endParaRPr lang="en-US" sz="4000" kern="1200">
            <a:latin typeface="Times New Roman" pitchFamily="18" charset="0"/>
            <a:cs typeface="Times New Roman" pitchFamily="18" charset="0"/>
          </a:endParaRPr>
        </a:p>
      </dsp:txBody>
      <dsp:txXfrm>
        <a:off x="2338893" y="1876100"/>
        <a:ext cx="4535302" cy="4775528"/>
      </dsp:txXfrm>
    </dsp:sp>
    <dsp:sp modelId="{56F0BCFD-E074-4585-9CC8-6BA91B7176DE}">
      <dsp:nvSpPr>
        <dsp:cNvPr id="0" name=""/>
        <dsp:cNvSpPr/>
      </dsp:nvSpPr>
      <dsp:spPr>
        <a:xfrm>
          <a:off x="7571934" y="1876100"/>
          <a:ext cx="4535302" cy="47755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just" defTabSz="1600200">
            <a:lnSpc>
              <a:spcPct val="90000"/>
            </a:lnSpc>
            <a:spcBef>
              <a:spcPct val="0"/>
            </a:spcBef>
            <a:spcAft>
              <a:spcPct val="35000"/>
            </a:spcAft>
          </a:pPr>
          <a:r>
            <a:rPr lang="en-US" sz="3600" kern="1200" smtClean="0">
              <a:solidFill>
                <a:srgbClr val="FF0000"/>
              </a:solidFill>
              <a:latin typeface="Times New Roman" pitchFamily="18" charset="0"/>
              <a:cs typeface="Times New Roman" pitchFamily="18" charset="0"/>
            </a:rPr>
            <a:t>Nghĩa hàm ẩn </a:t>
          </a:r>
          <a:r>
            <a:rPr lang="en-US" sz="3600" kern="1200" smtClean="0">
              <a:latin typeface="Times New Roman" pitchFamily="18" charset="0"/>
              <a:cs typeface="Times New Roman" pitchFamily="18" charset="0"/>
            </a:rPr>
            <a:t>là phần thông báo không được thể hiện trực tiếp bằng từ ngữ trong câu mà được suy ra từ câu chữ và ngữ cảnh. Đây là loại nghĩa mà người nói, người viết thật sự muốn đề cập đến </a:t>
          </a:r>
          <a:endParaRPr lang="en-US" sz="3600" kern="1200">
            <a:latin typeface="Times New Roman" pitchFamily="18" charset="0"/>
            <a:cs typeface="Times New Roman" pitchFamily="18" charset="0"/>
          </a:endParaRPr>
        </a:p>
      </dsp:txBody>
      <dsp:txXfrm>
        <a:off x="7571934" y="1876100"/>
        <a:ext cx="4535302" cy="4775528"/>
      </dsp:txXfrm>
    </dsp:sp>
    <dsp:sp modelId="{8D992957-5172-4FDF-9910-6B481A6586CA}">
      <dsp:nvSpPr>
        <dsp:cNvPr id="0" name=""/>
        <dsp:cNvSpPr/>
      </dsp:nvSpPr>
      <dsp:spPr>
        <a:xfrm rot="16200000">
          <a:off x="-1952131" y="2197808"/>
          <a:ext cx="6139964" cy="1744346"/>
        </a:xfrm>
        <a:prstGeom prst="rightArrow">
          <a:avLst>
            <a:gd name="adj1" fmla="val 49830"/>
            <a:gd name="adj2" fmla="val 60660"/>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r" defTabSz="1955800">
            <a:lnSpc>
              <a:spcPct val="90000"/>
            </a:lnSpc>
            <a:spcBef>
              <a:spcPct val="0"/>
            </a:spcBef>
            <a:spcAft>
              <a:spcPct val="35000"/>
            </a:spcAft>
          </a:pPr>
          <a:r>
            <a:rPr lang="en-US" sz="4400" b="1" kern="1200" smtClean="0">
              <a:solidFill>
                <a:srgbClr val="FF0000"/>
              </a:solidFill>
              <a:latin typeface="Times New Roman" pitchFamily="18" charset="0"/>
              <a:cs typeface="Times New Roman" pitchFamily="18" charset="0"/>
            </a:rPr>
            <a:t>Nghĩa tường minh</a:t>
          </a:r>
          <a:endParaRPr lang="en-US" sz="4400" b="1" kern="1200">
            <a:solidFill>
              <a:srgbClr val="FF0000"/>
            </a:solidFill>
            <a:latin typeface="Times New Roman" pitchFamily="18" charset="0"/>
            <a:cs typeface="Times New Roman" pitchFamily="18" charset="0"/>
          </a:endParaRPr>
        </a:p>
      </dsp:txBody>
      <dsp:txXfrm>
        <a:off x="-1688501" y="2899008"/>
        <a:ext cx="5612703" cy="869208"/>
      </dsp:txXfrm>
    </dsp:sp>
    <dsp:sp modelId="{240AD001-8399-482C-9827-EA878899F029}">
      <dsp:nvSpPr>
        <dsp:cNvPr id="0" name=""/>
        <dsp:cNvSpPr/>
      </dsp:nvSpPr>
      <dsp:spPr>
        <a:xfrm rot="5400000">
          <a:off x="10258297" y="4585573"/>
          <a:ext cx="6139964" cy="1744346"/>
        </a:xfrm>
        <a:prstGeom prst="rightArrow">
          <a:avLst>
            <a:gd name="adj1" fmla="val 49830"/>
            <a:gd name="adj2" fmla="val 60660"/>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r" defTabSz="1955800">
            <a:lnSpc>
              <a:spcPct val="90000"/>
            </a:lnSpc>
            <a:spcBef>
              <a:spcPct val="0"/>
            </a:spcBef>
            <a:spcAft>
              <a:spcPct val="35000"/>
            </a:spcAft>
          </a:pPr>
          <a:r>
            <a:rPr lang="en-US" sz="4400" b="1" kern="1200" smtClean="0">
              <a:solidFill>
                <a:srgbClr val="FF0000"/>
              </a:solidFill>
              <a:latin typeface="Times New Roman" pitchFamily="18" charset="0"/>
              <a:cs typeface="Times New Roman" pitchFamily="18" charset="0"/>
            </a:rPr>
            <a:t>Nghĩa hàm ẩn</a:t>
          </a:r>
          <a:endParaRPr lang="en-US" sz="4400" b="1" kern="1200">
            <a:solidFill>
              <a:srgbClr val="FF0000"/>
            </a:solidFill>
            <a:latin typeface="Times New Roman" pitchFamily="18" charset="0"/>
            <a:cs typeface="Times New Roman" pitchFamily="18" charset="0"/>
          </a:endParaRPr>
        </a:p>
      </dsp:txBody>
      <dsp:txXfrm>
        <a:off x="10521928" y="4759512"/>
        <a:ext cx="5612703" cy="869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86D3E-8DDC-4C9F-AB9C-5EA7E2A93DA5}">
      <dsp:nvSpPr>
        <dsp:cNvPr id="0" name=""/>
        <dsp:cNvSpPr/>
      </dsp:nvSpPr>
      <dsp:spPr>
        <a:xfrm>
          <a:off x="5961229" y="4998713"/>
          <a:ext cx="218694" cy="218694"/>
        </a:xfrm>
        <a:prstGeom prst="ellips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C6B3E-4AE3-4A03-92EB-2BF88D8957CE}">
      <dsp:nvSpPr>
        <dsp:cNvPr id="0" name=""/>
        <dsp:cNvSpPr/>
      </dsp:nvSpPr>
      <dsp:spPr>
        <a:xfrm>
          <a:off x="5739173" y="5320965"/>
          <a:ext cx="218694" cy="218694"/>
        </a:xfrm>
        <a:prstGeom prst="ellipse">
          <a:avLst/>
        </a:prstGeom>
        <a:solidFill>
          <a:schemeClr val="accent3">
            <a:shade val="50000"/>
            <a:hueOff val="-20485"/>
            <a:satOff val="8458"/>
            <a:lumOff val="6902"/>
            <a:alphaOff val="0"/>
          </a:schemeClr>
        </a:solidFill>
        <a:ln w="25400" cap="flat" cmpd="sng" algn="ctr">
          <a:solidFill>
            <a:schemeClr val="accent3">
              <a:shade val="50000"/>
              <a:hueOff val="-20485"/>
              <a:satOff val="8458"/>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09AE9-5D71-43DC-AC2D-BAC7F6D480F8}">
      <dsp:nvSpPr>
        <dsp:cNvPr id="0" name=""/>
        <dsp:cNvSpPr/>
      </dsp:nvSpPr>
      <dsp:spPr>
        <a:xfrm>
          <a:off x="5541336" y="5602009"/>
          <a:ext cx="218694" cy="218694"/>
        </a:xfrm>
        <a:prstGeom prst="ellipse">
          <a:avLst/>
        </a:prstGeom>
        <a:solidFill>
          <a:schemeClr val="accent3">
            <a:shade val="50000"/>
            <a:hueOff val="-40971"/>
            <a:satOff val="16915"/>
            <a:lumOff val="13804"/>
            <a:alphaOff val="0"/>
          </a:schemeClr>
        </a:solidFill>
        <a:ln w="25400" cap="flat" cmpd="sng" algn="ctr">
          <a:solidFill>
            <a:schemeClr val="accent3">
              <a:shade val="50000"/>
              <a:hueOff val="-40971"/>
              <a:satOff val="16915"/>
              <a:lumOff val="138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27FC81-D507-4CF4-8396-E7A2708620A7}">
      <dsp:nvSpPr>
        <dsp:cNvPr id="0" name=""/>
        <dsp:cNvSpPr/>
      </dsp:nvSpPr>
      <dsp:spPr>
        <a:xfrm>
          <a:off x="6378146" y="1878392"/>
          <a:ext cx="218694" cy="218694"/>
        </a:xfrm>
        <a:prstGeom prst="ellipse">
          <a:avLst/>
        </a:prstGeom>
        <a:solidFill>
          <a:schemeClr val="accent3">
            <a:shade val="50000"/>
            <a:hueOff val="-61456"/>
            <a:satOff val="25373"/>
            <a:lumOff val="20706"/>
            <a:alphaOff val="0"/>
          </a:schemeClr>
        </a:solidFill>
        <a:ln w="25400" cap="flat" cmpd="sng" algn="ctr">
          <a:solidFill>
            <a:schemeClr val="accent3">
              <a:shade val="50000"/>
              <a:hueOff val="-61456"/>
              <a:satOff val="25373"/>
              <a:lumOff val="20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751CE-AC59-436D-A705-4CF854EBD6E7}">
      <dsp:nvSpPr>
        <dsp:cNvPr id="0" name=""/>
        <dsp:cNvSpPr/>
      </dsp:nvSpPr>
      <dsp:spPr>
        <a:xfrm>
          <a:off x="6670322" y="1704284"/>
          <a:ext cx="218694" cy="218694"/>
        </a:xfrm>
        <a:prstGeom prst="ellipse">
          <a:avLst/>
        </a:prstGeom>
        <a:solidFill>
          <a:schemeClr val="accent3">
            <a:shade val="50000"/>
            <a:hueOff val="-81942"/>
            <a:satOff val="33830"/>
            <a:lumOff val="27608"/>
            <a:alphaOff val="0"/>
          </a:schemeClr>
        </a:solidFill>
        <a:ln w="25400" cap="flat" cmpd="sng" algn="ctr">
          <a:solidFill>
            <a:schemeClr val="accent3">
              <a:shade val="50000"/>
              <a:hueOff val="-81942"/>
              <a:satOff val="33830"/>
              <a:lumOff val="27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3DAC52-B12E-49AB-B235-CD60AE673B9C}">
      <dsp:nvSpPr>
        <dsp:cNvPr id="0" name=""/>
        <dsp:cNvSpPr/>
      </dsp:nvSpPr>
      <dsp:spPr>
        <a:xfrm>
          <a:off x="6961623" y="1530175"/>
          <a:ext cx="218694" cy="218694"/>
        </a:xfrm>
        <a:prstGeom prst="ellipse">
          <a:avLst/>
        </a:prstGeom>
        <a:solidFill>
          <a:schemeClr val="accent3">
            <a:shade val="50000"/>
            <a:hueOff val="-102427"/>
            <a:satOff val="42288"/>
            <a:lumOff val="34510"/>
            <a:alphaOff val="0"/>
          </a:schemeClr>
        </a:solidFill>
        <a:ln w="25400" cap="flat" cmpd="sng" algn="ctr">
          <a:solidFill>
            <a:schemeClr val="accent3">
              <a:shade val="50000"/>
              <a:hueOff val="-102427"/>
              <a:satOff val="42288"/>
              <a:lumOff val="34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C66D59-6533-485D-8BAA-3B99760E0EDA}">
      <dsp:nvSpPr>
        <dsp:cNvPr id="0" name=""/>
        <dsp:cNvSpPr/>
      </dsp:nvSpPr>
      <dsp:spPr>
        <a:xfrm>
          <a:off x="7252925" y="1704284"/>
          <a:ext cx="218694" cy="218694"/>
        </a:xfrm>
        <a:prstGeom prst="ellipse">
          <a:avLst/>
        </a:prstGeom>
        <a:solidFill>
          <a:schemeClr val="accent3">
            <a:shade val="50000"/>
            <a:hueOff val="-81942"/>
            <a:satOff val="33830"/>
            <a:lumOff val="27608"/>
            <a:alphaOff val="0"/>
          </a:schemeClr>
        </a:solidFill>
        <a:ln w="25400" cap="flat" cmpd="sng" algn="ctr">
          <a:solidFill>
            <a:schemeClr val="accent3">
              <a:shade val="50000"/>
              <a:hueOff val="-81942"/>
              <a:satOff val="33830"/>
              <a:lumOff val="27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DBC19-DFCB-4E66-9FC0-0EA3E642B4FB}">
      <dsp:nvSpPr>
        <dsp:cNvPr id="0" name=""/>
        <dsp:cNvSpPr/>
      </dsp:nvSpPr>
      <dsp:spPr>
        <a:xfrm>
          <a:off x="7545100" y="1878392"/>
          <a:ext cx="218694" cy="218694"/>
        </a:xfrm>
        <a:prstGeom prst="ellipse">
          <a:avLst/>
        </a:prstGeom>
        <a:solidFill>
          <a:schemeClr val="accent3">
            <a:shade val="50000"/>
            <a:hueOff val="-61456"/>
            <a:satOff val="25373"/>
            <a:lumOff val="20706"/>
            <a:alphaOff val="0"/>
          </a:schemeClr>
        </a:solidFill>
        <a:ln w="25400" cap="flat" cmpd="sng" algn="ctr">
          <a:solidFill>
            <a:schemeClr val="accent3">
              <a:shade val="50000"/>
              <a:hueOff val="-61456"/>
              <a:satOff val="25373"/>
              <a:lumOff val="20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A1DE5-CE78-4437-BC90-DF13742FFB08}">
      <dsp:nvSpPr>
        <dsp:cNvPr id="0" name=""/>
        <dsp:cNvSpPr/>
      </dsp:nvSpPr>
      <dsp:spPr>
        <a:xfrm>
          <a:off x="6961623" y="1897544"/>
          <a:ext cx="218694" cy="218694"/>
        </a:xfrm>
        <a:prstGeom prst="ellipse">
          <a:avLst/>
        </a:prstGeom>
        <a:solidFill>
          <a:schemeClr val="accent3">
            <a:shade val="50000"/>
            <a:hueOff val="-40971"/>
            <a:satOff val="16915"/>
            <a:lumOff val="13804"/>
            <a:alphaOff val="0"/>
          </a:schemeClr>
        </a:solidFill>
        <a:ln w="25400" cap="flat" cmpd="sng" algn="ctr">
          <a:solidFill>
            <a:schemeClr val="accent3">
              <a:shade val="50000"/>
              <a:hueOff val="-40971"/>
              <a:satOff val="16915"/>
              <a:lumOff val="138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CE7A2E-E10A-4856-A435-AF529E93F92B}">
      <dsp:nvSpPr>
        <dsp:cNvPr id="0" name=""/>
        <dsp:cNvSpPr/>
      </dsp:nvSpPr>
      <dsp:spPr>
        <a:xfrm>
          <a:off x="6961623" y="2264912"/>
          <a:ext cx="218694" cy="218694"/>
        </a:xfrm>
        <a:prstGeom prst="ellipse">
          <a:avLst/>
        </a:prstGeom>
        <a:solidFill>
          <a:schemeClr val="accent3">
            <a:shade val="50000"/>
            <a:hueOff val="-20485"/>
            <a:satOff val="8458"/>
            <a:lumOff val="6902"/>
            <a:alphaOff val="0"/>
          </a:schemeClr>
        </a:solidFill>
        <a:ln w="25400" cap="flat" cmpd="sng" algn="ctr">
          <a:solidFill>
            <a:schemeClr val="accent3">
              <a:shade val="50000"/>
              <a:hueOff val="-20485"/>
              <a:satOff val="8458"/>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A7819-2E23-41F8-9E23-2E09EEBBECC7}">
      <dsp:nvSpPr>
        <dsp:cNvPr id="0" name=""/>
        <dsp:cNvSpPr/>
      </dsp:nvSpPr>
      <dsp:spPr>
        <a:xfrm>
          <a:off x="5523067" y="6324127"/>
          <a:ext cx="10236218" cy="1648488"/>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390" tIns="152400" rIns="152400" bIns="152400" numCol="1" spcCol="1270" anchor="ctr" anchorCtr="0">
          <a:noAutofit/>
        </a:bodyPr>
        <a:lstStyle/>
        <a:p>
          <a:pPr lvl="0" algn="just" defTabSz="1778000">
            <a:lnSpc>
              <a:spcPct val="90000"/>
            </a:lnSpc>
            <a:spcBef>
              <a:spcPct val="0"/>
            </a:spcBef>
            <a:spcAft>
              <a:spcPct val="35000"/>
            </a:spcAft>
          </a:pPr>
          <a:r>
            <a:rPr lang="en-US" sz="4000" kern="1200" smtClean="0">
              <a:solidFill>
                <a:srgbClr val="FF0000"/>
              </a:solidFill>
              <a:latin typeface="Times New Roman" pitchFamily="18" charset="0"/>
              <a:cs typeface="Times New Roman" pitchFamily="18" charset="0"/>
            </a:rPr>
            <a:t>Là từ ngữ chỉ được sử dụng ở một hoặc một số địa phương nhất định</a:t>
          </a:r>
          <a:endParaRPr lang="en-US" sz="4000" kern="1200">
            <a:solidFill>
              <a:srgbClr val="FF0000"/>
            </a:solidFill>
            <a:latin typeface="Times New Roman" pitchFamily="18" charset="0"/>
            <a:cs typeface="Times New Roman" pitchFamily="18" charset="0"/>
          </a:endParaRPr>
        </a:p>
      </dsp:txBody>
      <dsp:txXfrm>
        <a:off x="5603540" y="6404600"/>
        <a:ext cx="10075272" cy="1487542"/>
      </dsp:txXfrm>
    </dsp:sp>
    <dsp:sp modelId="{3F570143-E38F-4425-BC82-1F5AD21624D1}">
      <dsp:nvSpPr>
        <dsp:cNvPr id="0" name=""/>
        <dsp:cNvSpPr/>
      </dsp:nvSpPr>
      <dsp:spPr>
        <a:xfrm>
          <a:off x="3309261" y="5594913"/>
          <a:ext cx="2898730" cy="27294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6000" r="-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1CEBBB-D10B-4220-A2DB-AD9AB560685D}">
      <dsp:nvSpPr>
        <dsp:cNvPr id="0" name=""/>
        <dsp:cNvSpPr/>
      </dsp:nvSpPr>
      <dsp:spPr>
        <a:xfrm>
          <a:off x="6768928" y="2673502"/>
          <a:ext cx="10376071" cy="2248464"/>
        </a:xfrm>
        <a:prstGeom prst="roundRect">
          <a:avLst/>
        </a:prstGeom>
        <a:solidFill>
          <a:schemeClr val="accent3">
            <a:shade val="50000"/>
            <a:hueOff val="-102427"/>
            <a:satOff val="42288"/>
            <a:lumOff val="3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390" tIns="152400" rIns="152400" bIns="152400" numCol="1" spcCol="1270" anchor="ctr" anchorCtr="0">
          <a:noAutofit/>
        </a:bodyPr>
        <a:lstStyle/>
        <a:p>
          <a:pPr lvl="0" algn="l" defTabSz="1778000">
            <a:lnSpc>
              <a:spcPct val="90000"/>
            </a:lnSpc>
            <a:spcBef>
              <a:spcPct val="0"/>
            </a:spcBef>
            <a:spcAft>
              <a:spcPct val="35000"/>
            </a:spcAft>
          </a:pPr>
          <a:r>
            <a:rPr lang="en-US" sz="4000" kern="1200" smtClean="0">
              <a:solidFill>
                <a:srgbClr val="FF0000"/>
              </a:solidFill>
              <a:latin typeface="Times New Roman" pitchFamily="18" charset="0"/>
              <a:cs typeface="Times New Roman" pitchFamily="18" charset="0"/>
            </a:rPr>
            <a:t>Là từ ngữ được toàn dân biết, chấp nhận và sử dụng rộng rãi trong giao tiếp</a:t>
          </a:r>
          <a:endParaRPr lang="en-US" sz="4000" kern="1200">
            <a:solidFill>
              <a:srgbClr val="FF0000"/>
            </a:solidFill>
            <a:latin typeface="Times New Roman" pitchFamily="18" charset="0"/>
            <a:cs typeface="Times New Roman" pitchFamily="18" charset="0"/>
          </a:endParaRPr>
        </a:p>
      </dsp:txBody>
      <dsp:txXfrm>
        <a:off x="6878689" y="2783263"/>
        <a:ext cx="10156549" cy="2028942"/>
      </dsp:txXfrm>
    </dsp:sp>
    <dsp:sp modelId="{73E1B049-2499-4DAC-BC3A-EFAA296DC036}">
      <dsp:nvSpPr>
        <dsp:cNvPr id="0" name=""/>
        <dsp:cNvSpPr/>
      </dsp:nvSpPr>
      <dsp:spPr>
        <a:xfrm>
          <a:off x="4996227" y="2401638"/>
          <a:ext cx="2620157" cy="2573667"/>
        </a:xfrm>
        <a:prstGeom prst="ellipse">
          <a:avLst/>
        </a:prstGeom>
        <a:blipFill>
          <a:blip xmlns:r="http://schemas.openxmlformats.org/officeDocument/2006/relationships" r:embed="rId2"/>
          <a:srcRect/>
          <a:stretch>
            <a:fillRect l="-49000" r="-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79986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grpSp>
        <p:nvGrpSpPr>
          <p:cNvPr id="11" name="Google Shape;11;p3"/>
          <p:cNvGrpSpPr/>
          <p:nvPr/>
        </p:nvGrpSpPr>
        <p:grpSpPr>
          <a:xfrm>
            <a:off x="7930030" y="0"/>
            <a:ext cx="10358038" cy="10397985"/>
            <a:chOff x="0" y="0"/>
            <a:chExt cx="2728025" cy="2738546"/>
          </a:xfrm>
        </p:grpSpPr>
        <p:sp>
          <p:nvSpPr>
            <p:cNvPr id="12" name="Google Shape;12;p3"/>
            <p:cNvSpPr/>
            <p:nvPr/>
          </p:nvSpPr>
          <p:spPr>
            <a:xfrm>
              <a:off x="0" y="0"/>
              <a:ext cx="2728025" cy="2738546"/>
            </a:xfrm>
            <a:custGeom>
              <a:avLst/>
              <a:gdLst/>
              <a:ahLst/>
              <a:cxnLst/>
              <a:rect l="l" t="t" r="r" b="b"/>
              <a:pathLst>
                <a:path w="2728025" h="2738546" extrusionOk="0">
                  <a:moveTo>
                    <a:pt x="0" y="0"/>
                  </a:moveTo>
                  <a:lnTo>
                    <a:pt x="2728025" y="0"/>
                  </a:lnTo>
                  <a:lnTo>
                    <a:pt x="2728025" y="2738546"/>
                  </a:lnTo>
                  <a:lnTo>
                    <a:pt x="0" y="2738546"/>
                  </a:lnTo>
                  <a:close/>
                </a:path>
              </a:pathLst>
            </a:custGeom>
            <a:solidFill>
              <a:srgbClr val="F8E175"/>
            </a:solidFill>
            <a:ln w="114300" cap="flat" cmpd="sng">
              <a:solidFill>
                <a:srgbClr val="F8E175"/>
              </a:solidFill>
              <a:prstDash val="solid"/>
              <a:round/>
              <a:headEnd type="none" w="sm" len="sm"/>
              <a:tailEnd type="none" w="sm" len="sm"/>
            </a:ln>
          </p:spPr>
        </p:sp>
        <p:sp>
          <p:nvSpPr>
            <p:cNvPr id="13" name="Google Shape;13;p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 name="Google Shape;14;p3"/>
          <p:cNvGrpSpPr/>
          <p:nvPr/>
        </p:nvGrpSpPr>
        <p:grpSpPr>
          <a:xfrm>
            <a:off x="8512944" y="575323"/>
            <a:ext cx="9131806" cy="8885760"/>
            <a:chOff x="0" y="0"/>
            <a:chExt cx="2405069" cy="2340267"/>
          </a:xfrm>
        </p:grpSpPr>
        <p:sp>
          <p:nvSpPr>
            <p:cNvPr id="15" name="Google Shape;15;p3"/>
            <p:cNvSpPr/>
            <p:nvPr/>
          </p:nvSpPr>
          <p:spPr>
            <a:xfrm>
              <a:off x="0" y="0"/>
              <a:ext cx="2405069" cy="2340267"/>
            </a:xfrm>
            <a:custGeom>
              <a:avLst/>
              <a:gdLst/>
              <a:ahLst/>
              <a:cxnLst/>
              <a:rect l="l" t="t" r="r" b="b"/>
              <a:pathLst>
                <a:path w="2405069" h="2340267" extrusionOk="0">
                  <a:moveTo>
                    <a:pt x="0" y="0"/>
                  </a:moveTo>
                  <a:lnTo>
                    <a:pt x="2405069" y="0"/>
                  </a:lnTo>
                  <a:lnTo>
                    <a:pt x="2405069" y="2340267"/>
                  </a:lnTo>
                  <a:lnTo>
                    <a:pt x="0" y="2340267"/>
                  </a:lnTo>
                  <a:close/>
                </a:path>
              </a:pathLst>
            </a:custGeom>
            <a:solidFill>
              <a:srgbClr val="F8E175"/>
            </a:solidFill>
            <a:ln w="114300" cap="flat" cmpd="sng">
              <a:solidFill>
                <a:srgbClr val="FFFFFF"/>
              </a:solidFill>
              <a:prstDash val="solid"/>
              <a:round/>
              <a:headEnd type="none" w="sm" len="sm"/>
              <a:tailEnd type="none" w="sm" len="sm"/>
            </a:ln>
          </p:spPr>
        </p:sp>
        <p:sp>
          <p:nvSpPr>
            <p:cNvPr id="16" name="Google Shape;16;p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 name="Google Shape;17;p3"/>
          <p:cNvSpPr txBox="1">
            <a:spLocks noGrp="1"/>
          </p:cNvSpPr>
          <p:nvPr>
            <p:ph type="ctrTitle"/>
          </p:nvPr>
        </p:nvSpPr>
        <p:spPr>
          <a:xfrm>
            <a:off x="9364150" y="3082925"/>
            <a:ext cx="7772400" cy="1470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subTitle" idx="1"/>
          </p:nvPr>
        </p:nvSpPr>
        <p:spPr>
          <a:xfrm>
            <a:off x="10049950" y="4965700"/>
            <a:ext cx="6400800" cy="6222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SzPts val="3200"/>
              <a:buNon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2"/>
        </a:solidFill>
        <a:effectLst/>
      </p:bgPr>
    </p:bg>
    <p:spTree>
      <p:nvGrpSpPr>
        <p:cNvPr id="1" name="Shape 19"/>
        <p:cNvGrpSpPr/>
        <p:nvPr/>
      </p:nvGrpSpPr>
      <p:grpSpPr>
        <a:xfrm>
          <a:off x="0" y="0"/>
          <a:ext cx="0" cy="0"/>
          <a:chOff x="0" y="0"/>
          <a:chExt cx="0" cy="0"/>
        </a:xfrm>
      </p:grpSpPr>
      <p:grpSp>
        <p:nvGrpSpPr>
          <p:cNvPr id="20" name="Google Shape;20;p4"/>
          <p:cNvGrpSpPr/>
          <p:nvPr/>
        </p:nvGrpSpPr>
        <p:grpSpPr>
          <a:xfrm>
            <a:off x="779224" y="941275"/>
            <a:ext cx="16771772" cy="8510642"/>
            <a:chOff x="0" y="0"/>
            <a:chExt cx="4316614" cy="2190416"/>
          </a:xfrm>
        </p:grpSpPr>
        <p:sp>
          <p:nvSpPr>
            <p:cNvPr id="21" name="Google Shape;21;p4"/>
            <p:cNvSpPr/>
            <p:nvPr/>
          </p:nvSpPr>
          <p:spPr>
            <a:xfrm>
              <a:off x="0" y="0"/>
              <a:ext cx="4316614" cy="2190416"/>
            </a:xfrm>
            <a:custGeom>
              <a:avLst/>
              <a:gdLst/>
              <a:ahLst/>
              <a:cxnLst/>
              <a:rect l="l" t="t" r="r" b="b"/>
              <a:pathLst>
                <a:path w="4316614" h="2190416" extrusionOk="0">
                  <a:moveTo>
                    <a:pt x="0" y="0"/>
                  </a:moveTo>
                  <a:lnTo>
                    <a:pt x="4316614" y="0"/>
                  </a:lnTo>
                  <a:lnTo>
                    <a:pt x="4316614" y="2190416"/>
                  </a:lnTo>
                  <a:lnTo>
                    <a:pt x="0" y="2190416"/>
                  </a:lnTo>
                  <a:close/>
                </a:path>
              </a:pathLst>
            </a:custGeom>
            <a:solidFill>
              <a:srgbClr val="FFFFFF"/>
            </a:solidFill>
            <a:ln w="114300" cap="flat" cmpd="sng">
              <a:solidFill>
                <a:srgbClr val="FFFFFF"/>
              </a:solidFill>
              <a:prstDash val="solid"/>
              <a:round/>
              <a:headEnd type="none" w="sm" len="sm"/>
              <a:tailEnd type="none" w="sm" len="sm"/>
            </a:ln>
          </p:spPr>
        </p:sp>
        <p:sp>
          <p:nvSpPr>
            <p:cNvPr id="22" name="Google Shape;22;p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 name="Google Shape;23;p4"/>
          <p:cNvGrpSpPr/>
          <p:nvPr/>
        </p:nvGrpSpPr>
        <p:grpSpPr>
          <a:xfrm>
            <a:off x="870295" y="1028700"/>
            <a:ext cx="16564010" cy="8316791"/>
            <a:chOff x="0" y="0"/>
            <a:chExt cx="4362509" cy="2190416"/>
          </a:xfrm>
        </p:grpSpPr>
        <p:sp>
          <p:nvSpPr>
            <p:cNvPr id="24" name="Google Shape;24;p4"/>
            <p:cNvSpPr/>
            <p:nvPr/>
          </p:nvSpPr>
          <p:spPr>
            <a:xfrm>
              <a:off x="0" y="0"/>
              <a:ext cx="4362509" cy="2190416"/>
            </a:xfrm>
            <a:custGeom>
              <a:avLst/>
              <a:gdLst/>
              <a:ahLst/>
              <a:cxnLst/>
              <a:rect l="l" t="t" r="r" b="b"/>
              <a:pathLst>
                <a:path w="4362509" h="2190416" extrusionOk="0">
                  <a:moveTo>
                    <a:pt x="0" y="0"/>
                  </a:moveTo>
                  <a:lnTo>
                    <a:pt x="4362509" y="0"/>
                  </a:lnTo>
                  <a:lnTo>
                    <a:pt x="4362509" y="2190416"/>
                  </a:lnTo>
                  <a:lnTo>
                    <a:pt x="0" y="2190416"/>
                  </a:lnTo>
                  <a:close/>
                </a:path>
              </a:pathLst>
            </a:custGeom>
            <a:solidFill>
              <a:srgbClr val="FFFFFF"/>
            </a:solidFill>
            <a:ln w="114300" cap="flat" cmpd="sng">
              <a:solidFill>
                <a:srgbClr val="F8E175"/>
              </a:solidFill>
              <a:prstDash val="solid"/>
              <a:round/>
              <a:headEnd type="none" w="sm" len="sm"/>
              <a:tailEnd type="none" w="sm" len="sm"/>
            </a:ln>
          </p:spPr>
        </p:sp>
        <p:sp>
          <p:nvSpPr>
            <p:cNvPr id="25" name="Google Shape;25;p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 name="Google Shape;26;p4"/>
          <p:cNvSpPr txBox="1">
            <a:spLocks noGrp="1"/>
          </p:cNvSpPr>
          <p:nvPr>
            <p:ph type="title"/>
          </p:nvPr>
        </p:nvSpPr>
        <p:spPr>
          <a:xfrm>
            <a:off x="1318800" y="1804950"/>
            <a:ext cx="150129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7500"/>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5893363" y="3791175"/>
            <a:ext cx="8229600" cy="45261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1047312" y="1731450"/>
            <a:ext cx="15467100" cy="1362000"/>
          </a:xfrm>
          <a:prstGeom prst="rect">
            <a:avLst/>
          </a:prstGeom>
          <a:noFill/>
          <a:ln>
            <a:noFill/>
          </a:ln>
        </p:spPr>
        <p:txBody>
          <a:bodyPr spcFirstLastPara="1" wrap="square" lIns="91425" tIns="45700" rIns="91425" bIns="45700" anchor="t" anchorCtr="0">
            <a:normAutofit/>
          </a:bodyPr>
          <a:lstStyle>
            <a:lvl1pPr lvl="0" rtl="0">
              <a:spcBef>
                <a:spcPts val="0"/>
              </a:spcBef>
              <a:spcAft>
                <a:spcPts val="0"/>
              </a:spcAft>
              <a:buClr>
                <a:schemeClr val="dk1"/>
              </a:buClr>
              <a:buSzPts val="7500"/>
              <a:buFont typeface="Calibri"/>
              <a:buNone/>
              <a:defRPr sz="7500"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5257788" y="68833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3200"/>
              <a:buNone/>
              <a:defRPr/>
            </a:lvl1pPr>
            <a:lvl2pPr marL="914400" lvl="1" indent="-228600" algn="l">
              <a:spcBef>
                <a:spcPts val="360"/>
              </a:spcBef>
              <a:spcAft>
                <a:spcPts val="0"/>
              </a:spcAft>
              <a:buSzPts val="3200"/>
              <a:buNone/>
              <a:defRPr sz="3200"/>
            </a:lvl2pPr>
            <a:lvl3pPr marL="1371600" lvl="2" indent="-228600" algn="l">
              <a:spcBef>
                <a:spcPts val="320"/>
              </a:spcBef>
              <a:spcAft>
                <a:spcPts val="0"/>
              </a:spcAft>
              <a:buSzPts val="3200"/>
              <a:buNone/>
              <a:defRPr sz="3200"/>
            </a:lvl3pPr>
            <a:lvl4pPr marL="1828800" lvl="3" indent="-228600" algn="l">
              <a:spcBef>
                <a:spcPts val="280"/>
              </a:spcBef>
              <a:spcAft>
                <a:spcPts val="0"/>
              </a:spcAft>
              <a:buSzPts val="3200"/>
              <a:buNone/>
              <a:defRPr sz="3200"/>
            </a:lvl4pPr>
            <a:lvl5pPr marL="2286000" lvl="4" indent="-228600" algn="l">
              <a:spcBef>
                <a:spcPts val="280"/>
              </a:spcBef>
              <a:spcAft>
                <a:spcPts val="0"/>
              </a:spcAft>
              <a:buSzPts val="3200"/>
              <a:buNone/>
              <a:defRPr sz="3200"/>
            </a:lvl5pPr>
            <a:lvl6pPr marL="2743200" lvl="5" indent="-228600" algn="l">
              <a:spcBef>
                <a:spcPts val="280"/>
              </a:spcBef>
              <a:spcAft>
                <a:spcPts val="0"/>
              </a:spcAft>
              <a:buSzPts val="3200"/>
              <a:buNone/>
              <a:defRPr sz="3200"/>
            </a:lvl6pPr>
            <a:lvl7pPr marL="3200400" lvl="6" indent="-228600" algn="l">
              <a:spcBef>
                <a:spcPts val="280"/>
              </a:spcBef>
              <a:spcAft>
                <a:spcPts val="0"/>
              </a:spcAft>
              <a:buSzPts val="3200"/>
              <a:buNone/>
              <a:defRPr sz="3200"/>
            </a:lvl7pPr>
            <a:lvl8pPr marL="3657600" lvl="7" indent="-228600" algn="l">
              <a:spcBef>
                <a:spcPts val="280"/>
              </a:spcBef>
              <a:spcAft>
                <a:spcPts val="0"/>
              </a:spcAft>
              <a:buSzPts val="3200"/>
              <a:buNone/>
              <a:defRPr sz="3200"/>
            </a:lvl8pPr>
            <a:lvl9pPr marL="4114800" lvl="8" indent="-228600" algn="l">
              <a:spcBef>
                <a:spcPts val="280"/>
              </a:spcBef>
              <a:spcAft>
                <a:spcPts val="0"/>
              </a:spcAft>
              <a:buSzPts val="3200"/>
              <a:buNone/>
              <a:defRPr sz="3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2209800" y="1775775"/>
            <a:ext cx="13258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7500"/>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4737375" y="3740275"/>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6"/>
          <p:cNvSpPr txBox="1">
            <a:spLocks noGrp="1"/>
          </p:cNvSpPr>
          <p:nvPr>
            <p:ph type="body" idx="2"/>
          </p:nvPr>
        </p:nvSpPr>
        <p:spPr>
          <a:xfrm>
            <a:off x="8928375" y="3740275"/>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443325" y="1808200"/>
            <a:ext cx="146169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7500"/>
              <a:buFont typeface="Calibri"/>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029138" y="3811975"/>
            <a:ext cx="4040100" cy="3951300"/>
          </a:xfrm>
          <a:prstGeom prst="rect">
            <a:avLst/>
          </a:prstGeom>
          <a:noFill/>
          <a:ln>
            <a:noFill/>
          </a:ln>
        </p:spPr>
        <p:txBody>
          <a:bodyPr spcFirstLastPara="1" wrap="square" lIns="91425" tIns="45700" rIns="91425" bIns="45700" anchor="t" anchorCtr="0">
            <a:normAutofit/>
          </a:bodyPr>
          <a:lstStyle>
            <a:lvl1pPr marL="457200" lvl="0" indent="-355600" algn="l">
              <a:spcBef>
                <a:spcPts val="480"/>
              </a:spcBef>
              <a:spcAft>
                <a:spcPts val="0"/>
              </a:spcAft>
              <a:buClr>
                <a:schemeClr val="dk1"/>
              </a:buClr>
              <a:buSzPts val="2000"/>
              <a:buChar char="•"/>
              <a:defRPr sz="2000"/>
            </a:lvl1pPr>
            <a:lvl2pPr marL="914400" lvl="1" indent="-355600" algn="l">
              <a:spcBef>
                <a:spcPts val="400"/>
              </a:spcBef>
              <a:spcAft>
                <a:spcPts val="0"/>
              </a:spcAft>
              <a:buClr>
                <a:schemeClr val="dk1"/>
              </a:buClr>
              <a:buSzPts val="2000"/>
              <a:buChar char="–"/>
              <a:defRPr sz="2000"/>
            </a:lvl2pPr>
            <a:lvl3pPr marL="1371600" lvl="2" indent="-355600" algn="l">
              <a:spcBef>
                <a:spcPts val="360"/>
              </a:spcBef>
              <a:spcAft>
                <a:spcPts val="0"/>
              </a:spcAft>
              <a:buClr>
                <a:schemeClr val="dk1"/>
              </a:buClr>
              <a:buSzPts val="2000"/>
              <a:buChar char="•"/>
              <a:defRPr sz="2000"/>
            </a:lvl3pPr>
            <a:lvl4pPr marL="1828800" lvl="3" indent="-355600" algn="l">
              <a:spcBef>
                <a:spcPts val="320"/>
              </a:spcBef>
              <a:spcAft>
                <a:spcPts val="0"/>
              </a:spcAft>
              <a:buClr>
                <a:schemeClr val="dk1"/>
              </a:buClr>
              <a:buSzPts val="2000"/>
              <a:buChar char="–"/>
              <a:defRPr/>
            </a:lvl4pPr>
            <a:lvl5pPr marL="2286000" lvl="4" indent="-355600" algn="l">
              <a:spcBef>
                <a:spcPts val="320"/>
              </a:spcBef>
              <a:spcAft>
                <a:spcPts val="0"/>
              </a:spcAft>
              <a:buClr>
                <a:schemeClr val="dk1"/>
              </a:buClr>
              <a:buSzPts val="2000"/>
              <a:buChar char="»"/>
              <a:defRPr/>
            </a:lvl5pPr>
            <a:lvl6pPr marL="2743200" lvl="5" indent="-355600" algn="l">
              <a:spcBef>
                <a:spcPts val="320"/>
              </a:spcBef>
              <a:spcAft>
                <a:spcPts val="0"/>
              </a:spcAft>
              <a:buClr>
                <a:schemeClr val="dk1"/>
              </a:buClr>
              <a:buSzPts val="2000"/>
              <a:buChar char="•"/>
              <a:defRPr/>
            </a:lvl6pPr>
            <a:lvl7pPr marL="3200400" lvl="6" indent="-355600" algn="l">
              <a:spcBef>
                <a:spcPts val="320"/>
              </a:spcBef>
              <a:spcAft>
                <a:spcPts val="0"/>
              </a:spcAft>
              <a:buClr>
                <a:schemeClr val="dk1"/>
              </a:buClr>
              <a:buSzPts val="2000"/>
              <a:buChar char="•"/>
              <a:defRPr/>
            </a:lvl7pPr>
            <a:lvl8pPr marL="3657600" lvl="7" indent="-355600" algn="l">
              <a:spcBef>
                <a:spcPts val="320"/>
              </a:spcBef>
              <a:spcAft>
                <a:spcPts val="0"/>
              </a:spcAft>
              <a:buClr>
                <a:schemeClr val="dk1"/>
              </a:buClr>
              <a:buSzPts val="2000"/>
              <a:buChar char="•"/>
              <a:defRPr/>
            </a:lvl8pPr>
            <a:lvl9pPr marL="4114800" lvl="8" indent="-355600" algn="l">
              <a:spcBef>
                <a:spcPts val="320"/>
              </a:spcBef>
              <a:spcAft>
                <a:spcPts val="0"/>
              </a:spcAft>
              <a:buClr>
                <a:schemeClr val="dk1"/>
              </a:buClr>
              <a:buSzPts val="2000"/>
              <a:buChar char="•"/>
              <a:defRPr/>
            </a:lvl9pPr>
          </a:lstStyle>
          <a:p>
            <a:endParaRPr/>
          </a:p>
        </p:txBody>
      </p:sp>
      <p:sp>
        <p:nvSpPr>
          <p:cNvPr id="39" name="Google Shape;39;p7"/>
          <p:cNvSpPr txBox="1">
            <a:spLocks noGrp="1"/>
          </p:cNvSpPr>
          <p:nvPr>
            <p:ph type="body" idx="2"/>
          </p:nvPr>
        </p:nvSpPr>
        <p:spPr>
          <a:xfrm>
            <a:off x="9216963" y="3811975"/>
            <a:ext cx="4041900" cy="3951300"/>
          </a:xfrm>
          <a:prstGeom prst="rect">
            <a:avLst/>
          </a:prstGeom>
          <a:noFill/>
          <a:ln>
            <a:noFill/>
          </a:ln>
        </p:spPr>
        <p:txBody>
          <a:bodyPr spcFirstLastPara="1" wrap="square" lIns="91425" tIns="45700" rIns="91425" bIns="45700" anchor="t" anchorCtr="0">
            <a:normAutofit/>
          </a:bodyPr>
          <a:lstStyle>
            <a:lvl1pPr marL="457200" lvl="0" indent="-355600" algn="l">
              <a:spcBef>
                <a:spcPts val="480"/>
              </a:spcBef>
              <a:spcAft>
                <a:spcPts val="0"/>
              </a:spcAft>
              <a:buClr>
                <a:schemeClr val="dk1"/>
              </a:buClr>
              <a:buSzPts val="2000"/>
              <a:buChar char="•"/>
              <a:defRPr sz="2000"/>
            </a:lvl1pPr>
            <a:lvl2pPr marL="914400" lvl="1" indent="-355600" algn="l">
              <a:spcBef>
                <a:spcPts val="400"/>
              </a:spcBef>
              <a:spcAft>
                <a:spcPts val="0"/>
              </a:spcAft>
              <a:buClr>
                <a:schemeClr val="dk1"/>
              </a:buClr>
              <a:buSzPts val="2000"/>
              <a:buChar char="–"/>
              <a:defRPr sz="2000"/>
            </a:lvl2pPr>
            <a:lvl3pPr marL="1371600" lvl="2" indent="-355600" algn="l">
              <a:spcBef>
                <a:spcPts val="360"/>
              </a:spcBef>
              <a:spcAft>
                <a:spcPts val="0"/>
              </a:spcAft>
              <a:buClr>
                <a:schemeClr val="dk1"/>
              </a:buClr>
              <a:buSzPts val="2000"/>
              <a:buChar char="•"/>
              <a:defRPr sz="2000"/>
            </a:lvl3pPr>
            <a:lvl4pPr marL="1828800" lvl="3" indent="-355600" algn="l">
              <a:spcBef>
                <a:spcPts val="320"/>
              </a:spcBef>
              <a:spcAft>
                <a:spcPts val="0"/>
              </a:spcAft>
              <a:buClr>
                <a:schemeClr val="dk1"/>
              </a:buClr>
              <a:buSzPts val="2000"/>
              <a:buChar char="–"/>
              <a:defRPr/>
            </a:lvl4pPr>
            <a:lvl5pPr marL="2286000" lvl="4" indent="-355600" algn="l">
              <a:spcBef>
                <a:spcPts val="320"/>
              </a:spcBef>
              <a:spcAft>
                <a:spcPts val="0"/>
              </a:spcAft>
              <a:buClr>
                <a:schemeClr val="dk1"/>
              </a:buClr>
              <a:buSzPts val="2000"/>
              <a:buChar char="»"/>
              <a:defRPr/>
            </a:lvl5pPr>
            <a:lvl6pPr marL="2743200" lvl="5" indent="-355600" algn="l">
              <a:spcBef>
                <a:spcPts val="320"/>
              </a:spcBef>
              <a:spcAft>
                <a:spcPts val="0"/>
              </a:spcAft>
              <a:buClr>
                <a:schemeClr val="dk1"/>
              </a:buClr>
              <a:buSzPts val="2000"/>
              <a:buChar char="•"/>
              <a:defRPr/>
            </a:lvl6pPr>
            <a:lvl7pPr marL="3200400" lvl="6" indent="-355600" algn="l">
              <a:spcBef>
                <a:spcPts val="320"/>
              </a:spcBef>
              <a:spcAft>
                <a:spcPts val="0"/>
              </a:spcAft>
              <a:buClr>
                <a:schemeClr val="dk1"/>
              </a:buClr>
              <a:buSzPts val="2000"/>
              <a:buChar char="•"/>
              <a:defRPr/>
            </a:lvl7pPr>
            <a:lvl8pPr marL="3657600" lvl="7" indent="-355600" algn="l">
              <a:spcBef>
                <a:spcPts val="320"/>
              </a:spcBef>
              <a:spcAft>
                <a:spcPts val="0"/>
              </a:spcAft>
              <a:buClr>
                <a:schemeClr val="dk1"/>
              </a:buClr>
              <a:buSzPts val="2000"/>
              <a:buChar char="•"/>
              <a:defRPr/>
            </a:lvl8pPr>
            <a:lvl9pPr marL="4114800" lvl="8" indent="-355600" algn="l">
              <a:spcBef>
                <a:spcPts val="320"/>
              </a:spcBef>
              <a:spcAft>
                <a:spcPts val="0"/>
              </a:spcAft>
              <a:buClr>
                <a:schemeClr val="dk1"/>
              </a:buClr>
              <a:buSzPts val="20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2530550" y="2491425"/>
            <a:ext cx="14830200" cy="503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7500"/>
              <a:buFont typeface="Calibri"/>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5984000" y="40033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2070600" y="1723900"/>
            <a:ext cx="13384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7500"/>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1"/>
          <p:cNvSpPr txBox="1">
            <a:spLocks noGrp="1"/>
          </p:cNvSpPr>
          <p:nvPr>
            <p:ph type="body" idx="1"/>
          </p:nvPr>
        </p:nvSpPr>
        <p:spPr>
          <a:xfrm rot="5400000">
            <a:off x="5505125" y="2131238"/>
            <a:ext cx="45261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rot="5400000">
            <a:off x="7970850" y="3780338"/>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rot="5400000">
            <a:off x="3250675" y="2133576"/>
            <a:ext cx="58515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3875" y="994313"/>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545454"/>
              </a:buClr>
              <a:buSzPts val="4400"/>
              <a:buFont typeface="Ubuntu"/>
              <a:buNone/>
              <a:defRPr sz="4400" i="0" u="none" strike="noStrike" cap="none">
                <a:solidFill>
                  <a:srgbClr val="545454"/>
                </a:solidFill>
                <a:latin typeface="Ubuntu"/>
                <a:ea typeface="Ubuntu"/>
                <a:cs typeface="Ubuntu"/>
                <a:sym typeface="Ubuntu"/>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648200" y="3272375"/>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545454"/>
              </a:buClr>
              <a:buSzPts val="3200"/>
              <a:buFont typeface="Open Sans"/>
              <a:buChar char="•"/>
              <a:defRPr sz="3200" i="0" u="none" strike="noStrike" cap="none">
                <a:solidFill>
                  <a:srgbClr val="545454"/>
                </a:solidFill>
                <a:latin typeface="Open Sans"/>
                <a:ea typeface="Open Sans"/>
                <a:cs typeface="Open Sans"/>
                <a:sym typeface="Open Sans"/>
              </a:defRPr>
            </a:lvl1pPr>
            <a:lvl2pPr marL="914400" marR="0" lvl="1" indent="-406400" algn="l" rtl="0">
              <a:spcBef>
                <a:spcPts val="560"/>
              </a:spcBef>
              <a:spcAft>
                <a:spcPts val="0"/>
              </a:spcAft>
              <a:buClr>
                <a:srgbClr val="545454"/>
              </a:buClr>
              <a:buSzPts val="2800"/>
              <a:buFont typeface="Open Sans"/>
              <a:buChar char="–"/>
              <a:defRPr sz="2800" i="0" u="none" strike="noStrike" cap="none">
                <a:solidFill>
                  <a:srgbClr val="545454"/>
                </a:solidFill>
                <a:latin typeface="Open Sans"/>
                <a:ea typeface="Open Sans"/>
                <a:cs typeface="Open Sans"/>
                <a:sym typeface="Open Sans"/>
              </a:defRPr>
            </a:lvl2pPr>
            <a:lvl3pPr marL="1371600" marR="0" lvl="2" indent="-381000" algn="l" rtl="0">
              <a:spcBef>
                <a:spcPts val="480"/>
              </a:spcBef>
              <a:spcAft>
                <a:spcPts val="0"/>
              </a:spcAft>
              <a:buClr>
                <a:srgbClr val="545454"/>
              </a:buClr>
              <a:buSzPts val="2400"/>
              <a:buFont typeface="Open Sans"/>
              <a:buChar char="•"/>
              <a:defRPr sz="2400" i="0" u="none" strike="noStrike" cap="none">
                <a:solidFill>
                  <a:srgbClr val="545454"/>
                </a:solidFill>
                <a:latin typeface="Open Sans"/>
                <a:ea typeface="Open Sans"/>
                <a:cs typeface="Open Sans"/>
                <a:sym typeface="Open Sans"/>
              </a:defRPr>
            </a:lvl3pPr>
            <a:lvl4pPr marL="1828800" marR="0" lvl="3" indent="-355600" algn="l" rtl="0">
              <a:spcBef>
                <a:spcPts val="400"/>
              </a:spcBef>
              <a:spcAft>
                <a:spcPts val="0"/>
              </a:spcAft>
              <a:buClr>
                <a:srgbClr val="545454"/>
              </a:buClr>
              <a:buSzPts val="2000"/>
              <a:buFont typeface="Open Sans"/>
              <a:buChar char="–"/>
              <a:defRPr sz="2000" i="0" u="none" strike="noStrike" cap="none">
                <a:solidFill>
                  <a:srgbClr val="545454"/>
                </a:solidFill>
                <a:latin typeface="Open Sans"/>
                <a:ea typeface="Open Sans"/>
                <a:cs typeface="Open Sans"/>
                <a:sym typeface="Open Sans"/>
              </a:defRPr>
            </a:lvl4pPr>
            <a:lvl5pPr marL="2286000" marR="0" lvl="4" indent="-355600" algn="l" rtl="0">
              <a:spcBef>
                <a:spcPts val="400"/>
              </a:spcBef>
              <a:spcAft>
                <a:spcPts val="0"/>
              </a:spcAft>
              <a:buClr>
                <a:srgbClr val="545454"/>
              </a:buClr>
              <a:buSzPts val="2000"/>
              <a:buFont typeface="Open Sans"/>
              <a:buChar char="»"/>
              <a:defRPr sz="2000" i="0" u="none" strike="noStrike" cap="none">
                <a:solidFill>
                  <a:srgbClr val="545454"/>
                </a:solidFill>
                <a:latin typeface="Open Sans"/>
                <a:ea typeface="Open Sans"/>
                <a:cs typeface="Open Sans"/>
                <a:sym typeface="Open Sans"/>
              </a:defRPr>
            </a:lvl5pPr>
            <a:lvl6pPr marL="2743200" marR="0" lvl="5" indent="-355600" algn="l" rtl="0">
              <a:spcBef>
                <a:spcPts val="400"/>
              </a:spcBef>
              <a:spcAft>
                <a:spcPts val="0"/>
              </a:spcAft>
              <a:buClr>
                <a:srgbClr val="545454"/>
              </a:buClr>
              <a:buSzPts val="2000"/>
              <a:buFont typeface="Open Sans"/>
              <a:buChar char="•"/>
              <a:defRPr sz="2000" i="0" u="none" strike="noStrike" cap="none">
                <a:solidFill>
                  <a:srgbClr val="545454"/>
                </a:solidFill>
                <a:latin typeface="Open Sans"/>
                <a:ea typeface="Open Sans"/>
                <a:cs typeface="Open Sans"/>
                <a:sym typeface="Open Sans"/>
              </a:defRPr>
            </a:lvl6pPr>
            <a:lvl7pPr marL="3200400" marR="0" lvl="6" indent="-355600" algn="l" rtl="0">
              <a:spcBef>
                <a:spcPts val="400"/>
              </a:spcBef>
              <a:spcAft>
                <a:spcPts val="0"/>
              </a:spcAft>
              <a:buClr>
                <a:srgbClr val="545454"/>
              </a:buClr>
              <a:buSzPts val="2000"/>
              <a:buFont typeface="Open Sans"/>
              <a:buChar char="•"/>
              <a:defRPr sz="2000" i="0" u="none" strike="noStrike" cap="none">
                <a:solidFill>
                  <a:srgbClr val="545454"/>
                </a:solidFill>
                <a:latin typeface="Open Sans"/>
                <a:ea typeface="Open Sans"/>
                <a:cs typeface="Open Sans"/>
                <a:sym typeface="Open Sans"/>
              </a:defRPr>
            </a:lvl7pPr>
            <a:lvl8pPr marL="3657600" marR="0" lvl="7" indent="-355600" algn="l" rtl="0">
              <a:spcBef>
                <a:spcPts val="400"/>
              </a:spcBef>
              <a:spcAft>
                <a:spcPts val="0"/>
              </a:spcAft>
              <a:buClr>
                <a:srgbClr val="545454"/>
              </a:buClr>
              <a:buSzPts val="2000"/>
              <a:buFont typeface="Open Sans"/>
              <a:buChar char="•"/>
              <a:defRPr sz="2000" i="0" u="none" strike="noStrike" cap="none">
                <a:solidFill>
                  <a:srgbClr val="545454"/>
                </a:solidFill>
                <a:latin typeface="Open Sans"/>
                <a:ea typeface="Open Sans"/>
                <a:cs typeface="Open Sans"/>
                <a:sym typeface="Open Sans"/>
              </a:defRPr>
            </a:lvl8pPr>
            <a:lvl9pPr marL="4114800" marR="0" lvl="8" indent="-355600" algn="l" rtl="0">
              <a:spcBef>
                <a:spcPts val="400"/>
              </a:spcBef>
              <a:spcAft>
                <a:spcPts val="0"/>
              </a:spcAft>
              <a:buClr>
                <a:srgbClr val="545454"/>
              </a:buClr>
              <a:buSzPts val="2000"/>
              <a:buFont typeface="Open Sans"/>
              <a:buChar char="•"/>
              <a:defRPr sz="2000" i="0" u="none" strike="noStrike" cap="none">
                <a:solidFill>
                  <a:srgbClr val="545454"/>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3"/>
          <p:cNvPicPr preferRelativeResize="0"/>
          <p:nvPr/>
        </p:nvPicPr>
        <p:blipFill rotWithShape="1">
          <a:blip r:embed="rId3">
            <a:alphaModFix/>
          </a:blip>
          <a:srcRect b="15623"/>
          <a:stretch/>
        </p:blipFill>
        <p:spPr>
          <a:xfrm>
            <a:off x="0" y="0"/>
            <a:ext cx="18288000" cy="10287000"/>
          </a:xfrm>
          <a:prstGeom prst="rect">
            <a:avLst/>
          </a:prstGeom>
          <a:noFill/>
          <a:ln>
            <a:noFill/>
          </a:ln>
        </p:spPr>
      </p:pic>
      <p:grpSp>
        <p:nvGrpSpPr>
          <p:cNvPr id="66" name="Google Shape;66;p13"/>
          <p:cNvGrpSpPr/>
          <p:nvPr/>
        </p:nvGrpSpPr>
        <p:grpSpPr>
          <a:xfrm>
            <a:off x="7930030" y="0"/>
            <a:ext cx="10357970" cy="10397918"/>
            <a:chOff x="0" y="0"/>
            <a:chExt cx="2728025" cy="2738546"/>
          </a:xfrm>
        </p:grpSpPr>
        <p:sp>
          <p:nvSpPr>
            <p:cNvPr id="67" name="Google Shape;67;p13"/>
            <p:cNvSpPr/>
            <p:nvPr/>
          </p:nvSpPr>
          <p:spPr>
            <a:xfrm>
              <a:off x="0" y="0"/>
              <a:ext cx="2728025" cy="2738546"/>
            </a:xfrm>
            <a:custGeom>
              <a:avLst/>
              <a:gdLst/>
              <a:ahLst/>
              <a:cxnLst/>
              <a:rect l="l" t="t" r="r" b="b"/>
              <a:pathLst>
                <a:path w="2728025" h="2738546" extrusionOk="0">
                  <a:moveTo>
                    <a:pt x="0" y="0"/>
                  </a:moveTo>
                  <a:lnTo>
                    <a:pt x="2728025" y="0"/>
                  </a:lnTo>
                  <a:lnTo>
                    <a:pt x="2728025" y="2738546"/>
                  </a:lnTo>
                  <a:lnTo>
                    <a:pt x="0" y="2738546"/>
                  </a:lnTo>
                  <a:close/>
                </a:path>
              </a:pathLst>
            </a:custGeom>
            <a:solidFill>
              <a:srgbClr val="F8E175"/>
            </a:solidFill>
            <a:ln w="114300" cap="flat" cmpd="sng">
              <a:solidFill>
                <a:srgbClr val="F8E175"/>
              </a:solidFill>
              <a:prstDash val="solid"/>
              <a:round/>
              <a:headEnd type="none" w="sm" len="sm"/>
              <a:tailEnd type="none" w="sm" len="sm"/>
            </a:ln>
          </p:spPr>
        </p:sp>
        <p:sp>
          <p:nvSpPr>
            <p:cNvPr id="68" name="Google Shape;68;p1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9" name="Google Shape;69;p13"/>
          <p:cNvGrpSpPr/>
          <p:nvPr/>
        </p:nvGrpSpPr>
        <p:grpSpPr>
          <a:xfrm>
            <a:off x="8512944" y="575323"/>
            <a:ext cx="9131747" cy="8885702"/>
            <a:chOff x="0" y="0"/>
            <a:chExt cx="2405069" cy="2340267"/>
          </a:xfrm>
        </p:grpSpPr>
        <p:sp>
          <p:nvSpPr>
            <p:cNvPr id="70" name="Google Shape;70;p13"/>
            <p:cNvSpPr/>
            <p:nvPr/>
          </p:nvSpPr>
          <p:spPr>
            <a:xfrm>
              <a:off x="0" y="0"/>
              <a:ext cx="2405069" cy="2340267"/>
            </a:xfrm>
            <a:custGeom>
              <a:avLst/>
              <a:gdLst/>
              <a:ahLst/>
              <a:cxnLst/>
              <a:rect l="l" t="t" r="r" b="b"/>
              <a:pathLst>
                <a:path w="2405069" h="2340267" extrusionOk="0">
                  <a:moveTo>
                    <a:pt x="0" y="0"/>
                  </a:moveTo>
                  <a:lnTo>
                    <a:pt x="2405069" y="0"/>
                  </a:lnTo>
                  <a:lnTo>
                    <a:pt x="2405069" y="2340267"/>
                  </a:lnTo>
                  <a:lnTo>
                    <a:pt x="0" y="2340267"/>
                  </a:lnTo>
                  <a:close/>
                </a:path>
              </a:pathLst>
            </a:custGeom>
            <a:solidFill>
              <a:srgbClr val="F8E175"/>
            </a:solidFill>
            <a:ln w="114300" cap="flat" cmpd="sng">
              <a:solidFill>
                <a:srgbClr val="FFFFFF"/>
              </a:solidFill>
              <a:prstDash val="solid"/>
              <a:round/>
              <a:headEnd type="none" w="sm" len="sm"/>
              <a:tailEnd type="none" w="sm" len="sm"/>
            </a:ln>
          </p:spPr>
        </p:sp>
        <p:sp>
          <p:nvSpPr>
            <p:cNvPr id="71" name="Google Shape;71;p1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72" name="Google Shape;72;p13"/>
          <p:cNvCxnSpPr/>
          <p:nvPr/>
        </p:nvCxnSpPr>
        <p:spPr>
          <a:xfrm>
            <a:off x="9388113" y="2644480"/>
            <a:ext cx="7182180" cy="0"/>
          </a:xfrm>
          <a:prstGeom prst="straightConnector1">
            <a:avLst/>
          </a:prstGeom>
          <a:noFill/>
          <a:ln w="57150" cap="flat" cmpd="sng">
            <a:solidFill>
              <a:srgbClr val="FFFFFF"/>
            </a:solidFill>
            <a:prstDash val="solid"/>
            <a:round/>
            <a:headEnd type="none" w="sm" len="sm"/>
            <a:tailEnd type="none" w="sm" len="sm"/>
          </a:ln>
        </p:spPr>
      </p:cxnSp>
      <p:cxnSp>
        <p:nvCxnSpPr>
          <p:cNvPr id="73" name="Google Shape;73;p13"/>
          <p:cNvCxnSpPr/>
          <p:nvPr/>
        </p:nvCxnSpPr>
        <p:spPr>
          <a:xfrm>
            <a:off x="3319283" y="6640359"/>
            <a:ext cx="1440782" cy="0"/>
          </a:xfrm>
          <a:prstGeom prst="straightConnector1">
            <a:avLst/>
          </a:prstGeom>
          <a:noFill/>
          <a:ln w="57150" cap="flat" cmpd="sng">
            <a:solidFill>
              <a:srgbClr val="F8E175"/>
            </a:solidFill>
            <a:prstDash val="solid"/>
            <a:round/>
            <a:headEnd type="none" w="sm" len="sm"/>
            <a:tailEnd type="none" w="sm" len="sm"/>
          </a:ln>
        </p:spPr>
      </p:cxnSp>
      <p:cxnSp>
        <p:nvCxnSpPr>
          <p:cNvPr id="74" name="Google Shape;74;p13"/>
          <p:cNvCxnSpPr/>
          <p:nvPr/>
        </p:nvCxnSpPr>
        <p:spPr>
          <a:xfrm>
            <a:off x="9473041" y="5844316"/>
            <a:ext cx="7182180" cy="0"/>
          </a:xfrm>
          <a:prstGeom prst="straightConnector1">
            <a:avLst/>
          </a:prstGeom>
          <a:noFill/>
          <a:ln w="57150" cap="flat" cmpd="sng">
            <a:solidFill>
              <a:srgbClr val="FFFFFF"/>
            </a:solidFill>
            <a:prstDash val="solid"/>
            <a:round/>
            <a:headEnd type="none" w="sm" len="sm"/>
            <a:tailEnd type="none" w="sm" len="sm"/>
          </a:ln>
        </p:spPr>
      </p:cxnSp>
      <p:sp>
        <p:nvSpPr>
          <p:cNvPr id="77" name="Google Shape;77;p13"/>
          <p:cNvSpPr txBox="1"/>
          <p:nvPr/>
        </p:nvSpPr>
        <p:spPr>
          <a:xfrm>
            <a:off x="9522993" y="2922759"/>
            <a:ext cx="7047300"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800" i="0" u="none" strike="noStrike"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buntu"/>
                <a:ea typeface="Ubuntu"/>
                <a:cs typeface="Ubuntu"/>
                <a:sym typeface="Ubuntu"/>
              </a:rPr>
              <a:t>TRI THỨC NGỮ VĂN</a:t>
            </a:r>
            <a:endParaRPr sz="8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78" name="Google Shape;78;p13"/>
          <p:cNvCxnSpPr/>
          <p:nvPr/>
        </p:nvCxnSpPr>
        <p:spPr>
          <a:xfrm>
            <a:off x="1028700" y="575323"/>
            <a:ext cx="6405247" cy="0"/>
          </a:xfrm>
          <a:prstGeom prst="straightConnector1">
            <a:avLst/>
          </a:prstGeom>
          <a:noFill/>
          <a:ln w="57150" cap="flat" cmpd="sng">
            <a:solidFill>
              <a:srgbClr val="F8E175"/>
            </a:solidFill>
            <a:prstDash val="solid"/>
            <a:round/>
            <a:headEnd type="none" w="sm" len="sm"/>
            <a:tailEnd type="none" w="sm" len="sm"/>
          </a:ln>
        </p:spPr>
      </p:cxnSp>
      <p:cxnSp>
        <p:nvCxnSpPr>
          <p:cNvPr id="79" name="Google Shape;79;p13"/>
          <p:cNvCxnSpPr/>
          <p:nvPr/>
        </p:nvCxnSpPr>
        <p:spPr>
          <a:xfrm>
            <a:off x="1028700" y="9653352"/>
            <a:ext cx="6405247" cy="0"/>
          </a:xfrm>
          <a:prstGeom prst="straightConnector1">
            <a:avLst/>
          </a:prstGeom>
          <a:noFill/>
          <a:ln w="57150" cap="flat" cmpd="sng">
            <a:solidFill>
              <a:srgbClr val="F8E175"/>
            </a:solidFill>
            <a:prstDash val="solid"/>
            <a:round/>
            <a:headEnd type="none" w="sm" len="sm"/>
            <a:tailEnd type="none" w="sm" len="sm"/>
          </a:ln>
        </p:spPr>
      </p:cxnSp>
      <p:sp>
        <p:nvSpPr>
          <p:cNvPr id="2" name="Rectangle 1"/>
          <p:cNvSpPr/>
          <p:nvPr/>
        </p:nvSpPr>
        <p:spPr>
          <a:xfrm>
            <a:off x="9895330" y="3764800"/>
            <a:ext cx="6700363"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i="0" u="none" strike="noStrike"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Ubuntu"/>
                <a:ea typeface="Ubuntu"/>
                <a:cs typeface="Ubuntu"/>
                <a:sym typeface="Ubuntu"/>
              </a:rPr>
              <a:t>BÀI 4: SẮC THÁI CỦA TIẾNG CƯỜI</a:t>
            </a:r>
            <a:endParaRPr lang="en-US" sz="6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930030" cy="10287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175"/>
        </a:solidFill>
        <a:effectLst/>
      </p:bgPr>
    </p:bg>
    <p:spTree>
      <p:nvGrpSpPr>
        <p:cNvPr id="1" name="Shape 83"/>
        <p:cNvGrpSpPr/>
        <p:nvPr/>
      </p:nvGrpSpPr>
      <p:grpSpPr>
        <a:xfrm>
          <a:off x="0" y="0"/>
          <a:ext cx="0" cy="0"/>
          <a:chOff x="0" y="0"/>
          <a:chExt cx="0" cy="0"/>
        </a:xfrm>
      </p:grpSpPr>
      <p:grpSp>
        <p:nvGrpSpPr>
          <p:cNvPr id="84" name="Google Shape;84;p14"/>
          <p:cNvGrpSpPr/>
          <p:nvPr/>
        </p:nvGrpSpPr>
        <p:grpSpPr>
          <a:xfrm>
            <a:off x="779224" y="941275"/>
            <a:ext cx="16771760" cy="8510634"/>
            <a:chOff x="0" y="0"/>
            <a:chExt cx="4316614" cy="2190416"/>
          </a:xfrm>
        </p:grpSpPr>
        <p:sp>
          <p:nvSpPr>
            <p:cNvPr id="85" name="Google Shape;85;p14"/>
            <p:cNvSpPr/>
            <p:nvPr/>
          </p:nvSpPr>
          <p:spPr>
            <a:xfrm>
              <a:off x="0" y="0"/>
              <a:ext cx="4316614" cy="2190416"/>
            </a:xfrm>
            <a:custGeom>
              <a:avLst/>
              <a:gdLst/>
              <a:ahLst/>
              <a:cxnLst/>
              <a:rect l="l" t="t" r="r" b="b"/>
              <a:pathLst>
                <a:path w="4316614" h="2190416" extrusionOk="0">
                  <a:moveTo>
                    <a:pt x="0" y="0"/>
                  </a:moveTo>
                  <a:lnTo>
                    <a:pt x="4316614" y="0"/>
                  </a:lnTo>
                  <a:lnTo>
                    <a:pt x="4316614" y="2190416"/>
                  </a:lnTo>
                  <a:lnTo>
                    <a:pt x="0" y="2190416"/>
                  </a:lnTo>
                  <a:close/>
                </a:path>
              </a:pathLst>
            </a:custGeom>
            <a:solidFill>
              <a:srgbClr val="FFFFFF"/>
            </a:solidFill>
            <a:ln w="114300" cap="flat" cmpd="sng">
              <a:solidFill>
                <a:srgbClr val="FFFFFF"/>
              </a:solidFill>
              <a:prstDash val="solid"/>
              <a:round/>
              <a:headEnd type="none" w="sm" len="sm"/>
              <a:tailEnd type="none" w="sm" len="sm"/>
            </a:ln>
          </p:spPr>
        </p:sp>
        <p:sp>
          <p:nvSpPr>
            <p:cNvPr id="86" name="Google Shape;86;p14"/>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 name="Google Shape;87;p14"/>
          <p:cNvGrpSpPr/>
          <p:nvPr/>
        </p:nvGrpSpPr>
        <p:grpSpPr>
          <a:xfrm>
            <a:off x="870295" y="1028700"/>
            <a:ext cx="16563899" cy="8316734"/>
            <a:chOff x="0" y="0"/>
            <a:chExt cx="4362509" cy="2190416"/>
          </a:xfrm>
        </p:grpSpPr>
        <p:sp>
          <p:nvSpPr>
            <p:cNvPr id="88" name="Google Shape;88;p14"/>
            <p:cNvSpPr/>
            <p:nvPr/>
          </p:nvSpPr>
          <p:spPr>
            <a:xfrm>
              <a:off x="0" y="0"/>
              <a:ext cx="4362509" cy="2190416"/>
            </a:xfrm>
            <a:custGeom>
              <a:avLst/>
              <a:gdLst/>
              <a:ahLst/>
              <a:cxnLst/>
              <a:rect l="l" t="t" r="r" b="b"/>
              <a:pathLst>
                <a:path w="4362509" h="2190416" extrusionOk="0">
                  <a:moveTo>
                    <a:pt x="0" y="0"/>
                  </a:moveTo>
                  <a:lnTo>
                    <a:pt x="4362509" y="0"/>
                  </a:lnTo>
                  <a:lnTo>
                    <a:pt x="4362509" y="2190416"/>
                  </a:lnTo>
                  <a:lnTo>
                    <a:pt x="0" y="2190416"/>
                  </a:lnTo>
                  <a:close/>
                </a:path>
              </a:pathLst>
            </a:custGeom>
            <a:solidFill>
              <a:srgbClr val="FFFFFF"/>
            </a:solidFill>
            <a:ln w="114300" cap="flat" cmpd="sng">
              <a:solidFill>
                <a:srgbClr val="F8E175"/>
              </a:solidFill>
              <a:prstDash val="solid"/>
              <a:round/>
              <a:headEnd type="none" w="sm" len="sm"/>
              <a:tailEnd type="none" w="sm" len="sm"/>
            </a:ln>
          </p:spPr>
        </p:sp>
        <p:sp>
          <p:nvSpPr>
            <p:cNvPr id="89" name="Google Shape;89;p14"/>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aphicFrame>
        <p:nvGraphicFramePr>
          <p:cNvPr id="3" name="Diagram 2"/>
          <p:cNvGraphicFramePr/>
          <p:nvPr>
            <p:extLst>
              <p:ext uri="{D42A27DB-BD31-4B8C-83A1-F6EECF244321}">
                <p14:modId xmlns:p14="http://schemas.microsoft.com/office/powerpoint/2010/main" val="594166395"/>
              </p:ext>
            </p:extLst>
          </p:nvPr>
        </p:nvGraphicFramePr>
        <p:xfrm>
          <a:off x="3048000" y="1079500"/>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5"/>
          <p:cNvPicPr preferRelativeResize="0"/>
          <p:nvPr/>
        </p:nvPicPr>
        <p:blipFill rotWithShape="1">
          <a:blip r:embed="rId3">
            <a:alphaModFix/>
          </a:blip>
          <a:srcRect l="8867" t="11715" r="8266" b="18365"/>
          <a:stretch/>
        </p:blipFill>
        <p:spPr>
          <a:xfrm>
            <a:off x="0" y="0"/>
            <a:ext cx="18288000" cy="10287000"/>
          </a:xfrm>
          <a:prstGeom prst="rect">
            <a:avLst/>
          </a:prstGeom>
          <a:noFill/>
          <a:ln>
            <a:noFill/>
          </a:ln>
        </p:spPr>
      </p:pic>
      <p:grpSp>
        <p:nvGrpSpPr>
          <p:cNvPr id="106" name="Google Shape;106;p15"/>
          <p:cNvGrpSpPr/>
          <p:nvPr/>
        </p:nvGrpSpPr>
        <p:grpSpPr>
          <a:xfrm>
            <a:off x="870295" y="1028700"/>
            <a:ext cx="16563899" cy="8316734"/>
            <a:chOff x="0" y="0"/>
            <a:chExt cx="4362509" cy="2190416"/>
          </a:xfrm>
        </p:grpSpPr>
        <p:sp>
          <p:nvSpPr>
            <p:cNvPr id="107" name="Google Shape;107;p15"/>
            <p:cNvSpPr/>
            <p:nvPr/>
          </p:nvSpPr>
          <p:spPr>
            <a:xfrm>
              <a:off x="0" y="0"/>
              <a:ext cx="4362509" cy="2190416"/>
            </a:xfrm>
            <a:custGeom>
              <a:avLst/>
              <a:gdLst/>
              <a:ahLst/>
              <a:cxnLst/>
              <a:rect l="l" t="t" r="r" b="b"/>
              <a:pathLst>
                <a:path w="4362509" h="2190416" extrusionOk="0">
                  <a:moveTo>
                    <a:pt x="0" y="0"/>
                  </a:moveTo>
                  <a:lnTo>
                    <a:pt x="4362509" y="0"/>
                  </a:lnTo>
                  <a:lnTo>
                    <a:pt x="4362509" y="2190416"/>
                  </a:lnTo>
                  <a:lnTo>
                    <a:pt x="0" y="2190416"/>
                  </a:lnTo>
                  <a:close/>
                </a:path>
              </a:pathLst>
            </a:custGeom>
            <a:solidFill>
              <a:srgbClr val="FFFFFF"/>
            </a:solidFill>
            <a:ln w="114300" cap="flat" cmpd="sng">
              <a:solidFill>
                <a:srgbClr val="F8E175"/>
              </a:solidFill>
              <a:prstDash val="solid"/>
              <a:round/>
              <a:headEnd type="none" w="sm" len="sm"/>
              <a:tailEnd type="none" w="sm" len="sm"/>
            </a:ln>
          </p:spPr>
        </p:sp>
        <p:sp>
          <p:nvSpPr>
            <p:cNvPr id="108" name="Google Shape;108;p1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12" name="Google Shape;112;p15"/>
          <p:cNvCxnSpPr/>
          <p:nvPr/>
        </p:nvCxnSpPr>
        <p:spPr>
          <a:xfrm>
            <a:off x="5559485" y="1969755"/>
            <a:ext cx="6262585" cy="0"/>
          </a:xfrm>
          <a:prstGeom prst="straightConnector1">
            <a:avLst/>
          </a:prstGeom>
          <a:noFill/>
          <a:ln w="57150" cap="flat" cmpd="sng">
            <a:solidFill>
              <a:srgbClr val="F8E175"/>
            </a:solidFill>
            <a:prstDash val="solid"/>
            <a:round/>
            <a:headEnd type="none" w="sm" len="sm"/>
            <a:tailEnd type="none" w="sm" len="sm"/>
          </a:ln>
        </p:spPr>
      </p:cxnSp>
      <p:cxnSp>
        <p:nvCxnSpPr>
          <p:cNvPr id="113" name="Google Shape;113;p15"/>
          <p:cNvCxnSpPr/>
          <p:nvPr/>
        </p:nvCxnSpPr>
        <p:spPr>
          <a:xfrm>
            <a:off x="5559485" y="5943401"/>
            <a:ext cx="6262585" cy="0"/>
          </a:xfrm>
          <a:prstGeom prst="straightConnector1">
            <a:avLst/>
          </a:prstGeom>
          <a:noFill/>
          <a:ln w="57150" cap="flat" cmpd="sng">
            <a:solidFill>
              <a:srgbClr val="F8E175"/>
            </a:solidFill>
            <a:prstDash val="solid"/>
            <a:round/>
            <a:headEnd type="none" w="sm" len="sm"/>
            <a:tailEnd type="none" w="sm" len="sm"/>
          </a:ln>
        </p:spPr>
      </p:cxnSp>
      <p:cxnSp>
        <p:nvCxnSpPr>
          <p:cNvPr id="114" name="Google Shape;114;p15"/>
          <p:cNvCxnSpPr/>
          <p:nvPr/>
        </p:nvCxnSpPr>
        <p:spPr>
          <a:xfrm rot="5400000">
            <a:off x="10217594" y="3965219"/>
            <a:ext cx="3641786" cy="0"/>
          </a:xfrm>
          <a:prstGeom prst="straightConnector1">
            <a:avLst/>
          </a:prstGeom>
          <a:noFill/>
          <a:ln w="57150" cap="flat" cmpd="sng">
            <a:solidFill>
              <a:srgbClr val="F8E175"/>
            </a:solidFill>
            <a:prstDash val="solid"/>
            <a:round/>
            <a:headEnd type="none" w="sm" len="sm"/>
            <a:tailEnd type="none" w="sm" len="sm"/>
          </a:ln>
        </p:spPr>
      </p:cxnSp>
      <p:cxnSp>
        <p:nvCxnSpPr>
          <p:cNvPr id="115" name="Google Shape;115;p15"/>
          <p:cNvCxnSpPr/>
          <p:nvPr/>
        </p:nvCxnSpPr>
        <p:spPr>
          <a:xfrm rot="5400000">
            <a:off x="3545175" y="3965219"/>
            <a:ext cx="3641786" cy="0"/>
          </a:xfrm>
          <a:prstGeom prst="straightConnector1">
            <a:avLst/>
          </a:prstGeom>
          <a:noFill/>
          <a:ln w="57150" cap="flat" cmpd="sng">
            <a:solidFill>
              <a:srgbClr val="F8E175"/>
            </a:solidFill>
            <a:prstDash val="solid"/>
            <a:round/>
            <a:headEnd type="none" w="sm" len="sm"/>
            <a:tailEnd type="none" w="sm" len="sm"/>
          </a:ln>
        </p:spPr>
      </p:cxnSp>
      <p:grpSp>
        <p:nvGrpSpPr>
          <p:cNvPr id="117" name="Google Shape;117;p15"/>
          <p:cNvGrpSpPr/>
          <p:nvPr/>
        </p:nvGrpSpPr>
        <p:grpSpPr>
          <a:xfrm rot="-3483906">
            <a:off x="5163970" y="3648026"/>
            <a:ext cx="1061402" cy="1701731"/>
            <a:chOff x="5163970" y="3648026"/>
            <a:chExt cx="1061402" cy="1701731"/>
          </a:xfrm>
        </p:grpSpPr>
        <p:sp>
          <p:nvSpPr>
            <p:cNvPr id="118" name="Google Shape;118;p15"/>
            <p:cNvSpPr/>
            <p:nvPr/>
          </p:nvSpPr>
          <p:spPr>
            <a:xfrm>
              <a:off x="5387232" y="4324050"/>
              <a:ext cx="573243" cy="551388"/>
            </a:xfrm>
            <a:custGeom>
              <a:avLst/>
              <a:gdLst/>
              <a:ahLst/>
              <a:cxnLst/>
              <a:rect l="l" t="t" r="r" b="b"/>
              <a:pathLst>
                <a:path w="573243" h="551388" extrusionOk="0">
                  <a:moveTo>
                    <a:pt x="336668" y="163755"/>
                  </a:moveTo>
                  <a:cubicBezTo>
                    <a:pt x="201299" y="44120"/>
                    <a:pt x="137460" y="-12228"/>
                    <a:pt x="79022" y="2219"/>
                  </a:cubicBezTo>
                  <a:cubicBezTo>
                    <a:pt x="29221" y="14533"/>
                    <a:pt x="-1358" y="67341"/>
                    <a:pt x="46" y="120299"/>
                  </a:cubicBezTo>
                  <a:cubicBezTo>
                    <a:pt x="2965" y="230412"/>
                    <a:pt x="252321" y="425114"/>
                    <a:pt x="340784" y="491519"/>
                  </a:cubicBezTo>
                  <a:cubicBezTo>
                    <a:pt x="393017" y="530720"/>
                    <a:pt x="460924" y="571654"/>
                    <a:pt x="518256" y="540230"/>
                  </a:cubicBezTo>
                  <a:cubicBezTo>
                    <a:pt x="545495" y="525299"/>
                    <a:pt x="566588" y="496097"/>
                    <a:pt x="571864" y="460725"/>
                  </a:cubicBezTo>
                  <a:cubicBezTo>
                    <a:pt x="586228" y="364403"/>
                    <a:pt x="487139" y="296728"/>
                    <a:pt x="336668" y="163755"/>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5"/>
            <p:cNvSpPr/>
            <p:nvPr/>
          </p:nvSpPr>
          <p:spPr>
            <a:xfrm>
              <a:off x="5163970" y="5047032"/>
              <a:ext cx="630576" cy="302725"/>
            </a:xfrm>
            <a:custGeom>
              <a:avLst/>
              <a:gdLst/>
              <a:ahLst/>
              <a:cxnLst/>
              <a:rect l="l" t="t" r="r" b="b"/>
              <a:pathLst>
                <a:path w="630576" h="302725" extrusionOk="0">
                  <a:moveTo>
                    <a:pt x="601689" y="30393"/>
                  </a:moveTo>
                  <a:cubicBezTo>
                    <a:pt x="565008" y="-8318"/>
                    <a:pt x="498369" y="-7655"/>
                    <a:pt x="297535" y="18886"/>
                  </a:cubicBezTo>
                  <a:cubicBezTo>
                    <a:pt x="212219" y="30165"/>
                    <a:pt x="131716" y="38745"/>
                    <a:pt x="53512" y="82704"/>
                  </a:cubicBezTo>
                  <a:cubicBezTo>
                    <a:pt x="-29569" y="129407"/>
                    <a:pt x="-12565" y="281337"/>
                    <a:pt x="81370" y="297402"/>
                  </a:cubicBezTo>
                  <a:cubicBezTo>
                    <a:pt x="167602" y="312149"/>
                    <a:pt x="248054" y="293488"/>
                    <a:pt x="330700" y="275153"/>
                  </a:cubicBezTo>
                  <a:cubicBezTo>
                    <a:pt x="534088" y="230023"/>
                    <a:pt x="592097" y="207329"/>
                    <a:pt x="616792" y="161784"/>
                  </a:cubicBezTo>
                  <a:cubicBezTo>
                    <a:pt x="639691" y="119560"/>
                    <a:pt x="633660" y="64135"/>
                    <a:pt x="601689" y="30393"/>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5"/>
            <p:cNvSpPr/>
            <p:nvPr/>
          </p:nvSpPr>
          <p:spPr>
            <a:xfrm>
              <a:off x="5731771" y="3648026"/>
              <a:ext cx="493601" cy="894550"/>
            </a:xfrm>
            <a:custGeom>
              <a:avLst/>
              <a:gdLst/>
              <a:ahLst/>
              <a:cxnLst/>
              <a:rect l="l" t="t" r="r" b="b"/>
              <a:pathLst>
                <a:path w="493601" h="894550" extrusionOk="0">
                  <a:moveTo>
                    <a:pt x="456387" y="616432"/>
                  </a:moveTo>
                  <a:cubicBezTo>
                    <a:pt x="237658" y="75587"/>
                    <a:pt x="231097" y="35817"/>
                    <a:pt x="141546" y="5132"/>
                  </a:cubicBezTo>
                  <a:cubicBezTo>
                    <a:pt x="84639" y="-14370"/>
                    <a:pt x="30093" y="23898"/>
                    <a:pt x="10510" y="82925"/>
                  </a:cubicBezTo>
                  <a:cubicBezTo>
                    <a:pt x="-20243" y="175618"/>
                    <a:pt x="13847" y="224536"/>
                    <a:pt x="147927" y="523334"/>
                  </a:cubicBezTo>
                  <a:cubicBezTo>
                    <a:pt x="267465" y="789727"/>
                    <a:pt x="300667" y="859852"/>
                    <a:pt x="372612" y="889084"/>
                  </a:cubicBezTo>
                  <a:cubicBezTo>
                    <a:pt x="433451" y="913807"/>
                    <a:pt x="554905" y="860060"/>
                    <a:pt x="456387" y="616432"/>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15"/>
          <p:cNvGrpSpPr/>
          <p:nvPr/>
        </p:nvGrpSpPr>
        <p:grpSpPr>
          <a:xfrm rot="-978732">
            <a:off x="11324042" y="2589130"/>
            <a:ext cx="1428546" cy="1613737"/>
            <a:chOff x="11324042" y="2589130"/>
            <a:chExt cx="1428546" cy="1613737"/>
          </a:xfrm>
        </p:grpSpPr>
        <p:sp>
          <p:nvSpPr>
            <p:cNvPr id="122" name="Google Shape;122;p15"/>
            <p:cNvSpPr/>
            <p:nvPr/>
          </p:nvSpPr>
          <p:spPr>
            <a:xfrm>
              <a:off x="11474706" y="3882416"/>
              <a:ext cx="869070" cy="320451"/>
            </a:xfrm>
            <a:custGeom>
              <a:avLst/>
              <a:gdLst/>
              <a:ahLst/>
              <a:cxnLst/>
              <a:rect l="l" t="t" r="r" b="b"/>
              <a:pathLst>
                <a:path w="869070" h="320451" extrusionOk="0">
                  <a:moveTo>
                    <a:pt x="777197" y="129870"/>
                  </a:moveTo>
                  <a:cubicBezTo>
                    <a:pt x="642523" y="80954"/>
                    <a:pt x="501118" y="47230"/>
                    <a:pt x="355939" y="25803"/>
                  </a:cubicBezTo>
                  <a:cubicBezTo>
                    <a:pt x="279837" y="14572"/>
                    <a:pt x="44977" y="-46192"/>
                    <a:pt x="4207" y="70517"/>
                  </a:cubicBezTo>
                  <a:cubicBezTo>
                    <a:pt x="-7083" y="102833"/>
                    <a:pt x="5519" y="136828"/>
                    <a:pt x="28082" y="159262"/>
                  </a:cubicBezTo>
                  <a:cubicBezTo>
                    <a:pt x="50657" y="181706"/>
                    <a:pt x="81828" y="194594"/>
                    <a:pt x="112902" y="205719"/>
                  </a:cubicBezTo>
                  <a:cubicBezTo>
                    <a:pt x="846219" y="468286"/>
                    <a:pt x="994740" y="208894"/>
                    <a:pt x="777197" y="129870"/>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5"/>
            <p:cNvSpPr/>
            <p:nvPr/>
          </p:nvSpPr>
          <p:spPr>
            <a:xfrm>
              <a:off x="11324042" y="2589130"/>
              <a:ext cx="841468" cy="666773"/>
            </a:xfrm>
            <a:custGeom>
              <a:avLst/>
              <a:gdLst/>
              <a:ahLst/>
              <a:cxnLst/>
              <a:rect l="l" t="t" r="r" b="b"/>
              <a:pathLst>
                <a:path w="841468" h="666773" extrusionOk="0">
                  <a:moveTo>
                    <a:pt x="90068" y="666607"/>
                  </a:moveTo>
                  <a:cubicBezTo>
                    <a:pt x="251084" y="660040"/>
                    <a:pt x="440772" y="493176"/>
                    <a:pt x="565556" y="397481"/>
                  </a:cubicBezTo>
                  <a:cubicBezTo>
                    <a:pt x="667681" y="319167"/>
                    <a:pt x="879392" y="182503"/>
                    <a:pt x="835580" y="57916"/>
                  </a:cubicBezTo>
                  <a:cubicBezTo>
                    <a:pt x="763065" y="-148287"/>
                    <a:pt x="177311" y="239119"/>
                    <a:pt x="17914" y="545432"/>
                  </a:cubicBezTo>
                  <a:cubicBezTo>
                    <a:pt x="-24385" y="626716"/>
                    <a:pt x="11647" y="669809"/>
                    <a:pt x="90068" y="666607"/>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5"/>
            <p:cNvSpPr/>
            <p:nvPr/>
          </p:nvSpPr>
          <p:spPr>
            <a:xfrm>
              <a:off x="11406480" y="3132493"/>
              <a:ext cx="1346108" cy="524466"/>
            </a:xfrm>
            <a:custGeom>
              <a:avLst/>
              <a:gdLst/>
              <a:ahLst/>
              <a:cxnLst/>
              <a:rect l="l" t="t" r="r" b="b"/>
              <a:pathLst>
                <a:path w="1346108" h="524466" extrusionOk="0">
                  <a:moveTo>
                    <a:pt x="1183386" y="3790"/>
                  </a:moveTo>
                  <a:cubicBezTo>
                    <a:pt x="932679" y="-26761"/>
                    <a:pt x="457230" y="134034"/>
                    <a:pt x="243638" y="247700"/>
                  </a:cubicBezTo>
                  <a:cubicBezTo>
                    <a:pt x="166768" y="288608"/>
                    <a:pt x="-131502" y="428564"/>
                    <a:pt x="67027" y="503661"/>
                  </a:cubicBezTo>
                  <a:cubicBezTo>
                    <a:pt x="177700" y="545524"/>
                    <a:pt x="322056" y="514282"/>
                    <a:pt x="442280" y="495960"/>
                  </a:cubicBezTo>
                  <a:cubicBezTo>
                    <a:pt x="1377038" y="353509"/>
                    <a:pt x="1513517" y="44020"/>
                    <a:pt x="1183386" y="3790"/>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233" y="1647118"/>
            <a:ext cx="16077534" cy="5393762"/>
          </a:xfrm>
          <a:prstGeom prst="rect">
            <a:avLst/>
          </a:prstGeom>
        </p:spPr>
      </p:pic>
      <p:sp>
        <p:nvSpPr>
          <p:cNvPr id="3" name="Striped Right Arrow 2">
            <a:hlinkClick r:id="rId5" action="ppaction://hlinksldjump"/>
          </p:cNvPr>
          <p:cNvSpPr/>
          <p:nvPr/>
        </p:nvSpPr>
        <p:spPr>
          <a:xfrm rot="10800000">
            <a:off x="14859000" y="8183880"/>
            <a:ext cx="1569720" cy="9144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5"/>
          <p:cNvPicPr preferRelativeResize="0"/>
          <p:nvPr/>
        </p:nvPicPr>
        <p:blipFill rotWithShape="1">
          <a:blip r:embed="rId3">
            <a:alphaModFix/>
          </a:blip>
          <a:srcRect l="8867" t="11715" r="8266" b="18365"/>
          <a:stretch/>
        </p:blipFill>
        <p:spPr>
          <a:xfrm>
            <a:off x="0" y="0"/>
            <a:ext cx="18288000" cy="10287000"/>
          </a:xfrm>
          <a:prstGeom prst="rect">
            <a:avLst/>
          </a:prstGeom>
          <a:noFill/>
          <a:ln>
            <a:noFill/>
          </a:ln>
        </p:spPr>
      </p:pic>
      <p:grpSp>
        <p:nvGrpSpPr>
          <p:cNvPr id="106" name="Google Shape;106;p15"/>
          <p:cNvGrpSpPr/>
          <p:nvPr/>
        </p:nvGrpSpPr>
        <p:grpSpPr>
          <a:xfrm>
            <a:off x="870295" y="1028700"/>
            <a:ext cx="16563899" cy="8316734"/>
            <a:chOff x="0" y="0"/>
            <a:chExt cx="4362509" cy="2190416"/>
          </a:xfrm>
        </p:grpSpPr>
        <p:sp>
          <p:nvSpPr>
            <p:cNvPr id="107" name="Google Shape;107;p15"/>
            <p:cNvSpPr/>
            <p:nvPr/>
          </p:nvSpPr>
          <p:spPr>
            <a:xfrm>
              <a:off x="0" y="0"/>
              <a:ext cx="4362509" cy="2190416"/>
            </a:xfrm>
            <a:custGeom>
              <a:avLst/>
              <a:gdLst/>
              <a:ahLst/>
              <a:cxnLst/>
              <a:rect l="l" t="t" r="r" b="b"/>
              <a:pathLst>
                <a:path w="4362509" h="2190416" extrusionOk="0">
                  <a:moveTo>
                    <a:pt x="0" y="0"/>
                  </a:moveTo>
                  <a:lnTo>
                    <a:pt x="4362509" y="0"/>
                  </a:lnTo>
                  <a:lnTo>
                    <a:pt x="4362509" y="2190416"/>
                  </a:lnTo>
                  <a:lnTo>
                    <a:pt x="0" y="2190416"/>
                  </a:lnTo>
                  <a:close/>
                </a:path>
              </a:pathLst>
            </a:custGeom>
            <a:solidFill>
              <a:srgbClr val="FFFFFF"/>
            </a:solidFill>
            <a:ln w="114300" cap="flat" cmpd="sng">
              <a:solidFill>
                <a:srgbClr val="F8E175"/>
              </a:solidFill>
              <a:prstDash val="solid"/>
              <a:round/>
              <a:headEnd type="none" w="sm" len="sm"/>
              <a:tailEnd type="none" w="sm" len="sm"/>
            </a:ln>
          </p:spPr>
        </p:sp>
        <p:sp>
          <p:nvSpPr>
            <p:cNvPr id="108" name="Google Shape;108;p1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12" name="Google Shape;112;p15"/>
          <p:cNvCxnSpPr/>
          <p:nvPr/>
        </p:nvCxnSpPr>
        <p:spPr>
          <a:xfrm>
            <a:off x="5559485" y="1969755"/>
            <a:ext cx="6262585" cy="0"/>
          </a:xfrm>
          <a:prstGeom prst="straightConnector1">
            <a:avLst/>
          </a:prstGeom>
          <a:noFill/>
          <a:ln w="57150" cap="flat" cmpd="sng">
            <a:solidFill>
              <a:srgbClr val="F8E175"/>
            </a:solidFill>
            <a:prstDash val="solid"/>
            <a:round/>
            <a:headEnd type="none" w="sm" len="sm"/>
            <a:tailEnd type="none" w="sm" len="sm"/>
          </a:ln>
        </p:spPr>
      </p:cxnSp>
      <p:cxnSp>
        <p:nvCxnSpPr>
          <p:cNvPr id="113" name="Google Shape;113;p15"/>
          <p:cNvCxnSpPr/>
          <p:nvPr/>
        </p:nvCxnSpPr>
        <p:spPr>
          <a:xfrm>
            <a:off x="5559485" y="5943401"/>
            <a:ext cx="6262585" cy="0"/>
          </a:xfrm>
          <a:prstGeom prst="straightConnector1">
            <a:avLst/>
          </a:prstGeom>
          <a:noFill/>
          <a:ln w="57150" cap="flat" cmpd="sng">
            <a:solidFill>
              <a:srgbClr val="F8E175"/>
            </a:solidFill>
            <a:prstDash val="solid"/>
            <a:round/>
            <a:headEnd type="none" w="sm" len="sm"/>
            <a:tailEnd type="none" w="sm" len="sm"/>
          </a:ln>
        </p:spPr>
      </p:cxnSp>
      <p:cxnSp>
        <p:nvCxnSpPr>
          <p:cNvPr id="114" name="Google Shape;114;p15"/>
          <p:cNvCxnSpPr/>
          <p:nvPr/>
        </p:nvCxnSpPr>
        <p:spPr>
          <a:xfrm rot="5400000">
            <a:off x="10217594" y="3965219"/>
            <a:ext cx="3641786" cy="0"/>
          </a:xfrm>
          <a:prstGeom prst="straightConnector1">
            <a:avLst/>
          </a:prstGeom>
          <a:noFill/>
          <a:ln w="57150" cap="flat" cmpd="sng">
            <a:solidFill>
              <a:srgbClr val="F8E175"/>
            </a:solidFill>
            <a:prstDash val="solid"/>
            <a:round/>
            <a:headEnd type="none" w="sm" len="sm"/>
            <a:tailEnd type="none" w="sm" len="sm"/>
          </a:ln>
        </p:spPr>
      </p:cxnSp>
      <p:cxnSp>
        <p:nvCxnSpPr>
          <p:cNvPr id="115" name="Google Shape;115;p15"/>
          <p:cNvCxnSpPr/>
          <p:nvPr/>
        </p:nvCxnSpPr>
        <p:spPr>
          <a:xfrm rot="5400000">
            <a:off x="3545175" y="3965219"/>
            <a:ext cx="3641786" cy="0"/>
          </a:xfrm>
          <a:prstGeom prst="straightConnector1">
            <a:avLst/>
          </a:prstGeom>
          <a:noFill/>
          <a:ln w="57150" cap="flat" cmpd="sng">
            <a:solidFill>
              <a:srgbClr val="F8E175"/>
            </a:solidFill>
            <a:prstDash val="solid"/>
            <a:round/>
            <a:headEnd type="none" w="sm" len="sm"/>
            <a:tailEnd type="none" w="sm" len="sm"/>
          </a:ln>
        </p:spPr>
      </p:cxnSp>
      <p:grpSp>
        <p:nvGrpSpPr>
          <p:cNvPr id="117" name="Google Shape;117;p15"/>
          <p:cNvGrpSpPr/>
          <p:nvPr/>
        </p:nvGrpSpPr>
        <p:grpSpPr>
          <a:xfrm rot="-3483906">
            <a:off x="5163970" y="3648026"/>
            <a:ext cx="1061402" cy="1701731"/>
            <a:chOff x="5163970" y="3648026"/>
            <a:chExt cx="1061402" cy="1701731"/>
          </a:xfrm>
        </p:grpSpPr>
        <p:sp>
          <p:nvSpPr>
            <p:cNvPr id="118" name="Google Shape;118;p15"/>
            <p:cNvSpPr/>
            <p:nvPr/>
          </p:nvSpPr>
          <p:spPr>
            <a:xfrm>
              <a:off x="5387232" y="4324050"/>
              <a:ext cx="573243" cy="551388"/>
            </a:xfrm>
            <a:custGeom>
              <a:avLst/>
              <a:gdLst/>
              <a:ahLst/>
              <a:cxnLst/>
              <a:rect l="l" t="t" r="r" b="b"/>
              <a:pathLst>
                <a:path w="573243" h="551388" extrusionOk="0">
                  <a:moveTo>
                    <a:pt x="336668" y="163755"/>
                  </a:moveTo>
                  <a:cubicBezTo>
                    <a:pt x="201299" y="44120"/>
                    <a:pt x="137460" y="-12228"/>
                    <a:pt x="79022" y="2219"/>
                  </a:cubicBezTo>
                  <a:cubicBezTo>
                    <a:pt x="29221" y="14533"/>
                    <a:pt x="-1358" y="67341"/>
                    <a:pt x="46" y="120299"/>
                  </a:cubicBezTo>
                  <a:cubicBezTo>
                    <a:pt x="2965" y="230412"/>
                    <a:pt x="252321" y="425114"/>
                    <a:pt x="340784" y="491519"/>
                  </a:cubicBezTo>
                  <a:cubicBezTo>
                    <a:pt x="393017" y="530720"/>
                    <a:pt x="460924" y="571654"/>
                    <a:pt x="518256" y="540230"/>
                  </a:cubicBezTo>
                  <a:cubicBezTo>
                    <a:pt x="545495" y="525299"/>
                    <a:pt x="566588" y="496097"/>
                    <a:pt x="571864" y="460725"/>
                  </a:cubicBezTo>
                  <a:cubicBezTo>
                    <a:pt x="586228" y="364403"/>
                    <a:pt x="487139" y="296728"/>
                    <a:pt x="336668" y="163755"/>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5"/>
            <p:cNvSpPr/>
            <p:nvPr/>
          </p:nvSpPr>
          <p:spPr>
            <a:xfrm>
              <a:off x="5163970" y="5047032"/>
              <a:ext cx="630576" cy="302725"/>
            </a:xfrm>
            <a:custGeom>
              <a:avLst/>
              <a:gdLst/>
              <a:ahLst/>
              <a:cxnLst/>
              <a:rect l="l" t="t" r="r" b="b"/>
              <a:pathLst>
                <a:path w="630576" h="302725" extrusionOk="0">
                  <a:moveTo>
                    <a:pt x="601689" y="30393"/>
                  </a:moveTo>
                  <a:cubicBezTo>
                    <a:pt x="565008" y="-8318"/>
                    <a:pt x="498369" y="-7655"/>
                    <a:pt x="297535" y="18886"/>
                  </a:cubicBezTo>
                  <a:cubicBezTo>
                    <a:pt x="212219" y="30165"/>
                    <a:pt x="131716" y="38745"/>
                    <a:pt x="53512" y="82704"/>
                  </a:cubicBezTo>
                  <a:cubicBezTo>
                    <a:pt x="-29569" y="129407"/>
                    <a:pt x="-12565" y="281337"/>
                    <a:pt x="81370" y="297402"/>
                  </a:cubicBezTo>
                  <a:cubicBezTo>
                    <a:pt x="167602" y="312149"/>
                    <a:pt x="248054" y="293488"/>
                    <a:pt x="330700" y="275153"/>
                  </a:cubicBezTo>
                  <a:cubicBezTo>
                    <a:pt x="534088" y="230023"/>
                    <a:pt x="592097" y="207329"/>
                    <a:pt x="616792" y="161784"/>
                  </a:cubicBezTo>
                  <a:cubicBezTo>
                    <a:pt x="639691" y="119560"/>
                    <a:pt x="633660" y="64135"/>
                    <a:pt x="601689" y="30393"/>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5"/>
            <p:cNvSpPr/>
            <p:nvPr/>
          </p:nvSpPr>
          <p:spPr>
            <a:xfrm>
              <a:off x="5731771" y="3648026"/>
              <a:ext cx="493601" cy="894550"/>
            </a:xfrm>
            <a:custGeom>
              <a:avLst/>
              <a:gdLst/>
              <a:ahLst/>
              <a:cxnLst/>
              <a:rect l="l" t="t" r="r" b="b"/>
              <a:pathLst>
                <a:path w="493601" h="894550" extrusionOk="0">
                  <a:moveTo>
                    <a:pt x="456387" y="616432"/>
                  </a:moveTo>
                  <a:cubicBezTo>
                    <a:pt x="237658" y="75587"/>
                    <a:pt x="231097" y="35817"/>
                    <a:pt x="141546" y="5132"/>
                  </a:cubicBezTo>
                  <a:cubicBezTo>
                    <a:pt x="84639" y="-14370"/>
                    <a:pt x="30093" y="23898"/>
                    <a:pt x="10510" y="82925"/>
                  </a:cubicBezTo>
                  <a:cubicBezTo>
                    <a:pt x="-20243" y="175618"/>
                    <a:pt x="13847" y="224536"/>
                    <a:pt x="147927" y="523334"/>
                  </a:cubicBezTo>
                  <a:cubicBezTo>
                    <a:pt x="267465" y="789727"/>
                    <a:pt x="300667" y="859852"/>
                    <a:pt x="372612" y="889084"/>
                  </a:cubicBezTo>
                  <a:cubicBezTo>
                    <a:pt x="433451" y="913807"/>
                    <a:pt x="554905" y="860060"/>
                    <a:pt x="456387" y="616432"/>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15"/>
          <p:cNvGrpSpPr/>
          <p:nvPr/>
        </p:nvGrpSpPr>
        <p:grpSpPr>
          <a:xfrm rot="-978732">
            <a:off x="11324042" y="2589130"/>
            <a:ext cx="1428546" cy="1613737"/>
            <a:chOff x="11324042" y="2589130"/>
            <a:chExt cx="1428546" cy="1613737"/>
          </a:xfrm>
        </p:grpSpPr>
        <p:sp>
          <p:nvSpPr>
            <p:cNvPr id="122" name="Google Shape;122;p15"/>
            <p:cNvSpPr/>
            <p:nvPr/>
          </p:nvSpPr>
          <p:spPr>
            <a:xfrm>
              <a:off x="11474706" y="3882416"/>
              <a:ext cx="869070" cy="320451"/>
            </a:xfrm>
            <a:custGeom>
              <a:avLst/>
              <a:gdLst/>
              <a:ahLst/>
              <a:cxnLst/>
              <a:rect l="l" t="t" r="r" b="b"/>
              <a:pathLst>
                <a:path w="869070" h="320451" extrusionOk="0">
                  <a:moveTo>
                    <a:pt x="777197" y="129870"/>
                  </a:moveTo>
                  <a:cubicBezTo>
                    <a:pt x="642523" y="80954"/>
                    <a:pt x="501118" y="47230"/>
                    <a:pt x="355939" y="25803"/>
                  </a:cubicBezTo>
                  <a:cubicBezTo>
                    <a:pt x="279837" y="14572"/>
                    <a:pt x="44977" y="-46192"/>
                    <a:pt x="4207" y="70517"/>
                  </a:cubicBezTo>
                  <a:cubicBezTo>
                    <a:pt x="-7083" y="102833"/>
                    <a:pt x="5519" y="136828"/>
                    <a:pt x="28082" y="159262"/>
                  </a:cubicBezTo>
                  <a:cubicBezTo>
                    <a:pt x="50657" y="181706"/>
                    <a:pt x="81828" y="194594"/>
                    <a:pt x="112902" y="205719"/>
                  </a:cubicBezTo>
                  <a:cubicBezTo>
                    <a:pt x="846219" y="468286"/>
                    <a:pt x="994740" y="208894"/>
                    <a:pt x="777197" y="129870"/>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5"/>
            <p:cNvSpPr/>
            <p:nvPr/>
          </p:nvSpPr>
          <p:spPr>
            <a:xfrm>
              <a:off x="11324042" y="2589130"/>
              <a:ext cx="841468" cy="666773"/>
            </a:xfrm>
            <a:custGeom>
              <a:avLst/>
              <a:gdLst/>
              <a:ahLst/>
              <a:cxnLst/>
              <a:rect l="l" t="t" r="r" b="b"/>
              <a:pathLst>
                <a:path w="841468" h="666773" extrusionOk="0">
                  <a:moveTo>
                    <a:pt x="90068" y="666607"/>
                  </a:moveTo>
                  <a:cubicBezTo>
                    <a:pt x="251084" y="660040"/>
                    <a:pt x="440772" y="493176"/>
                    <a:pt x="565556" y="397481"/>
                  </a:cubicBezTo>
                  <a:cubicBezTo>
                    <a:pt x="667681" y="319167"/>
                    <a:pt x="879392" y="182503"/>
                    <a:pt x="835580" y="57916"/>
                  </a:cubicBezTo>
                  <a:cubicBezTo>
                    <a:pt x="763065" y="-148287"/>
                    <a:pt x="177311" y="239119"/>
                    <a:pt x="17914" y="545432"/>
                  </a:cubicBezTo>
                  <a:cubicBezTo>
                    <a:pt x="-24385" y="626716"/>
                    <a:pt x="11647" y="669809"/>
                    <a:pt x="90068" y="666607"/>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5"/>
            <p:cNvSpPr/>
            <p:nvPr/>
          </p:nvSpPr>
          <p:spPr>
            <a:xfrm>
              <a:off x="11406480" y="3132493"/>
              <a:ext cx="1346108" cy="524466"/>
            </a:xfrm>
            <a:custGeom>
              <a:avLst/>
              <a:gdLst/>
              <a:ahLst/>
              <a:cxnLst/>
              <a:rect l="l" t="t" r="r" b="b"/>
              <a:pathLst>
                <a:path w="1346108" h="524466" extrusionOk="0">
                  <a:moveTo>
                    <a:pt x="1183386" y="3790"/>
                  </a:moveTo>
                  <a:cubicBezTo>
                    <a:pt x="932679" y="-26761"/>
                    <a:pt x="457230" y="134034"/>
                    <a:pt x="243638" y="247700"/>
                  </a:cubicBezTo>
                  <a:cubicBezTo>
                    <a:pt x="166768" y="288608"/>
                    <a:pt x="-131502" y="428564"/>
                    <a:pt x="67027" y="503661"/>
                  </a:cubicBezTo>
                  <a:cubicBezTo>
                    <a:pt x="177700" y="545524"/>
                    <a:pt x="322056" y="514282"/>
                    <a:pt x="442280" y="495960"/>
                  </a:cubicBezTo>
                  <a:cubicBezTo>
                    <a:pt x="1377038" y="353509"/>
                    <a:pt x="1513517" y="44020"/>
                    <a:pt x="1183386" y="3790"/>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883" y="2144326"/>
            <a:ext cx="14650113" cy="5121764"/>
          </a:xfrm>
          <a:prstGeom prst="rect">
            <a:avLst/>
          </a:prstGeom>
        </p:spPr>
      </p:pic>
      <p:sp>
        <p:nvSpPr>
          <p:cNvPr id="20" name="Striped Right Arrow 19">
            <a:hlinkClick r:id="rId5" action="ppaction://hlinksldjump"/>
          </p:cNvPr>
          <p:cNvSpPr/>
          <p:nvPr/>
        </p:nvSpPr>
        <p:spPr>
          <a:xfrm rot="10800000">
            <a:off x="14859000" y="8183880"/>
            <a:ext cx="1569720" cy="9144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57782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5"/>
          <p:cNvPicPr preferRelativeResize="0"/>
          <p:nvPr/>
        </p:nvPicPr>
        <p:blipFill rotWithShape="1">
          <a:blip r:embed="rId3">
            <a:alphaModFix/>
          </a:blip>
          <a:srcRect l="8867" t="11715" r="8266" b="18365"/>
          <a:stretch/>
        </p:blipFill>
        <p:spPr>
          <a:xfrm>
            <a:off x="0" y="0"/>
            <a:ext cx="18288000" cy="10287000"/>
          </a:xfrm>
          <a:prstGeom prst="rect">
            <a:avLst/>
          </a:prstGeom>
          <a:noFill/>
          <a:ln>
            <a:noFill/>
          </a:ln>
        </p:spPr>
      </p:pic>
      <p:grpSp>
        <p:nvGrpSpPr>
          <p:cNvPr id="106" name="Google Shape;106;p15"/>
          <p:cNvGrpSpPr/>
          <p:nvPr/>
        </p:nvGrpSpPr>
        <p:grpSpPr>
          <a:xfrm>
            <a:off x="870295" y="1028700"/>
            <a:ext cx="16563899" cy="8316734"/>
            <a:chOff x="0" y="0"/>
            <a:chExt cx="4362509" cy="2190416"/>
          </a:xfrm>
        </p:grpSpPr>
        <p:sp>
          <p:nvSpPr>
            <p:cNvPr id="107" name="Google Shape;107;p15"/>
            <p:cNvSpPr/>
            <p:nvPr/>
          </p:nvSpPr>
          <p:spPr>
            <a:xfrm>
              <a:off x="0" y="0"/>
              <a:ext cx="4362509" cy="2190416"/>
            </a:xfrm>
            <a:custGeom>
              <a:avLst/>
              <a:gdLst/>
              <a:ahLst/>
              <a:cxnLst/>
              <a:rect l="l" t="t" r="r" b="b"/>
              <a:pathLst>
                <a:path w="4362509" h="2190416" extrusionOk="0">
                  <a:moveTo>
                    <a:pt x="0" y="0"/>
                  </a:moveTo>
                  <a:lnTo>
                    <a:pt x="4362509" y="0"/>
                  </a:lnTo>
                  <a:lnTo>
                    <a:pt x="4362509" y="2190416"/>
                  </a:lnTo>
                  <a:lnTo>
                    <a:pt x="0" y="2190416"/>
                  </a:lnTo>
                  <a:close/>
                </a:path>
              </a:pathLst>
            </a:custGeom>
            <a:solidFill>
              <a:srgbClr val="FFFFFF"/>
            </a:solidFill>
            <a:ln w="114300" cap="flat" cmpd="sng">
              <a:solidFill>
                <a:srgbClr val="F8E175"/>
              </a:solidFill>
              <a:prstDash val="solid"/>
              <a:round/>
              <a:headEnd type="none" w="sm" len="sm"/>
              <a:tailEnd type="none" w="sm" len="sm"/>
            </a:ln>
          </p:spPr>
        </p:sp>
        <p:sp>
          <p:nvSpPr>
            <p:cNvPr id="108" name="Google Shape;108;p1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12" name="Google Shape;112;p15"/>
          <p:cNvCxnSpPr/>
          <p:nvPr/>
        </p:nvCxnSpPr>
        <p:spPr>
          <a:xfrm>
            <a:off x="5559485" y="1969755"/>
            <a:ext cx="6262585" cy="0"/>
          </a:xfrm>
          <a:prstGeom prst="straightConnector1">
            <a:avLst/>
          </a:prstGeom>
          <a:noFill/>
          <a:ln w="57150" cap="flat" cmpd="sng">
            <a:solidFill>
              <a:srgbClr val="F8E175"/>
            </a:solidFill>
            <a:prstDash val="solid"/>
            <a:round/>
            <a:headEnd type="none" w="sm" len="sm"/>
            <a:tailEnd type="none" w="sm" len="sm"/>
          </a:ln>
        </p:spPr>
      </p:cxnSp>
      <p:cxnSp>
        <p:nvCxnSpPr>
          <p:cNvPr id="113" name="Google Shape;113;p15"/>
          <p:cNvCxnSpPr/>
          <p:nvPr/>
        </p:nvCxnSpPr>
        <p:spPr>
          <a:xfrm>
            <a:off x="5559485" y="5943401"/>
            <a:ext cx="6262585" cy="0"/>
          </a:xfrm>
          <a:prstGeom prst="straightConnector1">
            <a:avLst/>
          </a:prstGeom>
          <a:noFill/>
          <a:ln w="57150" cap="flat" cmpd="sng">
            <a:solidFill>
              <a:srgbClr val="F8E175"/>
            </a:solidFill>
            <a:prstDash val="solid"/>
            <a:round/>
            <a:headEnd type="none" w="sm" len="sm"/>
            <a:tailEnd type="none" w="sm" len="sm"/>
          </a:ln>
        </p:spPr>
      </p:cxnSp>
      <p:cxnSp>
        <p:nvCxnSpPr>
          <p:cNvPr id="114" name="Google Shape;114;p15"/>
          <p:cNvCxnSpPr/>
          <p:nvPr/>
        </p:nvCxnSpPr>
        <p:spPr>
          <a:xfrm rot="5400000">
            <a:off x="10217594" y="3965219"/>
            <a:ext cx="3641786" cy="0"/>
          </a:xfrm>
          <a:prstGeom prst="straightConnector1">
            <a:avLst/>
          </a:prstGeom>
          <a:noFill/>
          <a:ln w="57150" cap="flat" cmpd="sng">
            <a:solidFill>
              <a:srgbClr val="F8E175"/>
            </a:solidFill>
            <a:prstDash val="solid"/>
            <a:round/>
            <a:headEnd type="none" w="sm" len="sm"/>
            <a:tailEnd type="none" w="sm" len="sm"/>
          </a:ln>
        </p:spPr>
      </p:cxnSp>
      <p:cxnSp>
        <p:nvCxnSpPr>
          <p:cNvPr id="115" name="Google Shape;115;p15"/>
          <p:cNvCxnSpPr/>
          <p:nvPr/>
        </p:nvCxnSpPr>
        <p:spPr>
          <a:xfrm rot="5400000">
            <a:off x="3545175" y="3965219"/>
            <a:ext cx="3641786" cy="0"/>
          </a:xfrm>
          <a:prstGeom prst="straightConnector1">
            <a:avLst/>
          </a:prstGeom>
          <a:noFill/>
          <a:ln w="57150" cap="flat" cmpd="sng">
            <a:solidFill>
              <a:srgbClr val="F8E175"/>
            </a:solidFill>
            <a:prstDash val="solid"/>
            <a:round/>
            <a:headEnd type="none" w="sm" len="sm"/>
            <a:tailEnd type="none" w="sm" len="sm"/>
          </a:ln>
        </p:spPr>
      </p:cxnSp>
      <p:grpSp>
        <p:nvGrpSpPr>
          <p:cNvPr id="117" name="Google Shape;117;p15"/>
          <p:cNvGrpSpPr/>
          <p:nvPr/>
        </p:nvGrpSpPr>
        <p:grpSpPr>
          <a:xfrm rot="-3483906">
            <a:off x="5163970" y="3648026"/>
            <a:ext cx="1061402" cy="1701731"/>
            <a:chOff x="5163970" y="3648026"/>
            <a:chExt cx="1061402" cy="1701731"/>
          </a:xfrm>
        </p:grpSpPr>
        <p:sp>
          <p:nvSpPr>
            <p:cNvPr id="118" name="Google Shape;118;p15"/>
            <p:cNvSpPr/>
            <p:nvPr/>
          </p:nvSpPr>
          <p:spPr>
            <a:xfrm>
              <a:off x="5387232" y="4324050"/>
              <a:ext cx="573243" cy="551388"/>
            </a:xfrm>
            <a:custGeom>
              <a:avLst/>
              <a:gdLst/>
              <a:ahLst/>
              <a:cxnLst/>
              <a:rect l="l" t="t" r="r" b="b"/>
              <a:pathLst>
                <a:path w="573243" h="551388" extrusionOk="0">
                  <a:moveTo>
                    <a:pt x="336668" y="163755"/>
                  </a:moveTo>
                  <a:cubicBezTo>
                    <a:pt x="201299" y="44120"/>
                    <a:pt x="137460" y="-12228"/>
                    <a:pt x="79022" y="2219"/>
                  </a:cubicBezTo>
                  <a:cubicBezTo>
                    <a:pt x="29221" y="14533"/>
                    <a:pt x="-1358" y="67341"/>
                    <a:pt x="46" y="120299"/>
                  </a:cubicBezTo>
                  <a:cubicBezTo>
                    <a:pt x="2965" y="230412"/>
                    <a:pt x="252321" y="425114"/>
                    <a:pt x="340784" y="491519"/>
                  </a:cubicBezTo>
                  <a:cubicBezTo>
                    <a:pt x="393017" y="530720"/>
                    <a:pt x="460924" y="571654"/>
                    <a:pt x="518256" y="540230"/>
                  </a:cubicBezTo>
                  <a:cubicBezTo>
                    <a:pt x="545495" y="525299"/>
                    <a:pt x="566588" y="496097"/>
                    <a:pt x="571864" y="460725"/>
                  </a:cubicBezTo>
                  <a:cubicBezTo>
                    <a:pt x="586228" y="364403"/>
                    <a:pt x="487139" y="296728"/>
                    <a:pt x="336668" y="163755"/>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5"/>
            <p:cNvSpPr/>
            <p:nvPr/>
          </p:nvSpPr>
          <p:spPr>
            <a:xfrm>
              <a:off x="5163970" y="5047032"/>
              <a:ext cx="630576" cy="302725"/>
            </a:xfrm>
            <a:custGeom>
              <a:avLst/>
              <a:gdLst/>
              <a:ahLst/>
              <a:cxnLst/>
              <a:rect l="l" t="t" r="r" b="b"/>
              <a:pathLst>
                <a:path w="630576" h="302725" extrusionOk="0">
                  <a:moveTo>
                    <a:pt x="601689" y="30393"/>
                  </a:moveTo>
                  <a:cubicBezTo>
                    <a:pt x="565008" y="-8318"/>
                    <a:pt x="498369" y="-7655"/>
                    <a:pt x="297535" y="18886"/>
                  </a:cubicBezTo>
                  <a:cubicBezTo>
                    <a:pt x="212219" y="30165"/>
                    <a:pt x="131716" y="38745"/>
                    <a:pt x="53512" y="82704"/>
                  </a:cubicBezTo>
                  <a:cubicBezTo>
                    <a:pt x="-29569" y="129407"/>
                    <a:pt x="-12565" y="281337"/>
                    <a:pt x="81370" y="297402"/>
                  </a:cubicBezTo>
                  <a:cubicBezTo>
                    <a:pt x="167602" y="312149"/>
                    <a:pt x="248054" y="293488"/>
                    <a:pt x="330700" y="275153"/>
                  </a:cubicBezTo>
                  <a:cubicBezTo>
                    <a:pt x="534088" y="230023"/>
                    <a:pt x="592097" y="207329"/>
                    <a:pt x="616792" y="161784"/>
                  </a:cubicBezTo>
                  <a:cubicBezTo>
                    <a:pt x="639691" y="119560"/>
                    <a:pt x="633660" y="64135"/>
                    <a:pt x="601689" y="30393"/>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5"/>
            <p:cNvSpPr/>
            <p:nvPr/>
          </p:nvSpPr>
          <p:spPr>
            <a:xfrm>
              <a:off x="5731771" y="3648026"/>
              <a:ext cx="493601" cy="894550"/>
            </a:xfrm>
            <a:custGeom>
              <a:avLst/>
              <a:gdLst/>
              <a:ahLst/>
              <a:cxnLst/>
              <a:rect l="l" t="t" r="r" b="b"/>
              <a:pathLst>
                <a:path w="493601" h="894550" extrusionOk="0">
                  <a:moveTo>
                    <a:pt x="456387" y="616432"/>
                  </a:moveTo>
                  <a:cubicBezTo>
                    <a:pt x="237658" y="75587"/>
                    <a:pt x="231097" y="35817"/>
                    <a:pt x="141546" y="5132"/>
                  </a:cubicBezTo>
                  <a:cubicBezTo>
                    <a:pt x="84639" y="-14370"/>
                    <a:pt x="30093" y="23898"/>
                    <a:pt x="10510" y="82925"/>
                  </a:cubicBezTo>
                  <a:cubicBezTo>
                    <a:pt x="-20243" y="175618"/>
                    <a:pt x="13847" y="224536"/>
                    <a:pt x="147927" y="523334"/>
                  </a:cubicBezTo>
                  <a:cubicBezTo>
                    <a:pt x="267465" y="789727"/>
                    <a:pt x="300667" y="859852"/>
                    <a:pt x="372612" y="889084"/>
                  </a:cubicBezTo>
                  <a:cubicBezTo>
                    <a:pt x="433451" y="913807"/>
                    <a:pt x="554905" y="860060"/>
                    <a:pt x="456387" y="616432"/>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15"/>
          <p:cNvGrpSpPr/>
          <p:nvPr/>
        </p:nvGrpSpPr>
        <p:grpSpPr>
          <a:xfrm rot="-978732">
            <a:off x="11324042" y="2589130"/>
            <a:ext cx="1428546" cy="1613737"/>
            <a:chOff x="11324042" y="2589130"/>
            <a:chExt cx="1428546" cy="1613737"/>
          </a:xfrm>
        </p:grpSpPr>
        <p:sp>
          <p:nvSpPr>
            <p:cNvPr id="122" name="Google Shape;122;p15"/>
            <p:cNvSpPr/>
            <p:nvPr/>
          </p:nvSpPr>
          <p:spPr>
            <a:xfrm>
              <a:off x="11474706" y="3882416"/>
              <a:ext cx="869070" cy="320451"/>
            </a:xfrm>
            <a:custGeom>
              <a:avLst/>
              <a:gdLst/>
              <a:ahLst/>
              <a:cxnLst/>
              <a:rect l="l" t="t" r="r" b="b"/>
              <a:pathLst>
                <a:path w="869070" h="320451" extrusionOk="0">
                  <a:moveTo>
                    <a:pt x="777197" y="129870"/>
                  </a:moveTo>
                  <a:cubicBezTo>
                    <a:pt x="642523" y="80954"/>
                    <a:pt x="501118" y="47230"/>
                    <a:pt x="355939" y="25803"/>
                  </a:cubicBezTo>
                  <a:cubicBezTo>
                    <a:pt x="279837" y="14572"/>
                    <a:pt x="44977" y="-46192"/>
                    <a:pt x="4207" y="70517"/>
                  </a:cubicBezTo>
                  <a:cubicBezTo>
                    <a:pt x="-7083" y="102833"/>
                    <a:pt x="5519" y="136828"/>
                    <a:pt x="28082" y="159262"/>
                  </a:cubicBezTo>
                  <a:cubicBezTo>
                    <a:pt x="50657" y="181706"/>
                    <a:pt x="81828" y="194594"/>
                    <a:pt x="112902" y="205719"/>
                  </a:cubicBezTo>
                  <a:cubicBezTo>
                    <a:pt x="846219" y="468286"/>
                    <a:pt x="994740" y="208894"/>
                    <a:pt x="777197" y="129870"/>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5"/>
            <p:cNvSpPr/>
            <p:nvPr/>
          </p:nvSpPr>
          <p:spPr>
            <a:xfrm>
              <a:off x="11324042" y="2589130"/>
              <a:ext cx="841468" cy="666773"/>
            </a:xfrm>
            <a:custGeom>
              <a:avLst/>
              <a:gdLst/>
              <a:ahLst/>
              <a:cxnLst/>
              <a:rect l="l" t="t" r="r" b="b"/>
              <a:pathLst>
                <a:path w="841468" h="666773" extrusionOk="0">
                  <a:moveTo>
                    <a:pt x="90068" y="666607"/>
                  </a:moveTo>
                  <a:cubicBezTo>
                    <a:pt x="251084" y="660040"/>
                    <a:pt x="440772" y="493176"/>
                    <a:pt x="565556" y="397481"/>
                  </a:cubicBezTo>
                  <a:cubicBezTo>
                    <a:pt x="667681" y="319167"/>
                    <a:pt x="879392" y="182503"/>
                    <a:pt x="835580" y="57916"/>
                  </a:cubicBezTo>
                  <a:cubicBezTo>
                    <a:pt x="763065" y="-148287"/>
                    <a:pt x="177311" y="239119"/>
                    <a:pt x="17914" y="545432"/>
                  </a:cubicBezTo>
                  <a:cubicBezTo>
                    <a:pt x="-24385" y="626716"/>
                    <a:pt x="11647" y="669809"/>
                    <a:pt x="90068" y="666607"/>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5"/>
            <p:cNvSpPr/>
            <p:nvPr/>
          </p:nvSpPr>
          <p:spPr>
            <a:xfrm>
              <a:off x="11406480" y="3132493"/>
              <a:ext cx="1346108" cy="524466"/>
            </a:xfrm>
            <a:custGeom>
              <a:avLst/>
              <a:gdLst/>
              <a:ahLst/>
              <a:cxnLst/>
              <a:rect l="l" t="t" r="r" b="b"/>
              <a:pathLst>
                <a:path w="1346108" h="524466" extrusionOk="0">
                  <a:moveTo>
                    <a:pt x="1183386" y="3790"/>
                  </a:moveTo>
                  <a:cubicBezTo>
                    <a:pt x="932679" y="-26761"/>
                    <a:pt x="457230" y="134034"/>
                    <a:pt x="243638" y="247700"/>
                  </a:cubicBezTo>
                  <a:cubicBezTo>
                    <a:pt x="166768" y="288608"/>
                    <a:pt x="-131502" y="428564"/>
                    <a:pt x="67027" y="503661"/>
                  </a:cubicBezTo>
                  <a:cubicBezTo>
                    <a:pt x="177700" y="545524"/>
                    <a:pt x="322056" y="514282"/>
                    <a:pt x="442280" y="495960"/>
                  </a:cubicBezTo>
                  <a:cubicBezTo>
                    <a:pt x="1377038" y="353509"/>
                    <a:pt x="1513517" y="44020"/>
                    <a:pt x="1183386" y="3790"/>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4276" y="2144326"/>
            <a:ext cx="14493001" cy="3641785"/>
          </a:xfrm>
          <a:prstGeom prst="rect">
            <a:avLst/>
          </a:prstGeom>
        </p:spPr>
      </p:pic>
      <p:sp>
        <p:nvSpPr>
          <p:cNvPr id="20" name="Striped Right Arrow 19">
            <a:hlinkClick r:id="rId5" action="ppaction://hlinksldjump"/>
          </p:cNvPr>
          <p:cNvSpPr/>
          <p:nvPr/>
        </p:nvSpPr>
        <p:spPr>
          <a:xfrm rot="10800000">
            <a:off x="14859000" y="8183880"/>
            <a:ext cx="1569720" cy="9144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27400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5"/>
          <p:cNvPicPr preferRelativeResize="0"/>
          <p:nvPr/>
        </p:nvPicPr>
        <p:blipFill rotWithShape="1">
          <a:blip r:embed="rId3">
            <a:alphaModFix/>
          </a:blip>
          <a:srcRect l="8867" t="11715" r="8266" b="18365"/>
          <a:stretch/>
        </p:blipFill>
        <p:spPr>
          <a:xfrm>
            <a:off x="0" y="0"/>
            <a:ext cx="18288000" cy="10287000"/>
          </a:xfrm>
          <a:prstGeom prst="rect">
            <a:avLst/>
          </a:prstGeom>
          <a:noFill/>
          <a:ln>
            <a:noFill/>
          </a:ln>
        </p:spPr>
      </p:pic>
      <p:grpSp>
        <p:nvGrpSpPr>
          <p:cNvPr id="106" name="Google Shape;106;p15"/>
          <p:cNvGrpSpPr/>
          <p:nvPr/>
        </p:nvGrpSpPr>
        <p:grpSpPr>
          <a:xfrm>
            <a:off x="870295" y="1028700"/>
            <a:ext cx="16563899" cy="8316734"/>
            <a:chOff x="0" y="0"/>
            <a:chExt cx="4362509" cy="2190416"/>
          </a:xfrm>
        </p:grpSpPr>
        <p:sp>
          <p:nvSpPr>
            <p:cNvPr id="107" name="Google Shape;107;p15"/>
            <p:cNvSpPr/>
            <p:nvPr/>
          </p:nvSpPr>
          <p:spPr>
            <a:xfrm>
              <a:off x="0" y="0"/>
              <a:ext cx="4362509" cy="2190416"/>
            </a:xfrm>
            <a:custGeom>
              <a:avLst/>
              <a:gdLst/>
              <a:ahLst/>
              <a:cxnLst/>
              <a:rect l="l" t="t" r="r" b="b"/>
              <a:pathLst>
                <a:path w="4362509" h="2190416" extrusionOk="0">
                  <a:moveTo>
                    <a:pt x="0" y="0"/>
                  </a:moveTo>
                  <a:lnTo>
                    <a:pt x="4362509" y="0"/>
                  </a:lnTo>
                  <a:lnTo>
                    <a:pt x="4362509" y="2190416"/>
                  </a:lnTo>
                  <a:lnTo>
                    <a:pt x="0" y="2190416"/>
                  </a:lnTo>
                  <a:close/>
                </a:path>
              </a:pathLst>
            </a:custGeom>
            <a:solidFill>
              <a:srgbClr val="FFFFFF"/>
            </a:solidFill>
            <a:ln w="114300" cap="flat" cmpd="sng">
              <a:solidFill>
                <a:srgbClr val="F8E175"/>
              </a:solidFill>
              <a:prstDash val="solid"/>
              <a:round/>
              <a:headEnd type="none" w="sm" len="sm"/>
              <a:tailEnd type="none" w="sm" len="sm"/>
            </a:ln>
          </p:spPr>
        </p:sp>
        <p:sp>
          <p:nvSpPr>
            <p:cNvPr id="108" name="Google Shape;108;p1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12" name="Google Shape;112;p15"/>
          <p:cNvCxnSpPr/>
          <p:nvPr/>
        </p:nvCxnSpPr>
        <p:spPr>
          <a:xfrm>
            <a:off x="5559485" y="1969755"/>
            <a:ext cx="6262585" cy="0"/>
          </a:xfrm>
          <a:prstGeom prst="straightConnector1">
            <a:avLst/>
          </a:prstGeom>
          <a:noFill/>
          <a:ln w="57150" cap="flat" cmpd="sng">
            <a:solidFill>
              <a:srgbClr val="F8E175"/>
            </a:solidFill>
            <a:prstDash val="solid"/>
            <a:round/>
            <a:headEnd type="none" w="sm" len="sm"/>
            <a:tailEnd type="none" w="sm" len="sm"/>
          </a:ln>
        </p:spPr>
      </p:cxnSp>
      <p:cxnSp>
        <p:nvCxnSpPr>
          <p:cNvPr id="113" name="Google Shape;113;p15"/>
          <p:cNvCxnSpPr/>
          <p:nvPr/>
        </p:nvCxnSpPr>
        <p:spPr>
          <a:xfrm>
            <a:off x="5559485" y="5943401"/>
            <a:ext cx="6262585" cy="0"/>
          </a:xfrm>
          <a:prstGeom prst="straightConnector1">
            <a:avLst/>
          </a:prstGeom>
          <a:noFill/>
          <a:ln w="57150" cap="flat" cmpd="sng">
            <a:solidFill>
              <a:srgbClr val="F8E175"/>
            </a:solidFill>
            <a:prstDash val="solid"/>
            <a:round/>
            <a:headEnd type="none" w="sm" len="sm"/>
            <a:tailEnd type="none" w="sm" len="sm"/>
          </a:ln>
        </p:spPr>
      </p:cxnSp>
      <p:cxnSp>
        <p:nvCxnSpPr>
          <p:cNvPr id="114" name="Google Shape;114;p15"/>
          <p:cNvCxnSpPr/>
          <p:nvPr/>
        </p:nvCxnSpPr>
        <p:spPr>
          <a:xfrm rot="5400000">
            <a:off x="10217594" y="3965219"/>
            <a:ext cx="3641786" cy="0"/>
          </a:xfrm>
          <a:prstGeom prst="straightConnector1">
            <a:avLst/>
          </a:prstGeom>
          <a:noFill/>
          <a:ln w="57150" cap="flat" cmpd="sng">
            <a:solidFill>
              <a:srgbClr val="F8E175"/>
            </a:solidFill>
            <a:prstDash val="solid"/>
            <a:round/>
            <a:headEnd type="none" w="sm" len="sm"/>
            <a:tailEnd type="none" w="sm" len="sm"/>
          </a:ln>
        </p:spPr>
      </p:cxnSp>
      <p:cxnSp>
        <p:nvCxnSpPr>
          <p:cNvPr id="115" name="Google Shape;115;p15"/>
          <p:cNvCxnSpPr/>
          <p:nvPr/>
        </p:nvCxnSpPr>
        <p:spPr>
          <a:xfrm rot="5400000">
            <a:off x="3545175" y="3965219"/>
            <a:ext cx="3641786" cy="0"/>
          </a:xfrm>
          <a:prstGeom prst="straightConnector1">
            <a:avLst/>
          </a:prstGeom>
          <a:noFill/>
          <a:ln w="57150" cap="flat" cmpd="sng">
            <a:solidFill>
              <a:srgbClr val="F8E175"/>
            </a:solidFill>
            <a:prstDash val="solid"/>
            <a:round/>
            <a:headEnd type="none" w="sm" len="sm"/>
            <a:tailEnd type="none" w="sm" len="sm"/>
          </a:ln>
        </p:spPr>
      </p:cxnSp>
      <p:grpSp>
        <p:nvGrpSpPr>
          <p:cNvPr id="117" name="Google Shape;117;p15"/>
          <p:cNvGrpSpPr/>
          <p:nvPr/>
        </p:nvGrpSpPr>
        <p:grpSpPr>
          <a:xfrm rot="-3483906">
            <a:off x="5163970" y="3648026"/>
            <a:ext cx="1061402" cy="1701731"/>
            <a:chOff x="5163970" y="3648026"/>
            <a:chExt cx="1061402" cy="1701731"/>
          </a:xfrm>
        </p:grpSpPr>
        <p:sp>
          <p:nvSpPr>
            <p:cNvPr id="118" name="Google Shape;118;p15"/>
            <p:cNvSpPr/>
            <p:nvPr/>
          </p:nvSpPr>
          <p:spPr>
            <a:xfrm>
              <a:off x="5387232" y="4324050"/>
              <a:ext cx="573243" cy="551388"/>
            </a:xfrm>
            <a:custGeom>
              <a:avLst/>
              <a:gdLst/>
              <a:ahLst/>
              <a:cxnLst/>
              <a:rect l="l" t="t" r="r" b="b"/>
              <a:pathLst>
                <a:path w="573243" h="551388" extrusionOk="0">
                  <a:moveTo>
                    <a:pt x="336668" y="163755"/>
                  </a:moveTo>
                  <a:cubicBezTo>
                    <a:pt x="201299" y="44120"/>
                    <a:pt x="137460" y="-12228"/>
                    <a:pt x="79022" y="2219"/>
                  </a:cubicBezTo>
                  <a:cubicBezTo>
                    <a:pt x="29221" y="14533"/>
                    <a:pt x="-1358" y="67341"/>
                    <a:pt x="46" y="120299"/>
                  </a:cubicBezTo>
                  <a:cubicBezTo>
                    <a:pt x="2965" y="230412"/>
                    <a:pt x="252321" y="425114"/>
                    <a:pt x="340784" y="491519"/>
                  </a:cubicBezTo>
                  <a:cubicBezTo>
                    <a:pt x="393017" y="530720"/>
                    <a:pt x="460924" y="571654"/>
                    <a:pt x="518256" y="540230"/>
                  </a:cubicBezTo>
                  <a:cubicBezTo>
                    <a:pt x="545495" y="525299"/>
                    <a:pt x="566588" y="496097"/>
                    <a:pt x="571864" y="460725"/>
                  </a:cubicBezTo>
                  <a:cubicBezTo>
                    <a:pt x="586228" y="364403"/>
                    <a:pt x="487139" y="296728"/>
                    <a:pt x="336668" y="163755"/>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5"/>
            <p:cNvSpPr/>
            <p:nvPr/>
          </p:nvSpPr>
          <p:spPr>
            <a:xfrm>
              <a:off x="5163970" y="5047032"/>
              <a:ext cx="630576" cy="302725"/>
            </a:xfrm>
            <a:custGeom>
              <a:avLst/>
              <a:gdLst/>
              <a:ahLst/>
              <a:cxnLst/>
              <a:rect l="l" t="t" r="r" b="b"/>
              <a:pathLst>
                <a:path w="630576" h="302725" extrusionOk="0">
                  <a:moveTo>
                    <a:pt x="601689" y="30393"/>
                  </a:moveTo>
                  <a:cubicBezTo>
                    <a:pt x="565008" y="-8318"/>
                    <a:pt x="498369" y="-7655"/>
                    <a:pt x="297535" y="18886"/>
                  </a:cubicBezTo>
                  <a:cubicBezTo>
                    <a:pt x="212219" y="30165"/>
                    <a:pt x="131716" y="38745"/>
                    <a:pt x="53512" y="82704"/>
                  </a:cubicBezTo>
                  <a:cubicBezTo>
                    <a:pt x="-29569" y="129407"/>
                    <a:pt x="-12565" y="281337"/>
                    <a:pt x="81370" y="297402"/>
                  </a:cubicBezTo>
                  <a:cubicBezTo>
                    <a:pt x="167602" y="312149"/>
                    <a:pt x="248054" y="293488"/>
                    <a:pt x="330700" y="275153"/>
                  </a:cubicBezTo>
                  <a:cubicBezTo>
                    <a:pt x="534088" y="230023"/>
                    <a:pt x="592097" y="207329"/>
                    <a:pt x="616792" y="161784"/>
                  </a:cubicBezTo>
                  <a:cubicBezTo>
                    <a:pt x="639691" y="119560"/>
                    <a:pt x="633660" y="64135"/>
                    <a:pt x="601689" y="30393"/>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5"/>
            <p:cNvSpPr/>
            <p:nvPr/>
          </p:nvSpPr>
          <p:spPr>
            <a:xfrm>
              <a:off x="5731771" y="3648026"/>
              <a:ext cx="493601" cy="894550"/>
            </a:xfrm>
            <a:custGeom>
              <a:avLst/>
              <a:gdLst/>
              <a:ahLst/>
              <a:cxnLst/>
              <a:rect l="l" t="t" r="r" b="b"/>
              <a:pathLst>
                <a:path w="493601" h="894550" extrusionOk="0">
                  <a:moveTo>
                    <a:pt x="456387" y="616432"/>
                  </a:moveTo>
                  <a:cubicBezTo>
                    <a:pt x="237658" y="75587"/>
                    <a:pt x="231097" y="35817"/>
                    <a:pt x="141546" y="5132"/>
                  </a:cubicBezTo>
                  <a:cubicBezTo>
                    <a:pt x="84639" y="-14370"/>
                    <a:pt x="30093" y="23898"/>
                    <a:pt x="10510" y="82925"/>
                  </a:cubicBezTo>
                  <a:cubicBezTo>
                    <a:pt x="-20243" y="175618"/>
                    <a:pt x="13847" y="224536"/>
                    <a:pt x="147927" y="523334"/>
                  </a:cubicBezTo>
                  <a:cubicBezTo>
                    <a:pt x="267465" y="789727"/>
                    <a:pt x="300667" y="859852"/>
                    <a:pt x="372612" y="889084"/>
                  </a:cubicBezTo>
                  <a:cubicBezTo>
                    <a:pt x="433451" y="913807"/>
                    <a:pt x="554905" y="860060"/>
                    <a:pt x="456387" y="616432"/>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15"/>
          <p:cNvGrpSpPr/>
          <p:nvPr/>
        </p:nvGrpSpPr>
        <p:grpSpPr>
          <a:xfrm rot="-978732">
            <a:off x="11324042" y="2589130"/>
            <a:ext cx="1428546" cy="1613737"/>
            <a:chOff x="11324042" y="2589130"/>
            <a:chExt cx="1428546" cy="1613737"/>
          </a:xfrm>
        </p:grpSpPr>
        <p:sp>
          <p:nvSpPr>
            <p:cNvPr id="122" name="Google Shape;122;p15"/>
            <p:cNvSpPr/>
            <p:nvPr/>
          </p:nvSpPr>
          <p:spPr>
            <a:xfrm>
              <a:off x="11474706" y="3882416"/>
              <a:ext cx="869070" cy="320451"/>
            </a:xfrm>
            <a:custGeom>
              <a:avLst/>
              <a:gdLst/>
              <a:ahLst/>
              <a:cxnLst/>
              <a:rect l="l" t="t" r="r" b="b"/>
              <a:pathLst>
                <a:path w="869070" h="320451" extrusionOk="0">
                  <a:moveTo>
                    <a:pt x="777197" y="129870"/>
                  </a:moveTo>
                  <a:cubicBezTo>
                    <a:pt x="642523" y="80954"/>
                    <a:pt x="501118" y="47230"/>
                    <a:pt x="355939" y="25803"/>
                  </a:cubicBezTo>
                  <a:cubicBezTo>
                    <a:pt x="279837" y="14572"/>
                    <a:pt x="44977" y="-46192"/>
                    <a:pt x="4207" y="70517"/>
                  </a:cubicBezTo>
                  <a:cubicBezTo>
                    <a:pt x="-7083" y="102833"/>
                    <a:pt x="5519" y="136828"/>
                    <a:pt x="28082" y="159262"/>
                  </a:cubicBezTo>
                  <a:cubicBezTo>
                    <a:pt x="50657" y="181706"/>
                    <a:pt x="81828" y="194594"/>
                    <a:pt x="112902" y="205719"/>
                  </a:cubicBezTo>
                  <a:cubicBezTo>
                    <a:pt x="846219" y="468286"/>
                    <a:pt x="994740" y="208894"/>
                    <a:pt x="777197" y="129870"/>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5"/>
            <p:cNvSpPr/>
            <p:nvPr/>
          </p:nvSpPr>
          <p:spPr>
            <a:xfrm>
              <a:off x="11324042" y="2589130"/>
              <a:ext cx="841468" cy="666773"/>
            </a:xfrm>
            <a:custGeom>
              <a:avLst/>
              <a:gdLst/>
              <a:ahLst/>
              <a:cxnLst/>
              <a:rect l="l" t="t" r="r" b="b"/>
              <a:pathLst>
                <a:path w="841468" h="666773" extrusionOk="0">
                  <a:moveTo>
                    <a:pt x="90068" y="666607"/>
                  </a:moveTo>
                  <a:cubicBezTo>
                    <a:pt x="251084" y="660040"/>
                    <a:pt x="440772" y="493176"/>
                    <a:pt x="565556" y="397481"/>
                  </a:cubicBezTo>
                  <a:cubicBezTo>
                    <a:pt x="667681" y="319167"/>
                    <a:pt x="879392" y="182503"/>
                    <a:pt x="835580" y="57916"/>
                  </a:cubicBezTo>
                  <a:cubicBezTo>
                    <a:pt x="763065" y="-148287"/>
                    <a:pt x="177311" y="239119"/>
                    <a:pt x="17914" y="545432"/>
                  </a:cubicBezTo>
                  <a:cubicBezTo>
                    <a:pt x="-24385" y="626716"/>
                    <a:pt x="11647" y="669809"/>
                    <a:pt x="90068" y="666607"/>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5"/>
            <p:cNvSpPr/>
            <p:nvPr/>
          </p:nvSpPr>
          <p:spPr>
            <a:xfrm>
              <a:off x="11406480" y="3132493"/>
              <a:ext cx="1346108" cy="524466"/>
            </a:xfrm>
            <a:custGeom>
              <a:avLst/>
              <a:gdLst/>
              <a:ahLst/>
              <a:cxnLst/>
              <a:rect l="l" t="t" r="r" b="b"/>
              <a:pathLst>
                <a:path w="1346108" h="524466" extrusionOk="0">
                  <a:moveTo>
                    <a:pt x="1183386" y="3790"/>
                  </a:moveTo>
                  <a:cubicBezTo>
                    <a:pt x="932679" y="-26761"/>
                    <a:pt x="457230" y="134034"/>
                    <a:pt x="243638" y="247700"/>
                  </a:cubicBezTo>
                  <a:cubicBezTo>
                    <a:pt x="166768" y="288608"/>
                    <a:pt x="-131502" y="428564"/>
                    <a:pt x="67027" y="503661"/>
                  </a:cubicBezTo>
                  <a:cubicBezTo>
                    <a:pt x="177700" y="545524"/>
                    <a:pt x="322056" y="514282"/>
                    <a:pt x="442280" y="495960"/>
                  </a:cubicBezTo>
                  <a:cubicBezTo>
                    <a:pt x="1377038" y="353509"/>
                    <a:pt x="1513517" y="44020"/>
                    <a:pt x="1183386" y="3790"/>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171" y="1396707"/>
            <a:ext cx="15678429" cy="7593091"/>
          </a:xfrm>
          <a:prstGeom prst="rect">
            <a:avLst/>
          </a:prstGeom>
        </p:spPr>
      </p:pic>
      <p:sp>
        <p:nvSpPr>
          <p:cNvPr id="20" name="Striped Right Arrow 19">
            <a:hlinkClick r:id="rId5" action="ppaction://hlinksldjump"/>
          </p:cNvPr>
          <p:cNvSpPr/>
          <p:nvPr/>
        </p:nvSpPr>
        <p:spPr>
          <a:xfrm rot="10800000">
            <a:off x="15163800" y="8431034"/>
            <a:ext cx="1569720" cy="9144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64284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5"/>
          <p:cNvPicPr preferRelativeResize="0"/>
          <p:nvPr/>
        </p:nvPicPr>
        <p:blipFill rotWithShape="1">
          <a:blip r:embed="rId3">
            <a:alphaModFix/>
          </a:blip>
          <a:srcRect l="8867" t="11715" r="8266" b="18365"/>
          <a:stretch/>
        </p:blipFill>
        <p:spPr>
          <a:xfrm>
            <a:off x="0" y="0"/>
            <a:ext cx="18288000" cy="10287000"/>
          </a:xfrm>
          <a:prstGeom prst="rect">
            <a:avLst/>
          </a:prstGeom>
          <a:noFill/>
          <a:ln>
            <a:noFill/>
          </a:ln>
        </p:spPr>
      </p:pic>
      <p:grpSp>
        <p:nvGrpSpPr>
          <p:cNvPr id="106" name="Google Shape;106;p15"/>
          <p:cNvGrpSpPr/>
          <p:nvPr/>
        </p:nvGrpSpPr>
        <p:grpSpPr>
          <a:xfrm>
            <a:off x="870295" y="1028700"/>
            <a:ext cx="16563899" cy="8316734"/>
            <a:chOff x="0" y="0"/>
            <a:chExt cx="4362509" cy="2190416"/>
          </a:xfrm>
        </p:grpSpPr>
        <p:sp>
          <p:nvSpPr>
            <p:cNvPr id="107" name="Google Shape;107;p15"/>
            <p:cNvSpPr/>
            <p:nvPr/>
          </p:nvSpPr>
          <p:spPr>
            <a:xfrm>
              <a:off x="0" y="0"/>
              <a:ext cx="4362509" cy="2190416"/>
            </a:xfrm>
            <a:custGeom>
              <a:avLst/>
              <a:gdLst/>
              <a:ahLst/>
              <a:cxnLst/>
              <a:rect l="l" t="t" r="r" b="b"/>
              <a:pathLst>
                <a:path w="4362509" h="2190416" extrusionOk="0">
                  <a:moveTo>
                    <a:pt x="0" y="0"/>
                  </a:moveTo>
                  <a:lnTo>
                    <a:pt x="4362509" y="0"/>
                  </a:lnTo>
                  <a:lnTo>
                    <a:pt x="4362509" y="2190416"/>
                  </a:lnTo>
                  <a:lnTo>
                    <a:pt x="0" y="2190416"/>
                  </a:lnTo>
                  <a:close/>
                </a:path>
              </a:pathLst>
            </a:custGeom>
            <a:solidFill>
              <a:srgbClr val="FFFFFF"/>
            </a:solidFill>
            <a:ln w="114300" cap="flat" cmpd="sng">
              <a:solidFill>
                <a:srgbClr val="F8E175"/>
              </a:solidFill>
              <a:prstDash val="solid"/>
              <a:round/>
              <a:headEnd type="none" w="sm" len="sm"/>
              <a:tailEnd type="none" w="sm" len="sm"/>
            </a:ln>
          </p:spPr>
        </p:sp>
        <p:sp>
          <p:nvSpPr>
            <p:cNvPr id="108" name="Google Shape;108;p1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12" name="Google Shape;112;p15"/>
          <p:cNvCxnSpPr/>
          <p:nvPr/>
        </p:nvCxnSpPr>
        <p:spPr>
          <a:xfrm>
            <a:off x="5559485" y="1969755"/>
            <a:ext cx="6262585" cy="0"/>
          </a:xfrm>
          <a:prstGeom prst="straightConnector1">
            <a:avLst/>
          </a:prstGeom>
          <a:noFill/>
          <a:ln w="57150" cap="flat" cmpd="sng">
            <a:solidFill>
              <a:srgbClr val="F8E175"/>
            </a:solidFill>
            <a:prstDash val="solid"/>
            <a:round/>
            <a:headEnd type="none" w="sm" len="sm"/>
            <a:tailEnd type="none" w="sm" len="sm"/>
          </a:ln>
        </p:spPr>
      </p:cxnSp>
      <p:cxnSp>
        <p:nvCxnSpPr>
          <p:cNvPr id="113" name="Google Shape;113;p15"/>
          <p:cNvCxnSpPr/>
          <p:nvPr/>
        </p:nvCxnSpPr>
        <p:spPr>
          <a:xfrm>
            <a:off x="5559485" y="5943401"/>
            <a:ext cx="6262585" cy="0"/>
          </a:xfrm>
          <a:prstGeom prst="straightConnector1">
            <a:avLst/>
          </a:prstGeom>
          <a:noFill/>
          <a:ln w="57150" cap="flat" cmpd="sng">
            <a:solidFill>
              <a:srgbClr val="F8E175"/>
            </a:solidFill>
            <a:prstDash val="solid"/>
            <a:round/>
            <a:headEnd type="none" w="sm" len="sm"/>
            <a:tailEnd type="none" w="sm" len="sm"/>
          </a:ln>
        </p:spPr>
      </p:cxnSp>
      <p:cxnSp>
        <p:nvCxnSpPr>
          <p:cNvPr id="114" name="Google Shape;114;p15"/>
          <p:cNvCxnSpPr/>
          <p:nvPr/>
        </p:nvCxnSpPr>
        <p:spPr>
          <a:xfrm rot="5400000">
            <a:off x="10217594" y="3965219"/>
            <a:ext cx="3641786" cy="0"/>
          </a:xfrm>
          <a:prstGeom prst="straightConnector1">
            <a:avLst/>
          </a:prstGeom>
          <a:noFill/>
          <a:ln w="57150" cap="flat" cmpd="sng">
            <a:solidFill>
              <a:srgbClr val="F8E175"/>
            </a:solidFill>
            <a:prstDash val="solid"/>
            <a:round/>
            <a:headEnd type="none" w="sm" len="sm"/>
            <a:tailEnd type="none" w="sm" len="sm"/>
          </a:ln>
        </p:spPr>
      </p:cxnSp>
      <p:cxnSp>
        <p:nvCxnSpPr>
          <p:cNvPr id="115" name="Google Shape;115;p15"/>
          <p:cNvCxnSpPr/>
          <p:nvPr/>
        </p:nvCxnSpPr>
        <p:spPr>
          <a:xfrm rot="5400000">
            <a:off x="3545175" y="3965219"/>
            <a:ext cx="3641786" cy="0"/>
          </a:xfrm>
          <a:prstGeom prst="straightConnector1">
            <a:avLst/>
          </a:prstGeom>
          <a:noFill/>
          <a:ln w="57150" cap="flat" cmpd="sng">
            <a:solidFill>
              <a:srgbClr val="F8E175"/>
            </a:solidFill>
            <a:prstDash val="solid"/>
            <a:round/>
            <a:headEnd type="none" w="sm" len="sm"/>
            <a:tailEnd type="none" w="sm" len="sm"/>
          </a:ln>
        </p:spPr>
      </p:cxnSp>
      <p:grpSp>
        <p:nvGrpSpPr>
          <p:cNvPr id="117" name="Google Shape;117;p15"/>
          <p:cNvGrpSpPr/>
          <p:nvPr/>
        </p:nvGrpSpPr>
        <p:grpSpPr>
          <a:xfrm rot="-3483906">
            <a:off x="5163970" y="3648026"/>
            <a:ext cx="1061402" cy="1701731"/>
            <a:chOff x="5163970" y="3648026"/>
            <a:chExt cx="1061402" cy="1701731"/>
          </a:xfrm>
        </p:grpSpPr>
        <p:sp>
          <p:nvSpPr>
            <p:cNvPr id="118" name="Google Shape;118;p15"/>
            <p:cNvSpPr/>
            <p:nvPr/>
          </p:nvSpPr>
          <p:spPr>
            <a:xfrm>
              <a:off x="5387232" y="4324050"/>
              <a:ext cx="573243" cy="551388"/>
            </a:xfrm>
            <a:custGeom>
              <a:avLst/>
              <a:gdLst/>
              <a:ahLst/>
              <a:cxnLst/>
              <a:rect l="l" t="t" r="r" b="b"/>
              <a:pathLst>
                <a:path w="573243" h="551388" extrusionOk="0">
                  <a:moveTo>
                    <a:pt x="336668" y="163755"/>
                  </a:moveTo>
                  <a:cubicBezTo>
                    <a:pt x="201299" y="44120"/>
                    <a:pt x="137460" y="-12228"/>
                    <a:pt x="79022" y="2219"/>
                  </a:cubicBezTo>
                  <a:cubicBezTo>
                    <a:pt x="29221" y="14533"/>
                    <a:pt x="-1358" y="67341"/>
                    <a:pt x="46" y="120299"/>
                  </a:cubicBezTo>
                  <a:cubicBezTo>
                    <a:pt x="2965" y="230412"/>
                    <a:pt x="252321" y="425114"/>
                    <a:pt x="340784" y="491519"/>
                  </a:cubicBezTo>
                  <a:cubicBezTo>
                    <a:pt x="393017" y="530720"/>
                    <a:pt x="460924" y="571654"/>
                    <a:pt x="518256" y="540230"/>
                  </a:cubicBezTo>
                  <a:cubicBezTo>
                    <a:pt x="545495" y="525299"/>
                    <a:pt x="566588" y="496097"/>
                    <a:pt x="571864" y="460725"/>
                  </a:cubicBezTo>
                  <a:cubicBezTo>
                    <a:pt x="586228" y="364403"/>
                    <a:pt x="487139" y="296728"/>
                    <a:pt x="336668" y="163755"/>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5"/>
            <p:cNvSpPr/>
            <p:nvPr/>
          </p:nvSpPr>
          <p:spPr>
            <a:xfrm>
              <a:off x="5163970" y="5047032"/>
              <a:ext cx="630576" cy="302725"/>
            </a:xfrm>
            <a:custGeom>
              <a:avLst/>
              <a:gdLst/>
              <a:ahLst/>
              <a:cxnLst/>
              <a:rect l="l" t="t" r="r" b="b"/>
              <a:pathLst>
                <a:path w="630576" h="302725" extrusionOk="0">
                  <a:moveTo>
                    <a:pt x="601689" y="30393"/>
                  </a:moveTo>
                  <a:cubicBezTo>
                    <a:pt x="565008" y="-8318"/>
                    <a:pt x="498369" y="-7655"/>
                    <a:pt x="297535" y="18886"/>
                  </a:cubicBezTo>
                  <a:cubicBezTo>
                    <a:pt x="212219" y="30165"/>
                    <a:pt x="131716" y="38745"/>
                    <a:pt x="53512" y="82704"/>
                  </a:cubicBezTo>
                  <a:cubicBezTo>
                    <a:pt x="-29569" y="129407"/>
                    <a:pt x="-12565" y="281337"/>
                    <a:pt x="81370" y="297402"/>
                  </a:cubicBezTo>
                  <a:cubicBezTo>
                    <a:pt x="167602" y="312149"/>
                    <a:pt x="248054" y="293488"/>
                    <a:pt x="330700" y="275153"/>
                  </a:cubicBezTo>
                  <a:cubicBezTo>
                    <a:pt x="534088" y="230023"/>
                    <a:pt x="592097" y="207329"/>
                    <a:pt x="616792" y="161784"/>
                  </a:cubicBezTo>
                  <a:cubicBezTo>
                    <a:pt x="639691" y="119560"/>
                    <a:pt x="633660" y="64135"/>
                    <a:pt x="601689" y="30393"/>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5"/>
            <p:cNvSpPr/>
            <p:nvPr/>
          </p:nvSpPr>
          <p:spPr>
            <a:xfrm>
              <a:off x="5731771" y="3648026"/>
              <a:ext cx="493601" cy="894550"/>
            </a:xfrm>
            <a:custGeom>
              <a:avLst/>
              <a:gdLst/>
              <a:ahLst/>
              <a:cxnLst/>
              <a:rect l="l" t="t" r="r" b="b"/>
              <a:pathLst>
                <a:path w="493601" h="894550" extrusionOk="0">
                  <a:moveTo>
                    <a:pt x="456387" y="616432"/>
                  </a:moveTo>
                  <a:cubicBezTo>
                    <a:pt x="237658" y="75587"/>
                    <a:pt x="231097" y="35817"/>
                    <a:pt x="141546" y="5132"/>
                  </a:cubicBezTo>
                  <a:cubicBezTo>
                    <a:pt x="84639" y="-14370"/>
                    <a:pt x="30093" y="23898"/>
                    <a:pt x="10510" y="82925"/>
                  </a:cubicBezTo>
                  <a:cubicBezTo>
                    <a:pt x="-20243" y="175618"/>
                    <a:pt x="13847" y="224536"/>
                    <a:pt x="147927" y="523334"/>
                  </a:cubicBezTo>
                  <a:cubicBezTo>
                    <a:pt x="267465" y="789727"/>
                    <a:pt x="300667" y="859852"/>
                    <a:pt x="372612" y="889084"/>
                  </a:cubicBezTo>
                  <a:cubicBezTo>
                    <a:pt x="433451" y="913807"/>
                    <a:pt x="554905" y="860060"/>
                    <a:pt x="456387" y="616432"/>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15"/>
          <p:cNvGrpSpPr/>
          <p:nvPr/>
        </p:nvGrpSpPr>
        <p:grpSpPr>
          <a:xfrm rot="-978732">
            <a:off x="11324042" y="2589130"/>
            <a:ext cx="1428546" cy="1613737"/>
            <a:chOff x="11324042" y="2589130"/>
            <a:chExt cx="1428546" cy="1613737"/>
          </a:xfrm>
        </p:grpSpPr>
        <p:sp>
          <p:nvSpPr>
            <p:cNvPr id="122" name="Google Shape;122;p15"/>
            <p:cNvSpPr/>
            <p:nvPr/>
          </p:nvSpPr>
          <p:spPr>
            <a:xfrm>
              <a:off x="11474706" y="3882416"/>
              <a:ext cx="869070" cy="320451"/>
            </a:xfrm>
            <a:custGeom>
              <a:avLst/>
              <a:gdLst/>
              <a:ahLst/>
              <a:cxnLst/>
              <a:rect l="l" t="t" r="r" b="b"/>
              <a:pathLst>
                <a:path w="869070" h="320451" extrusionOk="0">
                  <a:moveTo>
                    <a:pt x="777197" y="129870"/>
                  </a:moveTo>
                  <a:cubicBezTo>
                    <a:pt x="642523" y="80954"/>
                    <a:pt x="501118" y="47230"/>
                    <a:pt x="355939" y="25803"/>
                  </a:cubicBezTo>
                  <a:cubicBezTo>
                    <a:pt x="279837" y="14572"/>
                    <a:pt x="44977" y="-46192"/>
                    <a:pt x="4207" y="70517"/>
                  </a:cubicBezTo>
                  <a:cubicBezTo>
                    <a:pt x="-7083" y="102833"/>
                    <a:pt x="5519" y="136828"/>
                    <a:pt x="28082" y="159262"/>
                  </a:cubicBezTo>
                  <a:cubicBezTo>
                    <a:pt x="50657" y="181706"/>
                    <a:pt x="81828" y="194594"/>
                    <a:pt x="112902" y="205719"/>
                  </a:cubicBezTo>
                  <a:cubicBezTo>
                    <a:pt x="846219" y="468286"/>
                    <a:pt x="994740" y="208894"/>
                    <a:pt x="777197" y="129870"/>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5"/>
            <p:cNvSpPr/>
            <p:nvPr/>
          </p:nvSpPr>
          <p:spPr>
            <a:xfrm>
              <a:off x="11324042" y="2589130"/>
              <a:ext cx="841468" cy="666773"/>
            </a:xfrm>
            <a:custGeom>
              <a:avLst/>
              <a:gdLst/>
              <a:ahLst/>
              <a:cxnLst/>
              <a:rect l="l" t="t" r="r" b="b"/>
              <a:pathLst>
                <a:path w="841468" h="666773" extrusionOk="0">
                  <a:moveTo>
                    <a:pt x="90068" y="666607"/>
                  </a:moveTo>
                  <a:cubicBezTo>
                    <a:pt x="251084" y="660040"/>
                    <a:pt x="440772" y="493176"/>
                    <a:pt x="565556" y="397481"/>
                  </a:cubicBezTo>
                  <a:cubicBezTo>
                    <a:pt x="667681" y="319167"/>
                    <a:pt x="879392" y="182503"/>
                    <a:pt x="835580" y="57916"/>
                  </a:cubicBezTo>
                  <a:cubicBezTo>
                    <a:pt x="763065" y="-148287"/>
                    <a:pt x="177311" y="239119"/>
                    <a:pt x="17914" y="545432"/>
                  </a:cubicBezTo>
                  <a:cubicBezTo>
                    <a:pt x="-24385" y="626716"/>
                    <a:pt x="11647" y="669809"/>
                    <a:pt x="90068" y="666607"/>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5"/>
            <p:cNvSpPr/>
            <p:nvPr/>
          </p:nvSpPr>
          <p:spPr>
            <a:xfrm>
              <a:off x="11406480" y="3132493"/>
              <a:ext cx="1346108" cy="524466"/>
            </a:xfrm>
            <a:custGeom>
              <a:avLst/>
              <a:gdLst/>
              <a:ahLst/>
              <a:cxnLst/>
              <a:rect l="l" t="t" r="r" b="b"/>
              <a:pathLst>
                <a:path w="1346108" h="524466" extrusionOk="0">
                  <a:moveTo>
                    <a:pt x="1183386" y="3790"/>
                  </a:moveTo>
                  <a:cubicBezTo>
                    <a:pt x="932679" y="-26761"/>
                    <a:pt x="457230" y="134034"/>
                    <a:pt x="243638" y="247700"/>
                  </a:cubicBezTo>
                  <a:cubicBezTo>
                    <a:pt x="166768" y="288608"/>
                    <a:pt x="-131502" y="428564"/>
                    <a:pt x="67027" y="503661"/>
                  </a:cubicBezTo>
                  <a:cubicBezTo>
                    <a:pt x="177700" y="545524"/>
                    <a:pt x="322056" y="514282"/>
                    <a:pt x="442280" y="495960"/>
                  </a:cubicBezTo>
                  <a:cubicBezTo>
                    <a:pt x="1377038" y="353509"/>
                    <a:pt x="1513517" y="44020"/>
                    <a:pt x="1183386" y="3790"/>
                  </a:cubicBezTo>
                  <a:close/>
                </a:path>
              </a:pathLst>
            </a:custGeom>
            <a:solidFill>
              <a:srgbClr val="F8E1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71812"/>
          <a:stretch/>
        </p:blipFill>
        <p:spPr>
          <a:xfrm>
            <a:off x="1343479" y="1219672"/>
            <a:ext cx="15834689" cy="335023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65886" b="-1"/>
          <a:stretch/>
        </p:blipFill>
        <p:spPr>
          <a:xfrm>
            <a:off x="1699632" y="4180833"/>
            <a:ext cx="15661415" cy="3673900"/>
          </a:xfrm>
          <a:prstGeom prst="rect">
            <a:avLst/>
          </a:prstGeom>
        </p:spPr>
      </p:pic>
      <p:sp>
        <p:nvSpPr>
          <p:cNvPr id="21" name="Striped Right Arrow 20">
            <a:hlinkClick r:id="rId5" action="ppaction://hlinksldjump"/>
          </p:cNvPr>
          <p:cNvSpPr/>
          <p:nvPr/>
        </p:nvSpPr>
        <p:spPr>
          <a:xfrm rot="10800000">
            <a:off x="14859000" y="8183880"/>
            <a:ext cx="1569720" cy="9144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6100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6"/>
          <p:cNvPicPr preferRelativeResize="0"/>
          <p:nvPr/>
        </p:nvPicPr>
        <p:blipFill rotWithShape="1">
          <a:blip r:embed="rId3">
            <a:alphaModFix/>
          </a:blip>
          <a:srcRect t="2803" b="12821"/>
          <a:stretch/>
        </p:blipFill>
        <p:spPr>
          <a:xfrm>
            <a:off x="0" y="0"/>
            <a:ext cx="18288000" cy="10287000"/>
          </a:xfrm>
          <a:prstGeom prst="rect">
            <a:avLst/>
          </a:prstGeom>
          <a:noFill/>
          <a:ln>
            <a:noFill/>
          </a:ln>
        </p:spPr>
      </p:pic>
      <p:grpSp>
        <p:nvGrpSpPr>
          <p:cNvPr id="130" name="Google Shape;130;p16"/>
          <p:cNvGrpSpPr/>
          <p:nvPr/>
        </p:nvGrpSpPr>
        <p:grpSpPr>
          <a:xfrm>
            <a:off x="870295" y="228600"/>
            <a:ext cx="16563899" cy="9829800"/>
            <a:chOff x="0" y="0"/>
            <a:chExt cx="4362509" cy="2190416"/>
          </a:xfrm>
        </p:grpSpPr>
        <p:sp>
          <p:nvSpPr>
            <p:cNvPr id="131" name="Google Shape;131;p16"/>
            <p:cNvSpPr/>
            <p:nvPr/>
          </p:nvSpPr>
          <p:spPr>
            <a:xfrm>
              <a:off x="0" y="0"/>
              <a:ext cx="4362509" cy="2190416"/>
            </a:xfrm>
            <a:custGeom>
              <a:avLst/>
              <a:gdLst/>
              <a:ahLst/>
              <a:cxnLst/>
              <a:rect l="l" t="t" r="r" b="b"/>
              <a:pathLst>
                <a:path w="4362509" h="2190416" extrusionOk="0">
                  <a:moveTo>
                    <a:pt x="0" y="0"/>
                  </a:moveTo>
                  <a:lnTo>
                    <a:pt x="4362509" y="0"/>
                  </a:lnTo>
                  <a:lnTo>
                    <a:pt x="4362509" y="2190416"/>
                  </a:lnTo>
                  <a:lnTo>
                    <a:pt x="0" y="2190416"/>
                  </a:lnTo>
                  <a:close/>
                </a:path>
              </a:pathLst>
            </a:custGeom>
            <a:solidFill>
              <a:srgbClr val="FFFFFF"/>
            </a:solidFill>
            <a:ln w="114300" cap="flat" cmpd="sng">
              <a:solidFill>
                <a:srgbClr val="F8E175"/>
              </a:solidFill>
              <a:prstDash val="solid"/>
              <a:round/>
              <a:headEnd type="none" w="sm" len="sm"/>
              <a:tailEnd type="none" w="sm" len="sm"/>
            </a:ln>
          </p:spPr>
        </p:sp>
        <p:sp>
          <p:nvSpPr>
            <p:cNvPr id="132" name="Google Shape;132;p16"/>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33" name="Google Shape;133;p16"/>
          <p:cNvSpPr txBox="1"/>
          <p:nvPr/>
        </p:nvSpPr>
        <p:spPr>
          <a:xfrm>
            <a:off x="1769227" y="633101"/>
            <a:ext cx="14749543" cy="886397"/>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4800" smtClean="0">
                <a:solidFill>
                  <a:srgbClr val="002060"/>
                </a:solidFill>
                <a:latin typeface="Ubuntu"/>
                <a:ea typeface="Ubuntu"/>
                <a:cs typeface="Ubuntu"/>
                <a:sym typeface="Ubuntu"/>
              </a:rPr>
              <a:t>2.Nghĩa tường minh và nghĩa hàm ẩn trong câu</a:t>
            </a:r>
            <a:endParaRPr sz="900">
              <a:solidFill>
                <a:srgbClr val="002060"/>
              </a:solidFill>
            </a:endParaRPr>
          </a:p>
        </p:txBody>
      </p:sp>
      <p:cxnSp>
        <p:nvCxnSpPr>
          <p:cNvPr id="137" name="Google Shape;137;p16"/>
          <p:cNvCxnSpPr/>
          <p:nvPr/>
        </p:nvCxnSpPr>
        <p:spPr>
          <a:xfrm>
            <a:off x="2413345" y="1489018"/>
            <a:ext cx="12296323" cy="0"/>
          </a:xfrm>
          <a:prstGeom prst="straightConnector1">
            <a:avLst/>
          </a:prstGeom>
          <a:ln>
            <a:headEnd type="none" w="sm" len="sm"/>
            <a:tailEnd type="none" w="sm" len="sm"/>
          </a:ln>
        </p:spPr>
        <p:style>
          <a:lnRef idx="2">
            <a:schemeClr val="dk1"/>
          </a:lnRef>
          <a:fillRef idx="0">
            <a:schemeClr val="dk1"/>
          </a:fillRef>
          <a:effectRef idx="1">
            <a:schemeClr val="dk1"/>
          </a:effectRef>
          <a:fontRef idx="minor">
            <a:schemeClr val="tx1"/>
          </a:fontRef>
        </p:style>
      </p:cxnSp>
      <p:graphicFrame>
        <p:nvGraphicFramePr>
          <p:cNvPr id="4" name="Diagram 3"/>
          <p:cNvGraphicFramePr/>
          <p:nvPr>
            <p:extLst>
              <p:ext uri="{D42A27DB-BD31-4B8C-83A1-F6EECF244321}">
                <p14:modId xmlns:p14="http://schemas.microsoft.com/office/powerpoint/2010/main" val="2242663654"/>
              </p:ext>
            </p:extLst>
          </p:nvPr>
        </p:nvGraphicFramePr>
        <p:xfrm>
          <a:off x="2072639" y="1489018"/>
          <a:ext cx="14446131" cy="85277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8175" y="1771548"/>
            <a:ext cx="16048138" cy="79820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barn(inVertical)">
                                      <p:cBhvr>
                                        <p:cTn id="7" dur="500"/>
                                        <p:tgtEl>
                                          <p:spTgt spid="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xit" presetSubtype="0" fill="hold" grpId="1" nodeType="clickEffect">
                                  <p:stCondLst>
                                    <p:cond delay="0"/>
                                  </p:stCondLst>
                                  <p:childTnLst>
                                    <p:anim calcmode="lin" valueType="num">
                                      <p:cBhvr>
                                        <p:cTn id="29" dur="1000"/>
                                        <p:tgtEl>
                                          <p:spTgt spid="4"/>
                                        </p:tgtEl>
                                        <p:attrNameLst>
                                          <p:attrName>ppt_w</p:attrName>
                                        </p:attrNameLst>
                                      </p:cBhvr>
                                      <p:tavLst>
                                        <p:tav tm="0">
                                          <p:val>
                                            <p:strVal val="ppt_w"/>
                                          </p:val>
                                        </p:tav>
                                        <p:tav tm="100000">
                                          <p:val>
                                            <p:fltVal val="0"/>
                                          </p:val>
                                        </p:tav>
                                      </p:tavLst>
                                    </p:anim>
                                    <p:anim calcmode="lin" valueType="num">
                                      <p:cBhvr>
                                        <p:cTn id="30" dur="1000"/>
                                        <p:tgtEl>
                                          <p:spTgt spid="4"/>
                                        </p:tgtEl>
                                        <p:attrNameLst>
                                          <p:attrName>ppt_h</p:attrName>
                                        </p:attrNameLst>
                                      </p:cBhvr>
                                      <p:tavLst>
                                        <p:tav tm="0">
                                          <p:val>
                                            <p:strVal val="ppt_h"/>
                                          </p:val>
                                        </p:tav>
                                        <p:tav tm="100000">
                                          <p:val>
                                            <p:fltVal val="0"/>
                                          </p:val>
                                        </p:tav>
                                      </p:tavLst>
                                    </p:anim>
                                    <p:anim calcmode="lin" valueType="num">
                                      <p:cBhvr>
                                        <p:cTn id="31" dur="1000"/>
                                        <p:tgtEl>
                                          <p:spTgt spid="4"/>
                                        </p:tgtEl>
                                        <p:attrNameLst>
                                          <p:attrName>style.rotation</p:attrName>
                                        </p:attrNameLst>
                                      </p:cBhvr>
                                      <p:tavLst>
                                        <p:tav tm="0">
                                          <p:val>
                                            <p:fltVal val="0"/>
                                          </p:val>
                                        </p:tav>
                                        <p:tav tm="100000">
                                          <p:val>
                                            <p:fltVal val="90"/>
                                          </p:val>
                                        </p:tav>
                                      </p:tavLst>
                                    </p:anim>
                                    <p:animEffect transition="out" filter="fade">
                                      <p:cBhvr>
                                        <p:cTn id="32" dur="1000"/>
                                        <p:tgtEl>
                                          <p:spTgt spid="4"/>
                                        </p:tgtEl>
                                      </p:cBhvr>
                                    </p:animEffect>
                                    <p:set>
                                      <p:cBhvr>
                                        <p:cTn id="33" dur="1" fill="hold">
                                          <p:stCondLst>
                                            <p:cond delay="9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Shape 156"/>
        <p:cNvGrpSpPr/>
        <p:nvPr/>
      </p:nvGrpSpPr>
      <p:grpSpPr>
        <a:xfrm>
          <a:off x="0" y="0"/>
          <a:ext cx="0" cy="0"/>
          <a:chOff x="0" y="0"/>
          <a:chExt cx="0" cy="0"/>
        </a:xfrm>
      </p:grpSpPr>
      <p:grpSp>
        <p:nvGrpSpPr>
          <p:cNvPr id="157" name="Google Shape;157;p17"/>
          <p:cNvGrpSpPr/>
          <p:nvPr/>
        </p:nvGrpSpPr>
        <p:grpSpPr>
          <a:xfrm>
            <a:off x="685800" y="922020"/>
            <a:ext cx="16870313" cy="8316734"/>
            <a:chOff x="0" y="0"/>
            <a:chExt cx="4362509" cy="2190416"/>
          </a:xfrm>
        </p:grpSpPr>
        <p:sp>
          <p:nvSpPr>
            <p:cNvPr id="158" name="Google Shape;158;p17"/>
            <p:cNvSpPr/>
            <p:nvPr/>
          </p:nvSpPr>
          <p:spPr>
            <a:xfrm>
              <a:off x="0" y="0"/>
              <a:ext cx="4362509" cy="2190416"/>
            </a:xfrm>
            <a:custGeom>
              <a:avLst/>
              <a:gdLst/>
              <a:ahLst/>
              <a:cxnLst/>
              <a:rect l="l" t="t" r="r" b="b"/>
              <a:pathLst>
                <a:path w="4362509" h="2190416" extrusionOk="0">
                  <a:moveTo>
                    <a:pt x="0" y="0"/>
                  </a:moveTo>
                  <a:lnTo>
                    <a:pt x="4362509" y="0"/>
                  </a:lnTo>
                  <a:lnTo>
                    <a:pt x="4362509" y="2190416"/>
                  </a:lnTo>
                  <a:lnTo>
                    <a:pt x="0" y="2190416"/>
                  </a:lnTo>
                  <a:close/>
                </a:path>
              </a:pathLst>
            </a:custGeom>
            <a:solidFill>
              <a:srgbClr val="FFFFFF"/>
            </a:solidFill>
            <a:ln w="114300" cap="flat" cmpd="sng">
              <a:solidFill>
                <a:srgbClr val="F8E175"/>
              </a:solidFill>
              <a:prstDash val="solid"/>
              <a:round/>
              <a:headEnd type="none" w="sm" len="sm"/>
              <a:tailEnd type="none" w="sm" len="sm"/>
            </a:ln>
          </p:spPr>
        </p:sp>
        <p:sp>
          <p:nvSpPr>
            <p:cNvPr id="159" name="Google Shape;159;p17"/>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7" name="Google Shape;177;p17"/>
          <p:cNvSpPr txBox="1"/>
          <p:nvPr/>
        </p:nvSpPr>
        <p:spPr>
          <a:xfrm>
            <a:off x="1173480" y="1230950"/>
            <a:ext cx="1562100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smtClean="0">
                <a:solidFill>
                  <a:srgbClr val="FF0000"/>
                </a:solidFill>
                <a:latin typeface="Ubuntu"/>
                <a:ea typeface="Ubuntu"/>
                <a:cs typeface="Ubuntu"/>
                <a:sym typeface="Ubuntu"/>
              </a:rPr>
              <a:t>3. Từ toàn dân và từ địa phương: chức năng và giá trị</a:t>
            </a:r>
            <a:endParaRPr sz="900">
              <a:solidFill>
                <a:srgbClr val="FF0000"/>
              </a:solidFill>
            </a:endParaRPr>
          </a:p>
        </p:txBody>
      </p:sp>
      <p:graphicFrame>
        <p:nvGraphicFramePr>
          <p:cNvPr id="2" name="Diagram 1"/>
          <p:cNvGraphicFramePr/>
          <p:nvPr>
            <p:extLst>
              <p:ext uri="{D42A27DB-BD31-4B8C-83A1-F6EECF244321}">
                <p14:modId xmlns:p14="http://schemas.microsoft.com/office/powerpoint/2010/main" val="1885379406"/>
              </p:ext>
            </p:extLst>
          </p:nvPr>
        </p:nvGraphicFramePr>
        <p:xfrm>
          <a:off x="-807720" y="731520"/>
          <a:ext cx="17145000" cy="9326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3480" y="3139440"/>
            <a:ext cx="15773400" cy="2897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theme/theme1.xml><?xml version="1.0" encoding="utf-8"?>
<a:theme xmlns:a="http://schemas.openxmlformats.org/drawingml/2006/main" name="Yellow and Grey Teacher Newsletter Presentation">
  <a:themeElements>
    <a:clrScheme name="Office">
      <a:dk1>
        <a:srgbClr val="545454"/>
      </a:dk1>
      <a:lt1>
        <a:srgbClr val="FFFFFF"/>
      </a:lt1>
      <a:dk2>
        <a:srgbClr val="FDCB7F"/>
      </a:dk2>
      <a:lt2>
        <a:srgbClr val="F8E175"/>
      </a:lt2>
      <a:accent1>
        <a:srgbClr val="FAECA6"/>
      </a:accent1>
      <a:accent2>
        <a:srgbClr val="D5D5D5"/>
      </a:accent2>
      <a:accent3>
        <a:srgbClr val="F2E281"/>
      </a:accent3>
      <a:accent4>
        <a:srgbClr val="FDCB7F"/>
      </a:accent4>
      <a:accent5>
        <a:srgbClr val="F3F3F3"/>
      </a:accent5>
      <a:accent6>
        <a:srgbClr val="EDECE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171</Words>
  <Application>Microsoft Office PowerPoint</Application>
  <PresentationFormat>Custom</PresentationFormat>
  <Paragraphs>17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Ubuntu</vt:lpstr>
      <vt:lpstr>Times New Roman</vt:lpstr>
      <vt:lpstr>Open Sans</vt:lpstr>
      <vt:lpstr>Calibri</vt:lpstr>
      <vt:lpstr>Yellow and Grey Teacher Newsletter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nlhuy</cp:lastModifiedBy>
  <cp:revision>11</cp:revision>
  <dcterms:modified xsi:type="dcterms:W3CDTF">2023-11-03T02:43:09Z</dcterms:modified>
</cp:coreProperties>
</file>