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99" r:id="rId2"/>
  </p:sldMasterIdLst>
  <p:notesMasterIdLst>
    <p:notesMasterId r:id="rId16"/>
  </p:notesMasterIdLst>
  <p:sldIdLst>
    <p:sldId id="272" r:id="rId3"/>
    <p:sldId id="510" r:id="rId4"/>
    <p:sldId id="513" r:id="rId5"/>
    <p:sldId id="525" r:id="rId6"/>
    <p:sldId id="512" r:id="rId7"/>
    <p:sldId id="514" r:id="rId8"/>
    <p:sldId id="515" r:id="rId9"/>
    <p:sldId id="517" r:id="rId10"/>
    <p:sldId id="518" r:id="rId11"/>
    <p:sldId id="519" r:id="rId12"/>
    <p:sldId id="516" r:id="rId13"/>
    <p:sldId id="520" r:id="rId14"/>
    <p:sldId id="5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Mai Ha" initials="NTMH" lastIdx="1" clrIdx="0">
    <p:extLst>
      <p:ext uri="{19B8F6BF-5375-455C-9EA6-DF929625EA0E}">
        <p15:presenceInfo xmlns:p15="http://schemas.microsoft.com/office/powerpoint/2012/main" xmlns="" userId="Nguyen Thi Mai 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AEFD2"/>
    <a:srgbClr val="A6B775"/>
    <a:srgbClr val="E2EE80"/>
    <a:srgbClr val="CAE09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Thi Mai Ha" userId="8c3a737f-ccdb-4d88-a00c-28a21bbc087f" providerId="ADAL" clId="{F23A4D3C-92B9-49C4-9FFC-FA0856FC0968}"/>
    <pc:docChg chg="undo redo custSel addSld delSld modSld sldOrd modMainMaster">
      <pc:chgData name="Nguyen Thi Mai Ha" userId="8c3a737f-ccdb-4d88-a00c-28a21bbc087f" providerId="ADAL" clId="{F23A4D3C-92B9-49C4-9FFC-FA0856FC0968}" dt="2021-07-18T12:49:52.927" v="4915" actId="47"/>
      <pc:docMkLst>
        <pc:docMk/>
      </pc:docMkLst>
      <pc:sldChg chg="modSp mod">
        <pc:chgData name="Nguyen Thi Mai Ha" userId="8c3a737f-ccdb-4d88-a00c-28a21bbc087f" providerId="ADAL" clId="{F23A4D3C-92B9-49C4-9FFC-FA0856FC0968}" dt="2021-07-18T12:39:42.543" v="4640" actId="255"/>
        <pc:sldMkLst>
          <pc:docMk/>
          <pc:sldMk cId="3549628654" sldId="272"/>
        </pc:sldMkLst>
        <pc:spChg chg="mod">
          <ac:chgData name="Nguyen Thi Mai Ha" userId="8c3a737f-ccdb-4d88-a00c-28a21bbc087f" providerId="ADAL" clId="{F23A4D3C-92B9-49C4-9FFC-FA0856FC0968}" dt="2021-07-18T12:39:42.543" v="4640" actId="255"/>
          <ac:spMkLst>
            <pc:docMk/>
            <pc:sldMk cId="3549628654" sldId="272"/>
            <ac:spMk id="4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7T15:03:09.399" v="721"/>
          <ac:spMkLst>
            <pc:docMk/>
            <pc:sldMk cId="3549628654" sldId="272"/>
            <ac:spMk id="5" creationId="{00000000-0000-0000-0000-000000000000}"/>
          </ac:spMkLst>
        </pc:spChg>
      </pc:sldChg>
      <pc:sldChg chg="addSp delSp modSp mod ord modAnim">
        <pc:chgData name="Nguyen Thi Mai Ha" userId="8c3a737f-ccdb-4d88-a00c-28a21bbc087f" providerId="ADAL" clId="{F23A4D3C-92B9-49C4-9FFC-FA0856FC0968}" dt="2021-07-18T12:40:28.863" v="4739" actId="20577"/>
        <pc:sldMkLst>
          <pc:docMk/>
          <pc:sldMk cId="1508910272" sldId="273"/>
        </pc:sldMkLst>
        <pc:spChg chg="del mod">
          <ac:chgData name="Nguyen Thi Mai Ha" userId="8c3a737f-ccdb-4d88-a00c-28a21bbc087f" providerId="ADAL" clId="{F23A4D3C-92B9-49C4-9FFC-FA0856FC0968}" dt="2021-07-17T10:36:47.993" v="103" actId="478"/>
          <ac:spMkLst>
            <pc:docMk/>
            <pc:sldMk cId="1508910272" sldId="273"/>
            <ac:spMk id="2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7T10:03:35.944" v="84" actId="1076"/>
          <ac:spMkLst>
            <pc:docMk/>
            <pc:sldMk cId="1508910272" sldId="273"/>
            <ac:spMk id="3" creationId="{00000000-0000-0000-0000-000000000000}"/>
          </ac:spMkLst>
        </pc:spChg>
        <pc:spChg chg="add mod">
          <ac:chgData name="Nguyen Thi Mai Ha" userId="8c3a737f-ccdb-4d88-a00c-28a21bbc087f" providerId="ADAL" clId="{F23A4D3C-92B9-49C4-9FFC-FA0856FC0968}" dt="2021-07-18T12:40:28.863" v="4739" actId="20577"/>
          <ac:spMkLst>
            <pc:docMk/>
            <pc:sldMk cId="1508910272" sldId="273"/>
            <ac:spMk id="4" creationId="{BCF2E1BA-A3A5-42AD-B1BC-811D48A55D9F}"/>
          </ac:spMkLst>
        </pc:spChg>
        <pc:spChg chg="add mod">
          <ac:chgData name="Nguyen Thi Mai Ha" userId="8c3a737f-ccdb-4d88-a00c-28a21bbc087f" providerId="ADAL" clId="{F23A4D3C-92B9-49C4-9FFC-FA0856FC0968}" dt="2021-07-17T10:48:32.601" v="475" actId="123"/>
          <ac:spMkLst>
            <pc:docMk/>
            <pc:sldMk cId="1508910272" sldId="273"/>
            <ac:spMk id="9" creationId="{88C09CC3-40EF-4C21-8C89-159F4BA06412}"/>
          </ac:spMkLst>
        </pc:spChg>
        <pc:picChg chg="add mod">
          <ac:chgData name="Nguyen Thi Mai Ha" userId="8c3a737f-ccdb-4d88-a00c-28a21bbc087f" providerId="ADAL" clId="{F23A4D3C-92B9-49C4-9FFC-FA0856FC0968}" dt="2021-07-17T10:33:38.492" v="87" actId="1076"/>
          <ac:picMkLst>
            <pc:docMk/>
            <pc:sldMk cId="1508910272" sldId="273"/>
            <ac:picMk id="5" creationId="{16AE29C6-89E7-4274-A523-BD9DD73B246D}"/>
          </ac:picMkLst>
        </pc:picChg>
        <pc:picChg chg="add mod modCrop">
          <ac:chgData name="Nguyen Thi Mai Ha" userId="8c3a737f-ccdb-4d88-a00c-28a21bbc087f" providerId="ADAL" clId="{F23A4D3C-92B9-49C4-9FFC-FA0856FC0968}" dt="2021-07-17T10:48:52.658" v="480" actId="1076"/>
          <ac:picMkLst>
            <pc:docMk/>
            <pc:sldMk cId="1508910272" sldId="273"/>
            <ac:picMk id="7" creationId="{1A090891-3F6A-49F9-BC3C-AB13FBDCAF90}"/>
          </ac:picMkLst>
        </pc:picChg>
        <pc:picChg chg="add mod modCrop">
          <ac:chgData name="Nguyen Thi Mai Ha" userId="8c3a737f-ccdb-4d88-a00c-28a21bbc087f" providerId="ADAL" clId="{F23A4D3C-92B9-49C4-9FFC-FA0856FC0968}" dt="2021-07-17T10:48:43.977" v="477" actId="14100"/>
          <ac:picMkLst>
            <pc:docMk/>
            <pc:sldMk cId="1508910272" sldId="273"/>
            <ac:picMk id="8" creationId="{E37C047F-7E64-4696-A208-77DE2E5A20EB}"/>
          </ac:picMkLst>
        </pc:picChg>
      </pc:sldChg>
      <pc:sldChg chg="modSp del ord">
        <pc:chgData name="Nguyen Thi Mai Ha" userId="8c3a737f-ccdb-4d88-a00c-28a21bbc087f" providerId="ADAL" clId="{F23A4D3C-92B9-49C4-9FFC-FA0856FC0968}" dt="2021-07-18T12:49:52.927" v="4915" actId="47"/>
        <pc:sldMkLst>
          <pc:docMk/>
          <pc:sldMk cId="3339554045" sldId="274"/>
        </pc:sldMkLst>
        <pc:spChg chg="mod">
          <ac:chgData name="Nguyen Thi Mai Ha" userId="8c3a737f-ccdb-4d88-a00c-28a21bbc087f" providerId="ADAL" clId="{F23A4D3C-92B9-49C4-9FFC-FA0856FC0968}" dt="2021-07-17T15:03:09.399" v="721"/>
          <ac:spMkLst>
            <pc:docMk/>
            <pc:sldMk cId="3339554045" sldId="274"/>
            <ac:spMk id="2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7T15:03:09.399" v="721"/>
          <ac:spMkLst>
            <pc:docMk/>
            <pc:sldMk cId="3339554045" sldId="274"/>
            <ac:spMk id="3" creationId="{00000000-0000-0000-0000-000000000000}"/>
          </ac:spMkLst>
        </pc:spChg>
      </pc:sldChg>
      <pc:sldChg chg="modSp del">
        <pc:chgData name="Nguyen Thi Mai Ha" userId="8c3a737f-ccdb-4d88-a00c-28a21bbc087f" providerId="ADAL" clId="{F23A4D3C-92B9-49C4-9FFC-FA0856FC0968}" dt="2021-07-18T12:49:51.474" v="4914" actId="47"/>
        <pc:sldMkLst>
          <pc:docMk/>
          <pc:sldMk cId="115085417" sldId="275"/>
        </pc:sldMkLst>
        <pc:spChg chg="mod">
          <ac:chgData name="Nguyen Thi Mai Ha" userId="8c3a737f-ccdb-4d88-a00c-28a21bbc087f" providerId="ADAL" clId="{F23A4D3C-92B9-49C4-9FFC-FA0856FC0968}" dt="2021-07-17T15:03:09.399" v="721"/>
          <ac:spMkLst>
            <pc:docMk/>
            <pc:sldMk cId="115085417" sldId="275"/>
            <ac:spMk id="2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7T15:03:09.399" v="721"/>
          <ac:spMkLst>
            <pc:docMk/>
            <pc:sldMk cId="115085417" sldId="275"/>
            <ac:spMk id="3" creationId="{00000000-0000-0000-0000-000000000000}"/>
          </ac:spMkLst>
        </pc:spChg>
      </pc:sldChg>
      <pc:sldChg chg="modSp del">
        <pc:chgData name="Nguyen Thi Mai Ha" userId="8c3a737f-ccdb-4d88-a00c-28a21bbc087f" providerId="ADAL" clId="{F23A4D3C-92B9-49C4-9FFC-FA0856FC0968}" dt="2021-07-18T12:49:50.863" v="4913" actId="47"/>
        <pc:sldMkLst>
          <pc:docMk/>
          <pc:sldMk cId="3252008090" sldId="276"/>
        </pc:sldMkLst>
        <pc:spChg chg="mod">
          <ac:chgData name="Nguyen Thi Mai Ha" userId="8c3a737f-ccdb-4d88-a00c-28a21bbc087f" providerId="ADAL" clId="{F23A4D3C-92B9-49C4-9FFC-FA0856FC0968}" dt="2021-07-17T15:03:09.399" v="721"/>
          <ac:spMkLst>
            <pc:docMk/>
            <pc:sldMk cId="3252008090" sldId="276"/>
            <ac:spMk id="2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7T15:03:09.399" v="721"/>
          <ac:spMkLst>
            <pc:docMk/>
            <pc:sldMk cId="3252008090" sldId="276"/>
            <ac:spMk id="3" creationId="{00000000-0000-0000-0000-000000000000}"/>
          </ac:spMkLst>
        </pc:spChg>
      </pc:sldChg>
      <pc:sldChg chg="modSp del">
        <pc:chgData name="Nguyen Thi Mai Ha" userId="8c3a737f-ccdb-4d88-a00c-28a21bbc087f" providerId="ADAL" clId="{F23A4D3C-92B9-49C4-9FFC-FA0856FC0968}" dt="2021-07-18T12:49:50.371" v="4912" actId="47"/>
        <pc:sldMkLst>
          <pc:docMk/>
          <pc:sldMk cId="1419453836" sldId="277"/>
        </pc:sldMkLst>
        <pc:spChg chg="mod">
          <ac:chgData name="Nguyen Thi Mai Ha" userId="8c3a737f-ccdb-4d88-a00c-28a21bbc087f" providerId="ADAL" clId="{F23A4D3C-92B9-49C4-9FFC-FA0856FC0968}" dt="2021-07-17T15:03:09.399" v="721"/>
          <ac:spMkLst>
            <pc:docMk/>
            <pc:sldMk cId="1419453836" sldId="277"/>
            <ac:spMk id="2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7T15:03:09.399" v="721"/>
          <ac:spMkLst>
            <pc:docMk/>
            <pc:sldMk cId="1419453836" sldId="277"/>
            <ac:spMk id="3" creationId="{00000000-0000-0000-0000-000000000000}"/>
          </ac:spMkLst>
        </pc:spChg>
      </pc:sldChg>
      <pc:sldChg chg="modSp del">
        <pc:chgData name="Nguyen Thi Mai Ha" userId="8c3a737f-ccdb-4d88-a00c-28a21bbc087f" providerId="ADAL" clId="{F23A4D3C-92B9-49C4-9FFC-FA0856FC0968}" dt="2021-07-18T12:49:49.939" v="4911" actId="47"/>
        <pc:sldMkLst>
          <pc:docMk/>
          <pc:sldMk cId="2054880847" sldId="278"/>
        </pc:sldMkLst>
        <pc:spChg chg="mod">
          <ac:chgData name="Nguyen Thi Mai Ha" userId="8c3a737f-ccdb-4d88-a00c-28a21bbc087f" providerId="ADAL" clId="{F23A4D3C-92B9-49C4-9FFC-FA0856FC0968}" dt="2021-07-17T15:03:09.399" v="721"/>
          <ac:spMkLst>
            <pc:docMk/>
            <pc:sldMk cId="2054880847" sldId="278"/>
            <ac:spMk id="2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7T15:03:09.399" v="721"/>
          <ac:spMkLst>
            <pc:docMk/>
            <pc:sldMk cId="2054880847" sldId="278"/>
            <ac:spMk id="3" creationId="{00000000-0000-0000-0000-000000000000}"/>
          </ac:spMkLst>
        </pc:spChg>
      </pc:sldChg>
      <pc:sldChg chg="modSp del">
        <pc:chgData name="Nguyen Thi Mai Ha" userId="8c3a737f-ccdb-4d88-a00c-28a21bbc087f" providerId="ADAL" clId="{F23A4D3C-92B9-49C4-9FFC-FA0856FC0968}" dt="2021-07-18T12:49:49.403" v="4910" actId="47"/>
        <pc:sldMkLst>
          <pc:docMk/>
          <pc:sldMk cId="112606551" sldId="279"/>
        </pc:sldMkLst>
        <pc:spChg chg="mod">
          <ac:chgData name="Nguyen Thi Mai Ha" userId="8c3a737f-ccdb-4d88-a00c-28a21bbc087f" providerId="ADAL" clId="{F23A4D3C-92B9-49C4-9FFC-FA0856FC0968}" dt="2021-07-17T15:03:09.399" v="721"/>
          <ac:spMkLst>
            <pc:docMk/>
            <pc:sldMk cId="112606551" sldId="279"/>
            <ac:spMk id="2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7T15:03:09.399" v="721"/>
          <ac:spMkLst>
            <pc:docMk/>
            <pc:sldMk cId="112606551" sldId="279"/>
            <ac:spMk id="3" creationId="{00000000-0000-0000-0000-000000000000}"/>
          </ac:spMkLst>
        </pc:spChg>
      </pc:sldChg>
      <pc:sldChg chg="addSp delSp modSp add mod addAnim delAnim modAnim">
        <pc:chgData name="Nguyen Thi Mai Ha" userId="8c3a737f-ccdb-4d88-a00c-28a21bbc087f" providerId="ADAL" clId="{F23A4D3C-92B9-49C4-9FFC-FA0856FC0968}" dt="2021-07-18T12:40:39.551" v="4740"/>
        <pc:sldMkLst>
          <pc:docMk/>
          <pc:sldMk cId="1050071228" sldId="280"/>
        </pc:sldMkLst>
        <pc:spChg chg="add mod">
          <ac:chgData name="Nguyen Thi Mai Ha" userId="8c3a737f-ccdb-4d88-a00c-28a21bbc087f" providerId="ADAL" clId="{F23A4D3C-92B9-49C4-9FFC-FA0856FC0968}" dt="2021-07-17T10:55:39.757" v="571" actId="113"/>
          <ac:spMkLst>
            <pc:docMk/>
            <pc:sldMk cId="1050071228" sldId="280"/>
            <ac:spMk id="2" creationId="{A6C095BC-D526-4F20-A86D-57DDE412EAD4}"/>
          </ac:spMkLst>
        </pc:spChg>
        <pc:spChg chg="mod">
          <ac:chgData name="Nguyen Thi Mai Ha" userId="8c3a737f-ccdb-4d88-a00c-28a21bbc087f" providerId="ADAL" clId="{F23A4D3C-92B9-49C4-9FFC-FA0856FC0968}" dt="2021-07-18T12:40:39.551" v="4740"/>
          <ac:spMkLst>
            <pc:docMk/>
            <pc:sldMk cId="1050071228" sldId="280"/>
            <ac:spMk id="4" creationId="{BCF2E1BA-A3A5-42AD-B1BC-811D48A55D9F}"/>
          </ac:spMkLst>
        </pc:spChg>
        <pc:spChg chg="add mod">
          <ac:chgData name="Nguyen Thi Mai Ha" userId="8c3a737f-ccdb-4d88-a00c-28a21bbc087f" providerId="ADAL" clId="{F23A4D3C-92B9-49C4-9FFC-FA0856FC0968}" dt="2021-07-17T10:55:49.531" v="572" actId="1076"/>
          <ac:spMkLst>
            <pc:docMk/>
            <pc:sldMk cId="1050071228" sldId="280"/>
            <ac:spMk id="6" creationId="{157FEB26-E717-4883-AC36-89054503DD6F}"/>
          </ac:spMkLst>
        </pc:spChg>
        <pc:spChg chg="del">
          <ac:chgData name="Nguyen Thi Mai Ha" userId="8c3a737f-ccdb-4d88-a00c-28a21bbc087f" providerId="ADAL" clId="{F23A4D3C-92B9-49C4-9FFC-FA0856FC0968}" dt="2021-07-17T10:50:55.105" v="490" actId="478"/>
          <ac:spMkLst>
            <pc:docMk/>
            <pc:sldMk cId="1050071228" sldId="280"/>
            <ac:spMk id="9" creationId="{88C09CC3-40EF-4C21-8C89-159F4BA06412}"/>
          </ac:spMkLst>
        </pc:spChg>
        <pc:picChg chg="add del">
          <ac:chgData name="Nguyen Thi Mai Ha" userId="8c3a737f-ccdb-4d88-a00c-28a21bbc087f" providerId="ADAL" clId="{F23A4D3C-92B9-49C4-9FFC-FA0856FC0968}" dt="2021-07-17T10:52:32.028" v="499" actId="478"/>
          <ac:picMkLst>
            <pc:docMk/>
            <pc:sldMk cId="1050071228" sldId="280"/>
            <ac:picMk id="5" creationId="{16AE29C6-89E7-4274-A523-BD9DD73B246D}"/>
          </ac:picMkLst>
        </pc:picChg>
        <pc:picChg chg="del">
          <ac:chgData name="Nguyen Thi Mai Ha" userId="8c3a737f-ccdb-4d88-a00c-28a21bbc087f" providerId="ADAL" clId="{F23A4D3C-92B9-49C4-9FFC-FA0856FC0968}" dt="2021-07-17T10:50:55.970" v="491" actId="478"/>
          <ac:picMkLst>
            <pc:docMk/>
            <pc:sldMk cId="1050071228" sldId="280"/>
            <ac:picMk id="7" creationId="{1A090891-3F6A-49F9-BC3C-AB13FBDCAF90}"/>
          </ac:picMkLst>
        </pc:picChg>
        <pc:picChg chg="mod">
          <ac:chgData name="Nguyen Thi Mai Ha" userId="8c3a737f-ccdb-4d88-a00c-28a21bbc087f" providerId="ADAL" clId="{F23A4D3C-92B9-49C4-9FFC-FA0856FC0968}" dt="2021-07-17T10:51:37.618" v="495" actId="1076"/>
          <ac:picMkLst>
            <pc:docMk/>
            <pc:sldMk cId="1050071228" sldId="280"/>
            <ac:picMk id="8" creationId="{E37C047F-7E64-4696-A208-77DE2E5A20EB}"/>
          </ac:picMkLst>
        </pc:picChg>
      </pc:sldChg>
      <pc:sldChg chg="addSp delSp modSp add mod addCm delCm">
        <pc:chgData name="Nguyen Thi Mai Ha" userId="8c3a737f-ccdb-4d88-a00c-28a21bbc087f" providerId="ADAL" clId="{F23A4D3C-92B9-49C4-9FFC-FA0856FC0968}" dt="2021-07-18T12:40:44.588" v="4741"/>
        <pc:sldMkLst>
          <pc:docMk/>
          <pc:sldMk cId="2143705358" sldId="281"/>
        </pc:sldMkLst>
        <pc:spChg chg="del">
          <ac:chgData name="Nguyen Thi Mai Ha" userId="8c3a737f-ccdb-4d88-a00c-28a21bbc087f" providerId="ADAL" clId="{F23A4D3C-92B9-49C4-9FFC-FA0856FC0968}" dt="2021-07-17T14:24:53.774" v="579" actId="478"/>
          <ac:spMkLst>
            <pc:docMk/>
            <pc:sldMk cId="2143705358" sldId="281"/>
            <ac:spMk id="2" creationId="{A6C095BC-D526-4F20-A86D-57DDE412EAD4}"/>
          </ac:spMkLst>
        </pc:spChg>
        <pc:spChg chg="mod">
          <ac:chgData name="Nguyen Thi Mai Ha" userId="8c3a737f-ccdb-4d88-a00c-28a21bbc087f" providerId="ADAL" clId="{F23A4D3C-92B9-49C4-9FFC-FA0856FC0968}" dt="2021-07-18T12:40:44.588" v="4741"/>
          <ac:spMkLst>
            <pc:docMk/>
            <pc:sldMk cId="2143705358" sldId="281"/>
            <ac:spMk id="4" creationId="{BCF2E1BA-A3A5-42AD-B1BC-811D48A55D9F}"/>
          </ac:spMkLst>
        </pc:spChg>
        <pc:spChg chg="mod">
          <ac:chgData name="Nguyen Thi Mai Ha" userId="8c3a737f-ccdb-4d88-a00c-28a21bbc087f" providerId="ADAL" clId="{F23A4D3C-92B9-49C4-9FFC-FA0856FC0968}" dt="2021-07-17T14:28:55.247" v="614" actId="207"/>
          <ac:spMkLst>
            <pc:docMk/>
            <pc:sldMk cId="2143705358" sldId="281"/>
            <ac:spMk id="6" creationId="{157FEB26-E717-4883-AC36-89054503DD6F}"/>
          </ac:spMkLst>
        </pc:spChg>
        <pc:spChg chg="add mod">
          <ac:chgData name="Nguyen Thi Mai Ha" userId="8c3a737f-ccdb-4d88-a00c-28a21bbc087f" providerId="ADAL" clId="{F23A4D3C-92B9-49C4-9FFC-FA0856FC0968}" dt="2021-07-17T14:29:08.886" v="615" actId="208"/>
          <ac:spMkLst>
            <pc:docMk/>
            <pc:sldMk cId="2143705358" sldId="281"/>
            <ac:spMk id="7" creationId="{746434F4-74F9-4C7D-8775-F83CB72FF434}"/>
          </ac:spMkLst>
        </pc:spChg>
        <pc:picChg chg="del">
          <ac:chgData name="Nguyen Thi Mai Ha" userId="8c3a737f-ccdb-4d88-a00c-28a21bbc087f" providerId="ADAL" clId="{F23A4D3C-92B9-49C4-9FFC-FA0856FC0968}" dt="2021-07-17T14:24:39.400" v="576" actId="478"/>
          <ac:picMkLst>
            <pc:docMk/>
            <pc:sldMk cId="2143705358" sldId="281"/>
            <ac:picMk id="5" creationId="{16AE29C6-89E7-4274-A523-BD9DD73B246D}"/>
          </ac:picMkLst>
        </pc:picChg>
        <pc:picChg chg="del">
          <ac:chgData name="Nguyen Thi Mai Ha" userId="8c3a737f-ccdb-4d88-a00c-28a21bbc087f" providerId="ADAL" clId="{F23A4D3C-92B9-49C4-9FFC-FA0856FC0968}" dt="2021-07-17T14:24:54.792" v="580" actId="478"/>
          <ac:picMkLst>
            <pc:docMk/>
            <pc:sldMk cId="2143705358" sldId="281"/>
            <ac:picMk id="8" creationId="{E37C047F-7E64-4696-A208-77DE2E5A20EB}"/>
          </ac:picMkLst>
        </pc:picChg>
        <pc:picChg chg="add mod">
          <ac:chgData name="Nguyen Thi Mai Ha" userId="8c3a737f-ccdb-4d88-a00c-28a21bbc087f" providerId="ADAL" clId="{F23A4D3C-92B9-49C4-9FFC-FA0856FC0968}" dt="2021-07-17T14:29:19.593" v="616" actId="1076"/>
          <ac:picMkLst>
            <pc:docMk/>
            <pc:sldMk cId="2143705358" sldId="281"/>
            <ac:picMk id="9" creationId="{A98A7669-1AF5-4EB9-AA29-330F82967B3E}"/>
          </ac:picMkLst>
        </pc:picChg>
      </pc:sldChg>
      <pc:sldChg chg="add del">
        <pc:chgData name="Nguyen Thi Mai Ha" userId="8c3a737f-ccdb-4d88-a00c-28a21bbc087f" providerId="ADAL" clId="{F23A4D3C-92B9-49C4-9FFC-FA0856FC0968}" dt="2021-07-17T14:24:44.383" v="578"/>
        <pc:sldMkLst>
          <pc:docMk/>
          <pc:sldMk cId="1153144079" sldId="282"/>
        </pc:sldMkLst>
      </pc:sldChg>
      <pc:sldChg chg="addSp delSp modSp add mod modAnim">
        <pc:chgData name="Nguyen Thi Mai Ha" userId="8c3a737f-ccdb-4d88-a00c-28a21bbc087f" providerId="ADAL" clId="{F23A4D3C-92B9-49C4-9FFC-FA0856FC0968}" dt="2021-07-18T12:40:59.016" v="4742"/>
        <pc:sldMkLst>
          <pc:docMk/>
          <pc:sldMk cId="3795783779" sldId="282"/>
        </pc:sldMkLst>
        <pc:spChg chg="mod">
          <ac:chgData name="Nguyen Thi Mai Ha" userId="8c3a737f-ccdb-4d88-a00c-28a21bbc087f" providerId="ADAL" clId="{F23A4D3C-92B9-49C4-9FFC-FA0856FC0968}" dt="2021-07-17T14:30:23.028" v="627" actId="20577"/>
          <ac:spMkLst>
            <pc:docMk/>
            <pc:sldMk cId="3795783779" sldId="282"/>
            <ac:spMk id="3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40:59.016" v="4742"/>
          <ac:spMkLst>
            <pc:docMk/>
            <pc:sldMk cId="3795783779" sldId="282"/>
            <ac:spMk id="4" creationId="{BCF2E1BA-A3A5-42AD-B1BC-811D48A55D9F}"/>
          </ac:spMkLst>
        </pc:spChg>
        <pc:spChg chg="del">
          <ac:chgData name="Nguyen Thi Mai Ha" userId="8c3a737f-ccdb-4d88-a00c-28a21bbc087f" providerId="ADAL" clId="{F23A4D3C-92B9-49C4-9FFC-FA0856FC0968}" dt="2021-07-17T15:16:06.829" v="840" actId="478"/>
          <ac:spMkLst>
            <pc:docMk/>
            <pc:sldMk cId="3795783779" sldId="282"/>
            <ac:spMk id="6" creationId="{157FEB26-E717-4883-AC36-89054503DD6F}"/>
          </ac:spMkLst>
        </pc:spChg>
        <pc:spChg chg="del">
          <ac:chgData name="Nguyen Thi Mai Ha" userId="8c3a737f-ccdb-4d88-a00c-28a21bbc087f" providerId="ADAL" clId="{F23A4D3C-92B9-49C4-9FFC-FA0856FC0968}" dt="2021-07-17T15:16:04.715" v="839" actId="478"/>
          <ac:spMkLst>
            <pc:docMk/>
            <pc:sldMk cId="3795783779" sldId="282"/>
            <ac:spMk id="7" creationId="{746434F4-74F9-4C7D-8775-F83CB72FF434}"/>
          </ac:spMkLst>
        </pc:spChg>
        <pc:spChg chg="add mod">
          <ac:chgData name="Nguyen Thi Mai Ha" userId="8c3a737f-ccdb-4d88-a00c-28a21bbc087f" providerId="ADAL" clId="{F23A4D3C-92B9-49C4-9FFC-FA0856FC0968}" dt="2021-07-17T15:24:25.186" v="925" actId="1076"/>
          <ac:spMkLst>
            <pc:docMk/>
            <pc:sldMk cId="3795783779" sldId="282"/>
            <ac:spMk id="8" creationId="{AB822924-ED1A-46A3-8952-14DDE984FC99}"/>
          </ac:spMkLst>
        </pc:spChg>
        <pc:spChg chg="add mod">
          <ac:chgData name="Nguyen Thi Mai Ha" userId="8c3a737f-ccdb-4d88-a00c-28a21bbc087f" providerId="ADAL" clId="{F23A4D3C-92B9-49C4-9FFC-FA0856FC0968}" dt="2021-07-17T15:24:22.453" v="924" actId="1076"/>
          <ac:spMkLst>
            <pc:docMk/>
            <pc:sldMk cId="3795783779" sldId="282"/>
            <ac:spMk id="10" creationId="{473B3169-22C7-457D-A906-91F51944EE25}"/>
          </ac:spMkLst>
        </pc:spChg>
        <pc:spChg chg="add mod">
          <ac:chgData name="Nguyen Thi Mai Ha" userId="8c3a737f-ccdb-4d88-a00c-28a21bbc087f" providerId="ADAL" clId="{F23A4D3C-92B9-49C4-9FFC-FA0856FC0968}" dt="2021-07-17T15:38:55.243" v="1095" actId="1076"/>
          <ac:spMkLst>
            <pc:docMk/>
            <pc:sldMk cId="3795783779" sldId="282"/>
            <ac:spMk id="12" creationId="{92365786-5BCC-4D5C-92E4-725108320209}"/>
          </ac:spMkLst>
        </pc:spChg>
        <pc:spChg chg="add mod">
          <ac:chgData name="Nguyen Thi Mai Ha" userId="8c3a737f-ccdb-4d88-a00c-28a21bbc087f" providerId="ADAL" clId="{F23A4D3C-92B9-49C4-9FFC-FA0856FC0968}" dt="2021-07-17T15:38:41.473" v="1092" actId="1076"/>
          <ac:spMkLst>
            <pc:docMk/>
            <pc:sldMk cId="3795783779" sldId="282"/>
            <ac:spMk id="13" creationId="{E0D4A30A-BA50-4B54-BF6C-9E4FDDAA9DC4}"/>
          </ac:spMkLst>
        </pc:spChg>
        <pc:spChg chg="add del mod">
          <ac:chgData name="Nguyen Thi Mai Ha" userId="8c3a737f-ccdb-4d88-a00c-28a21bbc087f" providerId="ADAL" clId="{F23A4D3C-92B9-49C4-9FFC-FA0856FC0968}" dt="2021-07-17T15:35:49.120" v="1073" actId="21"/>
          <ac:spMkLst>
            <pc:docMk/>
            <pc:sldMk cId="3795783779" sldId="282"/>
            <ac:spMk id="16" creationId="{BEB123A3-DBB0-4862-A8C1-1E392085BF4F}"/>
          </ac:spMkLst>
        </pc:spChg>
        <pc:spChg chg="add mod">
          <ac:chgData name="Nguyen Thi Mai Ha" userId="8c3a737f-ccdb-4d88-a00c-28a21bbc087f" providerId="ADAL" clId="{F23A4D3C-92B9-49C4-9FFC-FA0856FC0968}" dt="2021-07-17T15:37:31.447" v="1086" actId="164"/>
          <ac:spMkLst>
            <pc:docMk/>
            <pc:sldMk cId="3795783779" sldId="282"/>
            <ac:spMk id="17" creationId="{FB3B5885-393E-437B-9C15-663C8F756578}"/>
          </ac:spMkLst>
        </pc:spChg>
        <pc:spChg chg="add mod">
          <ac:chgData name="Nguyen Thi Mai Ha" userId="8c3a737f-ccdb-4d88-a00c-28a21bbc087f" providerId="ADAL" clId="{F23A4D3C-92B9-49C4-9FFC-FA0856FC0968}" dt="2021-07-17T15:37:31.447" v="1086" actId="164"/>
          <ac:spMkLst>
            <pc:docMk/>
            <pc:sldMk cId="3795783779" sldId="282"/>
            <ac:spMk id="18" creationId="{2530739C-E4B1-43B7-9AAB-9265B6A6EBF5}"/>
          </ac:spMkLst>
        </pc:spChg>
        <pc:spChg chg="add mod">
          <ac:chgData name="Nguyen Thi Mai Ha" userId="8c3a737f-ccdb-4d88-a00c-28a21bbc087f" providerId="ADAL" clId="{F23A4D3C-92B9-49C4-9FFC-FA0856FC0968}" dt="2021-07-17T15:37:31.447" v="1086" actId="164"/>
          <ac:spMkLst>
            <pc:docMk/>
            <pc:sldMk cId="3795783779" sldId="282"/>
            <ac:spMk id="19" creationId="{3B34DB21-B8D7-4DC2-AC8B-E59FB76AB1AE}"/>
          </ac:spMkLst>
        </pc:spChg>
        <pc:grpChg chg="add mod">
          <ac:chgData name="Nguyen Thi Mai Ha" userId="8c3a737f-ccdb-4d88-a00c-28a21bbc087f" providerId="ADAL" clId="{F23A4D3C-92B9-49C4-9FFC-FA0856FC0968}" dt="2021-07-17T15:37:39.223" v="1087" actId="1076"/>
          <ac:grpSpMkLst>
            <pc:docMk/>
            <pc:sldMk cId="3795783779" sldId="282"/>
            <ac:grpSpMk id="20" creationId="{AE43AC2C-AC86-4EC5-9874-ACE07FADDCF9}"/>
          </ac:grpSpMkLst>
        </pc:grpChg>
        <pc:picChg chg="add mod modCrop">
          <ac:chgData name="Nguyen Thi Mai Ha" userId="8c3a737f-ccdb-4d88-a00c-28a21bbc087f" providerId="ADAL" clId="{F23A4D3C-92B9-49C4-9FFC-FA0856FC0968}" dt="2021-07-17T15:27:09.353" v="942" actId="1076"/>
          <ac:picMkLst>
            <pc:docMk/>
            <pc:sldMk cId="3795783779" sldId="282"/>
            <ac:picMk id="5" creationId="{63971E69-EEED-49C5-B0AD-AE8CFCD96D73}"/>
          </ac:picMkLst>
        </pc:picChg>
        <pc:picChg chg="del">
          <ac:chgData name="Nguyen Thi Mai Ha" userId="8c3a737f-ccdb-4d88-a00c-28a21bbc087f" providerId="ADAL" clId="{F23A4D3C-92B9-49C4-9FFC-FA0856FC0968}" dt="2021-07-17T15:16:07.716" v="841" actId="478"/>
          <ac:picMkLst>
            <pc:docMk/>
            <pc:sldMk cId="3795783779" sldId="282"/>
            <ac:picMk id="9" creationId="{A98A7669-1AF5-4EB9-AA29-330F82967B3E}"/>
          </ac:picMkLst>
        </pc:picChg>
        <pc:picChg chg="add mod">
          <ac:chgData name="Nguyen Thi Mai Ha" userId="8c3a737f-ccdb-4d88-a00c-28a21bbc087f" providerId="ADAL" clId="{F23A4D3C-92B9-49C4-9FFC-FA0856FC0968}" dt="2021-07-17T15:25:39.680" v="928" actId="1076"/>
          <ac:picMkLst>
            <pc:docMk/>
            <pc:sldMk cId="3795783779" sldId="282"/>
            <ac:picMk id="11" creationId="{F2E75541-247F-42C6-BC4E-8CD5F49F7235}"/>
          </ac:picMkLst>
        </pc:picChg>
        <pc:picChg chg="add mod modCrop">
          <ac:chgData name="Nguyen Thi Mai Ha" userId="8c3a737f-ccdb-4d88-a00c-28a21bbc087f" providerId="ADAL" clId="{F23A4D3C-92B9-49C4-9FFC-FA0856FC0968}" dt="2021-07-17T15:34:49.144" v="1067" actId="1076"/>
          <ac:picMkLst>
            <pc:docMk/>
            <pc:sldMk cId="3795783779" sldId="282"/>
            <ac:picMk id="15" creationId="{71C414A3-DB42-4175-B0A9-7968029A78FB}"/>
          </ac:picMkLst>
        </pc:picChg>
      </pc:sldChg>
      <pc:sldChg chg="new del">
        <pc:chgData name="Nguyen Thi Mai Ha" userId="8c3a737f-ccdb-4d88-a00c-28a21bbc087f" providerId="ADAL" clId="{F23A4D3C-92B9-49C4-9FFC-FA0856FC0968}" dt="2021-07-17T14:55:49.633" v="671" actId="47"/>
        <pc:sldMkLst>
          <pc:docMk/>
          <pc:sldMk cId="2126046490" sldId="283"/>
        </pc:sldMkLst>
      </pc:sldChg>
      <pc:sldChg chg="addSp delSp modSp add mod">
        <pc:chgData name="Nguyen Thi Mai Ha" userId="8c3a737f-ccdb-4d88-a00c-28a21bbc087f" providerId="ADAL" clId="{F23A4D3C-92B9-49C4-9FFC-FA0856FC0968}" dt="2021-07-18T12:39:56.560" v="4669" actId="20577"/>
        <pc:sldMkLst>
          <pc:docMk/>
          <pc:sldMk cId="2408096529" sldId="489"/>
        </pc:sldMkLst>
        <pc:spChg chg="del">
          <ac:chgData name="Nguyen Thi Mai Ha" userId="8c3a737f-ccdb-4d88-a00c-28a21bbc087f" providerId="ADAL" clId="{F23A4D3C-92B9-49C4-9FFC-FA0856FC0968}" dt="2021-07-18T12:34:03.281" v="4303" actId="478"/>
          <ac:spMkLst>
            <pc:docMk/>
            <pc:sldMk cId="2408096529" sldId="489"/>
            <ac:spMk id="9" creationId="{00000000-0000-0000-0000-000000000000}"/>
          </ac:spMkLst>
        </pc:spChg>
        <pc:spChg chg="add mod">
          <ac:chgData name="Nguyen Thi Mai Ha" userId="8c3a737f-ccdb-4d88-a00c-28a21bbc087f" providerId="ADAL" clId="{F23A4D3C-92B9-49C4-9FFC-FA0856FC0968}" dt="2021-07-18T12:39:56.560" v="4669" actId="20577"/>
          <ac:spMkLst>
            <pc:docMk/>
            <pc:sldMk cId="2408096529" sldId="489"/>
            <ac:spMk id="10" creationId="{A1870F3E-CCCA-4340-8E32-9143A2500714}"/>
          </ac:spMkLst>
        </pc:spChg>
        <pc:spChg chg="mod">
          <ac:chgData name="Nguyen Thi Mai Ha" userId="8c3a737f-ccdb-4d88-a00c-28a21bbc087f" providerId="ADAL" clId="{F23A4D3C-92B9-49C4-9FFC-FA0856FC0968}" dt="2021-07-18T12:37:36.085" v="4604" actId="2711"/>
          <ac:spMkLst>
            <pc:docMk/>
            <pc:sldMk cId="2408096529" sldId="489"/>
            <ac:spMk id="21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37:36.085" v="4604" actId="2711"/>
          <ac:spMkLst>
            <pc:docMk/>
            <pc:sldMk cId="2408096529" sldId="489"/>
            <ac:spMk id="22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37:36.085" v="4604" actId="2711"/>
          <ac:spMkLst>
            <pc:docMk/>
            <pc:sldMk cId="2408096529" sldId="489"/>
            <ac:spMk id="23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37:36.085" v="4604" actId="2711"/>
          <ac:spMkLst>
            <pc:docMk/>
            <pc:sldMk cId="2408096529" sldId="489"/>
            <ac:spMk id="24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37:36.085" v="4604" actId="2711"/>
          <ac:spMkLst>
            <pc:docMk/>
            <pc:sldMk cId="2408096529" sldId="489"/>
            <ac:spMk id="18437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37:36.085" v="4604" actId="2711"/>
          <ac:spMkLst>
            <pc:docMk/>
            <pc:sldMk cId="2408096529" sldId="489"/>
            <ac:spMk id="18441" creationId="{00000000-0000-0000-0000-000000000000}"/>
          </ac:spMkLst>
        </pc:spChg>
        <pc:picChg chg="mod">
          <ac:chgData name="Nguyen Thi Mai Ha" userId="8c3a737f-ccdb-4d88-a00c-28a21bbc087f" providerId="ADAL" clId="{F23A4D3C-92B9-49C4-9FFC-FA0856FC0968}" dt="2021-07-18T12:37:36.085" v="4604" actId="2711"/>
          <ac:picMkLst>
            <pc:docMk/>
            <pc:sldMk cId="2408096529" sldId="489"/>
            <ac:picMk id="20" creationId="{00000000-0000-0000-0000-000000000000}"/>
          </ac:picMkLst>
        </pc:picChg>
      </pc:sldChg>
      <pc:sldChg chg="addSp delSp modSp add mod modTransition">
        <pc:chgData name="Nguyen Thi Mai Ha" userId="8c3a737f-ccdb-4d88-a00c-28a21bbc087f" providerId="ADAL" clId="{F23A4D3C-92B9-49C4-9FFC-FA0856FC0968}" dt="2021-07-18T12:46:33.702" v="4909" actId="207"/>
        <pc:sldMkLst>
          <pc:docMk/>
          <pc:sldMk cId="3372618489" sldId="490"/>
        </pc:sldMkLst>
        <pc:spChg chg="mod">
          <ac:chgData name="Nguyen Thi Mai Ha" userId="8c3a737f-ccdb-4d88-a00c-28a21bbc087f" providerId="ADAL" clId="{F23A4D3C-92B9-49C4-9FFC-FA0856FC0968}" dt="2021-07-18T12:46:33.702" v="4909" actId="207"/>
          <ac:spMkLst>
            <pc:docMk/>
            <pc:sldMk cId="3372618489" sldId="490"/>
            <ac:spMk id="2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44:46.586" v="4901" actId="207"/>
          <ac:spMkLst>
            <pc:docMk/>
            <pc:sldMk cId="3372618489" sldId="490"/>
            <ac:spMk id="5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46:21.114" v="4908" actId="207"/>
          <ac:spMkLst>
            <pc:docMk/>
            <pc:sldMk cId="3372618489" sldId="490"/>
            <ac:spMk id="6" creationId="{00000000-0000-0000-0000-000000000000}"/>
          </ac:spMkLst>
        </pc:spChg>
        <pc:spChg chg="del">
          <ac:chgData name="Nguyen Thi Mai Ha" userId="8c3a737f-ccdb-4d88-a00c-28a21bbc087f" providerId="ADAL" clId="{F23A4D3C-92B9-49C4-9FFC-FA0856FC0968}" dt="2021-07-18T12:38:16.304" v="4606" actId="478"/>
          <ac:spMkLst>
            <pc:docMk/>
            <pc:sldMk cId="3372618489" sldId="490"/>
            <ac:spMk id="7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45:21.825" v="4904" actId="207"/>
          <ac:spMkLst>
            <pc:docMk/>
            <pc:sldMk cId="3372618489" sldId="490"/>
            <ac:spMk id="8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45:51.083" v="4907" actId="207"/>
          <ac:spMkLst>
            <pc:docMk/>
            <pc:sldMk cId="3372618489" sldId="490"/>
            <ac:spMk id="9" creationId="{00000000-0000-0000-0000-000000000000}"/>
          </ac:spMkLst>
        </pc:spChg>
        <pc:spChg chg="add mod">
          <ac:chgData name="Nguyen Thi Mai Ha" userId="8c3a737f-ccdb-4d88-a00c-28a21bbc087f" providerId="ADAL" clId="{F23A4D3C-92B9-49C4-9FFC-FA0856FC0968}" dt="2021-07-18T12:40:13.620" v="4710" actId="6549"/>
          <ac:spMkLst>
            <pc:docMk/>
            <pc:sldMk cId="3372618489" sldId="490"/>
            <ac:spMk id="10" creationId="{BD6E601D-2519-4F25-A223-3B4DCA59974A}"/>
          </ac:spMkLst>
        </pc:spChg>
      </pc:sldChg>
      <pc:sldChg chg="add del">
        <pc:chgData name="Nguyen Thi Mai Ha" userId="8c3a737f-ccdb-4d88-a00c-28a21bbc087f" providerId="ADAL" clId="{F23A4D3C-92B9-49C4-9FFC-FA0856FC0968}" dt="2021-07-17T15:16:01.339" v="838" actId="47"/>
        <pc:sldMkLst>
          <pc:docMk/>
          <pc:sldMk cId="1622371888" sldId="491"/>
        </pc:sldMkLst>
      </pc:sldChg>
      <pc:sldChg chg="addSp delSp modSp add del mod modAnim">
        <pc:chgData name="Nguyen Thi Mai Ha" userId="8c3a737f-ccdb-4d88-a00c-28a21bbc087f" providerId="ADAL" clId="{F23A4D3C-92B9-49C4-9FFC-FA0856FC0968}" dt="2021-07-18T05:59:07.511" v="1867" actId="47"/>
        <pc:sldMkLst>
          <pc:docMk/>
          <pc:sldMk cId="882857335" sldId="499"/>
        </pc:sldMkLst>
        <pc:spChg chg="mod">
          <ac:chgData name="Nguyen Thi Mai Ha" userId="8c3a737f-ccdb-4d88-a00c-28a21bbc087f" providerId="ADAL" clId="{F23A4D3C-92B9-49C4-9FFC-FA0856FC0968}" dt="2021-07-17T15:13:18.070" v="835" actId="207"/>
          <ac:spMkLst>
            <pc:docMk/>
            <pc:sldMk cId="882857335" sldId="499"/>
            <ac:spMk id="2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7T14:54:08.855" v="655" actId="5793"/>
          <ac:spMkLst>
            <pc:docMk/>
            <pc:sldMk cId="882857335" sldId="499"/>
            <ac:spMk id="3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7T14:54:07.604" v="653" actId="20577"/>
          <ac:spMkLst>
            <pc:docMk/>
            <pc:sldMk cId="882857335" sldId="499"/>
            <ac:spMk id="4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7T14:54:44.738" v="660" actId="2711"/>
          <ac:spMkLst>
            <pc:docMk/>
            <pc:sldMk cId="882857335" sldId="499"/>
            <ac:spMk id="5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7T14:55:36.156" v="670" actId="5793"/>
          <ac:spMkLst>
            <pc:docMk/>
            <pc:sldMk cId="882857335" sldId="499"/>
            <ac:spMk id="6" creationId="{00000000-0000-0000-0000-000000000000}"/>
          </ac:spMkLst>
        </pc:spChg>
        <pc:picChg chg="add del">
          <ac:chgData name="Nguyen Thi Mai Ha" userId="8c3a737f-ccdb-4d88-a00c-28a21bbc087f" providerId="ADAL" clId="{F23A4D3C-92B9-49C4-9FFC-FA0856FC0968}" dt="2021-07-17T15:13:00.027" v="825" actId="478"/>
          <ac:picMkLst>
            <pc:docMk/>
            <pc:sldMk cId="882857335" sldId="499"/>
            <ac:picMk id="7" creationId="{00000000-0000-0000-0000-000000000000}"/>
          </ac:picMkLst>
        </pc:picChg>
      </pc:sldChg>
      <pc:sldChg chg="new del">
        <pc:chgData name="Nguyen Thi Mai Ha" userId="8c3a737f-ccdb-4d88-a00c-28a21bbc087f" providerId="ADAL" clId="{F23A4D3C-92B9-49C4-9FFC-FA0856FC0968}" dt="2021-07-17T15:15:59.036" v="836" actId="47"/>
        <pc:sldMkLst>
          <pc:docMk/>
          <pc:sldMk cId="773369830" sldId="500"/>
        </pc:sldMkLst>
      </pc:sldChg>
      <pc:sldChg chg="new del">
        <pc:chgData name="Nguyen Thi Mai Ha" userId="8c3a737f-ccdb-4d88-a00c-28a21bbc087f" providerId="ADAL" clId="{F23A4D3C-92B9-49C4-9FFC-FA0856FC0968}" dt="2021-07-17T15:16:00.211" v="837" actId="47"/>
        <pc:sldMkLst>
          <pc:docMk/>
          <pc:sldMk cId="3300201801" sldId="501"/>
        </pc:sldMkLst>
      </pc:sldChg>
      <pc:sldChg chg="addSp delSp modSp new mod ord modAnim">
        <pc:chgData name="Nguyen Thi Mai Ha" userId="8c3a737f-ccdb-4d88-a00c-28a21bbc087f" providerId="ADAL" clId="{F23A4D3C-92B9-49C4-9FFC-FA0856FC0968}" dt="2021-07-18T12:15:34.496" v="4204" actId="207"/>
        <pc:sldMkLst>
          <pc:docMk/>
          <pc:sldMk cId="3698833267" sldId="502"/>
        </pc:sldMkLst>
        <pc:spChg chg="mod">
          <ac:chgData name="Nguyen Thi Mai Ha" userId="8c3a737f-ccdb-4d88-a00c-28a21bbc087f" providerId="ADAL" clId="{F23A4D3C-92B9-49C4-9FFC-FA0856FC0968}" dt="2021-07-18T12:15:34.496" v="4204" actId="207"/>
          <ac:spMkLst>
            <pc:docMk/>
            <pc:sldMk cId="3698833267" sldId="502"/>
            <ac:spMk id="2" creationId="{26AEBC0C-3545-4D9E-AB11-66EAE2A51EFD}"/>
          </ac:spMkLst>
        </pc:spChg>
        <pc:spChg chg="add del mod">
          <ac:chgData name="Nguyen Thi Mai Ha" userId="8c3a737f-ccdb-4d88-a00c-28a21bbc087f" providerId="ADAL" clId="{F23A4D3C-92B9-49C4-9FFC-FA0856FC0968}" dt="2021-07-17T14:58:50.720" v="685" actId="478"/>
          <ac:spMkLst>
            <pc:docMk/>
            <pc:sldMk cId="3698833267" sldId="502"/>
            <ac:spMk id="3" creationId="{69535BF5-FD33-4B32-9858-1538DDEEB16D}"/>
          </ac:spMkLst>
        </pc:spChg>
        <pc:spChg chg="add del mod">
          <ac:chgData name="Nguyen Thi Mai Ha" userId="8c3a737f-ccdb-4d88-a00c-28a21bbc087f" providerId="ADAL" clId="{F23A4D3C-92B9-49C4-9FFC-FA0856FC0968}" dt="2021-07-17T14:58:48.261" v="684"/>
          <ac:spMkLst>
            <pc:docMk/>
            <pc:sldMk cId="3698833267" sldId="502"/>
            <ac:spMk id="4" creationId="{9D2A4745-33F4-4CCB-8F5D-D652D9545FF1}"/>
          </ac:spMkLst>
        </pc:spChg>
        <pc:spChg chg="add mod">
          <ac:chgData name="Nguyen Thi Mai Ha" userId="8c3a737f-ccdb-4d88-a00c-28a21bbc087f" providerId="ADAL" clId="{F23A4D3C-92B9-49C4-9FFC-FA0856FC0968}" dt="2021-07-17T14:58:57.354" v="687" actId="1076"/>
          <ac:spMkLst>
            <pc:docMk/>
            <pc:sldMk cId="3698833267" sldId="502"/>
            <ac:spMk id="6" creationId="{CEEF19C8-C1D8-4F8D-A4CA-11C3C1553A6A}"/>
          </ac:spMkLst>
        </pc:spChg>
        <pc:spChg chg="add mod">
          <ac:chgData name="Nguyen Thi Mai Ha" userId="8c3a737f-ccdb-4d88-a00c-28a21bbc087f" providerId="ADAL" clId="{F23A4D3C-92B9-49C4-9FFC-FA0856FC0968}" dt="2021-07-17T14:59:12.133" v="689" actId="1076"/>
          <ac:spMkLst>
            <pc:docMk/>
            <pc:sldMk cId="3698833267" sldId="502"/>
            <ac:spMk id="8" creationId="{8D565B8F-890E-4085-B2E3-24EF80EF0B19}"/>
          </ac:spMkLst>
        </pc:spChg>
        <pc:spChg chg="add mod">
          <ac:chgData name="Nguyen Thi Mai Ha" userId="8c3a737f-ccdb-4d88-a00c-28a21bbc087f" providerId="ADAL" clId="{F23A4D3C-92B9-49C4-9FFC-FA0856FC0968}" dt="2021-07-17T15:11:18.376" v="814" actId="1035"/>
          <ac:spMkLst>
            <pc:docMk/>
            <pc:sldMk cId="3698833267" sldId="502"/>
            <ac:spMk id="18" creationId="{95F6C234-FDC0-4F5C-91E3-72695C803976}"/>
          </ac:spMkLst>
        </pc:spChg>
        <pc:spChg chg="add mod">
          <ac:chgData name="Nguyen Thi Mai Ha" userId="8c3a737f-ccdb-4d88-a00c-28a21bbc087f" providerId="ADAL" clId="{F23A4D3C-92B9-49C4-9FFC-FA0856FC0968}" dt="2021-07-17T15:07:29.001" v="786" actId="20577"/>
          <ac:spMkLst>
            <pc:docMk/>
            <pc:sldMk cId="3698833267" sldId="502"/>
            <ac:spMk id="19" creationId="{75DC9B5A-CC34-4DB7-ABFF-D5DEA1E4CE55}"/>
          </ac:spMkLst>
        </pc:spChg>
        <pc:spChg chg="add mod">
          <ac:chgData name="Nguyen Thi Mai Ha" userId="8c3a737f-ccdb-4d88-a00c-28a21bbc087f" providerId="ADAL" clId="{F23A4D3C-92B9-49C4-9FFC-FA0856FC0968}" dt="2021-07-17T15:07:48.384" v="792" actId="20577"/>
          <ac:spMkLst>
            <pc:docMk/>
            <pc:sldMk cId="3698833267" sldId="502"/>
            <ac:spMk id="20" creationId="{74C80684-5961-4E49-BE1E-EAF85D6D1A08}"/>
          </ac:spMkLst>
        </pc:spChg>
        <pc:spChg chg="add mod">
          <ac:chgData name="Nguyen Thi Mai Ha" userId="8c3a737f-ccdb-4d88-a00c-28a21bbc087f" providerId="ADAL" clId="{F23A4D3C-92B9-49C4-9FFC-FA0856FC0968}" dt="2021-07-17T15:08:06.912" v="797" actId="20577"/>
          <ac:spMkLst>
            <pc:docMk/>
            <pc:sldMk cId="3698833267" sldId="502"/>
            <ac:spMk id="21" creationId="{87C0D283-DDB5-4BF6-828A-730C7A2E7EEA}"/>
          </ac:spMkLst>
        </pc:spChg>
        <pc:spChg chg="add mod ord">
          <ac:chgData name="Nguyen Thi Mai Ha" userId="8c3a737f-ccdb-4d88-a00c-28a21bbc087f" providerId="ADAL" clId="{F23A4D3C-92B9-49C4-9FFC-FA0856FC0968}" dt="2021-07-17T15:11:59.170" v="819" actId="1582"/>
          <ac:spMkLst>
            <pc:docMk/>
            <pc:sldMk cId="3698833267" sldId="502"/>
            <ac:spMk id="22" creationId="{73F8269E-DF54-4EB0-93FB-792860B0BE89}"/>
          </ac:spMkLst>
        </pc:spChg>
        <pc:graphicFrameChg chg="add del mod">
          <ac:chgData name="Nguyen Thi Mai Ha" userId="8c3a737f-ccdb-4d88-a00c-28a21bbc087f" providerId="ADAL" clId="{F23A4D3C-92B9-49C4-9FFC-FA0856FC0968}" dt="2021-07-17T14:58:48.261" v="684"/>
          <ac:graphicFrameMkLst>
            <pc:docMk/>
            <pc:sldMk cId="3698833267" sldId="502"/>
            <ac:graphicFrameMk id="5" creationId="{26F936AE-79D2-404C-91DD-1ADB4E82C693}"/>
          </ac:graphicFrameMkLst>
        </pc:graphicFrameChg>
        <pc:graphicFrameChg chg="add del mod">
          <ac:chgData name="Nguyen Thi Mai Ha" userId="8c3a737f-ccdb-4d88-a00c-28a21bbc087f" providerId="ADAL" clId="{F23A4D3C-92B9-49C4-9FFC-FA0856FC0968}" dt="2021-07-17T15:04:08.228" v="730" actId="478"/>
          <ac:graphicFrameMkLst>
            <pc:docMk/>
            <pc:sldMk cId="3698833267" sldId="502"/>
            <ac:graphicFrameMk id="7" creationId="{80CE8179-ED55-4374-8816-AF41F88970AB}"/>
          </ac:graphicFrameMkLst>
        </pc:graphicFrameChg>
        <pc:graphicFrameChg chg="add del mod">
          <ac:chgData name="Nguyen Thi Mai Ha" userId="8c3a737f-ccdb-4d88-a00c-28a21bbc087f" providerId="ADAL" clId="{F23A4D3C-92B9-49C4-9FFC-FA0856FC0968}" dt="2021-07-17T15:04:59.698" v="743" actId="478"/>
          <ac:graphicFrameMkLst>
            <pc:docMk/>
            <pc:sldMk cId="3698833267" sldId="502"/>
            <ac:graphicFrameMk id="9" creationId="{01B6170E-43B0-4798-AB45-24BC2A220F4A}"/>
          </ac:graphicFrameMkLst>
        </pc:graphicFrameChg>
        <pc:picChg chg="add mod">
          <ac:chgData name="Nguyen Thi Mai Ha" userId="8c3a737f-ccdb-4d88-a00c-28a21bbc087f" providerId="ADAL" clId="{F23A4D3C-92B9-49C4-9FFC-FA0856FC0968}" dt="2021-07-17T15:08:10.525" v="798" actId="1076"/>
          <ac:picMkLst>
            <pc:docMk/>
            <pc:sldMk cId="3698833267" sldId="502"/>
            <ac:picMk id="11" creationId="{83C15E7F-2EA6-4402-92F7-C25444D006D7}"/>
          </ac:picMkLst>
        </pc:picChg>
        <pc:picChg chg="add mod">
          <ac:chgData name="Nguyen Thi Mai Ha" userId="8c3a737f-ccdb-4d88-a00c-28a21bbc087f" providerId="ADAL" clId="{F23A4D3C-92B9-49C4-9FFC-FA0856FC0968}" dt="2021-07-17T15:05:18.643" v="746" actId="1076"/>
          <ac:picMkLst>
            <pc:docMk/>
            <pc:sldMk cId="3698833267" sldId="502"/>
            <ac:picMk id="13" creationId="{471A1613-0970-4991-A145-125360BE143E}"/>
          </ac:picMkLst>
        </pc:picChg>
        <pc:picChg chg="add mod">
          <ac:chgData name="Nguyen Thi Mai Ha" userId="8c3a737f-ccdb-4d88-a00c-28a21bbc087f" providerId="ADAL" clId="{F23A4D3C-92B9-49C4-9FFC-FA0856FC0968}" dt="2021-07-18T05:59:31.721" v="1869" actId="1076"/>
          <ac:picMkLst>
            <pc:docMk/>
            <pc:sldMk cId="3698833267" sldId="502"/>
            <ac:picMk id="14" creationId="{9A2E565D-D9D2-4615-9691-FF6D105BEE4D}"/>
          </ac:picMkLst>
        </pc:picChg>
        <pc:picChg chg="add mod">
          <ac:chgData name="Nguyen Thi Mai Ha" userId="8c3a737f-ccdb-4d88-a00c-28a21bbc087f" providerId="ADAL" clId="{F23A4D3C-92B9-49C4-9FFC-FA0856FC0968}" dt="2021-07-17T15:07:53.632" v="793" actId="1076"/>
          <ac:picMkLst>
            <pc:docMk/>
            <pc:sldMk cId="3698833267" sldId="502"/>
            <ac:picMk id="15" creationId="{51F2E036-D923-4C8E-84E2-44902F82124D}"/>
          </ac:picMkLst>
        </pc:picChg>
        <pc:picChg chg="add mod">
          <ac:chgData name="Nguyen Thi Mai Ha" userId="8c3a737f-ccdb-4d88-a00c-28a21bbc087f" providerId="ADAL" clId="{F23A4D3C-92B9-49C4-9FFC-FA0856FC0968}" dt="2021-07-17T15:05:38.559" v="749" actId="1076"/>
          <ac:picMkLst>
            <pc:docMk/>
            <pc:sldMk cId="3698833267" sldId="502"/>
            <ac:picMk id="17" creationId="{11C619A6-093F-4E27-82F7-816C1A79E471}"/>
          </ac:picMkLst>
        </pc:picChg>
      </pc:sldChg>
      <pc:sldChg chg="addSp modSp new del modAnim">
        <pc:chgData name="Nguyen Thi Mai Ha" userId="8c3a737f-ccdb-4d88-a00c-28a21bbc087f" providerId="ADAL" clId="{F23A4D3C-92B9-49C4-9FFC-FA0856FC0968}" dt="2021-07-17T15:01:19.618" v="715" actId="47"/>
        <pc:sldMkLst>
          <pc:docMk/>
          <pc:sldMk cId="1033017617" sldId="503"/>
        </pc:sldMkLst>
        <pc:spChg chg="add mod">
          <ac:chgData name="Nguyen Thi Mai Ha" userId="8c3a737f-ccdb-4d88-a00c-28a21bbc087f" providerId="ADAL" clId="{F23A4D3C-92B9-49C4-9FFC-FA0856FC0968}" dt="2021-07-17T15:01:11.905" v="714" actId="1037"/>
          <ac:spMkLst>
            <pc:docMk/>
            <pc:sldMk cId="1033017617" sldId="503"/>
            <ac:spMk id="4" creationId="{8AB0F6F8-54F7-44BD-AB26-CD8DCD1A3199}"/>
          </ac:spMkLst>
        </pc:spChg>
        <pc:spChg chg="add mod">
          <ac:chgData name="Nguyen Thi Mai Ha" userId="8c3a737f-ccdb-4d88-a00c-28a21bbc087f" providerId="ADAL" clId="{F23A4D3C-92B9-49C4-9FFC-FA0856FC0968}" dt="2021-07-17T15:01:11.905" v="714" actId="1037"/>
          <ac:spMkLst>
            <pc:docMk/>
            <pc:sldMk cId="1033017617" sldId="503"/>
            <ac:spMk id="5" creationId="{AF909698-8AD9-4CF3-8E66-C00C5F8F0B6D}"/>
          </ac:spMkLst>
        </pc:spChg>
        <pc:spChg chg="add mod">
          <ac:chgData name="Nguyen Thi Mai Ha" userId="8c3a737f-ccdb-4d88-a00c-28a21bbc087f" providerId="ADAL" clId="{F23A4D3C-92B9-49C4-9FFC-FA0856FC0968}" dt="2021-07-17T15:01:11.905" v="714" actId="1037"/>
          <ac:spMkLst>
            <pc:docMk/>
            <pc:sldMk cId="1033017617" sldId="503"/>
            <ac:spMk id="6" creationId="{400A8F5C-1E43-40F3-A3FE-2812ABDC3452}"/>
          </ac:spMkLst>
        </pc:spChg>
        <pc:spChg chg="add mod">
          <ac:chgData name="Nguyen Thi Mai Ha" userId="8c3a737f-ccdb-4d88-a00c-28a21bbc087f" providerId="ADAL" clId="{F23A4D3C-92B9-49C4-9FFC-FA0856FC0968}" dt="2021-07-17T15:01:11.905" v="714" actId="1037"/>
          <ac:spMkLst>
            <pc:docMk/>
            <pc:sldMk cId="1033017617" sldId="503"/>
            <ac:spMk id="7" creationId="{294AE27A-31D8-4D2A-8BE0-10F0269FEEB2}"/>
          </ac:spMkLst>
        </pc:spChg>
        <pc:spChg chg="add mod">
          <ac:chgData name="Nguyen Thi Mai Ha" userId="8c3a737f-ccdb-4d88-a00c-28a21bbc087f" providerId="ADAL" clId="{F23A4D3C-92B9-49C4-9FFC-FA0856FC0968}" dt="2021-07-17T15:01:11.905" v="714" actId="1037"/>
          <ac:spMkLst>
            <pc:docMk/>
            <pc:sldMk cId="1033017617" sldId="503"/>
            <ac:spMk id="8" creationId="{E0BEF13D-DFCE-4B00-937A-B82995C2C344}"/>
          </ac:spMkLst>
        </pc:spChg>
        <pc:picChg chg="add mod">
          <ac:chgData name="Nguyen Thi Mai Ha" userId="8c3a737f-ccdb-4d88-a00c-28a21bbc087f" providerId="ADAL" clId="{F23A4D3C-92B9-49C4-9FFC-FA0856FC0968}" dt="2021-07-17T15:01:11.905" v="714" actId="1037"/>
          <ac:picMkLst>
            <pc:docMk/>
            <pc:sldMk cId="1033017617" sldId="503"/>
            <ac:picMk id="9" creationId="{A49DAF22-5407-462D-A668-68D8E55110ED}"/>
          </ac:picMkLst>
        </pc:picChg>
      </pc:sldChg>
      <pc:sldChg chg="addSp delSp modSp new mod modAnim">
        <pc:chgData name="Nguyen Thi Mai Ha" userId="8c3a737f-ccdb-4d88-a00c-28a21bbc087f" providerId="ADAL" clId="{F23A4D3C-92B9-49C4-9FFC-FA0856FC0968}" dt="2021-07-18T12:15:22.759" v="4203" actId="207"/>
        <pc:sldMkLst>
          <pc:docMk/>
          <pc:sldMk cId="1281040732" sldId="503"/>
        </pc:sldMkLst>
        <pc:spChg chg="add del mod">
          <ac:chgData name="Nguyen Thi Mai Ha" userId="8c3a737f-ccdb-4d88-a00c-28a21bbc087f" providerId="ADAL" clId="{F23A4D3C-92B9-49C4-9FFC-FA0856FC0968}" dt="2021-07-18T12:15:18.300" v="4202" actId="207"/>
          <ac:spMkLst>
            <pc:docMk/>
            <pc:sldMk cId="1281040732" sldId="503"/>
            <ac:spMk id="2" creationId="{920FE82E-8456-4DD1-B7C2-773947FF54AE}"/>
          </ac:spMkLst>
        </pc:spChg>
        <pc:spChg chg="del">
          <ac:chgData name="Nguyen Thi Mai Ha" userId="8c3a737f-ccdb-4d88-a00c-28a21bbc087f" providerId="ADAL" clId="{F23A4D3C-92B9-49C4-9FFC-FA0856FC0968}" dt="2021-07-17T15:59:31.798" v="1195"/>
          <ac:spMkLst>
            <pc:docMk/>
            <pc:sldMk cId="1281040732" sldId="503"/>
            <ac:spMk id="3" creationId="{836A1E70-527E-475F-B29B-9F61FE731F6B}"/>
          </ac:spMkLst>
        </pc:spChg>
        <pc:spChg chg="add del mod">
          <ac:chgData name="Nguyen Thi Mai Ha" userId="8c3a737f-ccdb-4d88-a00c-28a21bbc087f" providerId="ADAL" clId="{F23A4D3C-92B9-49C4-9FFC-FA0856FC0968}" dt="2021-07-18T04:27:55.693" v="1244" actId="478"/>
          <ac:spMkLst>
            <pc:docMk/>
            <pc:sldMk cId="1281040732" sldId="503"/>
            <ac:spMk id="5" creationId="{5B2509F6-CA5F-421E-A92C-EC6F6C41BCDD}"/>
          </ac:spMkLst>
        </pc:spChg>
        <pc:spChg chg="add mod">
          <ac:chgData name="Nguyen Thi Mai Ha" userId="8c3a737f-ccdb-4d88-a00c-28a21bbc087f" providerId="ADAL" clId="{F23A4D3C-92B9-49C4-9FFC-FA0856FC0968}" dt="2021-07-18T04:28:24.815" v="1248" actId="1076"/>
          <ac:spMkLst>
            <pc:docMk/>
            <pc:sldMk cId="1281040732" sldId="503"/>
            <ac:spMk id="6" creationId="{2905BC8B-0672-4854-A87B-7B7926C4E4F4}"/>
          </ac:spMkLst>
        </pc:spChg>
        <pc:spChg chg="add del mod">
          <ac:chgData name="Nguyen Thi Mai Ha" userId="8c3a737f-ccdb-4d88-a00c-28a21bbc087f" providerId="ADAL" clId="{F23A4D3C-92B9-49C4-9FFC-FA0856FC0968}" dt="2021-07-18T12:15:22.759" v="4203" actId="207"/>
          <ac:spMkLst>
            <pc:docMk/>
            <pc:sldMk cId="1281040732" sldId="503"/>
            <ac:spMk id="7" creationId="{D03A5BB8-E65A-4135-BCF9-FD8320EAAAAE}"/>
          </ac:spMkLst>
        </pc:spChg>
        <pc:spChg chg="add mod">
          <ac:chgData name="Nguyen Thi Mai Ha" userId="8c3a737f-ccdb-4d88-a00c-28a21bbc087f" providerId="ADAL" clId="{F23A4D3C-92B9-49C4-9FFC-FA0856FC0968}" dt="2021-07-18T04:38:56.223" v="1405" actId="207"/>
          <ac:spMkLst>
            <pc:docMk/>
            <pc:sldMk cId="1281040732" sldId="503"/>
            <ac:spMk id="10" creationId="{2FC15727-C837-4DFB-94F2-F070F69ADEFF}"/>
          </ac:spMkLst>
        </pc:spChg>
        <pc:spChg chg="add mod ord">
          <ac:chgData name="Nguyen Thi Mai Ha" userId="8c3a737f-ccdb-4d88-a00c-28a21bbc087f" providerId="ADAL" clId="{F23A4D3C-92B9-49C4-9FFC-FA0856FC0968}" dt="2021-07-18T04:39:58.848" v="1415" actId="1036"/>
          <ac:spMkLst>
            <pc:docMk/>
            <pc:sldMk cId="1281040732" sldId="503"/>
            <ac:spMk id="11" creationId="{D5A029C7-30A7-4D00-819F-D79856A422E8}"/>
          </ac:spMkLst>
        </pc:spChg>
        <pc:picChg chg="add mod">
          <ac:chgData name="Nguyen Thi Mai Ha" userId="8c3a737f-ccdb-4d88-a00c-28a21bbc087f" providerId="ADAL" clId="{F23A4D3C-92B9-49C4-9FFC-FA0856FC0968}" dt="2021-07-18T04:26:03.035" v="1216" actId="1076"/>
          <ac:picMkLst>
            <pc:docMk/>
            <pc:sldMk cId="1281040732" sldId="503"/>
            <ac:picMk id="4" creationId="{125CF75E-F3C6-43AD-AE90-7F358AC5A828}"/>
          </ac:picMkLst>
        </pc:picChg>
        <pc:picChg chg="add mod modCrop">
          <ac:chgData name="Nguyen Thi Mai Ha" userId="8c3a737f-ccdb-4d88-a00c-28a21bbc087f" providerId="ADAL" clId="{F23A4D3C-92B9-49C4-9FFC-FA0856FC0968}" dt="2021-07-18T04:37:47.045" v="1360" actId="1076"/>
          <ac:picMkLst>
            <pc:docMk/>
            <pc:sldMk cId="1281040732" sldId="503"/>
            <ac:picMk id="9" creationId="{8A50670A-0F61-4C8C-9986-38A3918EBBE0}"/>
          </ac:picMkLst>
        </pc:picChg>
      </pc:sldChg>
      <pc:sldChg chg="delSp add del mod">
        <pc:chgData name="Nguyen Thi Mai Ha" userId="8c3a737f-ccdb-4d88-a00c-28a21bbc087f" providerId="ADAL" clId="{F23A4D3C-92B9-49C4-9FFC-FA0856FC0968}" dt="2021-07-17T15:02:05.171" v="719" actId="47"/>
        <pc:sldMkLst>
          <pc:docMk/>
          <pc:sldMk cId="3674634008" sldId="503"/>
        </pc:sldMkLst>
        <pc:spChg chg="del">
          <ac:chgData name="Nguyen Thi Mai Ha" userId="8c3a737f-ccdb-4d88-a00c-28a21bbc087f" providerId="ADAL" clId="{F23A4D3C-92B9-49C4-9FFC-FA0856FC0968}" dt="2021-07-17T15:01:46.078" v="718" actId="478"/>
          <ac:spMkLst>
            <pc:docMk/>
            <pc:sldMk cId="3674634008" sldId="503"/>
            <ac:spMk id="3" creationId="{00000000-0000-0000-0000-000000000000}"/>
          </ac:spMkLst>
        </pc:spChg>
        <pc:spChg chg="del">
          <ac:chgData name="Nguyen Thi Mai Ha" userId="8c3a737f-ccdb-4d88-a00c-28a21bbc087f" providerId="ADAL" clId="{F23A4D3C-92B9-49C4-9FFC-FA0856FC0968}" dt="2021-07-17T15:01:41.886" v="717" actId="478"/>
          <ac:spMkLst>
            <pc:docMk/>
            <pc:sldMk cId="3674634008" sldId="503"/>
            <ac:spMk id="4" creationId="{00000000-0000-0000-0000-000000000000}"/>
          </ac:spMkLst>
        </pc:spChg>
      </pc:sldChg>
      <pc:sldChg chg="addSp delSp modSp add mod delAnim modAnim">
        <pc:chgData name="Nguyen Thi Mai Ha" userId="8c3a737f-ccdb-4d88-a00c-28a21bbc087f" providerId="ADAL" clId="{F23A4D3C-92B9-49C4-9FFC-FA0856FC0968}" dt="2021-07-18T12:41:04.891" v="4743"/>
        <pc:sldMkLst>
          <pc:docMk/>
          <pc:sldMk cId="1823876092" sldId="504"/>
        </pc:sldMkLst>
        <pc:spChg chg="add del mod ord">
          <ac:chgData name="Nguyen Thi Mai Ha" userId="8c3a737f-ccdb-4d88-a00c-28a21bbc087f" providerId="ADAL" clId="{F23A4D3C-92B9-49C4-9FFC-FA0856FC0968}" dt="2021-07-17T15:52:27.203" v="1167" actId="478"/>
          <ac:spMkLst>
            <pc:docMk/>
            <pc:sldMk cId="1823876092" sldId="504"/>
            <ac:spMk id="2" creationId="{44B400BD-AD16-4090-8FF8-2055FAE90026}"/>
          </ac:spMkLst>
        </pc:spChg>
        <pc:spChg chg="mod">
          <ac:chgData name="Nguyen Thi Mai Ha" userId="8c3a737f-ccdb-4d88-a00c-28a21bbc087f" providerId="ADAL" clId="{F23A4D3C-92B9-49C4-9FFC-FA0856FC0968}" dt="2021-07-18T12:41:04.891" v="4743"/>
          <ac:spMkLst>
            <pc:docMk/>
            <pc:sldMk cId="1823876092" sldId="504"/>
            <ac:spMk id="4" creationId="{BCF2E1BA-A3A5-42AD-B1BC-811D48A55D9F}"/>
          </ac:spMkLst>
        </pc:spChg>
        <pc:spChg chg="add mod">
          <ac:chgData name="Nguyen Thi Mai Ha" userId="8c3a737f-ccdb-4d88-a00c-28a21bbc087f" providerId="ADAL" clId="{F23A4D3C-92B9-49C4-9FFC-FA0856FC0968}" dt="2021-07-17T15:54:41.617" v="1189" actId="1076"/>
          <ac:spMkLst>
            <pc:docMk/>
            <pc:sldMk cId="1823876092" sldId="504"/>
            <ac:spMk id="6" creationId="{CD295218-5B4D-4B9B-BED1-70E0705EDFAE}"/>
          </ac:spMkLst>
        </pc:spChg>
        <pc:spChg chg="add del">
          <ac:chgData name="Nguyen Thi Mai Ha" userId="8c3a737f-ccdb-4d88-a00c-28a21bbc087f" providerId="ADAL" clId="{F23A4D3C-92B9-49C4-9FFC-FA0856FC0968}" dt="2021-07-17T15:53:37.478" v="1173" actId="478"/>
          <ac:spMkLst>
            <pc:docMk/>
            <pc:sldMk cId="1823876092" sldId="504"/>
            <ac:spMk id="7" creationId="{9EA41CFC-BF27-4959-B5A5-E4CB7E89078B}"/>
          </ac:spMkLst>
        </pc:spChg>
        <pc:spChg chg="mod">
          <ac:chgData name="Nguyen Thi Mai Ha" userId="8c3a737f-ccdb-4d88-a00c-28a21bbc087f" providerId="ADAL" clId="{F23A4D3C-92B9-49C4-9FFC-FA0856FC0968}" dt="2021-07-17T15:44:39.346" v="1104" actId="123"/>
          <ac:spMkLst>
            <pc:docMk/>
            <pc:sldMk cId="1823876092" sldId="504"/>
            <ac:spMk id="8" creationId="{AB822924-ED1A-46A3-8952-14DDE984FC99}"/>
          </ac:spMkLst>
        </pc:spChg>
        <pc:spChg chg="mod">
          <ac:chgData name="Nguyen Thi Mai Ha" userId="8c3a737f-ccdb-4d88-a00c-28a21bbc087f" providerId="ADAL" clId="{F23A4D3C-92B9-49C4-9FFC-FA0856FC0968}" dt="2021-07-17T15:50:51.773" v="1153" actId="113"/>
          <ac:spMkLst>
            <pc:docMk/>
            <pc:sldMk cId="1823876092" sldId="504"/>
            <ac:spMk id="12" creationId="{92365786-5BCC-4D5C-92E4-725108320209}"/>
          </ac:spMkLst>
        </pc:spChg>
        <pc:spChg chg="mod">
          <ac:chgData name="Nguyen Thi Mai Ha" userId="8c3a737f-ccdb-4d88-a00c-28a21bbc087f" providerId="ADAL" clId="{F23A4D3C-92B9-49C4-9FFC-FA0856FC0968}" dt="2021-07-17T15:51:01.120" v="1154" actId="14100"/>
          <ac:spMkLst>
            <pc:docMk/>
            <pc:sldMk cId="1823876092" sldId="504"/>
            <ac:spMk id="13" creationId="{E0D4A30A-BA50-4B54-BF6C-9E4FDDAA9DC4}"/>
          </ac:spMkLst>
        </pc:spChg>
        <pc:grpChg chg="del">
          <ac:chgData name="Nguyen Thi Mai Ha" userId="8c3a737f-ccdb-4d88-a00c-28a21bbc087f" providerId="ADAL" clId="{F23A4D3C-92B9-49C4-9FFC-FA0856FC0968}" dt="2021-07-17T15:44:29.174" v="1101" actId="478"/>
          <ac:grpSpMkLst>
            <pc:docMk/>
            <pc:sldMk cId="1823876092" sldId="504"/>
            <ac:grpSpMk id="20" creationId="{AE43AC2C-AC86-4EC5-9874-ACE07FADDCF9}"/>
          </ac:grpSpMkLst>
        </pc:grpChg>
        <pc:picChg chg="del">
          <ac:chgData name="Nguyen Thi Mai Ha" userId="8c3a737f-ccdb-4d88-a00c-28a21bbc087f" providerId="ADAL" clId="{F23A4D3C-92B9-49C4-9FFC-FA0856FC0968}" dt="2021-07-17T15:44:28.289" v="1100" actId="478"/>
          <ac:picMkLst>
            <pc:docMk/>
            <pc:sldMk cId="1823876092" sldId="504"/>
            <ac:picMk id="5" creationId="{63971E69-EEED-49C5-B0AD-AE8CFCD96D73}"/>
          </ac:picMkLst>
        </pc:picChg>
        <pc:picChg chg="del">
          <ac:chgData name="Nguyen Thi Mai Ha" userId="8c3a737f-ccdb-4d88-a00c-28a21bbc087f" providerId="ADAL" clId="{F23A4D3C-92B9-49C4-9FFC-FA0856FC0968}" dt="2021-07-17T15:44:29.900" v="1102" actId="478"/>
          <ac:picMkLst>
            <pc:docMk/>
            <pc:sldMk cId="1823876092" sldId="504"/>
            <ac:picMk id="15" creationId="{71C414A3-DB42-4175-B0A9-7968029A78FB}"/>
          </ac:picMkLst>
        </pc:picChg>
        <pc:picChg chg="add mod">
          <ac:chgData name="Nguyen Thi Mai Ha" userId="8c3a737f-ccdb-4d88-a00c-28a21bbc087f" providerId="ADAL" clId="{F23A4D3C-92B9-49C4-9FFC-FA0856FC0968}" dt="2021-07-17T15:54:15.807" v="1181" actId="1076"/>
          <ac:picMkLst>
            <pc:docMk/>
            <pc:sldMk cId="1823876092" sldId="504"/>
            <ac:picMk id="16" creationId="{1C41E900-F4C5-4216-9361-C25CFA596D8B}"/>
          </ac:picMkLst>
        </pc:picChg>
      </pc:sldChg>
      <pc:sldChg chg="new del ord">
        <pc:chgData name="Nguyen Thi Mai Ha" userId="8c3a737f-ccdb-4d88-a00c-28a21bbc087f" providerId="ADAL" clId="{F23A4D3C-92B9-49C4-9FFC-FA0856FC0968}" dt="2021-07-18T04:24:29.386" v="1203" actId="47"/>
        <pc:sldMkLst>
          <pc:docMk/>
          <pc:sldMk cId="35166099" sldId="505"/>
        </pc:sldMkLst>
      </pc:sldChg>
      <pc:sldChg chg="add del">
        <pc:chgData name="Nguyen Thi Mai Ha" userId="8c3a737f-ccdb-4d88-a00c-28a21bbc087f" providerId="ADAL" clId="{F23A4D3C-92B9-49C4-9FFC-FA0856FC0968}" dt="2021-07-18T04:24:04.093" v="1198"/>
        <pc:sldMkLst>
          <pc:docMk/>
          <pc:sldMk cId="3921863291" sldId="505"/>
        </pc:sldMkLst>
      </pc:sldChg>
      <pc:sldChg chg="modSp add del mod">
        <pc:chgData name="Nguyen Thi Mai Ha" userId="8c3a737f-ccdb-4d88-a00c-28a21bbc087f" providerId="ADAL" clId="{F23A4D3C-92B9-49C4-9FFC-FA0856FC0968}" dt="2021-07-18T05:43:08.155" v="1702" actId="47"/>
        <pc:sldMkLst>
          <pc:docMk/>
          <pc:sldMk cId="4160970478" sldId="506"/>
        </pc:sldMkLst>
        <pc:spChg chg="mod">
          <ac:chgData name="Nguyen Thi Mai Ha" userId="8c3a737f-ccdb-4d88-a00c-28a21bbc087f" providerId="ADAL" clId="{F23A4D3C-92B9-49C4-9FFC-FA0856FC0968}" dt="2021-07-18T04:25:10.104" v="1211" actId="6549"/>
          <ac:spMkLst>
            <pc:docMk/>
            <pc:sldMk cId="4160970478" sldId="506"/>
            <ac:spMk id="2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04:25:31.822" v="1212"/>
          <ac:spMkLst>
            <pc:docMk/>
            <pc:sldMk cId="4160970478" sldId="506"/>
            <ac:spMk id="3" creationId="{00000000-0000-0000-0000-000000000000}"/>
          </ac:spMkLst>
        </pc:spChg>
      </pc:sldChg>
      <pc:sldChg chg="addSp delSp modSp add mod delAnim modAnim">
        <pc:chgData name="Nguyen Thi Mai Ha" userId="8c3a737f-ccdb-4d88-a00c-28a21bbc087f" providerId="ADAL" clId="{F23A4D3C-92B9-49C4-9FFC-FA0856FC0968}" dt="2021-07-18T12:41:11.949" v="4744"/>
        <pc:sldMkLst>
          <pc:docMk/>
          <pc:sldMk cId="1485223860" sldId="507"/>
        </pc:sldMkLst>
        <pc:spChg chg="mod">
          <ac:chgData name="Nguyen Thi Mai Ha" userId="8c3a737f-ccdb-4d88-a00c-28a21bbc087f" providerId="ADAL" clId="{F23A4D3C-92B9-49C4-9FFC-FA0856FC0968}" dt="2021-07-18T05:28:59.776" v="1442" actId="20577"/>
          <ac:spMkLst>
            <pc:docMk/>
            <pc:sldMk cId="1485223860" sldId="507"/>
            <ac:spMk id="3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41:11.949" v="4744"/>
          <ac:spMkLst>
            <pc:docMk/>
            <pc:sldMk cId="1485223860" sldId="507"/>
            <ac:spMk id="4" creationId="{BCF2E1BA-A3A5-42AD-B1BC-811D48A55D9F}"/>
          </ac:spMkLst>
        </pc:spChg>
        <pc:spChg chg="del">
          <ac:chgData name="Nguyen Thi Mai Ha" userId="8c3a737f-ccdb-4d88-a00c-28a21bbc087f" providerId="ADAL" clId="{F23A4D3C-92B9-49C4-9FFC-FA0856FC0968}" dt="2021-07-18T05:37:47.179" v="1497" actId="478"/>
          <ac:spMkLst>
            <pc:docMk/>
            <pc:sldMk cId="1485223860" sldId="507"/>
            <ac:spMk id="6" creationId="{CD295218-5B4D-4B9B-BED1-70E0705EDFAE}"/>
          </ac:spMkLst>
        </pc:spChg>
        <pc:spChg chg="mod">
          <ac:chgData name="Nguyen Thi Mai Ha" userId="8c3a737f-ccdb-4d88-a00c-28a21bbc087f" providerId="ADAL" clId="{F23A4D3C-92B9-49C4-9FFC-FA0856FC0968}" dt="2021-07-18T05:41:46.511" v="1698" actId="1076"/>
          <ac:spMkLst>
            <pc:docMk/>
            <pc:sldMk cId="1485223860" sldId="507"/>
            <ac:spMk id="8" creationId="{AB822924-ED1A-46A3-8952-14DDE984FC99}"/>
          </ac:spMkLst>
        </pc:spChg>
        <pc:spChg chg="mod">
          <ac:chgData name="Nguyen Thi Mai Ha" userId="8c3a737f-ccdb-4d88-a00c-28a21bbc087f" providerId="ADAL" clId="{F23A4D3C-92B9-49C4-9FFC-FA0856FC0968}" dt="2021-07-18T05:41:50.059" v="1699" actId="1076"/>
          <ac:spMkLst>
            <pc:docMk/>
            <pc:sldMk cId="1485223860" sldId="507"/>
            <ac:spMk id="10" creationId="{473B3169-22C7-457D-A906-91F51944EE25}"/>
          </ac:spMkLst>
        </pc:spChg>
        <pc:spChg chg="mod">
          <ac:chgData name="Nguyen Thi Mai Ha" userId="8c3a737f-ccdb-4d88-a00c-28a21bbc087f" providerId="ADAL" clId="{F23A4D3C-92B9-49C4-9FFC-FA0856FC0968}" dt="2021-07-18T05:41:54.371" v="1700" actId="1076"/>
          <ac:spMkLst>
            <pc:docMk/>
            <pc:sldMk cId="1485223860" sldId="507"/>
            <ac:spMk id="12" creationId="{92365786-5BCC-4D5C-92E4-725108320209}"/>
          </ac:spMkLst>
        </pc:spChg>
        <pc:spChg chg="mod">
          <ac:chgData name="Nguyen Thi Mai Ha" userId="8c3a737f-ccdb-4d88-a00c-28a21bbc087f" providerId="ADAL" clId="{F23A4D3C-92B9-49C4-9FFC-FA0856FC0968}" dt="2021-07-18T05:41:19.518" v="1696" actId="14100"/>
          <ac:spMkLst>
            <pc:docMk/>
            <pc:sldMk cId="1485223860" sldId="507"/>
            <ac:spMk id="13" creationId="{E0D4A30A-BA50-4B54-BF6C-9E4FDDAA9DC4}"/>
          </ac:spMkLst>
        </pc:spChg>
        <pc:picChg chg="add mod modCrop">
          <ac:chgData name="Nguyen Thi Mai Ha" userId="8c3a737f-ccdb-4d88-a00c-28a21bbc087f" providerId="ADAL" clId="{F23A4D3C-92B9-49C4-9FFC-FA0856FC0968}" dt="2021-07-18T05:41:22.903" v="1697" actId="1076"/>
          <ac:picMkLst>
            <pc:docMk/>
            <pc:sldMk cId="1485223860" sldId="507"/>
            <ac:picMk id="5" creationId="{2B5D0AB8-12B7-4AFB-ADAA-2F6ABE0CB31A}"/>
          </ac:picMkLst>
        </pc:picChg>
        <pc:picChg chg="del">
          <ac:chgData name="Nguyen Thi Mai Ha" userId="8c3a737f-ccdb-4d88-a00c-28a21bbc087f" providerId="ADAL" clId="{F23A4D3C-92B9-49C4-9FFC-FA0856FC0968}" dt="2021-07-18T05:37:44.820" v="1496" actId="478"/>
          <ac:picMkLst>
            <pc:docMk/>
            <pc:sldMk cId="1485223860" sldId="507"/>
            <ac:picMk id="16" creationId="{1C41E900-F4C5-4216-9361-C25CFA596D8B}"/>
          </ac:picMkLst>
        </pc:picChg>
      </pc:sldChg>
      <pc:sldChg chg="addSp delSp modSp add mod delAnim modAnim">
        <pc:chgData name="Nguyen Thi Mai Ha" userId="8c3a737f-ccdb-4d88-a00c-28a21bbc087f" providerId="ADAL" clId="{F23A4D3C-92B9-49C4-9FFC-FA0856FC0968}" dt="2021-07-18T12:15:08.054" v="4201" actId="207"/>
        <pc:sldMkLst>
          <pc:docMk/>
          <pc:sldMk cId="457762272" sldId="508"/>
        </pc:sldMkLst>
        <pc:spChg chg="mod">
          <ac:chgData name="Nguyen Thi Mai Ha" userId="8c3a737f-ccdb-4d88-a00c-28a21bbc087f" providerId="ADAL" clId="{F23A4D3C-92B9-49C4-9FFC-FA0856FC0968}" dt="2021-07-18T12:15:04.719" v="4200" actId="207"/>
          <ac:spMkLst>
            <pc:docMk/>
            <pc:sldMk cId="457762272" sldId="508"/>
            <ac:spMk id="2" creationId="{920FE82E-8456-4DD1-B7C2-773947FF54AE}"/>
          </ac:spMkLst>
        </pc:spChg>
        <pc:spChg chg="add mod">
          <ac:chgData name="Nguyen Thi Mai Ha" userId="8c3a737f-ccdb-4d88-a00c-28a21bbc087f" providerId="ADAL" clId="{F23A4D3C-92B9-49C4-9FFC-FA0856FC0968}" dt="2021-07-18T05:46:41.346" v="1767" actId="1076"/>
          <ac:spMkLst>
            <pc:docMk/>
            <pc:sldMk cId="457762272" sldId="508"/>
            <ac:spMk id="3" creationId="{F1B1B9DC-B05C-42FF-8F53-6905817E5DB9}"/>
          </ac:spMkLst>
        </pc:spChg>
        <pc:spChg chg="del">
          <ac:chgData name="Nguyen Thi Mai Ha" userId="8c3a737f-ccdb-4d88-a00c-28a21bbc087f" providerId="ADAL" clId="{F23A4D3C-92B9-49C4-9FFC-FA0856FC0968}" dt="2021-07-18T05:43:48.749" v="1706" actId="478"/>
          <ac:spMkLst>
            <pc:docMk/>
            <pc:sldMk cId="457762272" sldId="508"/>
            <ac:spMk id="6" creationId="{2905BC8B-0672-4854-A87B-7B7926C4E4F4}"/>
          </ac:spMkLst>
        </pc:spChg>
        <pc:spChg chg="mod">
          <ac:chgData name="Nguyen Thi Mai Ha" userId="8c3a737f-ccdb-4d88-a00c-28a21bbc087f" providerId="ADAL" clId="{F23A4D3C-92B9-49C4-9FFC-FA0856FC0968}" dt="2021-07-18T12:15:08.054" v="4201" actId="207"/>
          <ac:spMkLst>
            <pc:docMk/>
            <pc:sldMk cId="457762272" sldId="508"/>
            <ac:spMk id="7" creationId="{D03A5BB8-E65A-4135-BCF9-FD8320EAAAAE}"/>
          </ac:spMkLst>
        </pc:spChg>
        <pc:spChg chg="add mod">
          <ac:chgData name="Nguyen Thi Mai Ha" userId="8c3a737f-ccdb-4d88-a00c-28a21bbc087f" providerId="ADAL" clId="{F23A4D3C-92B9-49C4-9FFC-FA0856FC0968}" dt="2021-07-18T05:48:46.717" v="1812" actId="20577"/>
          <ac:spMkLst>
            <pc:docMk/>
            <pc:sldMk cId="457762272" sldId="508"/>
            <ac:spMk id="8" creationId="{A00F64F4-B99F-43CA-95C7-E977DB3846C2}"/>
          </ac:spMkLst>
        </pc:spChg>
        <pc:spChg chg="del">
          <ac:chgData name="Nguyen Thi Mai Ha" userId="8c3a737f-ccdb-4d88-a00c-28a21bbc087f" providerId="ADAL" clId="{F23A4D3C-92B9-49C4-9FFC-FA0856FC0968}" dt="2021-07-18T05:45:32.543" v="1739" actId="478"/>
          <ac:spMkLst>
            <pc:docMk/>
            <pc:sldMk cId="457762272" sldId="508"/>
            <ac:spMk id="10" creationId="{2FC15727-C837-4DFB-94F2-F070F69ADEFF}"/>
          </ac:spMkLst>
        </pc:spChg>
        <pc:spChg chg="mod">
          <ac:chgData name="Nguyen Thi Mai Ha" userId="8c3a737f-ccdb-4d88-a00c-28a21bbc087f" providerId="ADAL" clId="{F23A4D3C-92B9-49C4-9FFC-FA0856FC0968}" dt="2021-07-18T05:47:43.628" v="1782" actId="1076"/>
          <ac:spMkLst>
            <pc:docMk/>
            <pc:sldMk cId="457762272" sldId="508"/>
            <ac:spMk id="11" creationId="{D5A029C7-30A7-4D00-819F-D79856A422E8}"/>
          </ac:spMkLst>
        </pc:spChg>
        <pc:graphicFrameChg chg="add mod">
          <ac:chgData name="Nguyen Thi Mai Ha" userId="8c3a737f-ccdb-4d88-a00c-28a21bbc087f" providerId="ADAL" clId="{F23A4D3C-92B9-49C4-9FFC-FA0856FC0968}" dt="2021-07-18T05:48:06.545" v="1785" actId="1076"/>
          <ac:graphicFrameMkLst>
            <pc:docMk/>
            <pc:sldMk cId="457762272" sldId="508"/>
            <ac:graphicFrameMk id="5" creationId="{FF17F693-C5F7-4367-88F3-A3B89A5C44CC}"/>
          </ac:graphicFrameMkLst>
        </pc:graphicFrameChg>
        <pc:picChg chg="del">
          <ac:chgData name="Nguyen Thi Mai Ha" userId="8c3a737f-ccdb-4d88-a00c-28a21bbc087f" providerId="ADAL" clId="{F23A4D3C-92B9-49C4-9FFC-FA0856FC0968}" dt="2021-07-18T05:46:26.298" v="1763" actId="478"/>
          <ac:picMkLst>
            <pc:docMk/>
            <pc:sldMk cId="457762272" sldId="508"/>
            <ac:picMk id="9" creationId="{8A50670A-0F61-4C8C-9986-38A3918EBBE0}"/>
          </ac:picMkLst>
        </pc:picChg>
      </pc:sldChg>
      <pc:sldChg chg="delSp modSp add mod delAnim">
        <pc:chgData name="Nguyen Thi Mai Ha" userId="8c3a737f-ccdb-4d88-a00c-28a21bbc087f" providerId="ADAL" clId="{F23A4D3C-92B9-49C4-9FFC-FA0856FC0968}" dt="2021-07-18T05:58:38.162" v="1866" actId="1076"/>
        <pc:sldMkLst>
          <pc:docMk/>
          <pc:sldMk cId="26701224" sldId="509"/>
        </pc:sldMkLst>
        <pc:spChg chg="mod">
          <ac:chgData name="Nguyen Thi Mai Ha" userId="8c3a737f-ccdb-4d88-a00c-28a21bbc087f" providerId="ADAL" clId="{F23A4D3C-92B9-49C4-9FFC-FA0856FC0968}" dt="2021-07-18T05:58:33.412" v="1865" actId="1076"/>
          <ac:spMkLst>
            <pc:docMk/>
            <pc:sldMk cId="26701224" sldId="509"/>
            <ac:spMk id="2" creationId="{920FE82E-8456-4DD1-B7C2-773947FF54AE}"/>
          </ac:spMkLst>
        </pc:spChg>
        <pc:spChg chg="del">
          <ac:chgData name="Nguyen Thi Mai Ha" userId="8c3a737f-ccdb-4d88-a00c-28a21bbc087f" providerId="ADAL" clId="{F23A4D3C-92B9-49C4-9FFC-FA0856FC0968}" dt="2021-07-18T05:55:21.980" v="1826" actId="478"/>
          <ac:spMkLst>
            <pc:docMk/>
            <pc:sldMk cId="26701224" sldId="509"/>
            <ac:spMk id="7" creationId="{D03A5BB8-E65A-4135-BCF9-FD8320EAAAAE}"/>
          </ac:spMkLst>
        </pc:spChg>
        <pc:spChg chg="del">
          <ac:chgData name="Nguyen Thi Mai Ha" userId="8c3a737f-ccdb-4d88-a00c-28a21bbc087f" providerId="ADAL" clId="{F23A4D3C-92B9-49C4-9FFC-FA0856FC0968}" dt="2021-07-18T05:55:25.410" v="1828" actId="478"/>
          <ac:spMkLst>
            <pc:docMk/>
            <pc:sldMk cId="26701224" sldId="509"/>
            <ac:spMk id="10" creationId="{2FC15727-C837-4DFB-94F2-F070F69ADEFF}"/>
          </ac:spMkLst>
        </pc:spChg>
        <pc:spChg chg="mod">
          <ac:chgData name="Nguyen Thi Mai Ha" userId="8c3a737f-ccdb-4d88-a00c-28a21bbc087f" providerId="ADAL" clId="{F23A4D3C-92B9-49C4-9FFC-FA0856FC0968}" dt="2021-07-18T05:58:38.162" v="1866" actId="1076"/>
          <ac:spMkLst>
            <pc:docMk/>
            <pc:sldMk cId="26701224" sldId="509"/>
            <ac:spMk id="11" creationId="{D5A029C7-30A7-4D00-819F-D79856A422E8}"/>
          </ac:spMkLst>
        </pc:spChg>
        <pc:picChg chg="del">
          <ac:chgData name="Nguyen Thi Mai Ha" userId="8c3a737f-ccdb-4d88-a00c-28a21bbc087f" providerId="ADAL" clId="{F23A4D3C-92B9-49C4-9FFC-FA0856FC0968}" dt="2021-07-18T05:55:24.436" v="1827" actId="478"/>
          <ac:picMkLst>
            <pc:docMk/>
            <pc:sldMk cId="26701224" sldId="509"/>
            <ac:picMk id="9" creationId="{8A50670A-0F61-4C8C-9986-38A3918EBBE0}"/>
          </ac:picMkLst>
        </pc:picChg>
      </pc:sldChg>
      <pc:sldChg chg="add del">
        <pc:chgData name="Nguyen Thi Mai Ha" userId="8c3a737f-ccdb-4d88-a00c-28a21bbc087f" providerId="ADAL" clId="{F23A4D3C-92B9-49C4-9FFC-FA0856FC0968}" dt="2021-07-18T05:55:07.662" v="1822"/>
        <pc:sldMkLst>
          <pc:docMk/>
          <pc:sldMk cId="3270445887" sldId="509"/>
        </pc:sldMkLst>
      </pc:sldChg>
      <pc:sldChg chg="addSp delSp modSp add mod delAnim modAnim">
        <pc:chgData name="Nguyen Thi Mai Ha" userId="8c3a737f-ccdb-4d88-a00c-28a21bbc087f" providerId="ADAL" clId="{F23A4D3C-92B9-49C4-9FFC-FA0856FC0968}" dt="2021-07-18T12:41:19.401" v="4745"/>
        <pc:sldMkLst>
          <pc:docMk/>
          <pc:sldMk cId="4269128524" sldId="510"/>
        </pc:sldMkLst>
        <pc:spChg chg="add mod">
          <ac:chgData name="Nguyen Thi Mai Ha" userId="8c3a737f-ccdb-4d88-a00c-28a21bbc087f" providerId="ADAL" clId="{F23A4D3C-92B9-49C4-9FFC-FA0856FC0968}" dt="2021-07-18T06:03:48.564" v="2059" actId="1076"/>
          <ac:spMkLst>
            <pc:docMk/>
            <pc:sldMk cId="4269128524" sldId="510"/>
            <ac:spMk id="2" creationId="{FF7B39ED-C12E-45F6-BDAD-1B69D91710CA}"/>
          </ac:spMkLst>
        </pc:spChg>
        <pc:spChg chg="mod">
          <ac:chgData name="Nguyen Thi Mai Ha" userId="8c3a737f-ccdb-4d88-a00c-28a21bbc087f" providerId="ADAL" clId="{F23A4D3C-92B9-49C4-9FFC-FA0856FC0968}" dt="2021-07-18T06:01:29.493" v="1906" actId="20577"/>
          <ac:spMkLst>
            <pc:docMk/>
            <pc:sldMk cId="4269128524" sldId="510"/>
            <ac:spMk id="3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41:19.401" v="4745"/>
          <ac:spMkLst>
            <pc:docMk/>
            <pc:sldMk cId="4269128524" sldId="510"/>
            <ac:spMk id="4" creationId="{BCF2E1BA-A3A5-42AD-B1BC-811D48A55D9F}"/>
          </ac:spMkLst>
        </pc:spChg>
        <pc:spChg chg="add del mod">
          <ac:chgData name="Nguyen Thi Mai Ha" userId="8c3a737f-ccdb-4d88-a00c-28a21bbc087f" providerId="ADAL" clId="{F23A4D3C-92B9-49C4-9FFC-FA0856FC0968}" dt="2021-07-18T06:26:49.155" v="2584" actId="478"/>
          <ac:spMkLst>
            <pc:docMk/>
            <pc:sldMk cId="4269128524" sldId="510"/>
            <ac:spMk id="7" creationId="{7AD4BFED-AD2D-4D64-AA0E-A4C2D4448740}"/>
          </ac:spMkLst>
        </pc:spChg>
        <pc:spChg chg="mod">
          <ac:chgData name="Nguyen Thi Mai Ha" userId="8c3a737f-ccdb-4d88-a00c-28a21bbc087f" providerId="ADAL" clId="{F23A4D3C-92B9-49C4-9FFC-FA0856FC0968}" dt="2021-07-18T06:27:39.955" v="2599" actId="20577"/>
          <ac:spMkLst>
            <pc:docMk/>
            <pc:sldMk cId="4269128524" sldId="510"/>
            <ac:spMk id="8" creationId="{AB822924-ED1A-46A3-8952-14DDE984FC99}"/>
          </ac:spMkLst>
        </pc:spChg>
        <pc:spChg chg="del mod">
          <ac:chgData name="Nguyen Thi Mai Ha" userId="8c3a737f-ccdb-4d88-a00c-28a21bbc087f" providerId="ADAL" clId="{F23A4D3C-92B9-49C4-9FFC-FA0856FC0968}" dt="2021-07-18T06:01:33.435" v="1908" actId="478"/>
          <ac:spMkLst>
            <pc:docMk/>
            <pc:sldMk cId="4269128524" sldId="510"/>
            <ac:spMk id="10" creationId="{473B3169-22C7-457D-A906-91F51944EE25}"/>
          </ac:spMkLst>
        </pc:spChg>
        <pc:spChg chg="del">
          <ac:chgData name="Nguyen Thi Mai Ha" userId="8c3a737f-ccdb-4d88-a00c-28a21bbc087f" providerId="ADAL" clId="{F23A4D3C-92B9-49C4-9FFC-FA0856FC0968}" dt="2021-07-18T06:02:48.274" v="2055" actId="478"/>
          <ac:spMkLst>
            <pc:docMk/>
            <pc:sldMk cId="4269128524" sldId="510"/>
            <ac:spMk id="12" creationId="{92365786-5BCC-4D5C-92E4-725108320209}"/>
          </ac:spMkLst>
        </pc:spChg>
        <pc:spChg chg="del">
          <ac:chgData name="Nguyen Thi Mai Ha" userId="8c3a737f-ccdb-4d88-a00c-28a21bbc087f" providerId="ADAL" clId="{F23A4D3C-92B9-49C4-9FFC-FA0856FC0968}" dt="2021-07-18T06:02:50.547" v="2056" actId="478"/>
          <ac:spMkLst>
            <pc:docMk/>
            <pc:sldMk cId="4269128524" sldId="510"/>
            <ac:spMk id="13" creationId="{E0D4A30A-BA50-4B54-BF6C-9E4FDDAA9DC4}"/>
          </ac:spMkLst>
        </pc:spChg>
        <pc:spChg chg="add del mod">
          <ac:chgData name="Nguyen Thi Mai Ha" userId="8c3a737f-ccdb-4d88-a00c-28a21bbc087f" providerId="ADAL" clId="{F23A4D3C-92B9-49C4-9FFC-FA0856FC0968}" dt="2021-07-18T06:26:48.341" v="2583" actId="478"/>
          <ac:spMkLst>
            <pc:docMk/>
            <pc:sldMk cId="4269128524" sldId="510"/>
            <ac:spMk id="20" creationId="{51E11EF7-7A7E-4C8C-A06B-535B1639B3C5}"/>
          </ac:spMkLst>
        </pc:spChg>
        <pc:spChg chg="add del mod">
          <ac:chgData name="Nguyen Thi Mai Ha" userId="8c3a737f-ccdb-4d88-a00c-28a21bbc087f" providerId="ADAL" clId="{F23A4D3C-92B9-49C4-9FFC-FA0856FC0968}" dt="2021-07-18T06:26:46.298" v="2581" actId="478"/>
          <ac:spMkLst>
            <pc:docMk/>
            <pc:sldMk cId="4269128524" sldId="510"/>
            <ac:spMk id="21" creationId="{22F8A099-D8AD-4B71-A285-01138644AAA5}"/>
          </ac:spMkLst>
        </pc:spChg>
        <pc:spChg chg="add del mod">
          <ac:chgData name="Nguyen Thi Mai Ha" userId="8c3a737f-ccdb-4d88-a00c-28a21bbc087f" providerId="ADAL" clId="{F23A4D3C-92B9-49C4-9FFC-FA0856FC0968}" dt="2021-07-18T06:26:43.018" v="2578" actId="478"/>
          <ac:spMkLst>
            <pc:docMk/>
            <pc:sldMk cId="4269128524" sldId="510"/>
            <ac:spMk id="22" creationId="{D5043281-9254-4DE8-9DA3-5997BEA7409F}"/>
          </ac:spMkLst>
        </pc:spChg>
        <pc:spChg chg="add del mod">
          <ac:chgData name="Nguyen Thi Mai Ha" userId="8c3a737f-ccdb-4d88-a00c-28a21bbc087f" providerId="ADAL" clId="{F23A4D3C-92B9-49C4-9FFC-FA0856FC0968}" dt="2021-07-18T06:17:36.216" v="2316" actId="21"/>
          <ac:spMkLst>
            <pc:docMk/>
            <pc:sldMk cId="4269128524" sldId="510"/>
            <ac:spMk id="27" creationId="{AEB6795E-4F6E-4CC9-AFAD-E56E26FB89A0}"/>
          </ac:spMkLst>
        </pc:spChg>
        <pc:graphicFrameChg chg="add del mod">
          <ac:chgData name="Nguyen Thi Mai Ha" userId="8c3a737f-ccdb-4d88-a00c-28a21bbc087f" providerId="ADAL" clId="{F23A4D3C-92B9-49C4-9FFC-FA0856FC0968}" dt="2021-07-18T06:26:40.569" v="2574" actId="478"/>
          <ac:graphicFrameMkLst>
            <pc:docMk/>
            <pc:sldMk cId="4269128524" sldId="510"/>
            <ac:graphicFrameMk id="6" creationId="{BB3ED0B1-16F2-4027-BA62-16BCCD70E3E2}"/>
          </ac:graphicFrameMkLst>
        </pc:graphicFrameChg>
        <pc:picChg chg="del">
          <ac:chgData name="Nguyen Thi Mai Ha" userId="8c3a737f-ccdb-4d88-a00c-28a21bbc087f" providerId="ADAL" clId="{F23A4D3C-92B9-49C4-9FFC-FA0856FC0968}" dt="2021-07-18T06:02:51.555" v="2057" actId="478"/>
          <ac:picMkLst>
            <pc:docMk/>
            <pc:sldMk cId="4269128524" sldId="510"/>
            <ac:picMk id="5" creationId="{2B5D0AB8-12B7-4AFB-ADAA-2F6ABE0CB31A}"/>
          </ac:picMkLst>
        </pc:picChg>
        <pc:picChg chg="del">
          <ac:chgData name="Nguyen Thi Mai Ha" userId="8c3a737f-ccdb-4d88-a00c-28a21bbc087f" providerId="ADAL" clId="{F23A4D3C-92B9-49C4-9FFC-FA0856FC0968}" dt="2021-07-18T06:01:34.928" v="1909" actId="478"/>
          <ac:picMkLst>
            <pc:docMk/>
            <pc:sldMk cId="4269128524" sldId="510"/>
            <ac:picMk id="11" creationId="{F2E75541-247F-42C6-BC4E-8CD5F49F7235}"/>
          </ac:picMkLst>
        </pc:picChg>
        <pc:picChg chg="add del mod modCrop">
          <ac:chgData name="Nguyen Thi Mai Ha" userId="8c3a737f-ccdb-4d88-a00c-28a21bbc087f" providerId="ADAL" clId="{F23A4D3C-92B9-49C4-9FFC-FA0856FC0968}" dt="2021-07-18T06:26:41.291" v="2575" actId="478"/>
          <ac:picMkLst>
            <pc:docMk/>
            <pc:sldMk cId="4269128524" sldId="510"/>
            <ac:picMk id="14" creationId="{D7C48C1A-3AD4-41D1-AF17-2454CCF5949C}"/>
          </ac:picMkLst>
        </pc:picChg>
        <pc:picChg chg="add del mod">
          <ac:chgData name="Nguyen Thi Mai Ha" userId="8c3a737f-ccdb-4d88-a00c-28a21bbc087f" providerId="ADAL" clId="{F23A4D3C-92B9-49C4-9FFC-FA0856FC0968}" dt="2021-07-18T06:07:40.220" v="2127" actId="478"/>
          <ac:picMkLst>
            <pc:docMk/>
            <pc:sldMk cId="4269128524" sldId="510"/>
            <ac:picMk id="15" creationId="{1F8864C8-C812-474A-81F8-871182BAA6F7}"/>
          </ac:picMkLst>
        </pc:picChg>
        <pc:picChg chg="add del mod modCrop">
          <ac:chgData name="Nguyen Thi Mai Ha" userId="8c3a737f-ccdb-4d88-a00c-28a21bbc087f" providerId="ADAL" clId="{F23A4D3C-92B9-49C4-9FFC-FA0856FC0968}" dt="2021-07-18T06:26:41.834" v="2576" actId="478"/>
          <ac:picMkLst>
            <pc:docMk/>
            <pc:sldMk cId="4269128524" sldId="510"/>
            <ac:picMk id="17" creationId="{638BF59D-72E7-4843-9D3E-BA542B17D87A}"/>
          </ac:picMkLst>
        </pc:picChg>
        <pc:picChg chg="add del mod modCrop">
          <ac:chgData name="Nguyen Thi Mai Ha" userId="8c3a737f-ccdb-4d88-a00c-28a21bbc087f" providerId="ADAL" clId="{F23A4D3C-92B9-49C4-9FFC-FA0856FC0968}" dt="2021-07-18T06:26:42.295" v="2577" actId="478"/>
          <ac:picMkLst>
            <pc:docMk/>
            <pc:sldMk cId="4269128524" sldId="510"/>
            <ac:picMk id="19" creationId="{B93CF353-6E57-49D9-9BCA-D9B9374B0DEA}"/>
          </ac:picMkLst>
        </pc:picChg>
        <pc:cxnChg chg="add del mod">
          <ac:chgData name="Nguyen Thi Mai Ha" userId="8c3a737f-ccdb-4d88-a00c-28a21bbc087f" providerId="ADAL" clId="{F23A4D3C-92B9-49C4-9FFC-FA0856FC0968}" dt="2021-07-18T06:26:47.070" v="2582" actId="478"/>
          <ac:cxnSpMkLst>
            <pc:docMk/>
            <pc:sldMk cId="4269128524" sldId="510"/>
            <ac:cxnSpMk id="24" creationId="{51E284EC-B83B-4029-B2AA-2CE9B9D83FF9}"/>
          </ac:cxnSpMkLst>
        </pc:cxnChg>
        <pc:cxnChg chg="add del mod">
          <ac:chgData name="Nguyen Thi Mai Ha" userId="8c3a737f-ccdb-4d88-a00c-28a21bbc087f" providerId="ADAL" clId="{F23A4D3C-92B9-49C4-9FFC-FA0856FC0968}" dt="2021-07-18T06:26:44.298" v="2579" actId="478"/>
          <ac:cxnSpMkLst>
            <pc:docMk/>
            <pc:sldMk cId="4269128524" sldId="510"/>
            <ac:cxnSpMk id="25" creationId="{5D0478A7-C964-4FF3-8011-3884879A2553}"/>
          </ac:cxnSpMkLst>
        </pc:cxnChg>
      </pc:sldChg>
      <pc:sldChg chg="addSp delSp modSp add mod delAnim">
        <pc:chgData name="Nguyen Thi Mai Ha" userId="8c3a737f-ccdb-4d88-a00c-28a21bbc087f" providerId="ADAL" clId="{F23A4D3C-92B9-49C4-9FFC-FA0856FC0968}" dt="2021-07-18T12:41:28.643" v="4747"/>
        <pc:sldMkLst>
          <pc:docMk/>
          <pc:sldMk cId="2281763387" sldId="511"/>
        </pc:sldMkLst>
        <pc:spChg chg="mod">
          <ac:chgData name="Nguyen Thi Mai Ha" userId="8c3a737f-ccdb-4d88-a00c-28a21bbc087f" providerId="ADAL" clId="{F23A4D3C-92B9-49C4-9FFC-FA0856FC0968}" dt="2021-07-18T12:41:28.643" v="4747"/>
          <ac:spMkLst>
            <pc:docMk/>
            <pc:sldMk cId="2281763387" sldId="511"/>
            <ac:spMk id="4" creationId="{BCF2E1BA-A3A5-42AD-B1BC-811D48A55D9F}"/>
          </ac:spMkLst>
        </pc:spChg>
        <pc:spChg chg="add mod">
          <ac:chgData name="Nguyen Thi Mai Ha" userId="8c3a737f-ccdb-4d88-a00c-28a21bbc087f" providerId="ADAL" clId="{F23A4D3C-92B9-49C4-9FFC-FA0856FC0968}" dt="2021-07-18T06:22:02.768" v="2464" actId="20577"/>
          <ac:spMkLst>
            <pc:docMk/>
            <pc:sldMk cId="2281763387" sldId="511"/>
            <ac:spMk id="5" creationId="{42D046F1-5633-4DE5-91C8-6039A16DCE9C}"/>
          </ac:spMkLst>
        </pc:spChg>
        <pc:spChg chg="del">
          <ac:chgData name="Nguyen Thi Mai Ha" userId="8c3a737f-ccdb-4d88-a00c-28a21bbc087f" providerId="ADAL" clId="{F23A4D3C-92B9-49C4-9FFC-FA0856FC0968}" dt="2021-07-18T06:17:53.610" v="2319" actId="478"/>
          <ac:spMkLst>
            <pc:docMk/>
            <pc:sldMk cId="2281763387" sldId="511"/>
            <ac:spMk id="7" creationId="{7AD4BFED-AD2D-4D64-AA0E-A4C2D4448740}"/>
          </ac:spMkLst>
        </pc:spChg>
        <pc:spChg chg="del">
          <ac:chgData name="Nguyen Thi Mai Ha" userId="8c3a737f-ccdb-4d88-a00c-28a21bbc087f" providerId="ADAL" clId="{F23A4D3C-92B9-49C4-9FFC-FA0856FC0968}" dt="2021-07-18T06:17:51.826" v="2318" actId="478"/>
          <ac:spMkLst>
            <pc:docMk/>
            <pc:sldMk cId="2281763387" sldId="511"/>
            <ac:spMk id="8" creationId="{AB822924-ED1A-46A3-8952-14DDE984FC99}"/>
          </ac:spMkLst>
        </pc:spChg>
        <pc:spChg chg="del">
          <ac:chgData name="Nguyen Thi Mai Ha" userId="8c3a737f-ccdb-4d88-a00c-28a21bbc087f" providerId="ADAL" clId="{F23A4D3C-92B9-49C4-9FFC-FA0856FC0968}" dt="2021-07-18T06:18:04.977" v="2330" actId="478"/>
          <ac:spMkLst>
            <pc:docMk/>
            <pc:sldMk cId="2281763387" sldId="511"/>
            <ac:spMk id="20" creationId="{51E11EF7-7A7E-4C8C-A06B-535B1639B3C5}"/>
          </ac:spMkLst>
        </pc:spChg>
        <pc:spChg chg="del mod">
          <ac:chgData name="Nguyen Thi Mai Ha" userId="8c3a737f-ccdb-4d88-a00c-28a21bbc087f" providerId="ADAL" clId="{F23A4D3C-92B9-49C4-9FFC-FA0856FC0968}" dt="2021-07-18T06:18:01.931" v="2328" actId="478"/>
          <ac:spMkLst>
            <pc:docMk/>
            <pc:sldMk cId="2281763387" sldId="511"/>
            <ac:spMk id="21" creationId="{22F8A099-D8AD-4B71-A285-01138644AAA5}"/>
          </ac:spMkLst>
        </pc:spChg>
        <pc:spChg chg="del mod">
          <ac:chgData name="Nguyen Thi Mai Ha" userId="8c3a737f-ccdb-4d88-a00c-28a21bbc087f" providerId="ADAL" clId="{F23A4D3C-92B9-49C4-9FFC-FA0856FC0968}" dt="2021-07-18T06:17:59.633" v="2326" actId="478"/>
          <ac:spMkLst>
            <pc:docMk/>
            <pc:sldMk cId="2281763387" sldId="511"/>
            <ac:spMk id="22" creationId="{D5043281-9254-4DE8-9DA3-5997BEA7409F}"/>
          </ac:spMkLst>
        </pc:spChg>
        <pc:graphicFrameChg chg="del">
          <ac:chgData name="Nguyen Thi Mai Ha" userId="8c3a737f-ccdb-4d88-a00c-28a21bbc087f" providerId="ADAL" clId="{F23A4D3C-92B9-49C4-9FFC-FA0856FC0968}" dt="2021-07-18T06:17:54.180" v="2320" actId="478"/>
          <ac:graphicFrameMkLst>
            <pc:docMk/>
            <pc:sldMk cId="2281763387" sldId="511"/>
            <ac:graphicFrameMk id="6" creationId="{BB3ED0B1-16F2-4027-BA62-16BCCD70E3E2}"/>
          </ac:graphicFrameMkLst>
        </pc:graphicFrameChg>
        <pc:picChg chg="add mod modCrop">
          <ac:chgData name="Nguyen Thi Mai Ha" userId="8c3a737f-ccdb-4d88-a00c-28a21bbc087f" providerId="ADAL" clId="{F23A4D3C-92B9-49C4-9FFC-FA0856FC0968}" dt="2021-07-18T06:22:42.513" v="2471" actId="14100"/>
          <ac:picMkLst>
            <pc:docMk/>
            <pc:sldMk cId="2281763387" sldId="511"/>
            <ac:picMk id="10" creationId="{205F637C-B0EB-48C4-AD0D-1C8B211C2B01}"/>
          </ac:picMkLst>
        </pc:picChg>
        <pc:picChg chg="del">
          <ac:chgData name="Nguyen Thi Mai Ha" userId="8c3a737f-ccdb-4d88-a00c-28a21bbc087f" providerId="ADAL" clId="{F23A4D3C-92B9-49C4-9FFC-FA0856FC0968}" dt="2021-07-18T06:17:54.930" v="2321" actId="478"/>
          <ac:picMkLst>
            <pc:docMk/>
            <pc:sldMk cId="2281763387" sldId="511"/>
            <ac:picMk id="14" creationId="{D7C48C1A-3AD4-41D1-AF17-2454CCF5949C}"/>
          </ac:picMkLst>
        </pc:picChg>
        <pc:picChg chg="del">
          <ac:chgData name="Nguyen Thi Mai Ha" userId="8c3a737f-ccdb-4d88-a00c-28a21bbc087f" providerId="ADAL" clId="{F23A4D3C-92B9-49C4-9FFC-FA0856FC0968}" dt="2021-07-18T06:17:55.494" v="2322" actId="478"/>
          <ac:picMkLst>
            <pc:docMk/>
            <pc:sldMk cId="2281763387" sldId="511"/>
            <ac:picMk id="17" creationId="{638BF59D-72E7-4843-9D3E-BA542B17D87A}"/>
          </ac:picMkLst>
        </pc:picChg>
        <pc:picChg chg="del">
          <ac:chgData name="Nguyen Thi Mai Ha" userId="8c3a737f-ccdb-4d88-a00c-28a21bbc087f" providerId="ADAL" clId="{F23A4D3C-92B9-49C4-9FFC-FA0856FC0968}" dt="2021-07-18T06:17:56.080" v="2323" actId="478"/>
          <ac:picMkLst>
            <pc:docMk/>
            <pc:sldMk cId="2281763387" sldId="511"/>
            <ac:picMk id="19" creationId="{B93CF353-6E57-49D9-9BCA-D9B9374B0DEA}"/>
          </ac:picMkLst>
        </pc:picChg>
        <pc:cxnChg chg="del">
          <ac:chgData name="Nguyen Thi Mai Ha" userId="8c3a737f-ccdb-4d88-a00c-28a21bbc087f" providerId="ADAL" clId="{F23A4D3C-92B9-49C4-9FFC-FA0856FC0968}" dt="2021-07-18T06:18:02.767" v="2329" actId="478"/>
          <ac:cxnSpMkLst>
            <pc:docMk/>
            <pc:sldMk cId="2281763387" sldId="511"/>
            <ac:cxnSpMk id="24" creationId="{51E284EC-B83B-4029-B2AA-2CE9B9D83FF9}"/>
          </ac:cxnSpMkLst>
        </pc:cxnChg>
        <pc:cxnChg chg="del">
          <ac:chgData name="Nguyen Thi Mai Ha" userId="8c3a737f-ccdb-4d88-a00c-28a21bbc087f" providerId="ADAL" clId="{F23A4D3C-92B9-49C4-9FFC-FA0856FC0968}" dt="2021-07-18T06:18:00.501" v="2327" actId="478"/>
          <ac:cxnSpMkLst>
            <pc:docMk/>
            <pc:sldMk cId="2281763387" sldId="511"/>
            <ac:cxnSpMk id="25" creationId="{5D0478A7-C964-4FF3-8011-3884879A2553}"/>
          </ac:cxnSpMkLst>
        </pc:cxnChg>
      </pc:sldChg>
      <pc:sldChg chg="addSp delSp modSp add mod">
        <pc:chgData name="Nguyen Thi Mai Ha" userId="8c3a737f-ccdb-4d88-a00c-28a21bbc087f" providerId="ADAL" clId="{F23A4D3C-92B9-49C4-9FFC-FA0856FC0968}" dt="2021-07-18T12:41:33.053" v="4748"/>
        <pc:sldMkLst>
          <pc:docMk/>
          <pc:sldMk cId="2995256100" sldId="512"/>
        </pc:sldMkLst>
        <pc:spChg chg="mod">
          <ac:chgData name="Nguyen Thi Mai Ha" userId="8c3a737f-ccdb-4d88-a00c-28a21bbc087f" providerId="ADAL" clId="{F23A4D3C-92B9-49C4-9FFC-FA0856FC0968}" dt="2021-07-18T12:41:33.053" v="4748"/>
          <ac:spMkLst>
            <pc:docMk/>
            <pc:sldMk cId="2995256100" sldId="512"/>
            <ac:spMk id="4" creationId="{BCF2E1BA-A3A5-42AD-B1BC-811D48A55D9F}"/>
          </ac:spMkLst>
        </pc:spChg>
        <pc:spChg chg="mod">
          <ac:chgData name="Nguyen Thi Mai Ha" userId="8c3a737f-ccdb-4d88-a00c-28a21bbc087f" providerId="ADAL" clId="{F23A4D3C-92B9-49C4-9FFC-FA0856FC0968}" dt="2021-07-18T06:25:02.703" v="2515" actId="6549"/>
          <ac:spMkLst>
            <pc:docMk/>
            <pc:sldMk cId="2995256100" sldId="512"/>
            <ac:spMk id="5" creationId="{42D046F1-5633-4DE5-91C8-6039A16DCE9C}"/>
          </ac:spMkLst>
        </pc:spChg>
        <pc:spChg chg="add mod">
          <ac:chgData name="Nguyen Thi Mai Ha" userId="8c3a737f-ccdb-4d88-a00c-28a21bbc087f" providerId="ADAL" clId="{F23A4D3C-92B9-49C4-9FFC-FA0856FC0968}" dt="2021-07-18T09:19:44.360" v="2922" actId="1076"/>
          <ac:spMkLst>
            <pc:docMk/>
            <pc:sldMk cId="2995256100" sldId="512"/>
            <ac:spMk id="6" creationId="{67DB39C6-3E90-437A-95A9-09A4CAC2711C}"/>
          </ac:spMkLst>
        </pc:spChg>
        <pc:picChg chg="add del mod modCrop">
          <ac:chgData name="Nguyen Thi Mai Ha" userId="8c3a737f-ccdb-4d88-a00c-28a21bbc087f" providerId="ADAL" clId="{F23A4D3C-92B9-49C4-9FFC-FA0856FC0968}" dt="2021-07-18T06:25:34.223" v="2521" actId="21"/>
          <ac:picMkLst>
            <pc:docMk/>
            <pc:sldMk cId="2995256100" sldId="512"/>
            <ac:picMk id="7" creationId="{3807F038-C801-49D9-91DE-7520EB64F83B}"/>
          </ac:picMkLst>
        </pc:picChg>
        <pc:picChg chg="add mod">
          <ac:chgData name="Nguyen Thi Mai Ha" userId="8c3a737f-ccdb-4d88-a00c-28a21bbc087f" providerId="ADAL" clId="{F23A4D3C-92B9-49C4-9FFC-FA0856FC0968}" dt="2021-07-18T06:26:02.836" v="2527" actId="1076"/>
          <ac:picMkLst>
            <pc:docMk/>
            <pc:sldMk cId="2995256100" sldId="512"/>
            <ac:picMk id="9" creationId="{6EB663E1-B12C-4A14-A859-921A60115237}"/>
          </ac:picMkLst>
        </pc:picChg>
        <pc:picChg chg="del">
          <ac:chgData name="Nguyen Thi Mai Ha" userId="8c3a737f-ccdb-4d88-a00c-28a21bbc087f" providerId="ADAL" clId="{F23A4D3C-92B9-49C4-9FFC-FA0856FC0968}" dt="2021-07-18T06:24:45.316" v="2473" actId="478"/>
          <ac:picMkLst>
            <pc:docMk/>
            <pc:sldMk cId="2995256100" sldId="512"/>
            <ac:picMk id="10" creationId="{205F637C-B0EB-48C4-AD0D-1C8B211C2B01}"/>
          </ac:picMkLst>
        </pc:picChg>
      </pc:sldChg>
      <pc:sldChg chg="add del">
        <pc:chgData name="Nguyen Thi Mai Ha" userId="8c3a737f-ccdb-4d88-a00c-28a21bbc087f" providerId="ADAL" clId="{F23A4D3C-92B9-49C4-9FFC-FA0856FC0968}" dt="2021-07-18T06:18:08.992" v="2332"/>
        <pc:sldMkLst>
          <pc:docMk/>
          <pc:sldMk cId="3775975875" sldId="512"/>
        </pc:sldMkLst>
      </pc:sldChg>
      <pc:sldChg chg="modSp add mod">
        <pc:chgData name="Nguyen Thi Mai Ha" userId="8c3a737f-ccdb-4d88-a00c-28a21bbc087f" providerId="ADAL" clId="{F23A4D3C-92B9-49C4-9FFC-FA0856FC0968}" dt="2021-07-18T12:41:23.979" v="4746"/>
        <pc:sldMkLst>
          <pc:docMk/>
          <pc:sldMk cId="4150481511" sldId="513"/>
        </pc:sldMkLst>
        <pc:spChg chg="mod">
          <ac:chgData name="Nguyen Thi Mai Ha" userId="8c3a737f-ccdb-4d88-a00c-28a21bbc087f" providerId="ADAL" clId="{F23A4D3C-92B9-49C4-9FFC-FA0856FC0968}" dt="2021-07-18T12:41:23.979" v="4746"/>
          <ac:spMkLst>
            <pc:docMk/>
            <pc:sldMk cId="4150481511" sldId="513"/>
            <ac:spMk id="4" creationId="{BCF2E1BA-A3A5-42AD-B1BC-811D48A55D9F}"/>
          </ac:spMkLst>
        </pc:spChg>
      </pc:sldChg>
      <pc:sldChg chg="addSp delSp modSp add mod modAnim">
        <pc:chgData name="Nguyen Thi Mai Ha" userId="8c3a737f-ccdb-4d88-a00c-28a21bbc087f" providerId="ADAL" clId="{F23A4D3C-92B9-49C4-9FFC-FA0856FC0968}" dt="2021-07-18T12:41:37.274" v="4749"/>
        <pc:sldMkLst>
          <pc:docMk/>
          <pc:sldMk cId="1694454745" sldId="514"/>
        </pc:sldMkLst>
        <pc:spChg chg="mod">
          <ac:chgData name="Nguyen Thi Mai Ha" userId="8c3a737f-ccdb-4d88-a00c-28a21bbc087f" providerId="ADAL" clId="{F23A4D3C-92B9-49C4-9FFC-FA0856FC0968}" dt="2021-07-18T09:28:13.670" v="2977" actId="20577"/>
          <ac:spMkLst>
            <pc:docMk/>
            <pc:sldMk cId="1694454745" sldId="514"/>
            <ac:spMk id="3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41:37.274" v="4749"/>
          <ac:spMkLst>
            <pc:docMk/>
            <pc:sldMk cId="1694454745" sldId="514"/>
            <ac:spMk id="4" creationId="{BCF2E1BA-A3A5-42AD-B1BC-811D48A55D9F}"/>
          </ac:spMkLst>
        </pc:spChg>
        <pc:spChg chg="mod">
          <ac:chgData name="Nguyen Thi Mai Ha" userId="8c3a737f-ccdb-4d88-a00c-28a21bbc087f" providerId="ADAL" clId="{F23A4D3C-92B9-49C4-9FFC-FA0856FC0968}" dt="2021-07-18T09:34:05.910" v="2993" actId="20577"/>
          <ac:spMkLst>
            <pc:docMk/>
            <pc:sldMk cId="1694454745" sldId="514"/>
            <ac:spMk id="5" creationId="{42D046F1-5633-4DE5-91C8-6039A16DCE9C}"/>
          </ac:spMkLst>
        </pc:spChg>
        <pc:spChg chg="mod">
          <ac:chgData name="Nguyen Thi Mai Ha" userId="8c3a737f-ccdb-4d88-a00c-28a21bbc087f" providerId="ADAL" clId="{F23A4D3C-92B9-49C4-9FFC-FA0856FC0968}" dt="2021-07-18T09:40:07.386" v="3234" actId="1076"/>
          <ac:spMkLst>
            <pc:docMk/>
            <pc:sldMk cId="1694454745" sldId="514"/>
            <ac:spMk id="6" creationId="{67DB39C6-3E90-437A-95A9-09A4CAC2711C}"/>
          </ac:spMkLst>
        </pc:spChg>
        <pc:graphicFrameChg chg="add mod modGraphic">
          <ac:chgData name="Nguyen Thi Mai Ha" userId="8c3a737f-ccdb-4d88-a00c-28a21bbc087f" providerId="ADAL" clId="{F23A4D3C-92B9-49C4-9FFC-FA0856FC0968}" dt="2021-07-18T09:42:07.327" v="3255" actId="21"/>
          <ac:graphicFrameMkLst>
            <pc:docMk/>
            <pc:sldMk cId="1694454745" sldId="514"/>
            <ac:graphicFrameMk id="7" creationId="{BEFC65FD-BC34-461A-A1DE-2DD2DABE3849}"/>
          </ac:graphicFrameMkLst>
        </pc:graphicFrameChg>
        <pc:graphicFrameChg chg="add mod modGraphic">
          <ac:chgData name="Nguyen Thi Mai Ha" userId="8c3a737f-ccdb-4d88-a00c-28a21bbc087f" providerId="ADAL" clId="{F23A4D3C-92B9-49C4-9FFC-FA0856FC0968}" dt="2021-07-18T09:42:40.945" v="3260" actId="207"/>
          <ac:graphicFrameMkLst>
            <pc:docMk/>
            <pc:sldMk cId="1694454745" sldId="514"/>
            <ac:graphicFrameMk id="10" creationId="{292F4C33-894D-41D2-962C-D64504E79B51}"/>
          </ac:graphicFrameMkLst>
        </pc:graphicFrameChg>
        <pc:picChg chg="add mod">
          <ac:chgData name="Nguyen Thi Mai Ha" userId="8c3a737f-ccdb-4d88-a00c-28a21bbc087f" providerId="ADAL" clId="{F23A4D3C-92B9-49C4-9FFC-FA0856FC0968}" dt="2021-07-18T09:33:48.824" v="2982" actId="14100"/>
          <ac:picMkLst>
            <pc:docMk/>
            <pc:sldMk cId="1694454745" sldId="514"/>
            <ac:picMk id="8" creationId="{06384AAC-CBAC-4259-88A0-00081C3FEE06}"/>
          </ac:picMkLst>
        </pc:picChg>
        <pc:picChg chg="del">
          <ac:chgData name="Nguyen Thi Mai Ha" userId="8c3a737f-ccdb-4d88-a00c-28a21bbc087f" providerId="ADAL" clId="{F23A4D3C-92B9-49C4-9FFC-FA0856FC0968}" dt="2021-07-18T09:27:45.296" v="2924" actId="478"/>
          <ac:picMkLst>
            <pc:docMk/>
            <pc:sldMk cId="1694454745" sldId="514"/>
            <ac:picMk id="9" creationId="{6EB663E1-B12C-4A14-A859-921A60115237}"/>
          </ac:picMkLst>
        </pc:picChg>
      </pc:sldChg>
      <pc:sldChg chg="addSp delSp modSp add mod delAnim">
        <pc:chgData name="Nguyen Thi Mai Ha" userId="8c3a737f-ccdb-4d88-a00c-28a21bbc087f" providerId="ADAL" clId="{F23A4D3C-92B9-49C4-9FFC-FA0856FC0968}" dt="2021-07-18T12:41:41.444" v="4750"/>
        <pc:sldMkLst>
          <pc:docMk/>
          <pc:sldMk cId="2990571415" sldId="515"/>
        </pc:sldMkLst>
        <pc:spChg chg="mod">
          <ac:chgData name="Nguyen Thi Mai Ha" userId="8c3a737f-ccdb-4d88-a00c-28a21bbc087f" providerId="ADAL" clId="{F23A4D3C-92B9-49C4-9FFC-FA0856FC0968}" dt="2021-07-18T12:41:41.444" v="4750"/>
          <ac:spMkLst>
            <pc:docMk/>
            <pc:sldMk cId="2990571415" sldId="515"/>
            <ac:spMk id="4" creationId="{BCF2E1BA-A3A5-42AD-B1BC-811D48A55D9F}"/>
          </ac:spMkLst>
        </pc:spChg>
        <pc:spChg chg="mod">
          <ac:chgData name="Nguyen Thi Mai Ha" userId="8c3a737f-ccdb-4d88-a00c-28a21bbc087f" providerId="ADAL" clId="{F23A4D3C-92B9-49C4-9FFC-FA0856FC0968}" dt="2021-07-18T09:48:15.553" v="3287" actId="1076"/>
          <ac:spMkLst>
            <pc:docMk/>
            <pc:sldMk cId="2990571415" sldId="515"/>
            <ac:spMk id="5" creationId="{42D046F1-5633-4DE5-91C8-6039A16DCE9C}"/>
          </ac:spMkLst>
        </pc:spChg>
        <pc:spChg chg="add del">
          <ac:chgData name="Nguyen Thi Mai Ha" userId="8c3a737f-ccdb-4d88-a00c-28a21bbc087f" providerId="ADAL" clId="{F23A4D3C-92B9-49C4-9FFC-FA0856FC0968}" dt="2021-07-18T09:47:47.258" v="3279" actId="478"/>
          <ac:spMkLst>
            <pc:docMk/>
            <pc:sldMk cId="2990571415" sldId="515"/>
            <ac:spMk id="6" creationId="{67DB39C6-3E90-437A-95A9-09A4CAC2711C}"/>
          </ac:spMkLst>
        </pc:spChg>
        <pc:graphicFrameChg chg="del modGraphic">
          <ac:chgData name="Nguyen Thi Mai Ha" userId="8c3a737f-ccdb-4d88-a00c-28a21bbc087f" providerId="ADAL" clId="{F23A4D3C-92B9-49C4-9FFC-FA0856FC0968}" dt="2021-07-18T09:47:58.251" v="3283" actId="478"/>
          <ac:graphicFrameMkLst>
            <pc:docMk/>
            <pc:sldMk cId="2990571415" sldId="515"/>
            <ac:graphicFrameMk id="7" creationId="{BEFC65FD-BC34-461A-A1DE-2DD2DABE3849}"/>
          </ac:graphicFrameMkLst>
        </pc:graphicFrameChg>
        <pc:graphicFrameChg chg="del modGraphic">
          <ac:chgData name="Nguyen Thi Mai Ha" userId="8c3a737f-ccdb-4d88-a00c-28a21bbc087f" providerId="ADAL" clId="{F23A4D3C-92B9-49C4-9FFC-FA0856FC0968}" dt="2021-07-18T09:47:52.150" v="3281" actId="478"/>
          <ac:graphicFrameMkLst>
            <pc:docMk/>
            <pc:sldMk cId="2990571415" sldId="515"/>
            <ac:graphicFrameMk id="10" creationId="{292F4C33-894D-41D2-962C-D64504E79B51}"/>
          </ac:graphicFrameMkLst>
        </pc:graphicFrameChg>
        <pc:picChg chg="add mod">
          <ac:chgData name="Nguyen Thi Mai Ha" userId="8c3a737f-ccdb-4d88-a00c-28a21bbc087f" providerId="ADAL" clId="{F23A4D3C-92B9-49C4-9FFC-FA0856FC0968}" dt="2021-07-18T09:48:37.965" v="3289" actId="14100"/>
          <ac:picMkLst>
            <pc:docMk/>
            <pc:sldMk cId="2990571415" sldId="515"/>
            <ac:picMk id="11" creationId="{2FC249D1-6BAB-4E74-B186-1B5A0A1FB828}"/>
          </ac:picMkLst>
        </pc:picChg>
      </pc:sldChg>
      <pc:sldChg chg="addSp delSp modSp new mod">
        <pc:chgData name="Nguyen Thi Mai Ha" userId="8c3a737f-ccdb-4d88-a00c-28a21bbc087f" providerId="ADAL" clId="{F23A4D3C-92B9-49C4-9FFC-FA0856FC0968}" dt="2021-07-18T12:07:26.869" v="4129" actId="20577"/>
        <pc:sldMkLst>
          <pc:docMk/>
          <pc:sldMk cId="1022384058" sldId="516"/>
        </pc:sldMkLst>
        <pc:spChg chg="mod">
          <ac:chgData name="Nguyen Thi Mai Ha" userId="8c3a737f-ccdb-4d88-a00c-28a21bbc087f" providerId="ADAL" clId="{F23A4D3C-92B9-49C4-9FFC-FA0856FC0968}" dt="2021-07-18T12:07:26.869" v="4129" actId="20577"/>
          <ac:spMkLst>
            <pc:docMk/>
            <pc:sldMk cId="1022384058" sldId="516"/>
            <ac:spMk id="2" creationId="{6F73AB31-807B-4E52-A47C-D539F51F0EB9}"/>
          </ac:spMkLst>
        </pc:spChg>
        <pc:spChg chg="del">
          <ac:chgData name="Nguyen Thi Mai Ha" userId="8c3a737f-ccdb-4d88-a00c-28a21bbc087f" providerId="ADAL" clId="{F23A4D3C-92B9-49C4-9FFC-FA0856FC0968}" dt="2021-07-18T09:46:21.655" v="3269" actId="22"/>
          <ac:spMkLst>
            <pc:docMk/>
            <pc:sldMk cId="1022384058" sldId="516"/>
            <ac:spMk id="3" creationId="{1DCE1836-90C4-4F84-B101-CA2BD38C68D5}"/>
          </ac:spMkLst>
        </pc:spChg>
        <pc:spChg chg="add mod">
          <ac:chgData name="Nguyen Thi Mai Ha" userId="8c3a737f-ccdb-4d88-a00c-28a21bbc087f" providerId="ADAL" clId="{F23A4D3C-92B9-49C4-9FFC-FA0856FC0968}" dt="2021-07-18T11:56:30.669" v="3685" actId="1076"/>
          <ac:spMkLst>
            <pc:docMk/>
            <pc:sldMk cId="1022384058" sldId="516"/>
            <ac:spMk id="3" creationId="{B458792A-ABA3-4175-9707-EA221FC074EC}"/>
          </ac:spMkLst>
        </pc:spChg>
        <pc:spChg chg="add del mod">
          <ac:chgData name="Nguyen Thi Mai Ha" userId="8c3a737f-ccdb-4d88-a00c-28a21bbc087f" providerId="ADAL" clId="{F23A4D3C-92B9-49C4-9FFC-FA0856FC0968}" dt="2021-07-18T11:56:34.400" v="3686" actId="478"/>
          <ac:spMkLst>
            <pc:docMk/>
            <pc:sldMk cId="1022384058" sldId="516"/>
            <ac:spMk id="7" creationId="{39E08EDF-C4E3-4A17-B599-545F2E7F7FE4}"/>
          </ac:spMkLst>
        </pc:spChg>
        <pc:graphicFrameChg chg="add del mod">
          <ac:chgData name="Nguyen Thi Mai Ha" userId="8c3a737f-ccdb-4d88-a00c-28a21bbc087f" providerId="ADAL" clId="{F23A4D3C-92B9-49C4-9FFC-FA0856FC0968}" dt="2021-07-18T12:02:15.371" v="4094" actId="478"/>
          <ac:graphicFrameMkLst>
            <pc:docMk/>
            <pc:sldMk cId="1022384058" sldId="516"/>
            <ac:graphicFrameMk id="4" creationId="{6067E08C-E396-4C51-9D38-08631A6B5B67}"/>
          </ac:graphicFrameMkLst>
        </pc:graphicFrameChg>
        <pc:graphicFrameChg chg="add mod modGraphic">
          <ac:chgData name="Nguyen Thi Mai Ha" userId="8c3a737f-ccdb-4d88-a00c-28a21bbc087f" providerId="ADAL" clId="{F23A4D3C-92B9-49C4-9FFC-FA0856FC0968}" dt="2021-07-18T12:04:34.665" v="4113" actId="122"/>
          <ac:graphicFrameMkLst>
            <pc:docMk/>
            <pc:sldMk cId="1022384058" sldId="516"/>
            <ac:graphicFrameMk id="5" creationId="{93BAE4DF-E3C7-494D-A993-09FCF1E8FD94}"/>
          </ac:graphicFrameMkLst>
        </pc:graphicFrameChg>
        <pc:picChg chg="add del mod ord modCrop">
          <ac:chgData name="Nguyen Thi Mai Ha" userId="8c3a737f-ccdb-4d88-a00c-28a21bbc087f" providerId="ADAL" clId="{F23A4D3C-92B9-49C4-9FFC-FA0856FC0968}" dt="2021-07-18T09:48:01.790" v="3284" actId="21"/>
          <ac:picMkLst>
            <pc:docMk/>
            <pc:sldMk cId="1022384058" sldId="516"/>
            <ac:picMk id="5" creationId="{867D39BA-528C-4E3E-B4BF-B4F0BAF596C0}"/>
          </ac:picMkLst>
        </pc:picChg>
      </pc:sldChg>
      <pc:sldChg chg="addSp delSp modSp add mod">
        <pc:chgData name="Nguyen Thi Mai Ha" userId="8c3a737f-ccdb-4d88-a00c-28a21bbc087f" providerId="ADAL" clId="{F23A4D3C-92B9-49C4-9FFC-FA0856FC0968}" dt="2021-07-18T12:41:45.634" v="4751"/>
        <pc:sldMkLst>
          <pc:docMk/>
          <pc:sldMk cId="3403737150" sldId="517"/>
        </pc:sldMkLst>
        <pc:spChg chg="mod">
          <ac:chgData name="Nguyen Thi Mai Ha" userId="8c3a737f-ccdb-4d88-a00c-28a21bbc087f" providerId="ADAL" clId="{F23A4D3C-92B9-49C4-9FFC-FA0856FC0968}" dt="2021-07-18T12:41:45.634" v="4751"/>
          <ac:spMkLst>
            <pc:docMk/>
            <pc:sldMk cId="3403737150" sldId="517"/>
            <ac:spMk id="4" creationId="{BCF2E1BA-A3A5-42AD-B1BC-811D48A55D9F}"/>
          </ac:spMkLst>
        </pc:spChg>
        <pc:spChg chg="mod">
          <ac:chgData name="Nguyen Thi Mai Ha" userId="8c3a737f-ccdb-4d88-a00c-28a21bbc087f" providerId="ADAL" clId="{F23A4D3C-92B9-49C4-9FFC-FA0856FC0968}" dt="2021-07-18T12:13:39.571" v="4193" actId="13926"/>
          <ac:spMkLst>
            <pc:docMk/>
            <pc:sldMk cId="3403737150" sldId="517"/>
            <ac:spMk id="5" creationId="{42D046F1-5633-4DE5-91C8-6039A16DCE9C}"/>
          </ac:spMkLst>
        </pc:spChg>
        <pc:spChg chg="add del mod">
          <ac:chgData name="Nguyen Thi Mai Ha" userId="8c3a737f-ccdb-4d88-a00c-28a21bbc087f" providerId="ADAL" clId="{F23A4D3C-92B9-49C4-9FFC-FA0856FC0968}" dt="2021-07-18T09:49:05.487" v="3292" actId="478"/>
          <ac:spMkLst>
            <pc:docMk/>
            <pc:sldMk cId="3403737150" sldId="517"/>
            <ac:spMk id="7" creationId="{45F0F916-D61F-4F58-88DD-FA1947FD94E2}"/>
          </ac:spMkLst>
        </pc:spChg>
        <pc:spChg chg="add mod">
          <ac:chgData name="Nguyen Thi Mai Ha" userId="8c3a737f-ccdb-4d88-a00c-28a21bbc087f" providerId="ADAL" clId="{F23A4D3C-92B9-49C4-9FFC-FA0856FC0968}" dt="2021-07-18T12:13:34.897" v="4191" actId="1076"/>
          <ac:spMkLst>
            <pc:docMk/>
            <pc:sldMk cId="3403737150" sldId="517"/>
            <ac:spMk id="9" creationId="{A19671FD-9CDF-4613-975A-4003DDAB162B}"/>
          </ac:spMkLst>
        </pc:spChg>
        <pc:graphicFrameChg chg="add mod modGraphic">
          <ac:chgData name="Nguyen Thi Mai Ha" userId="8c3a737f-ccdb-4d88-a00c-28a21bbc087f" providerId="ADAL" clId="{F23A4D3C-92B9-49C4-9FFC-FA0856FC0968}" dt="2021-07-18T12:13:32.015" v="4190" actId="1076"/>
          <ac:graphicFrameMkLst>
            <pc:docMk/>
            <pc:sldMk cId="3403737150" sldId="517"/>
            <ac:graphicFrameMk id="10" creationId="{057927AC-D5FD-4608-B626-A0A4F1E0A9AC}"/>
          </ac:graphicFrameMkLst>
        </pc:graphicFrameChg>
        <pc:picChg chg="del">
          <ac:chgData name="Nguyen Thi Mai Ha" userId="8c3a737f-ccdb-4d88-a00c-28a21bbc087f" providerId="ADAL" clId="{F23A4D3C-92B9-49C4-9FFC-FA0856FC0968}" dt="2021-07-18T09:49:03.265" v="3291" actId="478"/>
          <ac:picMkLst>
            <pc:docMk/>
            <pc:sldMk cId="3403737150" sldId="517"/>
            <ac:picMk id="11" creationId="{2FC249D1-6BAB-4E74-B186-1B5A0A1FB828}"/>
          </ac:picMkLst>
        </pc:picChg>
      </pc:sldChg>
      <pc:sldChg chg="modSp add mod">
        <pc:chgData name="Nguyen Thi Mai Ha" userId="8c3a737f-ccdb-4d88-a00c-28a21bbc087f" providerId="ADAL" clId="{F23A4D3C-92B9-49C4-9FFC-FA0856FC0968}" dt="2021-07-18T12:41:50.001" v="4752"/>
        <pc:sldMkLst>
          <pc:docMk/>
          <pc:sldMk cId="1732555069" sldId="518"/>
        </pc:sldMkLst>
        <pc:spChg chg="mod">
          <ac:chgData name="Nguyen Thi Mai Ha" userId="8c3a737f-ccdb-4d88-a00c-28a21bbc087f" providerId="ADAL" clId="{F23A4D3C-92B9-49C4-9FFC-FA0856FC0968}" dt="2021-07-18T12:41:50.001" v="4752"/>
          <ac:spMkLst>
            <pc:docMk/>
            <pc:sldMk cId="1732555069" sldId="518"/>
            <ac:spMk id="4" creationId="{BCF2E1BA-A3A5-42AD-B1BC-811D48A55D9F}"/>
          </ac:spMkLst>
        </pc:spChg>
        <pc:spChg chg="mod">
          <ac:chgData name="Nguyen Thi Mai Ha" userId="8c3a737f-ccdb-4d88-a00c-28a21bbc087f" providerId="ADAL" clId="{F23A4D3C-92B9-49C4-9FFC-FA0856FC0968}" dt="2021-07-18T12:13:59.447" v="4197" actId="1076"/>
          <ac:spMkLst>
            <pc:docMk/>
            <pc:sldMk cId="1732555069" sldId="518"/>
            <ac:spMk id="5" creationId="{42D046F1-5633-4DE5-91C8-6039A16DCE9C}"/>
          </ac:spMkLst>
        </pc:spChg>
        <pc:spChg chg="mod">
          <ac:chgData name="Nguyen Thi Mai Ha" userId="8c3a737f-ccdb-4d88-a00c-28a21bbc087f" providerId="ADAL" clId="{F23A4D3C-92B9-49C4-9FFC-FA0856FC0968}" dt="2021-07-18T12:13:56.781" v="4196" actId="1076"/>
          <ac:spMkLst>
            <pc:docMk/>
            <pc:sldMk cId="1732555069" sldId="518"/>
            <ac:spMk id="9" creationId="{A19671FD-9CDF-4613-975A-4003DDAB162B}"/>
          </ac:spMkLst>
        </pc:spChg>
        <pc:graphicFrameChg chg="mod modGraphic">
          <ac:chgData name="Nguyen Thi Mai Ha" userId="8c3a737f-ccdb-4d88-a00c-28a21bbc087f" providerId="ADAL" clId="{F23A4D3C-92B9-49C4-9FFC-FA0856FC0968}" dt="2021-07-18T12:13:54.137" v="4195" actId="1076"/>
          <ac:graphicFrameMkLst>
            <pc:docMk/>
            <pc:sldMk cId="1732555069" sldId="518"/>
            <ac:graphicFrameMk id="10" creationId="{057927AC-D5FD-4608-B626-A0A4F1E0A9AC}"/>
          </ac:graphicFrameMkLst>
        </pc:graphicFrameChg>
      </pc:sldChg>
      <pc:sldChg chg="addSp delSp modSp add mod">
        <pc:chgData name="Nguyen Thi Mai Ha" userId="8c3a737f-ccdb-4d88-a00c-28a21bbc087f" providerId="ADAL" clId="{F23A4D3C-92B9-49C4-9FFC-FA0856FC0968}" dt="2021-07-18T12:41:54.975" v="4753"/>
        <pc:sldMkLst>
          <pc:docMk/>
          <pc:sldMk cId="2779890099" sldId="519"/>
        </pc:sldMkLst>
        <pc:spChg chg="mod">
          <ac:chgData name="Nguyen Thi Mai Ha" userId="8c3a737f-ccdb-4d88-a00c-28a21bbc087f" providerId="ADAL" clId="{F23A4D3C-92B9-49C4-9FFC-FA0856FC0968}" dt="2021-07-18T11:53:30.389" v="3660" actId="20577"/>
          <ac:spMkLst>
            <pc:docMk/>
            <pc:sldMk cId="2779890099" sldId="519"/>
            <ac:spMk id="3" creationId="{00000000-0000-0000-0000-000000000000}"/>
          </ac:spMkLst>
        </pc:spChg>
        <pc:spChg chg="mod">
          <ac:chgData name="Nguyen Thi Mai Ha" userId="8c3a737f-ccdb-4d88-a00c-28a21bbc087f" providerId="ADAL" clId="{F23A4D3C-92B9-49C4-9FFC-FA0856FC0968}" dt="2021-07-18T12:41:54.975" v="4753"/>
          <ac:spMkLst>
            <pc:docMk/>
            <pc:sldMk cId="2779890099" sldId="519"/>
            <ac:spMk id="4" creationId="{BCF2E1BA-A3A5-42AD-B1BC-811D48A55D9F}"/>
          </ac:spMkLst>
        </pc:spChg>
        <pc:spChg chg="mod">
          <ac:chgData name="Nguyen Thi Mai Ha" userId="8c3a737f-ccdb-4d88-a00c-28a21bbc087f" providerId="ADAL" clId="{F23A4D3C-92B9-49C4-9FFC-FA0856FC0968}" dt="2021-07-18T11:55:21.728" v="3683" actId="1076"/>
          <ac:spMkLst>
            <pc:docMk/>
            <pc:sldMk cId="2779890099" sldId="519"/>
            <ac:spMk id="5" creationId="{42D046F1-5633-4DE5-91C8-6039A16DCE9C}"/>
          </ac:spMkLst>
        </pc:spChg>
        <pc:spChg chg="del mod">
          <ac:chgData name="Nguyen Thi Mai Ha" userId="8c3a737f-ccdb-4d88-a00c-28a21bbc087f" providerId="ADAL" clId="{F23A4D3C-92B9-49C4-9FFC-FA0856FC0968}" dt="2021-07-18T11:55:16.218" v="3681" actId="478"/>
          <ac:spMkLst>
            <pc:docMk/>
            <pc:sldMk cId="2779890099" sldId="519"/>
            <ac:spMk id="9" creationId="{A19671FD-9CDF-4613-975A-4003DDAB162B}"/>
          </ac:spMkLst>
        </pc:spChg>
        <pc:graphicFrameChg chg="del mod">
          <ac:chgData name="Nguyen Thi Mai Ha" userId="8c3a737f-ccdb-4d88-a00c-28a21bbc087f" providerId="ADAL" clId="{F23A4D3C-92B9-49C4-9FFC-FA0856FC0968}" dt="2021-07-18T11:55:17.574" v="3682" actId="478"/>
          <ac:graphicFrameMkLst>
            <pc:docMk/>
            <pc:sldMk cId="2779890099" sldId="519"/>
            <ac:graphicFrameMk id="10" creationId="{057927AC-D5FD-4608-B626-A0A4F1E0A9AC}"/>
          </ac:graphicFrameMkLst>
        </pc:graphicFrameChg>
        <pc:picChg chg="add mod modCrop">
          <ac:chgData name="Nguyen Thi Mai Ha" userId="8c3a737f-ccdb-4d88-a00c-28a21bbc087f" providerId="ADAL" clId="{F23A4D3C-92B9-49C4-9FFC-FA0856FC0968}" dt="2021-07-18T11:54:04.230" v="3670" actId="1076"/>
          <ac:picMkLst>
            <pc:docMk/>
            <pc:sldMk cId="2779890099" sldId="519"/>
            <ac:picMk id="7" creationId="{9752C9DE-26A6-48D1-B1FD-CD9BB3B4A592}"/>
          </ac:picMkLst>
        </pc:picChg>
        <pc:picChg chg="del">
          <ac:chgData name="Nguyen Thi Mai Ha" userId="8c3a737f-ccdb-4d88-a00c-28a21bbc087f" providerId="ADAL" clId="{F23A4D3C-92B9-49C4-9FFC-FA0856FC0968}" dt="2021-07-18T11:53:58.167" v="3667" actId="478"/>
          <ac:picMkLst>
            <pc:docMk/>
            <pc:sldMk cId="2779890099" sldId="519"/>
            <ac:picMk id="8" creationId="{06384AAC-CBAC-4259-88A0-00081C3FEE06}"/>
          </ac:picMkLst>
        </pc:picChg>
      </pc:sldChg>
      <pc:sldChg chg="addSp delSp modSp add mod">
        <pc:chgData name="Nguyen Thi Mai Ha" userId="8c3a737f-ccdb-4d88-a00c-28a21bbc087f" providerId="ADAL" clId="{F23A4D3C-92B9-49C4-9FFC-FA0856FC0968}" dt="2021-07-18T12:07:23.089" v="4128" actId="1076"/>
        <pc:sldMkLst>
          <pc:docMk/>
          <pc:sldMk cId="3840761084" sldId="520"/>
        </pc:sldMkLst>
        <pc:spChg chg="mod">
          <ac:chgData name="Nguyen Thi Mai Ha" userId="8c3a737f-ccdb-4d88-a00c-28a21bbc087f" providerId="ADAL" clId="{F23A4D3C-92B9-49C4-9FFC-FA0856FC0968}" dt="2021-07-18T12:05:25.288" v="4121" actId="20577"/>
          <ac:spMkLst>
            <pc:docMk/>
            <pc:sldMk cId="3840761084" sldId="520"/>
            <ac:spMk id="2" creationId="{6F73AB31-807B-4E52-A47C-D539F51F0EB9}"/>
          </ac:spMkLst>
        </pc:spChg>
        <pc:spChg chg="add mod">
          <ac:chgData name="Nguyen Thi Mai Ha" userId="8c3a737f-ccdb-4d88-a00c-28a21bbc087f" providerId="ADAL" clId="{F23A4D3C-92B9-49C4-9FFC-FA0856FC0968}" dt="2021-07-18T12:05:31.546" v="4123" actId="1076"/>
          <ac:spMkLst>
            <pc:docMk/>
            <pc:sldMk cId="3840761084" sldId="520"/>
            <ac:spMk id="4" creationId="{ABE437F5-3967-4AF5-9499-A675E3E0CCFF}"/>
          </ac:spMkLst>
        </pc:spChg>
        <pc:graphicFrameChg chg="del">
          <ac:chgData name="Nguyen Thi Mai Ha" userId="8c3a737f-ccdb-4d88-a00c-28a21bbc087f" providerId="ADAL" clId="{F23A4D3C-92B9-49C4-9FFC-FA0856FC0968}" dt="2021-07-18T12:04:50.980" v="4115" actId="478"/>
          <ac:graphicFrameMkLst>
            <pc:docMk/>
            <pc:sldMk cId="3840761084" sldId="520"/>
            <ac:graphicFrameMk id="5" creationId="{93BAE4DF-E3C7-494D-A993-09FCF1E8FD94}"/>
          </ac:graphicFrameMkLst>
        </pc:graphicFrameChg>
        <pc:graphicFrameChg chg="add mod">
          <ac:chgData name="Nguyen Thi Mai Ha" userId="8c3a737f-ccdb-4d88-a00c-28a21bbc087f" providerId="ADAL" clId="{F23A4D3C-92B9-49C4-9FFC-FA0856FC0968}" dt="2021-07-18T12:07:23.089" v="4128" actId="1076"/>
          <ac:graphicFrameMkLst>
            <pc:docMk/>
            <pc:sldMk cId="3840761084" sldId="520"/>
            <ac:graphicFrameMk id="6" creationId="{A677DE88-6DB2-4182-AC8C-06D511D892E4}"/>
          </ac:graphicFrameMkLst>
        </pc:graphicFrameChg>
      </pc:sldChg>
      <pc:sldChg chg="addSp delSp modSp add mod">
        <pc:chgData name="Nguyen Thi Mai Ha" userId="8c3a737f-ccdb-4d88-a00c-28a21bbc087f" providerId="ADAL" clId="{F23A4D3C-92B9-49C4-9FFC-FA0856FC0968}" dt="2021-07-18T12:14:31.538" v="4199" actId="1076"/>
        <pc:sldMkLst>
          <pc:docMk/>
          <pc:sldMk cId="746140596" sldId="521"/>
        </pc:sldMkLst>
        <pc:spChg chg="mod">
          <ac:chgData name="Nguyen Thi Mai Ha" userId="8c3a737f-ccdb-4d88-a00c-28a21bbc087f" providerId="ADAL" clId="{F23A4D3C-92B9-49C4-9FFC-FA0856FC0968}" dt="2021-07-18T12:14:31.538" v="4199" actId="1076"/>
          <ac:spMkLst>
            <pc:docMk/>
            <pc:sldMk cId="746140596" sldId="521"/>
            <ac:spMk id="2" creationId="{6F73AB31-807B-4E52-A47C-D539F51F0EB9}"/>
          </ac:spMkLst>
        </pc:spChg>
        <pc:graphicFrameChg chg="add mod modGraphic">
          <ac:chgData name="Nguyen Thi Mai Ha" userId="8c3a737f-ccdb-4d88-a00c-28a21bbc087f" providerId="ADAL" clId="{F23A4D3C-92B9-49C4-9FFC-FA0856FC0968}" dt="2021-07-18T12:10:23.693" v="4155" actId="1076"/>
          <ac:graphicFrameMkLst>
            <pc:docMk/>
            <pc:sldMk cId="746140596" sldId="521"/>
            <ac:graphicFrameMk id="5" creationId="{4FE5F8F0-ADB9-4AAC-9D92-372D0A1BE0BF}"/>
          </ac:graphicFrameMkLst>
        </pc:graphicFrameChg>
        <pc:graphicFrameChg chg="del">
          <ac:chgData name="Nguyen Thi Mai Ha" userId="8c3a737f-ccdb-4d88-a00c-28a21bbc087f" providerId="ADAL" clId="{F23A4D3C-92B9-49C4-9FFC-FA0856FC0968}" dt="2021-07-18T12:07:33.900" v="4131" actId="478"/>
          <ac:graphicFrameMkLst>
            <pc:docMk/>
            <pc:sldMk cId="746140596" sldId="521"/>
            <ac:graphicFrameMk id="6" creationId="{A677DE88-6DB2-4182-AC8C-06D511D892E4}"/>
          </ac:graphicFrameMkLst>
        </pc:graphicFrameChg>
      </pc:sldChg>
      <pc:sldChg chg="addSp delSp modSp new mod">
        <pc:chgData name="Nguyen Thi Mai Ha" userId="8c3a737f-ccdb-4d88-a00c-28a21bbc087f" providerId="ADAL" clId="{F23A4D3C-92B9-49C4-9FFC-FA0856FC0968}" dt="2021-07-18T12:32:12.380" v="4296" actId="1076"/>
        <pc:sldMkLst>
          <pc:docMk/>
          <pc:sldMk cId="2609284348" sldId="522"/>
        </pc:sldMkLst>
        <pc:spChg chg="mod">
          <ac:chgData name="Nguyen Thi Mai Ha" userId="8c3a737f-ccdb-4d88-a00c-28a21bbc087f" providerId="ADAL" clId="{F23A4D3C-92B9-49C4-9FFC-FA0856FC0968}" dt="2021-07-18T12:31:24.490" v="4248" actId="20577"/>
          <ac:spMkLst>
            <pc:docMk/>
            <pc:sldMk cId="2609284348" sldId="522"/>
            <ac:spMk id="2" creationId="{84674395-FF24-4312-82E3-B439B7C33DE3}"/>
          </ac:spMkLst>
        </pc:spChg>
        <pc:spChg chg="del">
          <ac:chgData name="Nguyen Thi Mai Ha" userId="8c3a737f-ccdb-4d88-a00c-28a21bbc087f" providerId="ADAL" clId="{F23A4D3C-92B9-49C4-9FFC-FA0856FC0968}" dt="2021-07-18T12:18:25.006" v="4206" actId="22"/>
          <ac:spMkLst>
            <pc:docMk/>
            <pc:sldMk cId="2609284348" sldId="522"/>
            <ac:spMk id="3" creationId="{723CCE51-4CE2-444F-BC9B-89C4E616E890}"/>
          </ac:spMkLst>
        </pc:spChg>
        <pc:spChg chg="add mod">
          <ac:chgData name="Nguyen Thi Mai Ha" userId="8c3a737f-ccdb-4d88-a00c-28a21bbc087f" providerId="ADAL" clId="{F23A4D3C-92B9-49C4-9FFC-FA0856FC0968}" dt="2021-07-18T12:32:12.380" v="4296" actId="1076"/>
          <ac:spMkLst>
            <pc:docMk/>
            <pc:sldMk cId="2609284348" sldId="522"/>
            <ac:spMk id="8" creationId="{D91A3696-6D3C-4E04-8803-C1EEC43E8610}"/>
          </ac:spMkLst>
        </pc:spChg>
        <pc:picChg chg="add mod ord modCrop">
          <ac:chgData name="Nguyen Thi Mai Ha" userId="8c3a737f-ccdb-4d88-a00c-28a21bbc087f" providerId="ADAL" clId="{F23A4D3C-92B9-49C4-9FFC-FA0856FC0968}" dt="2021-07-18T12:31:09.484" v="4246" actId="1076"/>
          <ac:picMkLst>
            <pc:docMk/>
            <pc:sldMk cId="2609284348" sldId="522"/>
            <ac:picMk id="5" creationId="{0DC37B5B-4075-4870-A56F-BECD86670356}"/>
          </ac:picMkLst>
        </pc:picChg>
        <pc:picChg chg="add mod modCrop">
          <ac:chgData name="Nguyen Thi Mai Ha" userId="8c3a737f-ccdb-4d88-a00c-28a21bbc087f" providerId="ADAL" clId="{F23A4D3C-92B9-49C4-9FFC-FA0856FC0968}" dt="2021-07-18T12:30:17.523" v="4241" actId="14100"/>
          <ac:picMkLst>
            <pc:docMk/>
            <pc:sldMk cId="2609284348" sldId="522"/>
            <ac:picMk id="7" creationId="{283286A4-CB0A-4965-A65D-74F4B8A2ED70}"/>
          </ac:picMkLst>
        </pc:picChg>
      </pc:sldChg>
      <pc:sldMasterChg chg="delSldLayout">
        <pc:chgData name="Nguyen Thi Mai Ha" userId="8c3a737f-ccdb-4d88-a00c-28a21bbc087f" providerId="ADAL" clId="{F23A4D3C-92B9-49C4-9FFC-FA0856FC0968}" dt="2021-07-18T05:59:07.511" v="1867" actId="47"/>
        <pc:sldMasterMkLst>
          <pc:docMk/>
          <pc:sldMasterMk cId="1884767036" sldId="2147483696"/>
        </pc:sldMasterMkLst>
        <pc:sldLayoutChg chg="del">
          <pc:chgData name="Nguyen Thi Mai Ha" userId="8c3a737f-ccdb-4d88-a00c-28a21bbc087f" providerId="ADAL" clId="{F23A4D3C-92B9-49C4-9FFC-FA0856FC0968}" dt="2021-07-18T05:59:07.511" v="1867" actId="47"/>
          <pc:sldLayoutMkLst>
            <pc:docMk/>
            <pc:sldMasterMk cId="1884767036" sldId="2147483696"/>
            <pc:sldLayoutMk cId="2527471930" sldId="2147483698"/>
          </pc:sldLayoutMkLst>
        </pc:sldLayoutChg>
      </pc:sldMasterChg>
      <pc:sldMasterChg chg="modTransition modSldLayout">
        <pc:chgData name="Nguyen Thi Mai Ha" userId="8c3a737f-ccdb-4d88-a00c-28a21bbc087f" providerId="ADAL" clId="{F23A4D3C-92B9-49C4-9FFC-FA0856FC0968}" dt="2021-07-17T15:03:09.399" v="721"/>
        <pc:sldMasterMkLst>
          <pc:docMk/>
          <pc:sldMasterMk cId="6005828" sldId="2147483699"/>
        </pc:sldMasterMkLst>
        <pc:sldLayoutChg chg="addSp modTransition">
          <pc:chgData name="Nguyen Thi Mai Ha" userId="8c3a737f-ccdb-4d88-a00c-28a21bbc087f" providerId="ADAL" clId="{F23A4D3C-92B9-49C4-9FFC-FA0856FC0968}" dt="2021-07-17T15:03:09.399" v="721"/>
          <pc:sldLayoutMkLst>
            <pc:docMk/>
            <pc:sldMasterMk cId="6005828" sldId="2147483699"/>
            <pc:sldLayoutMk cId="395938881" sldId="2147483700"/>
          </pc:sldLayoutMkLst>
          <pc:cxnChg chg="add">
            <ac:chgData name="Nguyen Thi Mai Ha" userId="8c3a737f-ccdb-4d88-a00c-28a21bbc087f" providerId="ADAL" clId="{F23A4D3C-92B9-49C4-9FFC-FA0856FC0968}" dt="2021-07-17T15:02:49.556" v="720"/>
            <ac:cxnSpMkLst>
              <pc:docMk/>
              <pc:sldMasterMk cId="6005828" sldId="2147483699"/>
              <pc:sldLayoutMk cId="395938881" sldId="2147483700"/>
              <ac:cxnSpMk id="7" creationId="{74900FFE-99FA-4291-BE14-C91ADD4C4AE0}"/>
            </ac:cxnSpMkLst>
          </pc:cxnChg>
          <pc:cxnChg chg="add">
            <ac:chgData name="Nguyen Thi Mai Ha" userId="8c3a737f-ccdb-4d88-a00c-28a21bbc087f" providerId="ADAL" clId="{F23A4D3C-92B9-49C4-9FFC-FA0856FC0968}" dt="2021-07-17T15:02:49.556" v="720"/>
            <ac:cxnSpMkLst>
              <pc:docMk/>
              <pc:sldMasterMk cId="6005828" sldId="2147483699"/>
              <pc:sldLayoutMk cId="395938881" sldId="2147483700"/>
              <ac:cxnSpMk id="8" creationId="{20CC7E19-FA1B-4A26-BE0E-2576E0E07475}"/>
            </ac:cxnSpMkLst>
          </pc:cxnChg>
        </pc:sldLayoutChg>
        <pc:sldLayoutChg chg="modTransition">
          <pc:chgData name="Nguyen Thi Mai Ha" userId="8c3a737f-ccdb-4d88-a00c-28a21bbc087f" providerId="ADAL" clId="{F23A4D3C-92B9-49C4-9FFC-FA0856FC0968}" dt="2021-07-17T15:03:09.399" v="721"/>
          <pc:sldLayoutMkLst>
            <pc:docMk/>
            <pc:sldMasterMk cId="6005828" sldId="2147483699"/>
            <pc:sldLayoutMk cId="3761644586" sldId="2147483701"/>
          </pc:sldLayoutMkLst>
        </pc:sldLayoutChg>
        <pc:sldLayoutChg chg="modTransition">
          <pc:chgData name="Nguyen Thi Mai Ha" userId="8c3a737f-ccdb-4d88-a00c-28a21bbc087f" providerId="ADAL" clId="{F23A4D3C-92B9-49C4-9FFC-FA0856FC0968}" dt="2021-07-17T15:03:09.399" v="721"/>
          <pc:sldLayoutMkLst>
            <pc:docMk/>
            <pc:sldMasterMk cId="6005828" sldId="2147483699"/>
            <pc:sldLayoutMk cId="698112478" sldId="2147483702"/>
          </pc:sldLayoutMkLst>
        </pc:sldLayoutChg>
        <pc:sldLayoutChg chg="modTransition">
          <pc:chgData name="Nguyen Thi Mai Ha" userId="8c3a737f-ccdb-4d88-a00c-28a21bbc087f" providerId="ADAL" clId="{F23A4D3C-92B9-49C4-9FFC-FA0856FC0968}" dt="2021-07-17T15:03:09.399" v="721"/>
          <pc:sldLayoutMkLst>
            <pc:docMk/>
            <pc:sldMasterMk cId="6005828" sldId="2147483699"/>
            <pc:sldLayoutMk cId="471189631" sldId="2147483703"/>
          </pc:sldLayoutMkLst>
        </pc:sldLayoutChg>
        <pc:sldLayoutChg chg="modTransition">
          <pc:chgData name="Nguyen Thi Mai Ha" userId="8c3a737f-ccdb-4d88-a00c-28a21bbc087f" providerId="ADAL" clId="{F23A4D3C-92B9-49C4-9FFC-FA0856FC0968}" dt="2021-07-17T15:03:09.399" v="721"/>
          <pc:sldLayoutMkLst>
            <pc:docMk/>
            <pc:sldMasterMk cId="6005828" sldId="2147483699"/>
            <pc:sldLayoutMk cId="2006783983" sldId="2147483704"/>
          </pc:sldLayoutMkLst>
        </pc:sldLayoutChg>
        <pc:sldLayoutChg chg="modTransition">
          <pc:chgData name="Nguyen Thi Mai Ha" userId="8c3a737f-ccdb-4d88-a00c-28a21bbc087f" providerId="ADAL" clId="{F23A4D3C-92B9-49C4-9FFC-FA0856FC0968}" dt="2021-07-17T15:03:09.399" v="721"/>
          <pc:sldLayoutMkLst>
            <pc:docMk/>
            <pc:sldMasterMk cId="6005828" sldId="2147483699"/>
            <pc:sldLayoutMk cId="1192004134" sldId="2147483705"/>
          </pc:sldLayoutMkLst>
        </pc:sldLayoutChg>
        <pc:sldLayoutChg chg="modTransition">
          <pc:chgData name="Nguyen Thi Mai Ha" userId="8c3a737f-ccdb-4d88-a00c-28a21bbc087f" providerId="ADAL" clId="{F23A4D3C-92B9-49C4-9FFC-FA0856FC0968}" dt="2021-07-17T15:03:09.399" v="721"/>
          <pc:sldLayoutMkLst>
            <pc:docMk/>
            <pc:sldMasterMk cId="6005828" sldId="2147483699"/>
            <pc:sldLayoutMk cId="1920064401" sldId="2147483706"/>
          </pc:sldLayoutMkLst>
        </pc:sldLayoutChg>
        <pc:sldLayoutChg chg="modTransition">
          <pc:chgData name="Nguyen Thi Mai Ha" userId="8c3a737f-ccdb-4d88-a00c-28a21bbc087f" providerId="ADAL" clId="{F23A4D3C-92B9-49C4-9FFC-FA0856FC0968}" dt="2021-07-17T15:03:09.399" v="721"/>
          <pc:sldLayoutMkLst>
            <pc:docMk/>
            <pc:sldMasterMk cId="6005828" sldId="2147483699"/>
            <pc:sldLayoutMk cId="913206157" sldId="2147483707"/>
          </pc:sldLayoutMkLst>
        </pc:sldLayoutChg>
        <pc:sldLayoutChg chg="modTransition">
          <pc:chgData name="Nguyen Thi Mai Ha" userId="8c3a737f-ccdb-4d88-a00c-28a21bbc087f" providerId="ADAL" clId="{F23A4D3C-92B9-49C4-9FFC-FA0856FC0968}" dt="2021-07-17T15:03:09.399" v="721"/>
          <pc:sldLayoutMkLst>
            <pc:docMk/>
            <pc:sldMasterMk cId="6005828" sldId="2147483699"/>
            <pc:sldLayoutMk cId="3557855297" sldId="2147483708"/>
          </pc:sldLayoutMkLst>
        </pc:sldLayoutChg>
        <pc:sldLayoutChg chg="modTransition">
          <pc:chgData name="Nguyen Thi Mai Ha" userId="8c3a737f-ccdb-4d88-a00c-28a21bbc087f" providerId="ADAL" clId="{F23A4D3C-92B9-49C4-9FFC-FA0856FC0968}" dt="2021-07-17T15:03:09.399" v="721"/>
          <pc:sldLayoutMkLst>
            <pc:docMk/>
            <pc:sldMasterMk cId="6005828" sldId="2147483699"/>
            <pc:sldLayoutMk cId="1247113675" sldId="2147483709"/>
          </pc:sldLayoutMkLst>
        </pc:sldLayoutChg>
        <pc:sldLayoutChg chg="modTransition">
          <pc:chgData name="Nguyen Thi Mai Ha" userId="8c3a737f-ccdb-4d88-a00c-28a21bbc087f" providerId="ADAL" clId="{F23A4D3C-92B9-49C4-9FFC-FA0856FC0968}" dt="2021-07-17T15:03:09.399" v="721"/>
          <pc:sldLayoutMkLst>
            <pc:docMk/>
            <pc:sldMasterMk cId="6005828" sldId="2147483699"/>
            <pc:sldLayoutMk cId="2618091569" sldId="214748371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134429654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6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2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75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7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5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7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 userDrawn="1"/>
        </p:nvSpPr>
        <p:spPr bwMode="auto">
          <a:xfrm>
            <a:off x="296353" y="2484443"/>
            <a:ext cx="687919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 userDrawn="1"/>
        </p:nvSpPr>
        <p:spPr bwMode="auto">
          <a:xfrm>
            <a:off x="1206617" y="2544767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 userDrawn="1"/>
        </p:nvSpPr>
        <p:spPr bwMode="auto">
          <a:xfrm>
            <a:off x="1221435" y="3646418"/>
            <a:ext cx="505884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 userDrawn="1"/>
        </p:nvSpPr>
        <p:spPr bwMode="auto">
          <a:xfrm>
            <a:off x="1206617" y="4821164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 userDrawn="1"/>
        </p:nvSpPr>
        <p:spPr bwMode="auto">
          <a:xfrm>
            <a:off x="1206617" y="5870499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7047" name="Oval 7"/>
          <p:cNvSpPr>
            <a:spLocks noChangeArrowheads="1"/>
          </p:cNvSpPr>
          <p:nvPr userDrawn="1"/>
        </p:nvSpPr>
        <p:spPr bwMode="auto">
          <a:xfrm>
            <a:off x="469920" y="2616200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8" name="AutoShape 8"/>
          <p:cNvSpPr>
            <a:spLocks noChangeArrowheads="1"/>
          </p:cNvSpPr>
          <p:nvPr userDrawn="1"/>
        </p:nvSpPr>
        <p:spPr bwMode="auto">
          <a:xfrm>
            <a:off x="296353" y="3576567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9" name="Oval 9"/>
          <p:cNvSpPr>
            <a:spLocks noChangeArrowheads="1"/>
          </p:cNvSpPr>
          <p:nvPr userDrawn="1"/>
        </p:nvSpPr>
        <p:spPr bwMode="auto">
          <a:xfrm>
            <a:off x="469920" y="3706739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0" name="AutoShape 10"/>
          <p:cNvSpPr>
            <a:spLocks noChangeArrowheads="1"/>
          </p:cNvSpPr>
          <p:nvPr userDrawn="1"/>
        </p:nvSpPr>
        <p:spPr bwMode="auto">
          <a:xfrm>
            <a:off x="296353" y="4710042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1" name="Oval 11"/>
          <p:cNvSpPr>
            <a:spLocks noChangeArrowheads="1"/>
          </p:cNvSpPr>
          <p:nvPr userDrawn="1"/>
        </p:nvSpPr>
        <p:spPr bwMode="auto">
          <a:xfrm>
            <a:off x="469920" y="4841797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2" name="AutoShape 12"/>
          <p:cNvSpPr>
            <a:spLocks noChangeArrowheads="1"/>
          </p:cNvSpPr>
          <p:nvPr userDrawn="1"/>
        </p:nvSpPr>
        <p:spPr bwMode="auto">
          <a:xfrm>
            <a:off x="296353" y="5746670"/>
            <a:ext cx="687919" cy="515939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3" name="Oval 13"/>
          <p:cNvSpPr>
            <a:spLocks noChangeArrowheads="1"/>
          </p:cNvSpPr>
          <p:nvPr userDrawn="1"/>
        </p:nvSpPr>
        <p:spPr bwMode="auto">
          <a:xfrm>
            <a:off x="469920" y="587843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5" name="AutoShape 15"/>
          <p:cNvSpPr>
            <a:spLocks noChangeArrowheads="1"/>
          </p:cNvSpPr>
          <p:nvPr userDrawn="1"/>
        </p:nvSpPr>
        <p:spPr bwMode="auto">
          <a:xfrm>
            <a:off x="1930510" y="2133638"/>
            <a:ext cx="9804292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6" name="AutoShape 16"/>
          <p:cNvSpPr>
            <a:spLocks noChangeArrowheads="1"/>
          </p:cNvSpPr>
          <p:nvPr userDrawn="1"/>
        </p:nvSpPr>
        <p:spPr bwMode="auto">
          <a:xfrm>
            <a:off x="1930514" y="3284112"/>
            <a:ext cx="9804292" cy="105926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7" name="AutoShape 17"/>
          <p:cNvSpPr>
            <a:spLocks noChangeArrowheads="1"/>
          </p:cNvSpPr>
          <p:nvPr userDrawn="1"/>
        </p:nvSpPr>
        <p:spPr bwMode="auto">
          <a:xfrm>
            <a:off x="1930514" y="4419578"/>
            <a:ext cx="9804292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8" name="AutoShape 18"/>
          <p:cNvSpPr>
            <a:spLocks noChangeArrowheads="1"/>
          </p:cNvSpPr>
          <p:nvPr userDrawn="1"/>
        </p:nvSpPr>
        <p:spPr bwMode="auto">
          <a:xfrm>
            <a:off x="1930514" y="5575224"/>
            <a:ext cx="9804292" cy="1130295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9" name="Rectangle 19"/>
          <p:cNvSpPr>
            <a:spLocks noChangeArrowheads="1"/>
          </p:cNvSpPr>
          <p:nvPr userDrawn="1"/>
        </p:nvSpPr>
        <p:spPr bwMode="auto">
          <a:xfrm>
            <a:off x="1930510" y="622339"/>
            <a:ext cx="9804292" cy="143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60" name="WordArt 20"/>
          <p:cNvSpPr>
            <a:spLocks noChangeArrowheads="1" noChangeShapeType="1" noTextEdit="1"/>
          </p:cNvSpPr>
          <p:nvPr userDrawn="1"/>
        </p:nvSpPr>
        <p:spPr bwMode="auto">
          <a:xfrm>
            <a:off x="268823" y="984254"/>
            <a:ext cx="1356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hỏi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7062" name="WordArt 22"/>
          <p:cNvSpPr>
            <a:spLocks noChangeArrowheads="1" noChangeShapeType="1" noTextEdit="1"/>
          </p:cNvSpPr>
          <p:nvPr userDrawn="1"/>
        </p:nvSpPr>
        <p:spPr bwMode="auto">
          <a:xfrm>
            <a:off x="304802" y="76203"/>
            <a:ext cx="4368837" cy="457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tập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6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5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6807" y="685800"/>
            <a:ext cx="11161713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 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THÔNG TIN Ở DẠNG BẢNG</a:t>
            </a: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082" y="648652"/>
            <a:ext cx="10972800" cy="585787"/>
          </a:xfrm>
        </p:spPr>
        <p:txBody>
          <a:bodyPr>
            <a:norm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VẬN DỤNG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CF2E1BA-A3A5-42AD-B1BC-811D48A55D9F}"/>
              </a:ext>
            </a:extLst>
          </p:cNvPr>
          <p:cNvSpPr txBox="1">
            <a:spLocks/>
          </p:cNvSpPr>
          <p:nvPr/>
        </p:nvSpPr>
        <p:spPr>
          <a:xfrm>
            <a:off x="281082" y="-52387"/>
            <a:ext cx="11161713" cy="585787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12. TRÌNH BÀY THÔNG TIN Ở DẠNG BẢNG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FF7B39ED-C12E-45F6-BDAD-1B69D917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D046F1-5633-4DE5-91C8-6039A16DCE9C}"/>
              </a:ext>
            </a:extLst>
          </p:cNvPr>
          <p:cNvSpPr txBox="1"/>
          <p:nvPr/>
        </p:nvSpPr>
        <p:spPr>
          <a:xfrm>
            <a:off x="485587" y="1416717"/>
            <a:ext cx="11420474" cy="26776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hãy trình bày các văn bản sau dưới dạng bảng:</a:t>
            </a:r>
            <a:endParaRPr lang="en-US" sz="280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a. Thời khóa biểu của lớp</a:t>
            </a:r>
            <a:endParaRPr lang="en-US" sz="280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b. Thời gian biểu của em trong tuần.</a:t>
            </a:r>
            <a:endParaRPr lang="en-US" sz="280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hãy xem lại nội dung cuốn sổ lưu niệm và cân nhắc xem phần nội dung nào nên được trình bày thông tin ở dạng bảng thì hợp lí hơn. Hãy trình bày lại nội dung đó.</a:t>
            </a:r>
            <a:endParaRPr lang="en-US" sz="280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52C9DE-26A6-48D1-B1FD-CD9BB3B4A5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45" t="59380" r="73633" b="31903"/>
          <a:stretch/>
        </p:blipFill>
        <p:spPr>
          <a:xfrm>
            <a:off x="485587" y="454091"/>
            <a:ext cx="851002" cy="8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9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73AB31-807B-4E52-A47C-D539F51F0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552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1a: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458792A-ABA3-4175-9707-EA221FC07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2857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93BAE4DF-E3C7-494D-A993-09FCF1E8F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958532"/>
              </p:ext>
            </p:extLst>
          </p:nvPr>
        </p:nvGraphicFramePr>
        <p:xfrm>
          <a:off x="1046163" y="1505479"/>
          <a:ext cx="9640890" cy="3452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11313">
                  <a:extLst>
                    <a:ext uri="{9D8B030D-6E8A-4147-A177-3AD203B41FA5}">
                      <a16:colId xmlns:a16="http://schemas.microsoft.com/office/drawing/2014/main" xmlns="" val="1310527217"/>
                    </a:ext>
                  </a:extLst>
                </a:gridCol>
                <a:gridCol w="1471612">
                  <a:extLst>
                    <a:ext uri="{9D8B030D-6E8A-4147-A177-3AD203B41FA5}">
                      <a16:colId xmlns:a16="http://schemas.microsoft.com/office/drawing/2014/main" xmlns="" val="42665277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262086549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xmlns="" val="3550069097"/>
                    </a:ext>
                  </a:extLst>
                </a:gridCol>
                <a:gridCol w="1414463">
                  <a:extLst>
                    <a:ext uri="{9D8B030D-6E8A-4147-A177-3AD203B41FA5}">
                      <a16:colId xmlns:a16="http://schemas.microsoft.com/office/drawing/2014/main" xmlns="" val="651003668"/>
                    </a:ext>
                  </a:extLst>
                </a:gridCol>
                <a:gridCol w="1257299">
                  <a:extLst>
                    <a:ext uri="{9D8B030D-6E8A-4147-A177-3AD203B41FA5}">
                      <a16:colId xmlns:a16="http://schemas.microsoft.com/office/drawing/2014/main" xmlns="" val="2230015305"/>
                    </a:ext>
                  </a:extLst>
                </a:gridCol>
                <a:gridCol w="1257303">
                  <a:extLst>
                    <a:ext uri="{9D8B030D-6E8A-4147-A177-3AD203B41FA5}">
                      <a16:colId xmlns:a16="http://schemas.microsoft.com/office/drawing/2014/main" xmlns="" val="563757135"/>
                    </a:ext>
                  </a:extLst>
                </a:gridCol>
              </a:tblGrid>
              <a:tr h="57538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Tiết/Thứ</a:t>
                      </a:r>
                    </a:p>
                  </a:txBody>
                  <a:tcPr>
                    <a:solidFill>
                      <a:srgbClr val="CAE0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2</a:t>
                      </a:r>
                    </a:p>
                  </a:txBody>
                  <a:tcPr>
                    <a:solidFill>
                      <a:srgbClr val="CAE0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3</a:t>
                      </a:r>
                    </a:p>
                  </a:txBody>
                  <a:tcPr>
                    <a:solidFill>
                      <a:srgbClr val="CAE0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4</a:t>
                      </a:r>
                    </a:p>
                  </a:txBody>
                  <a:tcPr>
                    <a:solidFill>
                      <a:srgbClr val="CAE0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5</a:t>
                      </a:r>
                    </a:p>
                  </a:txBody>
                  <a:tcPr>
                    <a:solidFill>
                      <a:srgbClr val="CAE0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6</a:t>
                      </a:r>
                    </a:p>
                  </a:txBody>
                  <a:tcPr>
                    <a:solidFill>
                      <a:srgbClr val="CAE0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7</a:t>
                      </a:r>
                    </a:p>
                  </a:txBody>
                  <a:tcPr>
                    <a:solidFill>
                      <a:srgbClr val="CAE0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8280022"/>
                  </a:ext>
                </a:extLst>
              </a:tr>
              <a:tr h="57538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1</a:t>
                      </a:r>
                    </a:p>
                  </a:txBody>
                  <a:tcPr>
                    <a:solidFill>
                      <a:srgbClr val="E2EE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KHXH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3813778"/>
                  </a:ext>
                </a:extLst>
              </a:tr>
              <a:tr h="57538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2</a:t>
                      </a:r>
                    </a:p>
                  </a:txBody>
                  <a:tcPr>
                    <a:solidFill>
                      <a:srgbClr val="E2EE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 thuật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KHXH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9760921"/>
                  </a:ext>
                </a:extLst>
              </a:tr>
              <a:tr h="57538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3</a:t>
                      </a:r>
                    </a:p>
                  </a:txBody>
                  <a:tcPr>
                    <a:solidFill>
                      <a:srgbClr val="E2EE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1547387"/>
                  </a:ext>
                </a:extLst>
              </a:tr>
              <a:tr h="57538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4</a:t>
                      </a:r>
                    </a:p>
                  </a:txBody>
                  <a:tcPr>
                    <a:solidFill>
                      <a:srgbClr val="E2EE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KHXH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3035087"/>
                  </a:ext>
                </a:extLst>
              </a:tr>
              <a:tr h="57538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5</a:t>
                      </a:r>
                    </a:p>
                  </a:txBody>
                  <a:tcPr>
                    <a:solidFill>
                      <a:srgbClr val="E2EE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 cờ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7672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38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73AB31-807B-4E52-A47C-D539F51F0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1b: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458792A-ABA3-4175-9707-EA221FC07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2857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BE437F5-3967-4AF5-9499-A675E3E0C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2" y="16716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A677DE88-6DB2-4182-AC8C-06D511D892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409857"/>
              </p:ext>
            </p:extLst>
          </p:nvPr>
        </p:nvGraphicFramePr>
        <p:xfrm>
          <a:off x="1414462" y="1100137"/>
          <a:ext cx="8262938" cy="5336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Bitmap Image" r:id="rId3" imgW="5372850" imgH="3666667" progId="Paint.Picture">
                  <p:embed/>
                </p:oleObj>
              </mc:Choice>
              <mc:Fallback>
                <p:oleObj name="Bitmap Image" r:id="rId3" imgW="5372850" imgH="3666667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A677DE88-6DB2-4182-AC8C-06D511D892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2" y="1100137"/>
                        <a:ext cx="8262938" cy="53364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76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73AB31-807B-4E52-A47C-D539F51F0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18" y="835820"/>
            <a:ext cx="10077450" cy="1143000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Phần nội dung cuốn sổ lưu niệm cần được trình bày dưới dạng bảng như sau: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458792A-ABA3-4175-9707-EA221FC07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2857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BE437F5-3967-4AF5-9499-A675E3E0C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2" y="16716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4FE5F8F0-ADB9-4AAC-9D92-372D0A1BE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867220"/>
              </p:ext>
            </p:extLst>
          </p:nvPr>
        </p:nvGraphicFramePr>
        <p:xfrm>
          <a:off x="1414462" y="2571750"/>
          <a:ext cx="8158162" cy="3681113"/>
        </p:xfrm>
        <a:graphic>
          <a:graphicData uri="http://schemas.openxmlformats.org/drawingml/2006/table">
            <a:tbl>
              <a:tblPr firstRow="1" firstCol="1" bandRow="1"/>
              <a:tblGrid>
                <a:gridCol w="769768">
                  <a:extLst>
                    <a:ext uri="{9D8B030D-6E8A-4147-A177-3AD203B41FA5}">
                      <a16:colId xmlns:a16="http://schemas.microsoft.com/office/drawing/2014/main" xmlns="" val="2332308801"/>
                    </a:ext>
                  </a:extLst>
                </a:gridCol>
                <a:gridCol w="1946412">
                  <a:extLst>
                    <a:ext uri="{9D8B030D-6E8A-4147-A177-3AD203B41FA5}">
                      <a16:colId xmlns:a16="http://schemas.microsoft.com/office/drawing/2014/main" xmlns="" val="2379158035"/>
                    </a:ext>
                  </a:extLst>
                </a:gridCol>
                <a:gridCol w="1359465">
                  <a:extLst>
                    <a:ext uri="{9D8B030D-6E8A-4147-A177-3AD203B41FA5}">
                      <a16:colId xmlns:a16="http://schemas.microsoft.com/office/drawing/2014/main" xmlns="" val="3210138329"/>
                    </a:ext>
                  </a:extLst>
                </a:gridCol>
                <a:gridCol w="2332670">
                  <a:extLst>
                    <a:ext uri="{9D8B030D-6E8A-4147-A177-3AD203B41FA5}">
                      <a16:colId xmlns:a16="http://schemas.microsoft.com/office/drawing/2014/main" xmlns="" val="3015095219"/>
                    </a:ext>
                  </a:extLst>
                </a:gridCol>
                <a:gridCol w="1749847">
                  <a:extLst>
                    <a:ext uri="{9D8B030D-6E8A-4147-A177-3AD203B41FA5}">
                      <a16:colId xmlns:a16="http://schemas.microsoft.com/office/drawing/2014/main" xmlns="" val="188816383"/>
                    </a:ext>
                  </a:extLst>
                </a:gridCol>
              </a:tblGrid>
              <a:tr h="557213"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8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 TÊN</a:t>
                      </a:r>
                      <a:endParaRPr lang="en-US" sz="28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 SINH</a:t>
                      </a:r>
                      <a:endParaRPr lang="en-US" sz="28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ĐỊA CHỈ</a:t>
                      </a:r>
                      <a:endParaRPr lang="en-US" sz="28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1603026"/>
                  </a:ext>
                </a:extLst>
              </a:tr>
              <a:tr h="624780"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3468030"/>
                  </a:ext>
                </a:extLst>
              </a:tr>
              <a:tr h="624780"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340824"/>
                  </a:ext>
                </a:extLst>
              </a:tr>
              <a:tr h="624780"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2798443"/>
                  </a:ext>
                </a:extLst>
              </a:tr>
              <a:tr h="624780"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8659782"/>
                  </a:ext>
                </a:extLst>
              </a:tr>
              <a:tr h="624780"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0997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14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082" y="648652"/>
            <a:ext cx="10972800" cy="585787"/>
          </a:xfrm>
        </p:spPr>
        <p:txBody>
          <a:bodyPr>
            <a:norm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THỰC HÀNH: TẠO BẢNG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CF2E1BA-A3A5-42AD-B1BC-811D48A55D9F}"/>
              </a:ext>
            </a:extLst>
          </p:cNvPr>
          <p:cNvSpPr txBox="1">
            <a:spLocks/>
          </p:cNvSpPr>
          <p:nvPr/>
        </p:nvSpPr>
        <p:spPr>
          <a:xfrm>
            <a:off x="281082" y="-52387"/>
            <a:ext cx="11161713" cy="585787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12. TRÌNH BÀY THÔNG TIN Ở DẠNG BẢNG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822924-ED1A-46A3-8952-14DDE984FC99}"/>
              </a:ext>
            </a:extLst>
          </p:cNvPr>
          <p:cNvSpPr txBox="1"/>
          <p:nvPr/>
        </p:nvSpPr>
        <p:spPr>
          <a:xfrm>
            <a:off x="281082" y="1220507"/>
            <a:ext cx="11161713" cy="224676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Nhiệm vụ: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Tạo bảng danh sách thành viên của lớp như hình 5.11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Nhập dữ liệu gồm: Họ và tên, ngày sinh và ảnh giáo viên chủ nhiệm và từng thành viên trong lớp.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Chỉnh sửa, định dạng bảng.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FF7B39ED-C12E-45F6-BDAD-1B69D917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2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082" y="648652"/>
            <a:ext cx="10972800" cy="585787"/>
          </a:xfrm>
        </p:spPr>
        <p:txBody>
          <a:bodyPr>
            <a:norm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THỰC HÀNH: TẠO BẢNG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CF2E1BA-A3A5-42AD-B1BC-811D48A55D9F}"/>
              </a:ext>
            </a:extLst>
          </p:cNvPr>
          <p:cNvSpPr txBox="1">
            <a:spLocks/>
          </p:cNvSpPr>
          <p:nvPr/>
        </p:nvSpPr>
        <p:spPr>
          <a:xfrm>
            <a:off x="281082" y="-52387"/>
            <a:ext cx="11161713" cy="585787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12. TRÌNH BÀY THÔNG TIN Ở DẠNG BẢNG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822924-ED1A-46A3-8952-14DDE984FC99}"/>
              </a:ext>
            </a:extLst>
          </p:cNvPr>
          <p:cNvSpPr txBox="1"/>
          <p:nvPr/>
        </p:nvSpPr>
        <p:spPr>
          <a:xfrm>
            <a:off x="281082" y="1220507"/>
            <a:ext cx="11161713" cy="13849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dẫn:</a:t>
            </a:r>
          </a:p>
          <a:p>
            <a:pPr algn="just"/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u="sng">
                <a:latin typeface="Times New Roman" panose="02020603050405020304" pitchFamily="18" charset="0"/>
                <a:ea typeface="Times New Roman" panose="02020603050405020304" pitchFamily="18" charset="0"/>
              </a:rPr>
              <a:t>Tạo </a:t>
            </a:r>
            <a:r>
              <a:rPr lang="en-US" sz="2800" u="sng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FF7B39ED-C12E-45F6-BDAD-1B69D917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BB3ED0B1-16F2-4027-BA62-16BCCD70E3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8858" y="1384968"/>
          <a:ext cx="5035024" cy="1515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Bitmap Image" r:id="rId3" imgW="3610479" imgH="1095528" progId="Paint.Picture">
                  <p:embed/>
                </p:oleObj>
              </mc:Choice>
              <mc:Fallback>
                <p:oleObj name="Bitmap Image" r:id="rId3" imgW="3610479" imgH="1095528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BB3ED0B1-16F2-4027-BA62-16BCCD70E3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858" y="1384968"/>
                        <a:ext cx="5035024" cy="1515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D4BFED-AD2D-4D64-AA0E-A4C2D4448740}"/>
              </a:ext>
            </a:extLst>
          </p:cNvPr>
          <p:cNvSpPr txBox="1"/>
          <p:nvPr/>
        </p:nvSpPr>
        <p:spPr>
          <a:xfrm>
            <a:off x="281082" y="2890511"/>
            <a:ext cx="3900487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Chỉnh sửa </a:t>
            </a:r>
            <a:r>
              <a:rPr lang="en-US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bảng:</a:t>
            </a:r>
            <a:endParaRPr lang="en-US" sz="2800" u="sng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7C48C1A-3AD4-41D1-AF17-2454CCF59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086" t="37986" r="32734" b="45820"/>
          <a:stretch/>
        </p:blipFill>
        <p:spPr>
          <a:xfrm>
            <a:off x="281082" y="3509544"/>
            <a:ext cx="3557587" cy="11100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38BF59D-72E7-4843-9D3E-BA542B17D8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125" t="21793" r="12930" b="59403"/>
          <a:stretch/>
        </p:blipFill>
        <p:spPr>
          <a:xfrm>
            <a:off x="4499121" y="3288652"/>
            <a:ext cx="2154091" cy="16330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93CF353-6E57-49D9-9BCA-D9B9374B0D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461" t="26327" r="32383" b="57042"/>
          <a:stretch/>
        </p:blipFill>
        <p:spPr>
          <a:xfrm>
            <a:off x="6976097" y="3372056"/>
            <a:ext cx="4466698" cy="13849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1E11EF7-7A7E-4C8C-A06B-535B1639B3C5}"/>
              </a:ext>
            </a:extLst>
          </p:cNvPr>
          <p:cNvSpPr txBox="1"/>
          <p:nvPr/>
        </p:nvSpPr>
        <p:spPr>
          <a:xfrm>
            <a:off x="809719" y="4987208"/>
            <a:ext cx="2500312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ô</a:t>
            </a:r>
            <a:endPara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2F8A099-D8AD-4B71-A285-01138644AAA5}"/>
              </a:ext>
            </a:extLst>
          </p:cNvPr>
          <p:cNvSpPr txBox="1"/>
          <p:nvPr/>
        </p:nvSpPr>
        <p:spPr>
          <a:xfrm>
            <a:off x="4071938" y="5015778"/>
            <a:ext cx="3040156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Merge Cells</a:t>
            </a:r>
            <a:endPara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5043281-9254-4DE8-9DA3-5997BEA7409F}"/>
              </a:ext>
            </a:extLst>
          </p:cNvPr>
          <p:cNvSpPr txBox="1"/>
          <p:nvPr/>
        </p:nvSpPr>
        <p:spPr>
          <a:xfrm>
            <a:off x="7874001" y="4971740"/>
            <a:ext cx="3040156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gộp ô</a:t>
            </a:r>
            <a:endPara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51E284EC-B83B-4029-B2AA-2CE9B9D83FF9}"/>
              </a:ext>
            </a:extLst>
          </p:cNvPr>
          <p:cNvCxnSpPr/>
          <p:nvPr/>
        </p:nvCxnSpPr>
        <p:spPr>
          <a:xfrm>
            <a:off x="2231325" y="5248818"/>
            <a:ext cx="1607344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D0478A7-C964-4FF3-8011-3884879A2553}"/>
              </a:ext>
            </a:extLst>
          </p:cNvPr>
          <p:cNvCxnSpPr>
            <a:cxnSpLocks/>
          </p:cNvCxnSpPr>
          <p:nvPr/>
        </p:nvCxnSpPr>
        <p:spPr>
          <a:xfrm>
            <a:off x="6976097" y="5277388"/>
            <a:ext cx="787710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48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082" y="648652"/>
            <a:ext cx="10972800" cy="585787"/>
          </a:xfrm>
        </p:spPr>
        <p:txBody>
          <a:bodyPr>
            <a:norm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THỰC HÀNH: TẠO BẢNG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CF2E1BA-A3A5-42AD-B1BC-811D48A55D9F}"/>
              </a:ext>
            </a:extLst>
          </p:cNvPr>
          <p:cNvSpPr txBox="1">
            <a:spLocks/>
          </p:cNvSpPr>
          <p:nvPr/>
        </p:nvSpPr>
        <p:spPr>
          <a:xfrm>
            <a:off x="281082" y="-52387"/>
            <a:ext cx="11161713" cy="585787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12. TRÌNH BÀY THÔNG TIN Ở DẠNG BẢNG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822924-ED1A-46A3-8952-14DDE984FC99}"/>
              </a:ext>
            </a:extLst>
          </p:cNvPr>
          <p:cNvSpPr txBox="1"/>
          <p:nvPr/>
        </p:nvSpPr>
        <p:spPr>
          <a:xfrm>
            <a:off x="281082" y="1220507"/>
            <a:ext cx="11161713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60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600" u="sng">
                <a:latin typeface="Times New Roman" panose="02020603050405020304" pitchFamily="18" charset="0"/>
                <a:ea typeface="Times New Roman" panose="02020603050405020304" pitchFamily="18" charset="0"/>
              </a:rPr>
              <a:t>Tạo </a:t>
            </a:r>
            <a:r>
              <a:rPr lang="en-US" sz="3600" u="sng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FF7B39ED-C12E-45F6-BDAD-1B69D917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D4BFED-AD2D-4D64-AA0E-A4C2D4448740}"/>
              </a:ext>
            </a:extLst>
          </p:cNvPr>
          <p:cNvSpPr txBox="1"/>
          <p:nvPr/>
        </p:nvSpPr>
        <p:spPr>
          <a:xfrm>
            <a:off x="281082" y="2151953"/>
            <a:ext cx="3900487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u="sng">
                <a:latin typeface="Times New Roman" panose="02020603050405020304" pitchFamily="18" charset="0"/>
                <a:cs typeface="Times New Roman" panose="02020603050405020304" pitchFamily="18" charset="0"/>
              </a:rPr>
              <a:t>Chỉnh sửa </a:t>
            </a:r>
            <a:r>
              <a:rPr lang="en-US" sz="36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bảng:</a:t>
            </a:r>
            <a:endParaRPr lang="en-US" sz="3600" u="sng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0686" y="2968257"/>
            <a:ext cx="10082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 Gộp ô:</a:t>
            </a:r>
          </a:p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B1: Chọn các ô cần gộp.</a:t>
            </a:r>
          </a:p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B2: Trong nhóm thẻ Table Tools, chọn thẻ Layout. Trong nhóm lệnh Merge, chọn Merge Cells.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89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082" y="648652"/>
            <a:ext cx="10972800" cy="585787"/>
          </a:xfrm>
        </p:spPr>
        <p:txBody>
          <a:bodyPr>
            <a:norm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THỰC HÀNH: TẠO BẢNG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CF2E1BA-A3A5-42AD-B1BC-811D48A55D9F}"/>
              </a:ext>
            </a:extLst>
          </p:cNvPr>
          <p:cNvSpPr txBox="1">
            <a:spLocks/>
          </p:cNvSpPr>
          <p:nvPr/>
        </p:nvSpPr>
        <p:spPr>
          <a:xfrm>
            <a:off x="281082" y="-52387"/>
            <a:ext cx="11161713" cy="585787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12. TRÌNH BÀY THÔNG TIN Ở DẠNG BẢNG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FF7B39ED-C12E-45F6-BDAD-1B69D917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D046F1-5633-4DE5-91C8-6039A16DCE9C}"/>
              </a:ext>
            </a:extLst>
          </p:cNvPr>
          <p:cNvSpPr txBox="1"/>
          <p:nvPr/>
        </p:nvSpPr>
        <p:spPr>
          <a:xfrm>
            <a:off x="281082" y="1349691"/>
            <a:ext cx="11420474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Nhập thông tin cho bảng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B663E1-B12C-4A14-A859-921A60115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47" t="24155" r="36953" b="21235"/>
          <a:stretch/>
        </p:blipFill>
        <p:spPr>
          <a:xfrm>
            <a:off x="5861938" y="699881"/>
            <a:ext cx="4512821" cy="6158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DB39C6-3E90-437A-95A9-09A4CAC2711C}"/>
              </a:ext>
            </a:extLst>
          </p:cNvPr>
          <p:cNvSpPr txBox="1"/>
          <p:nvPr/>
        </p:nvSpPr>
        <p:spPr>
          <a:xfrm flipH="1">
            <a:off x="281082" y="2180570"/>
            <a:ext cx="5344731" cy="26776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Nhập thông tin của các thành viên vào ô của bảng: ảnh, họ tên, ngày sinh.</a:t>
            </a:r>
          </a:p>
          <a:p>
            <a:pPr marL="285750" indent="-285750" algn="just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thể chèn thêm hàng, cột để tạo bảng chứa đầy đủ các thành viên trong lớp.</a:t>
            </a:r>
            <a:endPara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25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082" y="648652"/>
            <a:ext cx="10972800" cy="585787"/>
          </a:xfrm>
        </p:spPr>
        <p:txBody>
          <a:bodyPr>
            <a:norm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LUYỆN 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CF2E1BA-A3A5-42AD-B1BC-811D48A55D9F}"/>
              </a:ext>
            </a:extLst>
          </p:cNvPr>
          <p:cNvSpPr txBox="1">
            <a:spLocks/>
          </p:cNvSpPr>
          <p:nvPr/>
        </p:nvSpPr>
        <p:spPr>
          <a:xfrm>
            <a:off x="281082" y="-52387"/>
            <a:ext cx="11161713" cy="585787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12. TRÌNH BÀY THÔNG TIN Ở DẠNG BẢNG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FF7B39ED-C12E-45F6-BDAD-1B69D917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D046F1-5633-4DE5-91C8-6039A16DCE9C}"/>
              </a:ext>
            </a:extLst>
          </p:cNvPr>
          <p:cNvSpPr txBox="1"/>
          <p:nvPr/>
        </p:nvSpPr>
        <p:spPr>
          <a:xfrm>
            <a:off x="281082" y="1349691"/>
            <a:ext cx="11420474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DB39C6-3E90-437A-95A9-09A4CAC2711C}"/>
              </a:ext>
            </a:extLst>
          </p:cNvPr>
          <p:cNvSpPr txBox="1"/>
          <p:nvPr/>
        </p:nvSpPr>
        <p:spPr>
          <a:xfrm flipH="1">
            <a:off x="281082" y="1922585"/>
            <a:ext cx="11161713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Soạn thảo bảng kết quả khảo sát trò chơi tập thể yêu thích ở Mục 1.</a:t>
            </a:r>
          </a:p>
          <a:p>
            <a:pPr marL="285750" indent="-285750" algn="just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Bổ sung cột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Tổng số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 nhập số liệu cho cột này.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384AAC-CBAC-4259-88A0-00081C3FEE06}"/>
              </a:ext>
            </a:extLst>
          </p:cNvPr>
          <p:cNvPicPr/>
          <p:nvPr/>
        </p:nvPicPr>
        <p:blipFill rotWithShape="1">
          <a:blip r:embed="rId2"/>
          <a:srcRect l="21495" t="32640" r="73214" b="57949"/>
          <a:stretch/>
        </p:blipFill>
        <p:spPr bwMode="auto">
          <a:xfrm>
            <a:off x="490443" y="414338"/>
            <a:ext cx="920651" cy="935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EFC65FD-BC34-461A-A1DE-2DD2DABE3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432880"/>
              </p:ext>
            </p:extLst>
          </p:nvPr>
        </p:nvGraphicFramePr>
        <p:xfrm>
          <a:off x="950768" y="3151810"/>
          <a:ext cx="7550295" cy="309824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892320">
                  <a:extLst>
                    <a:ext uri="{9D8B030D-6E8A-4147-A177-3AD203B41FA5}">
                      <a16:colId xmlns:a16="http://schemas.microsoft.com/office/drawing/2014/main" xmlns="" val="3343977764"/>
                    </a:ext>
                  </a:extLst>
                </a:gridCol>
                <a:gridCol w="3328987">
                  <a:extLst>
                    <a:ext uri="{9D8B030D-6E8A-4147-A177-3AD203B41FA5}">
                      <a16:colId xmlns:a16="http://schemas.microsoft.com/office/drawing/2014/main" xmlns="" val="4005568666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xmlns="" val="2954739127"/>
                    </a:ext>
                  </a:extLst>
                </a:gridCol>
                <a:gridCol w="1585913">
                  <a:extLst>
                    <a:ext uri="{9D8B030D-6E8A-4147-A177-3AD203B41FA5}">
                      <a16:colId xmlns:a16="http://schemas.microsoft.com/office/drawing/2014/main" xmlns="" val="3784725022"/>
                    </a:ext>
                  </a:extLst>
                </a:gridCol>
              </a:tblGrid>
              <a:tr h="1126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trò chơi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bạn nam thích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bạn nữ thích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85168590"/>
                  </a:ext>
                </a:extLst>
              </a:tr>
              <a:tr h="359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 co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94558681"/>
                  </a:ext>
                </a:extLst>
              </a:tr>
              <a:tr h="499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Ném bóng trúng đích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25360273"/>
                  </a:ext>
                </a:extLst>
              </a:tr>
              <a:tr h="359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 cò tiếp sức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47339100"/>
                  </a:ext>
                </a:extLst>
              </a:tr>
              <a:tr h="359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 tìm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6759615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292F4C33-894D-41D2-962C-D64504E79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777700"/>
              </p:ext>
            </p:extLst>
          </p:nvPr>
        </p:nvGraphicFramePr>
        <p:xfrm>
          <a:off x="8501063" y="3151809"/>
          <a:ext cx="2200275" cy="309824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200275">
                  <a:extLst>
                    <a:ext uri="{9D8B030D-6E8A-4147-A177-3AD203B41FA5}">
                      <a16:colId xmlns:a16="http://schemas.microsoft.com/office/drawing/2014/main" xmlns="" val="3193726129"/>
                    </a:ext>
                  </a:extLst>
                </a:gridCol>
              </a:tblGrid>
              <a:tr h="1126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 số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86999131"/>
                  </a:ext>
                </a:extLst>
              </a:tr>
              <a:tr h="359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81081583"/>
                  </a:ext>
                </a:extLst>
              </a:tr>
              <a:tr h="499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74057277"/>
                  </a:ext>
                </a:extLst>
              </a:tr>
              <a:tr h="359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84932802"/>
                  </a:ext>
                </a:extLst>
              </a:tr>
              <a:tr h="359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72043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45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082" y="648652"/>
            <a:ext cx="10972800" cy="585787"/>
          </a:xfrm>
        </p:spPr>
        <p:txBody>
          <a:bodyPr>
            <a:norm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LUYỆN 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xmlns="" id="{2FC249D1-6BAB-4E74-B186-1B5A0A1FB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070957" y="1600200"/>
            <a:ext cx="8050085" cy="452596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BCF2E1BA-A3A5-42AD-B1BC-811D48A55D9F}"/>
              </a:ext>
            </a:extLst>
          </p:cNvPr>
          <p:cNvSpPr txBox="1">
            <a:spLocks/>
          </p:cNvSpPr>
          <p:nvPr/>
        </p:nvSpPr>
        <p:spPr>
          <a:xfrm>
            <a:off x="281082" y="-52387"/>
            <a:ext cx="11161713" cy="585787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12. TRÌNH BÀY THÔNG TIN Ở DẠNG BẢNG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FF7B39ED-C12E-45F6-BDAD-1B69D917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D046F1-5633-4DE5-91C8-6039A16DCE9C}"/>
              </a:ext>
            </a:extLst>
          </p:cNvPr>
          <p:cNvSpPr txBox="1"/>
          <p:nvPr/>
        </p:nvSpPr>
        <p:spPr>
          <a:xfrm>
            <a:off x="281082" y="1234439"/>
            <a:ext cx="11420474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384AAC-CBAC-4259-88A0-00081C3FEE06}"/>
              </a:ext>
            </a:extLst>
          </p:cNvPr>
          <p:cNvPicPr/>
          <p:nvPr/>
        </p:nvPicPr>
        <p:blipFill rotWithShape="1">
          <a:blip r:embed="rId3"/>
          <a:srcRect l="21495" t="32640" r="73214" b="57949"/>
          <a:stretch/>
        </p:blipFill>
        <p:spPr bwMode="auto">
          <a:xfrm>
            <a:off x="490443" y="414338"/>
            <a:ext cx="920651" cy="935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057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082" y="648652"/>
            <a:ext cx="10972800" cy="585787"/>
          </a:xfrm>
        </p:spPr>
        <p:txBody>
          <a:bodyPr>
            <a:norm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LUYỆN 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CF2E1BA-A3A5-42AD-B1BC-811D48A55D9F}"/>
              </a:ext>
            </a:extLst>
          </p:cNvPr>
          <p:cNvSpPr txBox="1">
            <a:spLocks/>
          </p:cNvSpPr>
          <p:nvPr/>
        </p:nvSpPr>
        <p:spPr>
          <a:xfrm>
            <a:off x="281082" y="-52387"/>
            <a:ext cx="11161713" cy="585787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12. TRÌNH BÀY THÔNG TIN Ở DẠNG BẢNG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FF7B39ED-C12E-45F6-BDAD-1B69D917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D046F1-5633-4DE5-91C8-6039A16DCE9C}"/>
              </a:ext>
            </a:extLst>
          </p:cNvPr>
          <p:cNvSpPr txBox="1"/>
          <p:nvPr/>
        </p:nvSpPr>
        <p:spPr>
          <a:xfrm>
            <a:off x="281082" y="1380974"/>
            <a:ext cx="11420474" cy="13849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</a:p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 Tạo bảng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384AAC-CBAC-4259-88A0-00081C3FEE06}"/>
              </a:ext>
            </a:extLst>
          </p:cNvPr>
          <p:cNvPicPr/>
          <p:nvPr/>
        </p:nvPicPr>
        <p:blipFill rotWithShape="1">
          <a:blip r:embed="rId2"/>
          <a:srcRect l="21495" t="32640" r="73214" b="57949"/>
          <a:stretch/>
        </p:blipFill>
        <p:spPr bwMode="auto">
          <a:xfrm>
            <a:off x="490443" y="414338"/>
            <a:ext cx="920651" cy="935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9671FD-9CDF-4613-975A-4003DDAB162B}"/>
              </a:ext>
            </a:extLst>
          </p:cNvPr>
          <p:cNvSpPr txBox="1"/>
          <p:nvPr/>
        </p:nvSpPr>
        <p:spPr>
          <a:xfrm>
            <a:off x="2315793" y="3052862"/>
            <a:ext cx="7351051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PHONG TRÀO ĐỌC SÁCH CỦA HS KHỐI 6</a:t>
            </a:r>
            <a:endPara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xmlns="" id="{057927AC-D5FD-4608-B626-A0A4F1E0A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496047"/>
              </p:ext>
            </p:extLst>
          </p:nvPr>
        </p:nvGraphicFramePr>
        <p:xfrm>
          <a:off x="1797937" y="3893031"/>
          <a:ext cx="8127999" cy="20726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05775">
                  <a:extLst>
                    <a:ext uri="{9D8B030D-6E8A-4147-A177-3AD203B41FA5}">
                      <a16:colId xmlns:a16="http://schemas.microsoft.com/office/drawing/2014/main" xmlns="" val="3327141304"/>
                    </a:ext>
                  </a:extLst>
                </a:gridCol>
                <a:gridCol w="4136572">
                  <a:extLst>
                    <a:ext uri="{9D8B030D-6E8A-4147-A177-3AD203B41FA5}">
                      <a16:colId xmlns:a16="http://schemas.microsoft.com/office/drawing/2014/main" xmlns="" val="2644049143"/>
                    </a:ext>
                  </a:extLst>
                </a:gridCol>
                <a:gridCol w="2385652">
                  <a:extLst>
                    <a:ext uri="{9D8B030D-6E8A-4147-A177-3AD203B41FA5}">
                      <a16:colId xmlns:a16="http://schemas.microsoft.com/office/drawing/2014/main" xmlns="" val="2609916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HS yêu thích đọc sách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8838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9951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8769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3125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73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082" y="648652"/>
            <a:ext cx="10972800" cy="585787"/>
          </a:xfrm>
        </p:spPr>
        <p:txBody>
          <a:bodyPr>
            <a:norm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LUYỆN 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CF2E1BA-A3A5-42AD-B1BC-811D48A55D9F}"/>
              </a:ext>
            </a:extLst>
          </p:cNvPr>
          <p:cNvSpPr txBox="1">
            <a:spLocks/>
          </p:cNvSpPr>
          <p:nvPr/>
        </p:nvSpPr>
        <p:spPr>
          <a:xfrm>
            <a:off x="281082" y="-52387"/>
            <a:ext cx="11161713" cy="585787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12. TRÌNH BÀY THÔNG TIN Ở DẠNG BẢNG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FF7B39ED-C12E-45F6-BDAD-1B69D917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D046F1-5633-4DE5-91C8-6039A16DCE9C}"/>
              </a:ext>
            </a:extLst>
          </p:cNvPr>
          <p:cNvSpPr txBox="1"/>
          <p:nvPr/>
        </p:nvSpPr>
        <p:spPr>
          <a:xfrm>
            <a:off x="281082" y="1403028"/>
            <a:ext cx="11420474" cy="13849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</a:p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Bổ sung thông tin vào bảng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384AAC-CBAC-4259-88A0-00081C3FEE06}"/>
              </a:ext>
            </a:extLst>
          </p:cNvPr>
          <p:cNvPicPr/>
          <p:nvPr/>
        </p:nvPicPr>
        <p:blipFill rotWithShape="1">
          <a:blip r:embed="rId2"/>
          <a:srcRect l="21495" t="32640" r="73214" b="57949"/>
          <a:stretch/>
        </p:blipFill>
        <p:spPr bwMode="auto">
          <a:xfrm>
            <a:off x="490443" y="414338"/>
            <a:ext cx="920651" cy="935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9671FD-9CDF-4613-975A-4003DDAB162B}"/>
              </a:ext>
            </a:extLst>
          </p:cNvPr>
          <p:cNvSpPr txBox="1"/>
          <p:nvPr/>
        </p:nvSpPr>
        <p:spPr>
          <a:xfrm>
            <a:off x="2186412" y="2991504"/>
            <a:ext cx="7351051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PHONG TRÀO ĐỌC SÁCH CỦA HS KHỐI 6</a:t>
            </a:r>
            <a:endPara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xmlns="" id="{057927AC-D5FD-4608-B626-A0A4F1E0A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384038"/>
              </p:ext>
            </p:extLst>
          </p:nvPr>
        </p:nvGraphicFramePr>
        <p:xfrm>
          <a:off x="1703482" y="3791007"/>
          <a:ext cx="8127999" cy="25908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05775">
                  <a:extLst>
                    <a:ext uri="{9D8B030D-6E8A-4147-A177-3AD203B41FA5}">
                      <a16:colId xmlns:a16="http://schemas.microsoft.com/office/drawing/2014/main" xmlns="" val="3327141304"/>
                    </a:ext>
                  </a:extLst>
                </a:gridCol>
                <a:gridCol w="4136572">
                  <a:extLst>
                    <a:ext uri="{9D8B030D-6E8A-4147-A177-3AD203B41FA5}">
                      <a16:colId xmlns:a16="http://schemas.microsoft.com/office/drawing/2014/main" xmlns="" val="2644049143"/>
                    </a:ext>
                  </a:extLst>
                </a:gridCol>
                <a:gridCol w="2385652">
                  <a:extLst>
                    <a:ext uri="{9D8B030D-6E8A-4147-A177-3AD203B41FA5}">
                      <a16:colId xmlns:a16="http://schemas.microsoft.com/office/drawing/2014/main" xmlns="" val="2609916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HS yêu thích đọc sách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8838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7102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9951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8769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3125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5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734</TotalTime>
  <Words>547</Words>
  <Application>Microsoft Office PowerPoint</Application>
  <PresentationFormat>Custom</PresentationFormat>
  <Paragraphs>177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5_Default Design</vt:lpstr>
      <vt:lpstr>Office Theme</vt:lpstr>
      <vt:lpstr>Bitmap Image</vt:lpstr>
      <vt:lpstr>Bài 12.  TRÌNH BÀY THÔNG TIN Ở DẠNG BẢNG</vt:lpstr>
      <vt:lpstr>4. THỰC HÀNH: TẠO BẢNG</vt:lpstr>
      <vt:lpstr>4. THỰC HÀNH: TẠO BẢNG</vt:lpstr>
      <vt:lpstr>4. THỰC HÀNH: TẠO BẢNG</vt:lpstr>
      <vt:lpstr>4. THỰC HÀNH: TẠO BẢNG</vt:lpstr>
      <vt:lpstr>              LUYỆN TẬP</vt:lpstr>
      <vt:lpstr>              LUYỆN TẬP</vt:lpstr>
      <vt:lpstr>              LUYỆN TẬP</vt:lpstr>
      <vt:lpstr>              LUYỆN TẬP</vt:lpstr>
      <vt:lpstr>              VẬN DỤNG </vt:lpstr>
      <vt:lpstr>Hướng dẫn Câu 1a:</vt:lpstr>
      <vt:lpstr>Hướng dẫn Câu 1b:</vt:lpstr>
      <vt:lpstr>Hướng dẫn Câu 2: Phần nội dung cuốn sổ lưu niệm cần được trình bày dưới dạng bảng như sau: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12.  TRÌNH BÀY CÔ ĐỌNG BẰNG BẢNG</dc:title>
  <dc:creator>Nguyen Thi Mai Ha</dc:creator>
  <cp:lastModifiedBy>Nguyen</cp:lastModifiedBy>
  <cp:revision>24</cp:revision>
  <dcterms:created xsi:type="dcterms:W3CDTF">2021-07-17T09:24:10Z</dcterms:created>
  <dcterms:modified xsi:type="dcterms:W3CDTF">2025-02-19T15:05:41Z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