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699" r:id="rId2"/>
  </p:sldMasterIdLst>
  <p:notesMasterIdLst>
    <p:notesMasterId r:id="rId24"/>
  </p:notesMasterIdLst>
  <p:sldIdLst>
    <p:sldId id="272" r:id="rId3"/>
    <p:sldId id="273" r:id="rId4"/>
    <p:sldId id="280" r:id="rId5"/>
    <p:sldId id="281" r:id="rId6"/>
    <p:sldId id="509" r:id="rId7"/>
    <p:sldId id="502" r:id="rId8"/>
    <p:sldId id="282" r:id="rId9"/>
    <p:sldId id="524" r:id="rId10"/>
    <p:sldId id="504" r:id="rId11"/>
    <p:sldId id="522" r:id="rId12"/>
    <p:sldId id="503" r:id="rId13"/>
    <p:sldId id="523" r:id="rId14"/>
    <p:sldId id="508" r:id="rId15"/>
    <p:sldId id="514" r:id="rId16"/>
    <p:sldId id="515" r:id="rId17"/>
    <p:sldId id="517" r:id="rId18"/>
    <p:sldId id="518" r:id="rId19"/>
    <p:sldId id="519" r:id="rId20"/>
    <p:sldId id="516" r:id="rId21"/>
    <p:sldId id="520" r:id="rId22"/>
    <p:sldId id="52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Thi Mai Ha" initials="NTMH" lastIdx="1" clrIdx="0">
    <p:extLst>
      <p:ext uri="{19B8F6BF-5375-455C-9EA6-DF929625EA0E}">
        <p15:presenceInfo xmlns:p15="http://schemas.microsoft.com/office/powerpoint/2012/main" xmlns="" userId="Nguyen Thi Mai 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EAEFD2"/>
    <a:srgbClr val="A6B775"/>
    <a:srgbClr val="E2EE80"/>
    <a:srgbClr val="CAE09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1" d="100"/>
          <a:sy n="81" d="100"/>
        </p:scale>
        <p:origin x="-78" y="-7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Thi Mai Ha" userId="8c3a737f-ccdb-4d88-a00c-28a21bbc087f" providerId="ADAL" clId="{F23A4D3C-92B9-49C4-9FFC-FA0856FC0968}"/>
    <pc:docChg chg="undo redo custSel addSld delSld modSld sldOrd modMainMaster">
      <pc:chgData name="Nguyen Thi Mai Ha" userId="8c3a737f-ccdb-4d88-a00c-28a21bbc087f" providerId="ADAL" clId="{F23A4D3C-92B9-49C4-9FFC-FA0856FC0968}" dt="2021-07-18T12:49:52.927" v="4915" actId="47"/>
      <pc:docMkLst>
        <pc:docMk/>
      </pc:docMkLst>
      <pc:sldChg chg="modSp mod">
        <pc:chgData name="Nguyen Thi Mai Ha" userId="8c3a737f-ccdb-4d88-a00c-28a21bbc087f" providerId="ADAL" clId="{F23A4D3C-92B9-49C4-9FFC-FA0856FC0968}" dt="2021-07-18T12:39:42.543" v="4640" actId="255"/>
        <pc:sldMkLst>
          <pc:docMk/>
          <pc:sldMk cId="3549628654" sldId="272"/>
        </pc:sldMkLst>
        <pc:spChg chg="mod">
          <ac:chgData name="Nguyen Thi Mai Ha" userId="8c3a737f-ccdb-4d88-a00c-28a21bbc087f" providerId="ADAL" clId="{F23A4D3C-92B9-49C4-9FFC-FA0856FC0968}" dt="2021-07-18T12:39:42.543" v="4640" actId="255"/>
          <ac:spMkLst>
            <pc:docMk/>
            <pc:sldMk cId="3549628654" sldId="272"/>
            <ac:spMk id="4" creationId="{00000000-0000-0000-0000-000000000000}"/>
          </ac:spMkLst>
        </pc:spChg>
        <pc:spChg chg="mod">
          <ac:chgData name="Nguyen Thi Mai Ha" userId="8c3a737f-ccdb-4d88-a00c-28a21bbc087f" providerId="ADAL" clId="{F23A4D3C-92B9-49C4-9FFC-FA0856FC0968}" dt="2021-07-17T15:03:09.399" v="721"/>
          <ac:spMkLst>
            <pc:docMk/>
            <pc:sldMk cId="3549628654" sldId="272"/>
            <ac:spMk id="5" creationId="{00000000-0000-0000-0000-000000000000}"/>
          </ac:spMkLst>
        </pc:spChg>
      </pc:sldChg>
      <pc:sldChg chg="addSp delSp modSp mod ord modAnim">
        <pc:chgData name="Nguyen Thi Mai Ha" userId="8c3a737f-ccdb-4d88-a00c-28a21bbc087f" providerId="ADAL" clId="{F23A4D3C-92B9-49C4-9FFC-FA0856FC0968}" dt="2021-07-18T12:40:28.863" v="4739" actId="20577"/>
        <pc:sldMkLst>
          <pc:docMk/>
          <pc:sldMk cId="1508910272" sldId="273"/>
        </pc:sldMkLst>
        <pc:spChg chg="del mod">
          <ac:chgData name="Nguyen Thi Mai Ha" userId="8c3a737f-ccdb-4d88-a00c-28a21bbc087f" providerId="ADAL" clId="{F23A4D3C-92B9-49C4-9FFC-FA0856FC0968}" dt="2021-07-17T10:36:47.993" v="103" actId="478"/>
          <ac:spMkLst>
            <pc:docMk/>
            <pc:sldMk cId="1508910272" sldId="273"/>
            <ac:spMk id="2" creationId="{00000000-0000-0000-0000-000000000000}"/>
          </ac:spMkLst>
        </pc:spChg>
        <pc:spChg chg="mod">
          <ac:chgData name="Nguyen Thi Mai Ha" userId="8c3a737f-ccdb-4d88-a00c-28a21bbc087f" providerId="ADAL" clId="{F23A4D3C-92B9-49C4-9FFC-FA0856FC0968}" dt="2021-07-17T10:03:35.944" v="84" actId="1076"/>
          <ac:spMkLst>
            <pc:docMk/>
            <pc:sldMk cId="1508910272" sldId="273"/>
            <ac:spMk id="3" creationId="{00000000-0000-0000-0000-000000000000}"/>
          </ac:spMkLst>
        </pc:spChg>
        <pc:spChg chg="add mod">
          <ac:chgData name="Nguyen Thi Mai Ha" userId="8c3a737f-ccdb-4d88-a00c-28a21bbc087f" providerId="ADAL" clId="{F23A4D3C-92B9-49C4-9FFC-FA0856FC0968}" dt="2021-07-18T12:40:28.863" v="4739" actId="20577"/>
          <ac:spMkLst>
            <pc:docMk/>
            <pc:sldMk cId="1508910272" sldId="273"/>
            <ac:spMk id="4" creationId="{BCF2E1BA-A3A5-42AD-B1BC-811D48A55D9F}"/>
          </ac:spMkLst>
        </pc:spChg>
        <pc:spChg chg="add mod">
          <ac:chgData name="Nguyen Thi Mai Ha" userId="8c3a737f-ccdb-4d88-a00c-28a21bbc087f" providerId="ADAL" clId="{F23A4D3C-92B9-49C4-9FFC-FA0856FC0968}" dt="2021-07-17T10:48:32.601" v="475" actId="123"/>
          <ac:spMkLst>
            <pc:docMk/>
            <pc:sldMk cId="1508910272" sldId="273"/>
            <ac:spMk id="9" creationId="{88C09CC3-40EF-4C21-8C89-159F4BA06412}"/>
          </ac:spMkLst>
        </pc:spChg>
        <pc:picChg chg="add mod">
          <ac:chgData name="Nguyen Thi Mai Ha" userId="8c3a737f-ccdb-4d88-a00c-28a21bbc087f" providerId="ADAL" clId="{F23A4D3C-92B9-49C4-9FFC-FA0856FC0968}" dt="2021-07-17T10:33:38.492" v="87" actId="1076"/>
          <ac:picMkLst>
            <pc:docMk/>
            <pc:sldMk cId="1508910272" sldId="273"/>
            <ac:picMk id="5" creationId="{16AE29C6-89E7-4274-A523-BD9DD73B246D}"/>
          </ac:picMkLst>
        </pc:picChg>
        <pc:picChg chg="add mod modCrop">
          <ac:chgData name="Nguyen Thi Mai Ha" userId="8c3a737f-ccdb-4d88-a00c-28a21bbc087f" providerId="ADAL" clId="{F23A4D3C-92B9-49C4-9FFC-FA0856FC0968}" dt="2021-07-17T10:48:52.658" v="480" actId="1076"/>
          <ac:picMkLst>
            <pc:docMk/>
            <pc:sldMk cId="1508910272" sldId="273"/>
            <ac:picMk id="7" creationId="{1A090891-3F6A-49F9-BC3C-AB13FBDCAF90}"/>
          </ac:picMkLst>
        </pc:picChg>
        <pc:picChg chg="add mod modCrop">
          <ac:chgData name="Nguyen Thi Mai Ha" userId="8c3a737f-ccdb-4d88-a00c-28a21bbc087f" providerId="ADAL" clId="{F23A4D3C-92B9-49C4-9FFC-FA0856FC0968}" dt="2021-07-17T10:48:43.977" v="477" actId="14100"/>
          <ac:picMkLst>
            <pc:docMk/>
            <pc:sldMk cId="1508910272" sldId="273"/>
            <ac:picMk id="8" creationId="{E37C047F-7E64-4696-A208-77DE2E5A20EB}"/>
          </ac:picMkLst>
        </pc:picChg>
      </pc:sldChg>
      <pc:sldChg chg="modSp del ord">
        <pc:chgData name="Nguyen Thi Mai Ha" userId="8c3a737f-ccdb-4d88-a00c-28a21bbc087f" providerId="ADAL" clId="{F23A4D3C-92B9-49C4-9FFC-FA0856FC0968}" dt="2021-07-18T12:49:52.927" v="4915" actId="47"/>
        <pc:sldMkLst>
          <pc:docMk/>
          <pc:sldMk cId="3339554045" sldId="274"/>
        </pc:sldMkLst>
        <pc:spChg chg="mod">
          <ac:chgData name="Nguyen Thi Mai Ha" userId="8c3a737f-ccdb-4d88-a00c-28a21bbc087f" providerId="ADAL" clId="{F23A4D3C-92B9-49C4-9FFC-FA0856FC0968}" dt="2021-07-17T15:03:09.399" v="721"/>
          <ac:spMkLst>
            <pc:docMk/>
            <pc:sldMk cId="3339554045" sldId="274"/>
            <ac:spMk id="2" creationId="{00000000-0000-0000-0000-000000000000}"/>
          </ac:spMkLst>
        </pc:spChg>
        <pc:spChg chg="mod">
          <ac:chgData name="Nguyen Thi Mai Ha" userId="8c3a737f-ccdb-4d88-a00c-28a21bbc087f" providerId="ADAL" clId="{F23A4D3C-92B9-49C4-9FFC-FA0856FC0968}" dt="2021-07-17T15:03:09.399" v="721"/>
          <ac:spMkLst>
            <pc:docMk/>
            <pc:sldMk cId="3339554045" sldId="274"/>
            <ac:spMk id="3" creationId="{00000000-0000-0000-0000-000000000000}"/>
          </ac:spMkLst>
        </pc:spChg>
      </pc:sldChg>
      <pc:sldChg chg="modSp del">
        <pc:chgData name="Nguyen Thi Mai Ha" userId="8c3a737f-ccdb-4d88-a00c-28a21bbc087f" providerId="ADAL" clId="{F23A4D3C-92B9-49C4-9FFC-FA0856FC0968}" dt="2021-07-18T12:49:51.474" v="4914" actId="47"/>
        <pc:sldMkLst>
          <pc:docMk/>
          <pc:sldMk cId="115085417" sldId="275"/>
        </pc:sldMkLst>
        <pc:spChg chg="mod">
          <ac:chgData name="Nguyen Thi Mai Ha" userId="8c3a737f-ccdb-4d88-a00c-28a21bbc087f" providerId="ADAL" clId="{F23A4D3C-92B9-49C4-9FFC-FA0856FC0968}" dt="2021-07-17T15:03:09.399" v="721"/>
          <ac:spMkLst>
            <pc:docMk/>
            <pc:sldMk cId="115085417" sldId="275"/>
            <ac:spMk id="2" creationId="{00000000-0000-0000-0000-000000000000}"/>
          </ac:spMkLst>
        </pc:spChg>
        <pc:spChg chg="mod">
          <ac:chgData name="Nguyen Thi Mai Ha" userId="8c3a737f-ccdb-4d88-a00c-28a21bbc087f" providerId="ADAL" clId="{F23A4D3C-92B9-49C4-9FFC-FA0856FC0968}" dt="2021-07-17T15:03:09.399" v="721"/>
          <ac:spMkLst>
            <pc:docMk/>
            <pc:sldMk cId="115085417" sldId="275"/>
            <ac:spMk id="3" creationId="{00000000-0000-0000-0000-000000000000}"/>
          </ac:spMkLst>
        </pc:spChg>
      </pc:sldChg>
      <pc:sldChg chg="modSp del">
        <pc:chgData name="Nguyen Thi Mai Ha" userId="8c3a737f-ccdb-4d88-a00c-28a21bbc087f" providerId="ADAL" clId="{F23A4D3C-92B9-49C4-9FFC-FA0856FC0968}" dt="2021-07-18T12:49:50.863" v="4913" actId="47"/>
        <pc:sldMkLst>
          <pc:docMk/>
          <pc:sldMk cId="3252008090" sldId="276"/>
        </pc:sldMkLst>
        <pc:spChg chg="mod">
          <ac:chgData name="Nguyen Thi Mai Ha" userId="8c3a737f-ccdb-4d88-a00c-28a21bbc087f" providerId="ADAL" clId="{F23A4D3C-92B9-49C4-9FFC-FA0856FC0968}" dt="2021-07-17T15:03:09.399" v="721"/>
          <ac:spMkLst>
            <pc:docMk/>
            <pc:sldMk cId="3252008090" sldId="276"/>
            <ac:spMk id="2" creationId="{00000000-0000-0000-0000-000000000000}"/>
          </ac:spMkLst>
        </pc:spChg>
        <pc:spChg chg="mod">
          <ac:chgData name="Nguyen Thi Mai Ha" userId="8c3a737f-ccdb-4d88-a00c-28a21bbc087f" providerId="ADAL" clId="{F23A4D3C-92B9-49C4-9FFC-FA0856FC0968}" dt="2021-07-17T15:03:09.399" v="721"/>
          <ac:spMkLst>
            <pc:docMk/>
            <pc:sldMk cId="3252008090" sldId="276"/>
            <ac:spMk id="3" creationId="{00000000-0000-0000-0000-000000000000}"/>
          </ac:spMkLst>
        </pc:spChg>
      </pc:sldChg>
      <pc:sldChg chg="modSp del">
        <pc:chgData name="Nguyen Thi Mai Ha" userId="8c3a737f-ccdb-4d88-a00c-28a21bbc087f" providerId="ADAL" clId="{F23A4D3C-92B9-49C4-9FFC-FA0856FC0968}" dt="2021-07-18T12:49:50.371" v="4912" actId="47"/>
        <pc:sldMkLst>
          <pc:docMk/>
          <pc:sldMk cId="1419453836" sldId="277"/>
        </pc:sldMkLst>
        <pc:spChg chg="mod">
          <ac:chgData name="Nguyen Thi Mai Ha" userId="8c3a737f-ccdb-4d88-a00c-28a21bbc087f" providerId="ADAL" clId="{F23A4D3C-92B9-49C4-9FFC-FA0856FC0968}" dt="2021-07-17T15:03:09.399" v="721"/>
          <ac:spMkLst>
            <pc:docMk/>
            <pc:sldMk cId="1419453836" sldId="277"/>
            <ac:spMk id="2" creationId="{00000000-0000-0000-0000-000000000000}"/>
          </ac:spMkLst>
        </pc:spChg>
        <pc:spChg chg="mod">
          <ac:chgData name="Nguyen Thi Mai Ha" userId="8c3a737f-ccdb-4d88-a00c-28a21bbc087f" providerId="ADAL" clId="{F23A4D3C-92B9-49C4-9FFC-FA0856FC0968}" dt="2021-07-17T15:03:09.399" v="721"/>
          <ac:spMkLst>
            <pc:docMk/>
            <pc:sldMk cId="1419453836" sldId="277"/>
            <ac:spMk id="3" creationId="{00000000-0000-0000-0000-000000000000}"/>
          </ac:spMkLst>
        </pc:spChg>
      </pc:sldChg>
      <pc:sldChg chg="modSp del">
        <pc:chgData name="Nguyen Thi Mai Ha" userId="8c3a737f-ccdb-4d88-a00c-28a21bbc087f" providerId="ADAL" clId="{F23A4D3C-92B9-49C4-9FFC-FA0856FC0968}" dt="2021-07-18T12:49:49.939" v="4911" actId="47"/>
        <pc:sldMkLst>
          <pc:docMk/>
          <pc:sldMk cId="2054880847" sldId="278"/>
        </pc:sldMkLst>
        <pc:spChg chg="mod">
          <ac:chgData name="Nguyen Thi Mai Ha" userId="8c3a737f-ccdb-4d88-a00c-28a21bbc087f" providerId="ADAL" clId="{F23A4D3C-92B9-49C4-9FFC-FA0856FC0968}" dt="2021-07-17T15:03:09.399" v="721"/>
          <ac:spMkLst>
            <pc:docMk/>
            <pc:sldMk cId="2054880847" sldId="278"/>
            <ac:spMk id="2" creationId="{00000000-0000-0000-0000-000000000000}"/>
          </ac:spMkLst>
        </pc:spChg>
        <pc:spChg chg="mod">
          <ac:chgData name="Nguyen Thi Mai Ha" userId="8c3a737f-ccdb-4d88-a00c-28a21bbc087f" providerId="ADAL" clId="{F23A4D3C-92B9-49C4-9FFC-FA0856FC0968}" dt="2021-07-17T15:03:09.399" v="721"/>
          <ac:spMkLst>
            <pc:docMk/>
            <pc:sldMk cId="2054880847" sldId="278"/>
            <ac:spMk id="3" creationId="{00000000-0000-0000-0000-000000000000}"/>
          </ac:spMkLst>
        </pc:spChg>
      </pc:sldChg>
      <pc:sldChg chg="modSp del">
        <pc:chgData name="Nguyen Thi Mai Ha" userId="8c3a737f-ccdb-4d88-a00c-28a21bbc087f" providerId="ADAL" clId="{F23A4D3C-92B9-49C4-9FFC-FA0856FC0968}" dt="2021-07-18T12:49:49.403" v="4910" actId="47"/>
        <pc:sldMkLst>
          <pc:docMk/>
          <pc:sldMk cId="112606551" sldId="279"/>
        </pc:sldMkLst>
        <pc:spChg chg="mod">
          <ac:chgData name="Nguyen Thi Mai Ha" userId="8c3a737f-ccdb-4d88-a00c-28a21bbc087f" providerId="ADAL" clId="{F23A4D3C-92B9-49C4-9FFC-FA0856FC0968}" dt="2021-07-17T15:03:09.399" v="721"/>
          <ac:spMkLst>
            <pc:docMk/>
            <pc:sldMk cId="112606551" sldId="279"/>
            <ac:spMk id="2" creationId="{00000000-0000-0000-0000-000000000000}"/>
          </ac:spMkLst>
        </pc:spChg>
        <pc:spChg chg="mod">
          <ac:chgData name="Nguyen Thi Mai Ha" userId="8c3a737f-ccdb-4d88-a00c-28a21bbc087f" providerId="ADAL" clId="{F23A4D3C-92B9-49C4-9FFC-FA0856FC0968}" dt="2021-07-17T15:03:09.399" v="721"/>
          <ac:spMkLst>
            <pc:docMk/>
            <pc:sldMk cId="112606551" sldId="279"/>
            <ac:spMk id="3" creationId="{00000000-0000-0000-0000-000000000000}"/>
          </ac:spMkLst>
        </pc:spChg>
      </pc:sldChg>
      <pc:sldChg chg="addSp delSp modSp add mod addAnim delAnim modAnim">
        <pc:chgData name="Nguyen Thi Mai Ha" userId="8c3a737f-ccdb-4d88-a00c-28a21bbc087f" providerId="ADAL" clId="{F23A4D3C-92B9-49C4-9FFC-FA0856FC0968}" dt="2021-07-18T12:40:39.551" v="4740"/>
        <pc:sldMkLst>
          <pc:docMk/>
          <pc:sldMk cId="1050071228" sldId="280"/>
        </pc:sldMkLst>
        <pc:spChg chg="add mod">
          <ac:chgData name="Nguyen Thi Mai Ha" userId="8c3a737f-ccdb-4d88-a00c-28a21bbc087f" providerId="ADAL" clId="{F23A4D3C-92B9-49C4-9FFC-FA0856FC0968}" dt="2021-07-17T10:55:39.757" v="571" actId="113"/>
          <ac:spMkLst>
            <pc:docMk/>
            <pc:sldMk cId="1050071228" sldId="280"/>
            <ac:spMk id="2" creationId="{A6C095BC-D526-4F20-A86D-57DDE412EAD4}"/>
          </ac:spMkLst>
        </pc:spChg>
        <pc:spChg chg="mod">
          <ac:chgData name="Nguyen Thi Mai Ha" userId="8c3a737f-ccdb-4d88-a00c-28a21bbc087f" providerId="ADAL" clId="{F23A4D3C-92B9-49C4-9FFC-FA0856FC0968}" dt="2021-07-18T12:40:39.551" v="4740"/>
          <ac:spMkLst>
            <pc:docMk/>
            <pc:sldMk cId="1050071228" sldId="280"/>
            <ac:spMk id="4" creationId="{BCF2E1BA-A3A5-42AD-B1BC-811D48A55D9F}"/>
          </ac:spMkLst>
        </pc:spChg>
        <pc:spChg chg="add mod">
          <ac:chgData name="Nguyen Thi Mai Ha" userId="8c3a737f-ccdb-4d88-a00c-28a21bbc087f" providerId="ADAL" clId="{F23A4D3C-92B9-49C4-9FFC-FA0856FC0968}" dt="2021-07-17T10:55:49.531" v="572" actId="1076"/>
          <ac:spMkLst>
            <pc:docMk/>
            <pc:sldMk cId="1050071228" sldId="280"/>
            <ac:spMk id="6" creationId="{157FEB26-E717-4883-AC36-89054503DD6F}"/>
          </ac:spMkLst>
        </pc:spChg>
        <pc:spChg chg="del">
          <ac:chgData name="Nguyen Thi Mai Ha" userId="8c3a737f-ccdb-4d88-a00c-28a21bbc087f" providerId="ADAL" clId="{F23A4D3C-92B9-49C4-9FFC-FA0856FC0968}" dt="2021-07-17T10:50:55.105" v="490" actId="478"/>
          <ac:spMkLst>
            <pc:docMk/>
            <pc:sldMk cId="1050071228" sldId="280"/>
            <ac:spMk id="9" creationId="{88C09CC3-40EF-4C21-8C89-159F4BA06412}"/>
          </ac:spMkLst>
        </pc:spChg>
        <pc:picChg chg="add del">
          <ac:chgData name="Nguyen Thi Mai Ha" userId="8c3a737f-ccdb-4d88-a00c-28a21bbc087f" providerId="ADAL" clId="{F23A4D3C-92B9-49C4-9FFC-FA0856FC0968}" dt="2021-07-17T10:52:32.028" v="499" actId="478"/>
          <ac:picMkLst>
            <pc:docMk/>
            <pc:sldMk cId="1050071228" sldId="280"/>
            <ac:picMk id="5" creationId="{16AE29C6-89E7-4274-A523-BD9DD73B246D}"/>
          </ac:picMkLst>
        </pc:picChg>
        <pc:picChg chg="del">
          <ac:chgData name="Nguyen Thi Mai Ha" userId="8c3a737f-ccdb-4d88-a00c-28a21bbc087f" providerId="ADAL" clId="{F23A4D3C-92B9-49C4-9FFC-FA0856FC0968}" dt="2021-07-17T10:50:55.970" v="491" actId="478"/>
          <ac:picMkLst>
            <pc:docMk/>
            <pc:sldMk cId="1050071228" sldId="280"/>
            <ac:picMk id="7" creationId="{1A090891-3F6A-49F9-BC3C-AB13FBDCAF90}"/>
          </ac:picMkLst>
        </pc:picChg>
        <pc:picChg chg="mod">
          <ac:chgData name="Nguyen Thi Mai Ha" userId="8c3a737f-ccdb-4d88-a00c-28a21bbc087f" providerId="ADAL" clId="{F23A4D3C-92B9-49C4-9FFC-FA0856FC0968}" dt="2021-07-17T10:51:37.618" v="495" actId="1076"/>
          <ac:picMkLst>
            <pc:docMk/>
            <pc:sldMk cId="1050071228" sldId="280"/>
            <ac:picMk id="8" creationId="{E37C047F-7E64-4696-A208-77DE2E5A20EB}"/>
          </ac:picMkLst>
        </pc:picChg>
      </pc:sldChg>
      <pc:sldChg chg="addSp delSp modSp add mod addCm delCm">
        <pc:chgData name="Nguyen Thi Mai Ha" userId="8c3a737f-ccdb-4d88-a00c-28a21bbc087f" providerId="ADAL" clId="{F23A4D3C-92B9-49C4-9FFC-FA0856FC0968}" dt="2021-07-18T12:40:44.588" v="4741"/>
        <pc:sldMkLst>
          <pc:docMk/>
          <pc:sldMk cId="2143705358" sldId="281"/>
        </pc:sldMkLst>
        <pc:spChg chg="del">
          <ac:chgData name="Nguyen Thi Mai Ha" userId="8c3a737f-ccdb-4d88-a00c-28a21bbc087f" providerId="ADAL" clId="{F23A4D3C-92B9-49C4-9FFC-FA0856FC0968}" dt="2021-07-17T14:24:53.774" v="579" actId="478"/>
          <ac:spMkLst>
            <pc:docMk/>
            <pc:sldMk cId="2143705358" sldId="281"/>
            <ac:spMk id="2" creationId="{A6C095BC-D526-4F20-A86D-57DDE412EAD4}"/>
          </ac:spMkLst>
        </pc:spChg>
        <pc:spChg chg="mod">
          <ac:chgData name="Nguyen Thi Mai Ha" userId="8c3a737f-ccdb-4d88-a00c-28a21bbc087f" providerId="ADAL" clId="{F23A4D3C-92B9-49C4-9FFC-FA0856FC0968}" dt="2021-07-18T12:40:44.588" v="4741"/>
          <ac:spMkLst>
            <pc:docMk/>
            <pc:sldMk cId="2143705358" sldId="281"/>
            <ac:spMk id="4" creationId="{BCF2E1BA-A3A5-42AD-B1BC-811D48A55D9F}"/>
          </ac:spMkLst>
        </pc:spChg>
        <pc:spChg chg="mod">
          <ac:chgData name="Nguyen Thi Mai Ha" userId="8c3a737f-ccdb-4d88-a00c-28a21bbc087f" providerId="ADAL" clId="{F23A4D3C-92B9-49C4-9FFC-FA0856FC0968}" dt="2021-07-17T14:28:55.247" v="614" actId="207"/>
          <ac:spMkLst>
            <pc:docMk/>
            <pc:sldMk cId="2143705358" sldId="281"/>
            <ac:spMk id="6" creationId="{157FEB26-E717-4883-AC36-89054503DD6F}"/>
          </ac:spMkLst>
        </pc:spChg>
        <pc:spChg chg="add mod">
          <ac:chgData name="Nguyen Thi Mai Ha" userId="8c3a737f-ccdb-4d88-a00c-28a21bbc087f" providerId="ADAL" clId="{F23A4D3C-92B9-49C4-9FFC-FA0856FC0968}" dt="2021-07-17T14:29:08.886" v="615" actId="208"/>
          <ac:spMkLst>
            <pc:docMk/>
            <pc:sldMk cId="2143705358" sldId="281"/>
            <ac:spMk id="7" creationId="{746434F4-74F9-4C7D-8775-F83CB72FF434}"/>
          </ac:spMkLst>
        </pc:spChg>
        <pc:picChg chg="del">
          <ac:chgData name="Nguyen Thi Mai Ha" userId="8c3a737f-ccdb-4d88-a00c-28a21bbc087f" providerId="ADAL" clId="{F23A4D3C-92B9-49C4-9FFC-FA0856FC0968}" dt="2021-07-17T14:24:39.400" v="576" actId="478"/>
          <ac:picMkLst>
            <pc:docMk/>
            <pc:sldMk cId="2143705358" sldId="281"/>
            <ac:picMk id="5" creationId="{16AE29C6-89E7-4274-A523-BD9DD73B246D}"/>
          </ac:picMkLst>
        </pc:picChg>
        <pc:picChg chg="del">
          <ac:chgData name="Nguyen Thi Mai Ha" userId="8c3a737f-ccdb-4d88-a00c-28a21bbc087f" providerId="ADAL" clId="{F23A4D3C-92B9-49C4-9FFC-FA0856FC0968}" dt="2021-07-17T14:24:54.792" v="580" actId="478"/>
          <ac:picMkLst>
            <pc:docMk/>
            <pc:sldMk cId="2143705358" sldId="281"/>
            <ac:picMk id="8" creationId="{E37C047F-7E64-4696-A208-77DE2E5A20EB}"/>
          </ac:picMkLst>
        </pc:picChg>
        <pc:picChg chg="add mod">
          <ac:chgData name="Nguyen Thi Mai Ha" userId="8c3a737f-ccdb-4d88-a00c-28a21bbc087f" providerId="ADAL" clId="{F23A4D3C-92B9-49C4-9FFC-FA0856FC0968}" dt="2021-07-17T14:29:19.593" v="616" actId="1076"/>
          <ac:picMkLst>
            <pc:docMk/>
            <pc:sldMk cId="2143705358" sldId="281"/>
            <ac:picMk id="9" creationId="{A98A7669-1AF5-4EB9-AA29-330F82967B3E}"/>
          </ac:picMkLst>
        </pc:picChg>
      </pc:sldChg>
      <pc:sldChg chg="add del">
        <pc:chgData name="Nguyen Thi Mai Ha" userId="8c3a737f-ccdb-4d88-a00c-28a21bbc087f" providerId="ADAL" clId="{F23A4D3C-92B9-49C4-9FFC-FA0856FC0968}" dt="2021-07-17T14:24:44.383" v="578"/>
        <pc:sldMkLst>
          <pc:docMk/>
          <pc:sldMk cId="1153144079" sldId="282"/>
        </pc:sldMkLst>
      </pc:sldChg>
      <pc:sldChg chg="addSp delSp modSp add mod modAnim">
        <pc:chgData name="Nguyen Thi Mai Ha" userId="8c3a737f-ccdb-4d88-a00c-28a21bbc087f" providerId="ADAL" clId="{F23A4D3C-92B9-49C4-9FFC-FA0856FC0968}" dt="2021-07-18T12:40:59.016" v="4742"/>
        <pc:sldMkLst>
          <pc:docMk/>
          <pc:sldMk cId="3795783779" sldId="282"/>
        </pc:sldMkLst>
        <pc:spChg chg="mod">
          <ac:chgData name="Nguyen Thi Mai Ha" userId="8c3a737f-ccdb-4d88-a00c-28a21bbc087f" providerId="ADAL" clId="{F23A4D3C-92B9-49C4-9FFC-FA0856FC0968}" dt="2021-07-17T14:30:23.028" v="627" actId="20577"/>
          <ac:spMkLst>
            <pc:docMk/>
            <pc:sldMk cId="3795783779" sldId="282"/>
            <ac:spMk id="3" creationId="{00000000-0000-0000-0000-000000000000}"/>
          </ac:spMkLst>
        </pc:spChg>
        <pc:spChg chg="mod">
          <ac:chgData name="Nguyen Thi Mai Ha" userId="8c3a737f-ccdb-4d88-a00c-28a21bbc087f" providerId="ADAL" clId="{F23A4D3C-92B9-49C4-9FFC-FA0856FC0968}" dt="2021-07-18T12:40:59.016" v="4742"/>
          <ac:spMkLst>
            <pc:docMk/>
            <pc:sldMk cId="3795783779" sldId="282"/>
            <ac:spMk id="4" creationId="{BCF2E1BA-A3A5-42AD-B1BC-811D48A55D9F}"/>
          </ac:spMkLst>
        </pc:spChg>
        <pc:spChg chg="del">
          <ac:chgData name="Nguyen Thi Mai Ha" userId="8c3a737f-ccdb-4d88-a00c-28a21bbc087f" providerId="ADAL" clId="{F23A4D3C-92B9-49C4-9FFC-FA0856FC0968}" dt="2021-07-17T15:16:06.829" v="840" actId="478"/>
          <ac:spMkLst>
            <pc:docMk/>
            <pc:sldMk cId="3795783779" sldId="282"/>
            <ac:spMk id="6" creationId="{157FEB26-E717-4883-AC36-89054503DD6F}"/>
          </ac:spMkLst>
        </pc:spChg>
        <pc:spChg chg="del">
          <ac:chgData name="Nguyen Thi Mai Ha" userId="8c3a737f-ccdb-4d88-a00c-28a21bbc087f" providerId="ADAL" clId="{F23A4D3C-92B9-49C4-9FFC-FA0856FC0968}" dt="2021-07-17T15:16:04.715" v="839" actId="478"/>
          <ac:spMkLst>
            <pc:docMk/>
            <pc:sldMk cId="3795783779" sldId="282"/>
            <ac:spMk id="7" creationId="{746434F4-74F9-4C7D-8775-F83CB72FF434}"/>
          </ac:spMkLst>
        </pc:spChg>
        <pc:spChg chg="add mod">
          <ac:chgData name="Nguyen Thi Mai Ha" userId="8c3a737f-ccdb-4d88-a00c-28a21bbc087f" providerId="ADAL" clId="{F23A4D3C-92B9-49C4-9FFC-FA0856FC0968}" dt="2021-07-17T15:24:25.186" v="925" actId="1076"/>
          <ac:spMkLst>
            <pc:docMk/>
            <pc:sldMk cId="3795783779" sldId="282"/>
            <ac:spMk id="8" creationId="{AB822924-ED1A-46A3-8952-14DDE984FC99}"/>
          </ac:spMkLst>
        </pc:spChg>
        <pc:spChg chg="add mod">
          <ac:chgData name="Nguyen Thi Mai Ha" userId="8c3a737f-ccdb-4d88-a00c-28a21bbc087f" providerId="ADAL" clId="{F23A4D3C-92B9-49C4-9FFC-FA0856FC0968}" dt="2021-07-17T15:24:22.453" v="924" actId="1076"/>
          <ac:spMkLst>
            <pc:docMk/>
            <pc:sldMk cId="3795783779" sldId="282"/>
            <ac:spMk id="10" creationId="{473B3169-22C7-457D-A906-91F51944EE25}"/>
          </ac:spMkLst>
        </pc:spChg>
        <pc:spChg chg="add mod">
          <ac:chgData name="Nguyen Thi Mai Ha" userId="8c3a737f-ccdb-4d88-a00c-28a21bbc087f" providerId="ADAL" clId="{F23A4D3C-92B9-49C4-9FFC-FA0856FC0968}" dt="2021-07-17T15:38:55.243" v="1095" actId="1076"/>
          <ac:spMkLst>
            <pc:docMk/>
            <pc:sldMk cId="3795783779" sldId="282"/>
            <ac:spMk id="12" creationId="{92365786-5BCC-4D5C-92E4-725108320209}"/>
          </ac:spMkLst>
        </pc:spChg>
        <pc:spChg chg="add mod">
          <ac:chgData name="Nguyen Thi Mai Ha" userId="8c3a737f-ccdb-4d88-a00c-28a21bbc087f" providerId="ADAL" clId="{F23A4D3C-92B9-49C4-9FFC-FA0856FC0968}" dt="2021-07-17T15:38:41.473" v="1092" actId="1076"/>
          <ac:spMkLst>
            <pc:docMk/>
            <pc:sldMk cId="3795783779" sldId="282"/>
            <ac:spMk id="13" creationId="{E0D4A30A-BA50-4B54-BF6C-9E4FDDAA9DC4}"/>
          </ac:spMkLst>
        </pc:spChg>
        <pc:spChg chg="add del mod">
          <ac:chgData name="Nguyen Thi Mai Ha" userId="8c3a737f-ccdb-4d88-a00c-28a21bbc087f" providerId="ADAL" clId="{F23A4D3C-92B9-49C4-9FFC-FA0856FC0968}" dt="2021-07-17T15:35:49.120" v="1073" actId="21"/>
          <ac:spMkLst>
            <pc:docMk/>
            <pc:sldMk cId="3795783779" sldId="282"/>
            <ac:spMk id="16" creationId="{BEB123A3-DBB0-4862-A8C1-1E392085BF4F}"/>
          </ac:spMkLst>
        </pc:spChg>
        <pc:spChg chg="add mod">
          <ac:chgData name="Nguyen Thi Mai Ha" userId="8c3a737f-ccdb-4d88-a00c-28a21bbc087f" providerId="ADAL" clId="{F23A4D3C-92B9-49C4-9FFC-FA0856FC0968}" dt="2021-07-17T15:37:31.447" v="1086" actId="164"/>
          <ac:spMkLst>
            <pc:docMk/>
            <pc:sldMk cId="3795783779" sldId="282"/>
            <ac:spMk id="17" creationId="{FB3B5885-393E-437B-9C15-663C8F756578}"/>
          </ac:spMkLst>
        </pc:spChg>
        <pc:spChg chg="add mod">
          <ac:chgData name="Nguyen Thi Mai Ha" userId="8c3a737f-ccdb-4d88-a00c-28a21bbc087f" providerId="ADAL" clId="{F23A4D3C-92B9-49C4-9FFC-FA0856FC0968}" dt="2021-07-17T15:37:31.447" v="1086" actId="164"/>
          <ac:spMkLst>
            <pc:docMk/>
            <pc:sldMk cId="3795783779" sldId="282"/>
            <ac:spMk id="18" creationId="{2530739C-E4B1-43B7-9AAB-9265B6A6EBF5}"/>
          </ac:spMkLst>
        </pc:spChg>
        <pc:spChg chg="add mod">
          <ac:chgData name="Nguyen Thi Mai Ha" userId="8c3a737f-ccdb-4d88-a00c-28a21bbc087f" providerId="ADAL" clId="{F23A4D3C-92B9-49C4-9FFC-FA0856FC0968}" dt="2021-07-17T15:37:31.447" v="1086" actId="164"/>
          <ac:spMkLst>
            <pc:docMk/>
            <pc:sldMk cId="3795783779" sldId="282"/>
            <ac:spMk id="19" creationId="{3B34DB21-B8D7-4DC2-AC8B-E59FB76AB1AE}"/>
          </ac:spMkLst>
        </pc:spChg>
        <pc:grpChg chg="add mod">
          <ac:chgData name="Nguyen Thi Mai Ha" userId="8c3a737f-ccdb-4d88-a00c-28a21bbc087f" providerId="ADAL" clId="{F23A4D3C-92B9-49C4-9FFC-FA0856FC0968}" dt="2021-07-17T15:37:39.223" v="1087" actId="1076"/>
          <ac:grpSpMkLst>
            <pc:docMk/>
            <pc:sldMk cId="3795783779" sldId="282"/>
            <ac:grpSpMk id="20" creationId="{AE43AC2C-AC86-4EC5-9874-ACE07FADDCF9}"/>
          </ac:grpSpMkLst>
        </pc:grpChg>
        <pc:picChg chg="add mod modCrop">
          <ac:chgData name="Nguyen Thi Mai Ha" userId="8c3a737f-ccdb-4d88-a00c-28a21bbc087f" providerId="ADAL" clId="{F23A4D3C-92B9-49C4-9FFC-FA0856FC0968}" dt="2021-07-17T15:27:09.353" v="942" actId="1076"/>
          <ac:picMkLst>
            <pc:docMk/>
            <pc:sldMk cId="3795783779" sldId="282"/>
            <ac:picMk id="5" creationId="{63971E69-EEED-49C5-B0AD-AE8CFCD96D73}"/>
          </ac:picMkLst>
        </pc:picChg>
        <pc:picChg chg="del">
          <ac:chgData name="Nguyen Thi Mai Ha" userId="8c3a737f-ccdb-4d88-a00c-28a21bbc087f" providerId="ADAL" clId="{F23A4D3C-92B9-49C4-9FFC-FA0856FC0968}" dt="2021-07-17T15:16:07.716" v="841" actId="478"/>
          <ac:picMkLst>
            <pc:docMk/>
            <pc:sldMk cId="3795783779" sldId="282"/>
            <ac:picMk id="9" creationId="{A98A7669-1AF5-4EB9-AA29-330F82967B3E}"/>
          </ac:picMkLst>
        </pc:picChg>
        <pc:picChg chg="add mod">
          <ac:chgData name="Nguyen Thi Mai Ha" userId="8c3a737f-ccdb-4d88-a00c-28a21bbc087f" providerId="ADAL" clId="{F23A4D3C-92B9-49C4-9FFC-FA0856FC0968}" dt="2021-07-17T15:25:39.680" v="928" actId="1076"/>
          <ac:picMkLst>
            <pc:docMk/>
            <pc:sldMk cId="3795783779" sldId="282"/>
            <ac:picMk id="11" creationId="{F2E75541-247F-42C6-BC4E-8CD5F49F7235}"/>
          </ac:picMkLst>
        </pc:picChg>
        <pc:picChg chg="add mod modCrop">
          <ac:chgData name="Nguyen Thi Mai Ha" userId="8c3a737f-ccdb-4d88-a00c-28a21bbc087f" providerId="ADAL" clId="{F23A4D3C-92B9-49C4-9FFC-FA0856FC0968}" dt="2021-07-17T15:34:49.144" v="1067" actId="1076"/>
          <ac:picMkLst>
            <pc:docMk/>
            <pc:sldMk cId="3795783779" sldId="282"/>
            <ac:picMk id="15" creationId="{71C414A3-DB42-4175-B0A9-7968029A78FB}"/>
          </ac:picMkLst>
        </pc:picChg>
      </pc:sldChg>
      <pc:sldChg chg="new del">
        <pc:chgData name="Nguyen Thi Mai Ha" userId="8c3a737f-ccdb-4d88-a00c-28a21bbc087f" providerId="ADAL" clId="{F23A4D3C-92B9-49C4-9FFC-FA0856FC0968}" dt="2021-07-17T14:55:49.633" v="671" actId="47"/>
        <pc:sldMkLst>
          <pc:docMk/>
          <pc:sldMk cId="2126046490" sldId="283"/>
        </pc:sldMkLst>
      </pc:sldChg>
      <pc:sldChg chg="addSp delSp modSp add mod">
        <pc:chgData name="Nguyen Thi Mai Ha" userId="8c3a737f-ccdb-4d88-a00c-28a21bbc087f" providerId="ADAL" clId="{F23A4D3C-92B9-49C4-9FFC-FA0856FC0968}" dt="2021-07-18T12:39:56.560" v="4669" actId="20577"/>
        <pc:sldMkLst>
          <pc:docMk/>
          <pc:sldMk cId="2408096529" sldId="489"/>
        </pc:sldMkLst>
        <pc:spChg chg="del">
          <ac:chgData name="Nguyen Thi Mai Ha" userId="8c3a737f-ccdb-4d88-a00c-28a21bbc087f" providerId="ADAL" clId="{F23A4D3C-92B9-49C4-9FFC-FA0856FC0968}" dt="2021-07-18T12:34:03.281" v="4303" actId="478"/>
          <ac:spMkLst>
            <pc:docMk/>
            <pc:sldMk cId="2408096529" sldId="489"/>
            <ac:spMk id="9" creationId="{00000000-0000-0000-0000-000000000000}"/>
          </ac:spMkLst>
        </pc:spChg>
        <pc:spChg chg="add mod">
          <ac:chgData name="Nguyen Thi Mai Ha" userId="8c3a737f-ccdb-4d88-a00c-28a21bbc087f" providerId="ADAL" clId="{F23A4D3C-92B9-49C4-9FFC-FA0856FC0968}" dt="2021-07-18T12:39:56.560" v="4669" actId="20577"/>
          <ac:spMkLst>
            <pc:docMk/>
            <pc:sldMk cId="2408096529" sldId="489"/>
            <ac:spMk id="10" creationId="{A1870F3E-CCCA-4340-8E32-9143A2500714}"/>
          </ac:spMkLst>
        </pc:spChg>
        <pc:spChg chg="mod">
          <ac:chgData name="Nguyen Thi Mai Ha" userId="8c3a737f-ccdb-4d88-a00c-28a21bbc087f" providerId="ADAL" clId="{F23A4D3C-92B9-49C4-9FFC-FA0856FC0968}" dt="2021-07-18T12:37:36.085" v="4604" actId="2711"/>
          <ac:spMkLst>
            <pc:docMk/>
            <pc:sldMk cId="2408096529" sldId="489"/>
            <ac:spMk id="21"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22"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23"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24"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18437"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18441" creationId="{00000000-0000-0000-0000-000000000000}"/>
          </ac:spMkLst>
        </pc:spChg>
        <pc:picChg chg="mod">
          <ac:chgData name="Nguyen Thi Mai Ha" userId="8c3a737f-ccdb-4d88-a00c-28a21bbc087f" providerId="ADAL" clId="{F23A4D3C-92B9-49C4-9FFC-FA0856FC0968}" dt="2021-07-18T12:37:36.085" v="4604" actId="2711"/>
          <ac:picMkLst>
            <pc:docMk/>
            <pc:sldMk cId="2408096529" sldId="489"/>
            <ac:picMk id="20" creationId="{00000000-0000-0000-0000-000000000000}"/>
          </ac:picMkLst>
        </pc:picChg>
      </pc:sldChg>
      <pc:sldChg chg="addSp delSp modSp add mod modTransition">
        <pc:chgData name="Nguyen Thi Mai Ha" userId="8c3a737f-ccdb-4d88-a00c-28a21bbc087f" providerId="ADAL" clId="{F23A4D3C-92B9-49C4-9FFC-FA0856FC0968}" dt="2021-07-18T12:46:33.702" v="4909" actId="207"/>
        <pc:sldMkLst>
          <pc:docMk/>
          <pc:sldMk cId="3372618489" sldId="490"/>
        </pc:sldMkLst>
        <pc:spChg chg="mod">
          <ac:chgData name="Nguyen Thi Mai Ha" userId="8c3a737f-ccdb-4d88-a00c-28a21bbc087f" providerId="ADAL" clId="{F23A4D3C-92B9-49C4-9FFC-FA0856FC0968}" dt="2021-07-18T12:46:33.702" v="4909" actId="207"/>
          <ac:spMkLst>
            <pc:docMk/>
            <pc:sldMk cId="3372618489" sldId="490"/>
            <ac:spMk id="2" creationId="{00000000-0000-0000-0000-000000000000}"/>
          </ac:spMkLst>
        </pc:spChg>
        <pc:spChg chg="mod">
          <ac:chgData name="Nguyen Thi Mai Ha" userId="8c3a737f-ccdb-4d88-a00c-28a21bbc087f" providerId="ADAL" clId="{F23A4D3C-92B9-49C4-9FFC-FA0856FC0968}" dt="2021-07-18T12:44:46.586" v="4901" actId="207"/>
          <ac:spMkLst>
            <pc:docMk/>
            <pc:sldMk cId="3372618489" sldId="490"/>
            <ac:spMk id="5" creationId="{00000000-0000-0000-0000-000000000000}"/>
          </ac:spMkLst>
        </pc:spChg>
        <pc:spChg chg="mod">
          <ac:chgData name="Nguyen Thi Mai Ha" userId="8c3a737f-ccdb-4d88-a00c-28a21bbc087f" providerId="ADAL" clId="{F23A4D3C-92B9-49C4-9FFC-FA0856FC0968}" dt="2021-07-18T12:46:21.114" v="4908" actId="207"/>
          <ac:spMkLst>
            <pc:docMk/>
            <pc:sldMk cId="3372618489" sldId="490"/>
            <ac:spMk id="6" creationId="{00000000-0000-0000-0000-000000000000}"/>
          </ac:spMkLst>
        </pc:spChg>
        <pc:spChg chg="del">
          <ac:chgData name="Nguyen Thi Mai Ha" userId="8c3a737f-ccdb-4d88-a00c-28a21bbc087f" providerId="ADAL" clId="{F23A4D3C-92B9-49C4-9FFC-FA0856FC0968}" dt="2021-07-18T12:38:16.304" v="4606" actId="478"/>
          <ac:spMkLst>
            <pc:docMk/>
            <pc:sldMk cId="3372618489" sldId="490"/>
            <ac:spMk id="7" creationId="{00000000-0000-0000-0000-000000000000}"/>
          </ac:spMkLst>
        </pc:spChg>
        <pc:spChg chg="mod">
          <ac:chgData name="Nguyen Thi Mai Ha" userId="8c3a737f-ccdb-4d88-a00c-28a21bbc087f" providerId="ADAL" clId="{F23A4D3C-92B9-49C4-9FFC-FA0856FC0968}" dt="2021-07-18T12:45:21.825" v="4904" actId="207"/>
          <ac:spMkLst>
            <pc:docMk/>
            <pc:sldMk cId="3372618489" sldId="490"/>
            <ac:spMk id="8" creationId="{00000000-0000-0000-0000-000000000000}"/>
          </ac:spMkLst>
        </pc:spChg>
        <pc:spChg chg="mod">
          <ac:chgData name="Nguyen Thi Mai Ha" userId="8c3a737f-ccdb-4d88-a00c-28a21bbc087f" providerId="ADAL" clId="{F23A4D3C-92B9-49C4-9FFC-FA0856FC0968}" dt="2021-07-18T12:45:51.083" v="4907" actId="207"/>
          <ac:spMkLst>
            <pc:docMk/>
            <pc:sldMk cId="3372618489" sldId="490"/>
            <ac:spMk id="9" creationId="{00000000-0000-0000-0000-000000000000}"/>
          </ac:spMkLst>
        </pc:spChg>
        <pc:spChg chg="add mod">
          <ac:chgData name="Nguyen Thi Mai Ha" userId="8c3a737f-ccdb-4d88-a00c-28a21bbc087f" providerId="ADAL" clId="{F23A4D3C-92B9-49C4-9FFC-FA0856FC0968}" dt="2021-07-18T12:40:13.620" v="4710" actId="6549"/>
          <ac:spMkLst>
            <pc:docMk/>
            <pc:sldMk cId="3372618489" sldId="490"/>
            <ac:spMk id="10" creationId="{BD6E601D-2519-4F25-A223-3B4DCA59974A}"/>
          </ac:spMkLst>
        </pc:spChg>
      </pc:sldChg>
      <pc:sldChg chg="add del">
        <pc:chgData name="Nguyen Thi Mai Ha" userId="8c3a737f-ccdb-4d88-a00c-28a21bbc087f" providerId="ADAL" clId="{F23A4D3C-92B9-49C4-9FFC-FA0856FC0968}" dt="2021-07-17T15:16:01.339" v="838" actId="47"/>
        <pc:sldMkLst>
          <pc:docMk/>
          <pc:sldMk cId="1622371888" sldId="491"/>
        </pc:sldMkLst>
      </pc:sldChg>
      <pc:sldChg chg="addSp delSp modSp add del mod modAnim">
        <pc:chgData name="Nguyen Thi Mai Ha" userId="8c3a737f-ccdb-4d88-a00c-28a21bbc087f" providerId="ADAL" clId="{F23A4D3C-92B9-49C4-9FFC-FA0856FC0968}" dt="2021-07-18T05:59:07.511" v="1867" actId="47"/>
        <pc:sldMkLst>
          <pc:docMk/>
          <pc:sldMk cId="882857335" sldId="499"/>
        </pc:sldMkLst>
        <pc:spChg chg="mod">
          <ac:chgData name="Nguyen Thi Mai Ha" userId="8c3a737f-ccdb-4d88-a00c-28a21bbc087f" providerId="ADAL" clId="{F23A4D3C-92B9-49C4-9FFC-FA0856FC0968}" dt="2021-07-17T15:13:18.070" v="835" actId="207"/>
          <ac:spMkLst>
            <pc:docMk/>
            <pc:sldMk cId="882857335" sldId="499"/>
            <ac:spMk id="2" creationId="{00000000-0000-0000-0000-000000000000}"/>
          </ac:spMkLst>
        </pc:spChg>
        <pc:spChg chg="mod">
          <ac:chgData name="Nguyen Thi Mai Ha" userId="8c3a737f-ccdb-4d88-a00c-28a21bbc087f" providerId="ADAL" clId="{F23A4D3C-92B9-49C4-9FFC-FA0856FC0968}" dt="2021-07-17T14:54:08.855" v="655" actId="5793"/>
          <ac:spMkLst>
            <pc:docMk/>
            <pc:sldMk cId="882857335" sldId="499"/>
            <ac:spMk id="3" creationId="{00000000-0000-0000-0000-000000000000}"/>
          </ac:spMkLst>
        </pc:spChg>
        <pc:spChg chg="mod">
          <ac:chgData name="Nguyen Thi Mai Ha" userId="8c3a737f-ccdb-4d88-a00c-28a21bbc087f" providerId="ADAL" clId="{F23A4D3C-92B9-49C4-9FFC-FA0856FC0968}" dt="2021-07-17T14:54:07.604" v="653" actId="20577"/>
          <ac:spMkLst>
            <pc:docMk/>
            <pc:sldMk cId="882857335" sldId="499"/>
            <ac:spMk id="4" creationId="{00000000-0000-0000-0000-000000000000}"/>
          </ac:spMkLst>
        </pc:spChg>
        <pc:spChg chg="mod">
          <ac:chgData name="Nguyen Thi Mai Ha" userId="8c3a737f-ccdb-4d88-a00c-28a21bbc087f" providerId="ADAL" clId="{F23A4D3C-92B9-49C4-9FFC-FA0856FC0968}" dt="2021-07-17T14:54:44.738" v="660" actId="2711"/>
          <ac:spMkLst>
            <pc:docMk/>
            <pc:sldMk cId="882857335" sldId="499"/>
            <ac:spMk id="5" creationId="{00000000-0000-0000-0000-000000000000}"/>
          </ac:spMkLst>
        </pc:spChg>
        <pc:spChg chg="mod">
          <ac:chgData name="Nguyen Thi Mai Ha" userId="8c3a737f-ccdb-4d88-a00c-28a21bbc087f" providerId="ADAL" clId="{F23A4D3C-92B9-49C4-9FFC-FA0856FC0968}" dt="2021-07-17T14:55:36.156" v="670" actId="5793"/>
          <ac:spMkLst>
            <pc:docMk/>
            <pc:sldMk cId="882857335" sldId="499"/>
            <ac:spMk id="6" creationId="{00000000-0000-0000-0000-000000000000}"/>
          </ac:spMkLst>
        </pc:spChg>
        <pc:picChg chg="add del">
          <ac:chgData name="Nguyen Thi Mai Ha" userId="8c3a737f-ccdb-4d88-a00c-28a21bbc087f" providerId="ADAL" clId="{F23A4D3C-92B9-49C4-9FFC-FA0856FC0968}" dt="2021-07-17T15:13:00.027" v="825" actId="478"/>
          <ac:picMkLst>
            <pc:docMk/>
            <pc:sldMk cId="882857335" sldId="499"/>
            <ac:picMk id="7" creationId="{00000000-0000-0000-0000-000000000000}"/>
          </ac:picMkLst>
        </pc:picChg>
      </pc:sldChg>
      <pc:sldChg chg="new del">
        <pc:chgData name="Nguyen Thi Mai Ha" userId="8c3a737f-ccdb-4d88-a00c-28a21bbc087f" providerId="ADAL" clId="{F23A4D3C-92B9-49C4-9FFC-FA0856FC0968}" dt="2021-07-17T15:15:59.036" v="836" actId="47"/>
        <pc:sldMkLst>
          <pc:docMk/>
          <pc:sldMk cId="773369830" sldId="500"/>
        </pc:sldMkLst>
      </pc:sldChg>
      <pc:sldChg chg="new del">
        <pc:chgData name="Nguyen Thi Mai Ha" userId="8c3a737f-ccdb-4d88-a00c-28a21bbc087f" providerId="ADAL" clId="{F23A4D3C-92B9-49C4-9FFC-FA0856FC0968}" dt="2021-07-17T15:16:00.211" v="837" actId="47"/>
        <pc:sldMkLst>
          <pc:docMk/>
          <pc:sldMk cId="3300201801" sldId="501"/>
        </pc:sldMkLst>
      </pc:sldChg>
      <pc:sldChg chg="addSp delSp modSp new mod ord modAnim">
        <pc:chgData name="Nguyen Thi Mai Ha" userId="8c3a737f-ccdb-4d88-a00c-28a21bbc087f" providerId="ADAL" clId="{F23A4D3C-92B9-49C4-9FFC-FA0856FC0968}" dt="2021-07-18T12:15:34.496" v="4204" actId="207"/>
        <pc:sldMkLst>
          <pc:docMk/>
          <pc:sldMk cId="3698833267" sldId="502"/>
        </pc:sldMkLst>
        <pc:spChg chg="mod">
          <ac:chgData name="Nguyen Thi Mai Ha" userId="8c3a737f-ccdb-4d88-a00c-28a21bbc087f" providerId="ADAL" clId="{F23A4D3C-92B9-49C4-9FFC-FA0856FC0968}" dt="2021-07-18T12:15:34.496" v="4204" actId="207"/>
          <ac:spMkLst>
            <pc:docMk/>
            <pc:sldMk cId="3698833267" sldId="502"/>
            <ac:spMk id="2" creationId="{26AEBC0C-3545-4D9E-AB11-66EAE2A51EFD}"/>
          </ac:spMkLst>
        </pc:spChg>
        <pc:spChg chg="add del mod">
          <ac:chgData name="Nguyen Thi Mai Ha" userId="8c3a737f-ccdb-4d88-a00c-28a21bbc087f" providerId="ADAL" clId="{F23A4D3C-92B9-49C4-9FFC-FA0856FC0968}" dt="2021-07-17T14:58:50.720" v="685" actId="478"/>
          <ac:spMkLst>
            <pc:docMk/>
            <pc:sldMk cId="3698833267" sldId="502"/>
            <ac:spMk id="3" creationId="{69535BF5-FD33-4B32-9858-1538DDEEB16D}"/>
          </ac:spMkLst>
        </pc:spChg>
        <pc:spChg chg="add del mod">
          <ac:chgData name="Nguyen Thi Mai Ha" userId="8c3a737f-ccdb-4d88-a00c-28a21bbc087f" providerId="ADAL" clId="{F23A4D3C-92B9-49C4-9FFC-FA0856FC0968}" dt="2021-07-17T14:58:48.261" v="684"/>
          <ac:spMkLst>
            <pc:docMk/>
            <pc:sldMk cId="3698833267" sldId="502"/>
            <ac:spMk id="4" creationId="{9D2A4745-33F4-4CCB-8F5D-D652D9545FF1}"/>
          </ac:spMkLst>
        </pc:spChg>
        <pc:spChg chg="add mod">
          <ac:chgData name="Nguyen Thi Mai Ha" userId="8c3a737f-ccdb-4d88-a00c-28a21bbc087f" providerId="ADAL" clId="{F23A4D3C-92B9-49C4-9FFC-FA0856FC0968}" dt="2021-07-17T14:58:57.354" v="687" actId="1076"/>
          <ac:spMkLst>
            <pc:docMk/>
            <pc:sldMk cId="3698833267" sldId="502"/>
            <ac:spMk id="6" creationId="{CEEF19C8-C1D8-4F8D-A4CA-11C3C1553A6A}"/>
          </ac:spMkLst>
        </pc:spChg>
        <pc:spChg chg="add mod">
          <ac:chgData name="Nguyen Thi Mai Ha" userId="8c3a737f-ccdb-4d88-a00c-28a21bbc087f" providerId="ADAL" clId="{F23A4D3C-92B9-49C4-9FFC-FA0856FC0968}" dt="2021-07-17T14:59:12.133" v="689" actId="1076"/>
          <ac:spMkLst>
            <pc:docMk/>
            <pc:sldMk cId="3698833267" sldId="502"/>
            <ac:spMk id="8" creationId="{8D565B8F-890E-4085-B2E3-24EF80EF0B19}"/>
          </ac:spMkLst>
        </pc:spChg>
        <pc:spChg chg="add mod">
          <ac:chgData name="Nguyen Thi Mai Ha" userId="8c3a737f-ccdb-4d88-a00c-28a21bbc087f" providerId="ADAL" clId="{F23A4D3C-92B9-49C4-9FFC-FA0856FC0968}" dt="2021-07-17T15:11:18.376" v="814" actId="1035"/>
          <ac:spMkLst>
            <pc:docMk/>
            <pc:sldMk cId="3698833267" sldId="502"/>
            <ac:spMk id="18" creationId="{95F6C234-FDC0-4F5C-91E3-72695C803976}"/>
          </ac:spMkLst>
        </pc:spChg>
        <pc:spChg chg="add mod">
          <ac:chgData name="Nguyen Thi Mai Ha" userId="8c3a737f-ccdb-4d88-a00c-28a21bbc087f" providerId="ADAL" clId="{F23A4D3C-92B9-49C4-9FFC-FA0856FC0968}" dt="2021-07-17T15:07:29.001" v="786" actId="20577"/>
          <ac:spMkLst>
            <pc:docMk/>
            <pc:sldMk cId="3698833267" sldId="502"/>
            <ac:spMk id="19" creationId="{75DC9B5A-CC34-4DB7-ABFF-D5DEA1E4CE55}"/>
          </ac:spMkLst>
        </pc:spChg>
        <pc:spChg chg="add mod">
          <ac:chgData name="Nguyen Thi Mai Ha" userId="8c3a737f-ccdb-4d88-a00c-28a21bbc087f" providerId="ADAL" clId="{F23A4D3C-92B9-49C4-9FFC-FA0856FC0968}" dt="2021-07-17T15:07:48.384" v="792" actId="20577"/>
          <ac:spMkLst>
            <pc:docMk/>
            <pc:sldMk cId="3698833267" sldId="502"/>
            <ac:spMk id="20" creationId="{74C80684-5961-4E49-BE1E-EAF85D6D1A08}"/>
          </ac:spMkLst>
        </pc:spChg>
        <pc:spChg chg="add mod">
          <ac:chgData name="Nguyen Thi Mai Ha" userId="8c3a737f-ccdb-4d88-a00c-28a21bbc087f" providerId="ADAL" clId="{F23A4D3C-92B9-49C4-9FFC-FA0856FC0968}" dt="2021-07-17T15:08:06.912" v="797" actId="20577"/>
          <ac:spMkLst>
            <pc:docMk/>
            <pc:sldMk cId="3698833267" sldId="502"/>
            <ac:spMk id="21" creationId="{87C0D283-DDB5-4BF6-828A-730C7A2E7EEA}"/>
          </ac:spMkLst>
        </pc:spChg>
        <pc:spChg chg="add mod ord">
          <ac:chgData name="Nguyen Thi Mai Ha" userId="8c3a737f-ccdb-4d88-a00c-28a21bbc087f" providerId="ADAL" clId="{F23A4D3C-92B9-49C4-9FFC-FA0856FC0968}" dt="2021-07-17T15:11:59.170" v="819" actId="1582"/>
          <ac:spMkLst>
            <pc:docMk/>
            <pc:sldMk cId="3698833267" sldId="502"/>
            <ac:spMk id="22" creationId="{73F8269E-DF54-4EB0-93FB-792860B0BE89}"/>
          </ac:spMkLst>
        </pc:spChg>
        <pc:graphicFrameChg chg="add del mod">
          <ac:chgData name="Nguyen Thi Mai Ha" userId="8c3a737f-ccdb-4d88-a00c-28a21bbc087f" providerId="ADAL" clId="{F23A4D3C-92B9-49C4-9FFC-FA0856FC0968}" dt="2021-07-17T14:58:48.261" v="684"/>
          <ac:graphicFrameMkLst>
            <pc:docMk/>
            <pc:sldMk cId="3698833267" sldId="502"/>
            <ac:graphicFrameMk id="5" creationId="{26F936AE-79D2-404C-91DD-1ADB4E82C693}"/>
          </ac:graphicFrameMkLst>
        </pc:graphicFrameChg>
        <pc:graphicFrameChg chg="add del mod">
          <ac:chgData name="Nguyen Thi Mai Ha" userId="8c3a737f-ccdb-4d88-a00c-28a21bbc087f" providerId="ADAL" clId="{F23A4D3C-92B9-49C4-9FFC-FA0856FC0968}" dt="2021-07-17T15:04:08.228" v="730" actId="478"/>
          <ac:graphicFrameMkLst>
            <pc:docMk/>
            <pc:sldMk cId="3698833267" sldId="502"/>
            <ac:graphicFrameMk id="7" creationId="{80CE8179-ED55-4374-8816-AF41F88970AB}"/>
          </ac:graphicFrameMkLst>
        </pc:graphicFrameChg>
        <pc:graphicFrameChg chg="add del mod">
          <ac:chgData name="Nguyen Thi Mai Ha" userId="8c3a737f-ccdb-4d88-a00c-28a21bbc087f" providerId="ADAL" clId="{F23A4D3C-92B9-49C4-9FFC-FA0856FC0968}" dt="2021-07-17T15:04:59.698" v="743" actId="478"/>
          <ac:graphicFrameMkLst>
            <pc:docMk/>
            <pc:sldMk cId="3698833267" sldId="502"/>
            <ac:graphicFrameMk id="9" creationId="{01B6170E-43B0-4798-AB45-24BC2A220F4A}"/>
          </ac:graphicFrameMkLst>
        </pc:graphicFrameChg>
        <pc:picChg chg="add mod">
          <ac:chgData name="Nguyen Thi Mai Ha" userId="8c3a737f-ccdb-4d88-a00c-28a21bbc087f" providerId="ADAL" clId="{F23A4D3C-92B9-49C4-9FFC-FA0856FC0968}" dt="2021-07-17T15:08:10.525" v="798" actId="1076"/>
          <ac:picMkLst>
            <pc:docMk/>
            <pc:sldMk cId="3698833267" sldId="502"/>
            <ac:picMk id="11" creationId="{83C15E7F-2EA6-4402-92F7-C25444D006D7}"/>
          </ac:picMkLst>
        </pc:picChg>
        <pc:picChg chg="add mod">
          <ac:chgData name="Nguyen Thi Mai Ha" userId="8c3a737f-ccdb-4d88-a00c-28a21bbc087f" providerId="ADAL" clId="{F23A4D3C-92B9-49C4-9FFC-FA0856FC0968}" dt="2021-07-17T15:05:18.643" v="746" actId="1076"/>
          <ac:picMkLst>
            <pc:docMk/>
            <pc:sldMk cId="3698833267" sldId="502"/>
            <ac:picMk id="13" creationId="{471A1613-0970-4991-A145-125360BE143E}"/>
          </ac:picMkLst>
        </pc:picChg>
        <pc:picChg chg="add mod">
          <ac:chgData name="Nguyen Thi Mai Ha" userId="8c3a737f-ccdb-4d88-a00c-28a21bbc087f" providerId="ADAL" clId="{F23A4D3C-92B9-49C4-9FFC-FA0856FC0968}" dt="2021-07-18T05:59:31.721" v="1869" actId="1076"/>
          <ac:picMkLst>
            <pc:docMk/>
            <pc:sldMk cId="3698833267" sldId="502"/>
            <ac:picMk id="14" creationId="{9A2E565D-D9D2-4615-9691-FF6D105BEE4D}"/>
          </ac:picMkLst>
        </pc:picChg>
        <pc:picChg chg="add mod">
          <ac:chgData name="Nguyen Thi Mai Ha" userId="8c3a737f-ccdb-4d88-a00c-28a21bbc087f" providerId="ADAL" clId="{F23A4D3C-92B9-49C4-9FFC-FA0856FC0968}" dt="2021-07-17T15:07:53.632" v="793" actId="1076"/>
          <ac:picMkLst>
            <pc:docMk/>
            <pc:sldMk cId="3698833267" sldId="502"/>
            <ac:picMk id="15" creationId="{51F2E036-D923-4C8E-84E2-44902F82124D}"/>
          </ac:picMkLst>
        </pc:picChg>
        <pc:picChg chg="add mod">
          <ac:chgData name="Nguyen Thi Mai Ha" userId="8c3a737f-ccdb-4d88-a00c-28a21bbc087f" providerId="ADAL" clId="{F23A4D3C-92B9-49C4-9FFC-FA0856FC0968}" dt="2021-07-17T15:05:38.559" v="749" actId="1076"/>
          <ac:picMkLst>
            <pc:docMk/>
            <pc:sldMk cId="3698833267" sldId="502"/>
            <ac:picMk id="17" creationId="{11C619A6-093F-4E27-82F7-816C1A79E471}"/>
          </ac:picMkLst>
        </pc:picChg>
      </pc:sldChg>
      <pc:sldChg chg="addSp modSp new del modAnim">
        <pc:chgData name="Nguyen Thi Mai Ha" userId="8c3a737f-ccdb-4d88-a00c-28a21bbc087f" providerId="ADAL" clId="{F23A4D3C-92B9-49C4-9FFC-FA0856FC0968}" dt="2021-07-17T15:01:19.618" v="715" actId="47"/>
        <pc:sldMkLst>
          <pc:docMk/>
          <pc:sldMk cId="1033017617" sldId="503"/>
        </pc:sldMkLst>
        <pc:spChg chg="add mod">
          <ac:chgData name="Nguyen Thi Mai Ha" userId="8c3a737f-ccdb-4d88-a00c-28a21bbc087f" providerId="ADAL" clId="{F23A4D3C-92B9-49C4-9FFC-FA0856FC0968}" dt="2021-07-17T15:01:11.905" v="714" actId="1037"/>
          <ac:spMkLst>
            <pc:docMk/>
            <pc:sldMk cId="1033017617" sldId="503"/>
            <ac:spMk id="4" creationId="{8AB0F6F8-54F7-44BD-AB26-CD8DCD1A3199}"/>
          </ac:spMkLst>
        </pc:spChg>
        <pc:spChg chg="add mod">
          <ac:chgData name="Nguyen Thi Mai Ha" userId="8c3a737f-ccdb-4d88-a00c-28a21bbc087f" providerId="ADAL" clId="{F23A4D3C-92B9-49C4-9FFC-FA0856FC0968}" dt="2021-07-17T15:01:11.905" v="714" actId="1037"/>
          <ac:spMkLst>
            <pc:docMk/>
            <pc:sldMk cId="1033017617" sldId="503"/>
            <ac:spMk id="5" creationId="{AF909698-8AD9-4CF3-8E66-C00C5F8F0B6D}"/>
          </ac:spMkLst>
        </pc:spChg>
        <pc:spChg chg="add mod">
          <ac:chgData name="Nguyen Thi Mai Ha" userId="8c3a737f-ccdb-4d88-a00c-28a21bbc087f" providerId="ADAL" clId="{F23A4D3C-92B9-49C4-9FFC-FA0856FC0968}" dt="2021-07-17T15:01:11.905" v="714" actId="1037"/>
          <ac:spMkLst>
            <pc:docMk/>
            <pc:sldMk cId="1033017617" sldId="503"/>
            <ac:spMk id="6" creationId="{400A8F5C-1E43-40F3-A3FE-2812ABDC3452}"/>
          </ac:spMkLst>
        </pc:spChg>
        <pc:spChg chg="add mod">
          <ac:chgData name="Nguyen Thi Mai Ha" userId="8c3a737f-ccdb-4d88-a00c-28a21bbc087f" providerId="ADAL" clId="{F23A4D3C-92B9-49C4-9FFC-FA0856FC0968}" dt="2021-07-17T15:01:11.905" v="714" actId="1037"/>
          <ac:spMkLst>
            <pc:docMk/>
            <pc:sldMk cId="1033017617" sldId="503"/>
            <ac:spMk id="7" creationId="{294AE27A-31D8-4D2A-8BE0-10F0269FEEB2}"/>
          </ac:spMkLst>
        </pc:spChg>
        <pc:spChg chg="add mod">
          <ac:chgData name="Nguyen Thi Mai Ha" userId="8c3a737f-ccdb-4d88-a00c-28a21bbc087f" providerId="ADAL" clId="{F23A4D3C-92B9-49C4-9FFC-FA0856FC0968}" dt="2021-07-17T15:01:11.905" v="714" actId="1037"/>
          <ac:spMkLst>
            <pc:docMk/>
            <pc:sldMk cId="1033017617" sldId="503"/>
            <ac:spMk id="8" creationId="{E0BEF13D-DFCE-4B00-937A-B82995C2C344}"/>
          </ac:spMkLst>
        </pc:spChg>
        <pc:picChg chg="add mod">
          <ac:chgData name="Nguyen Thi Mai Ha" userId="8c3a737f-ccdb-4d88-a00c-28a21bbc087f" providerId="ADAL" clId="{F23A4D3C-92B9-49C4-9FFC-FA0856FC0968}" dt="2021-07-17T15:01:11.905" v="714" actId="1037"/>
          <ac:picMkLst>
            <pc:docMk/>
            <pc:sldMk cId="1033017617" sldId="503"/>
            <ac:picMk id="9" creationId="{A49DAF22-5407-462D-A668-68D8E55110ED}"/>
          </ac:picMkLst>
        </pc:picChg>
      </pc:sldChg>
      <pc:sldChg chg="addSp delSp modSp new mod modAnim">
        <pc:chgData name="Nguyen Thi Mai Ha" userId="8c3a737f-ccdb-4d88-a00c-28a21bbc087f" providerId="ADAL" clId="{F23A4D3C-92B9-49C4-9FFC-FA0856FC0968}" dt="2021-07-18T12:15:22.759" v="4203" actId="207"/>
        <pc:sldMkLst>
          <pc:docMk/>
          <pc:sldMk cId="1281040732" sldId="503"/>
        </pc:sldMkLst>
        <pc:spChg chg="add del mod">
          <ac:chgData name="Nguyen Thi Mai Ha" userId="8c3a737f-ccdb-4d88-a00c-28a21bbc087f" providerId="ADAL" clId="{F23A4D3C-92B9-49C4-9FFC-FA0856FC0968}" dt="2021-07-18T12:15:18.300" v="4202" actId="207"/>
          <ac:spMkLst>
            <pc:docMk/>
            <pc:sldMk cId="1281040732" sldId="503"/>
            <ac:spMk id="2" creationId="{920FE82E-8456-4DD1-B7C2-773947FF54AE}"/>
          </ac:spMkLst>
        </pc:spChg>
        <pc:spChg chg="del">
          <ac:chgData name="Nguyen Thi Mai Ha" userId="8c3a737f-ccdb-4d88-a00c-28a21bbc087f" providerId="ADAL" clId="{F23A4D3C-92B9-49C4-9FFC-FA0856FC0968}" dt="2021-07-17T15:59:31.798" v="1195"/>
          <ac:spMkLst>
            <pc:docMk/>
            <pc:sldMk cId="1281040732" sldId="503"/>
            <ac:spMk id="3" creationId="{836A1E70-527E-475F-B29B-9F61FE731F6B}"/>
          </ac:spMkLst>
        </pc:spChg>
        <pc:spChg chg="add del mod">
          <ac:chgData name="Nguyen Thi Mai Ha" userId="8c3a737f-ccdb-4d88-a00c-28a21bbc087f" providerId="ADAL" clId="{F23A4D3C-92B9-49C4-9FFC-FA0856FC0968}" dt="2021-07-18T04:27:55.693" v="1244" actId="478"/>
          <ac:spMkLst>
            <pc:docMk/>
            <pc:sldMk cId="1281040732" sldId="503"/>
            <ac:spMk id="5" creationId="{5B2509F6-CA5F-421E-A92C-EC6F6C41BCDD}"/>
          </ac:spMkLst>
        </pc:spChg>
        <pc:spChg chg="add mod">
          <ac:chgData name="Nguyen Thi Mai Ha" userId="8c3a737f-ccdb-4d88-a00c-28a21bbc087f" providerId="ADAL" clId="{F23A4D3C-92B9-49C4-9FFC-FA0856FC0968}" dt="2021-07-18T04:28:24.815" v="1248" actId="1076"/>
          <ac:spMkLst>
            <pc:docMk/>
            <pc:sldMk cId="1281040732" sldId="503"/>
            <ac:spMk id="6" creationId="{2905BC8B-0672-4854-A87B-7B7926C4E4F4}"/>
          </ac:spMkLst>
        </pc:spChg>
        <pc:spChg chg="add del mod">
          <ac:chgData name="Nguyen Thi Mai Ha" userId="8c3a737f-ccdb-4d88-a00c-28a21bbc087f" providerId="ADAL" clId="{F23A4D3C-92B9-49C4-9FFC-FA0856FC0968}" dt="2021-07-18T12:15:22.759" v="4203" actId="207"/>
          <ac:spMkLst>
            <pc:docMk/>
            <pc:sldMk cId="1281040732" sldId="503"/>
            <ac:spMk id="7" creationId="{D03A5BB8-E65A-4135-BCF9-FD8320EAAAAE}"/>
          </ac:spMkLst>
        </pc:spChg>
        <pc:spChg chg="add mod">
          <ac:chgData name="Nguyen Thi Mai Ha" userId="8c3a737f-ccdb-4d88-a00c-28a21bbc087f" providerId="ADAL" clId="{F23A4D3C-92B9-49C4-9FFC-FA0856FC0968}" dt="2021-07-18T04:38:56.223" v="1405" actId="207"/>
          <ac:spMkLst>
            <pc:docMk/>
            <pc:sldMk cId="1281040732" sldId="503"/>
            <ac:spMk id="10" creationId="{2FC15727-C837-4DFB-94F2-F070F69ADEFF}"/>
          </ac:spMkLst>
        </pc:spChg>
        <pc:spChg chg="add mod ord">
          <ac:chgData name="Nguyen Thi Mai Ha" userId="8c3a737f-ccdb-4d88-a00c-28a21bbc087f" providerId="ADAL" clId="{F23A4D3C-92B9-49C4-9FFC-FA0856FC0968}" dt="2021-07-18T04:39:58.848" v="1415" actId="1036"/>
          <ac:spMkLst>
            <pc:docMk/>
            <pc:sldMk cId="1281040732" sldId="503"/>
            <ac:spMk id="11" creationId="{D5A029C7-30A7-4D00-819F-D79856A422E8}"/>
          </ac:spMkLst>
        </pc:spChg>
        <pc:picChg chg="add mod">
          <ac:chgData name="Nguyen Thi Mai Ha" userId="8c3a737f-ccdb-4d88-a00c-28a21bbc087f" providerId="ADAL" clId="{F23A4D3C-92B9-49C4-9FFC-FA0856FC0968}" dt="2021-07-18T04:26:03.035" v="1216" actId="1076"/>
          <ac:picMkLst>
            <pc:docMk/>
            <pc:sldMk cId="1281040732" sldId="503"/>
            <ac:picMk id="4" creationId="{125CF75E-F3C6-43AD-AE90-7F358AC5A828}"/>
          </ac:picMkLst>
        </pc:picChg>
        <pc:picChg chg="add mod modCrop">
          <ac:chgData name="Nguyen Thi Mai Ha" userId="8c3a737f-ccdb-4d88-a00c-28a21bbc087f" providerId="ADAL" clId="{F23A4D3C-92B9-49C4-9FFC-FA0856FC0968}" dt="2021-07-18T04:37:47.045" v="1360" actId="1076"/>
          <ac:picMkLst>
            <pc:docMk/>
            <pc:sldMk cId="1281040732" sldId="503"/>
            <ac:picMk id="9" creationId="{8A50670A-0F61-4C8C-9986-38A3918EBBE0}"/>
          </ac:picMkLst>
        </pc:picChg>
      </pc:sldChg>
      <pc:sldChg chg="delSp add del mod">
        <pc:chgData name="Nguyen Thi Mai Ha" userId="8c3a737f-ccdb-4d88-a00c-28a21bbc087f" providerId="ADAL" clId="{F23A4D3C-92B9-49C4-9FFC-FA0856FC0968}" dt="2021-07-17T15:02:05.171" v="719" actId="47"/>
        <pc:sldMkLst>
          <pc:docMk/>
          <pc:sldMk cId="3674634008" sldId="503"/>
        </pc:sldMkLst>
        <pc:spChg chg="del">
          <ac:chgData name="Nguyen Thi Mai Ha" userId="8c3a737f-ccdb-4d88-a00c-28a21bbc087f" providerId="ADAL" clId="{F23A4D3C-92B9-49C4-9FFC-FA0856FC0968}" dt="2021-07-17T15:01:46.078" v="718" actId="478"/>
          <ac:spMkLst>
            <pc:docMk/>
            <pc:sldMk cId="3674634008" sldId="503"/>
            <ac:spMk id="3" creationId="{00000000-0000-0000-0000-000000000000}"/>
          </ac:spMkLst>
        </pc:spChg>
        <pc:spChg chg="del">
          <ac:chgData name="Nguyen Thi Mai Ha" userId="8c3a737f-ccdb-4d88-a00c-28a21bbc087f" providerId="ADAL" clId="{F23A4D3C-92B9-49C4-9FFC-FA0856FC0968}" dt="2021-07-17T15:01:41.886" v="717" actId="478"/>
          <ac:spMkLst>
            <pc:docMk/>
            <pc:sldMk cId="3674634008" sldId="503"/>
            <ac:spMk id="4" creationId="{00000000-0000-0000-0000-000000000000}"/>
          </ac:spMkLst>
        </pc:spChg>
      </pc:sldChg>
      <pc:sldChg chg="addSp delSp modSp add mod delAnim modAnim">
        <pc:chgData name="Nguyen Thi Mai Ha" userId="8c3a737f-ccdb-4d88-a00c-28a21bbc087f" providerId="ADAL" clId="{F23A4D3C-92B9-49C4-9FFC-FA0856FC0968}" dt="2021-07-18T12:41:04.891" v="4743"/>
        <pc:sldMkLst>
          <pc:docMk/>
          <pc:sldMk cId="1823876092" sldId="504"/>
        </pc:sldMkLst>
        <pc:spChg chg="add del mod ord">
          <ac:chgData name="Nguyen Thi Mai Ha" userId="8c3a737f-ccdb-4d88-a00c-28a21bbc087f" providerId="ADAL" clId="{F23A4D3C-92B9-49C4-9FFC-FA0856FC0968}" dt="2021-07-17T15:52:27.203" v="1167" actId="478"/>
          <ac:spMkLst>
            <pc:docMk/>
            <pc:sldMk cId="1823876092" sldId="504"/>
            <ac:spMk id="2" creationId="{44B400BD-AD16-4090-8FF8-2055FAE90026}"/>
          </ac:spMkLst>
        </pc:spChg>
        <pc:spChg chg="mod">
          <ac:chgData name="Nguyen Thi Mai Ha" userId="8c3a737f-ccdb-4d88-a00c-28a21bbc087f" providerId="ADAL" clId="{F23A4D3C-92B9-49C4-9FFC-FA0856FC0968}" dt="2021-07-18T12:41:04.891" v="4743"/>
          <ac:spMkLst>
            <pc:docMk/>
            <pc:sldMk cId="1823876092" sldId="504"/>
            <ac:spMk id="4" creationId="{BCF2E1BA-A3A5-42AD-B1BC-811D48A55D9F}"/>
          </ac:spMkLst>
        </pc:spChg>
        <pc:spChg chg="add mod">
          <ac:chgData name="Nguyen Thi Mai Ha" userId="8c3a737f-ccdb-4d88-a00c-28a21bbc087f" providerId="ADAL" clId="{F23A4D3C-92B9-49C4-9FFC-FA0856FC0968}" dt="2021-07-17T15:54:41.617" v="1189" actId="1076"/>
          <ac:spMkLst>
            <pc:docMk/>
            <pc:sldMk cId="1823876092" sldId="504"/>
            <ac:spMk id="6" creationId="{CD295218-5B4D-4B9B-BED1-70E0705EDFAE}"/>
          </ac:spMkLst>
        </pc:spChg>
        <pc:spChg chg="add del">
          <ac:chgData name="Nguyen Thi Mai Ha" userId="8c3a737f-ccdb-4d88-a00c-28a21bbc087f" providerId="ADAL" clId="{F23A4D3C-92B9-49C4-9FFC-FA0856FC0968}" dt="2021-07-17T15:53:37.478" v="1173" actId="478"/>
          <ac:spMkLst>
            <pc:docMk/>
            <pc:sldMk cId="1823876092" sldId="504"/>
            <ac:spMk id="7" creationId="{9EA41CFC-BF27-4959-B5A5-E4CB7E89078B}"/>
          </ac:spMkLst>
        </pc:spChg>
        <pc:spChg chg="mod">
          <ac:chgData name="Nguyen Thi Mai Ha" userId="8c3a737f-ccdb-4d88-a00c-28a21bbc087f" providerId="ADAL" clId="{F23A4D3C-92B9-49C4-9FFC-FA0856FC0968}" dt="2021-07-17T15:44:39.346" v="1104" actId="123"/>
          <ac:spMkLst>
            <pc:docMk/>
            <pc:sldMk cId="1823876092" sldId="504"/>
            <ac:spMk id="8" creationId="{AB822924-ED1A-46A3-8952-14DDE984FC99}"/>
          </ac:spMkLst>
        </pc:spChg>
        <pc:spChg chg="mod">
          <ac:chgData name="Nguyen Thi Mai Ha" userId="8c3a737f-ccdb-4d88-a00c-28a21bbc087f" providerId="ADAL" clId="{F23A4D3C-92B9-49C4-9FFC-FA0856FC0968}" dt="2021-07-17T15:50:51.773" v="1153" actId="113"/>
          <ac:spMkLst>
            <pc:docMk/>
            <pc:sldMk cId="1823876092" sldId="504"/>
            <ac:spMk id="12" creationId="{92365786-5BCC-4D5C-92E4-725108320209}"/>
          </ac:spMkLst>
        </pc:spChg>
        <pc:spChg chg="mod">
          <ac:chgData name="Nguyen Thi Mai Ha" userId="8c3a737f-ccdb-4d88-a00c-28a21bbc087f" providerId="ADAL" clId="{F23A4D3C-92B9-49C4-9FFC-FA0856FC0968}" dt="2021-07-17T15:51:01.120" v="1154" actId="14100"/>
          <ac:spMkLst>
            <pc:docMk/>
            <pc:sldMk cId="1823876092" sldId="504"/>
            <ac:spMk id="13" creationId="{E0D4A30A-BA50-4B54-BF6C-9E4FDDAA9DC4}"/>
          </ac:spMkLst>
        </pc:spChg>
        <pc:grpChg chg="del">
          <ac:chgData name="Nguyen Thi Mai Ha" userId="8c3a737f-ccdb-4d88-a00c-28a21bbc087f" providerId="ADAL" clId="{F23A4D3C-92B9-49C4-9FFC-FA0856FC0968}" dt="2021-07-17T15:44:29.174" v="1101" actId="478"/>
          <ac:grpSpMkLst>
            <pc:docMk/>
            <pc:sldMk cId="1823876092" sldId="504"/>
            <ac:grpSpMk id="20" creationId="{AE43AC2C-AC86-4EC5-9874-ACE07FADDCF9}"/>
          </ac:grpSpMkLst>
        </pc:grpChg>
        <pc:picChg chg="del">
          <ac:chgData name="Nguyen Thi Mai Ha" userId="8c3a737f-ccdb-4d88-a00c-28a21bbc087f" providerId="ADAL" clId="{F23A4D3C-92B9-49C4-9FFC-FA0856FC0968}" dt="2021-07-17T15:44:28.289" v="1100" actId="478"/>
          <ac:picMkLst>
            <pc:docMk/>
            <pc:sldMk cId="1823876092" sldId="504"/>
            <ac:picMk id="5" creationId="{63971E69-EEED-49C5-B0AD-AE8CFCD96D73}"/>
          </ac:picMkLst>
        </pc:picChg>
        <pc:picChg chg="del">
          <ac:chgData name="Nguyen Thi Mai Ha" userId="8c3a737f-ccdb-4d88-a00c-28a21bbc087f" providerId="ADAL" clId="{F23A4D3C-92B9-49C4-9FFC-FA0856FC0968}" dt="2021-07-17T15:44:29.900" v="1102" actId="478"/>
          <ac:picMkLst>
            <pc:docMk/>
            <pc:sldMk cId="1823876092" sldId="504"/>
            <ac:picMk id="15" creationId="{71C414A3-DB42-4175-B0A9-7968029A78FB}"/>
          </ac:picMkLst>
        </pc:picChg>
        <pc:picChg chg="add mod">
          <ac:chgData name="Nguyen Thi Mai Ha" userId="8c3a737f-ccdb-4d88-a00c-28a21bbc087f" providerId="ADAL" clId="{F23A4D3C-92B9-49C4-9FFC-FA0856FC0968}" dt="2021-07-17T15:54:15.807" v="1181" actId="1076"/>
          <ac:picMkLst>
            <pc:docMk/>
            <pc:sldMk cId="1823876092" sldId="504"/>
            <ac:picMk id="16" creationId="{1C41E900-F4C5-4216-9361-C25CFA596D8B}"/>
          </ac:picMkLst>
        </pc:picChg>
      </pc:sldChg>
      <pc:sldChg chg="new del ord">
        <pc:chgData name="Nguyen Thi Mai Ha" userId="8c3a737f-ccdb-4d88-a00c-28a21bbc087f" providerId="ADAL" clId="{F23A4D3C-92B9-49C4-9FFC-FA0856FC0968}" dt="2021-07-18T04:24:29.386" v="1203" actId="47"/>
        <pc:sldMkLst>
          <pc:docMk/>
          <pc:sldMk cId="35166099" sldId="505"/>
        </pc:sldMkLst>
      </pc:sldChg>
      <pc:sldChg chg="add del">
        <pc:chgData name="Nguyen Thi Mai Ha" userId="8c3a737f-ccdb-4d88-a00c-28a21bbc087f" providerId="ADAL" clId="{F23A4D3C-92B9-49C4-9FFC-FA0856FC0968}" dt="2021-07-18T04:24:04.093" v="1198"/>
        <pc:sldMkLst>
          <pc:docMk/>
          <pc:sldMk cId="3921863291" sldId="505"/>
        </pc:sldMkLst>
      </pc:sldChg>
      <pc:sldChg chg="modSp add del mod">
        <pc:chgData name="Nguyen Thi Mai Ha" userId="8c3a737f-ccdb-4d88-a00c-28a21bbc087f" providerId="ADAL" clId="{F23A4D3C-92B9-49C4-9FFC-FA0856FC0968}" dt="2021-07-18T05:43:08.155" v="1702" actId="47"/>
        <pc:sldMkLst>
          <pc:docMk/>
          <pc:sldMk cId="4160970478" sldId="506"/>
        </pc:sldMkLst>
        <pc:spChg chg="mod">
          <ac:chgData name="Nguyen Thi Mai Ha" userId="8c3a737f-ccdb-4d88-a00c-28a21bbc087f" providerId="ADAL" clId="{F23A4D3C-92B9-49C4-9FFC-FA0856FC0968}" dt="2021-07-18T04:25:10.104" v="1211" actId="6549"/>
          <ac:spMkLst>
            <pc:docMk/>
            <pc:sldMk cId="4160970478" sldId="506"/>
            <ac:spMk id="2" creationId="{00000000-0000-0000-0000-000000000000}"/>
          </ac:spMkLst>
        </pc:spChg>
        <pc:spChg chg="mod">
          <ac:chgData name="Nguyen Thi Mai Ha" userId="8c3a737f-ccdb-4d88-a00c-28a21bbc087f" providerId="ADAL" clId="{F23A4D3C-92B9-49C4-9FFC-FA0856FC0968}" dt="2021-07-18T04:25:31.822" v="1212"/>
          <ac:spMkLst>
            <pc:docMk/>
            <pc:sldMk cId="4160970478" sldId="506"/>
            <ac:spMk id="3" creationId="{00000000-0000-0000-0000-000000000000}"/>
          </ac:spMkLst>
        </pc:spChg>
      </pc:sldChg>
      <pc:sldChg chg="addSp delSp modSp add mod delAnim modAnim">
        <pc:chgData name="Nguyen Thi Mai Ha" userId="8c3a737f-ccdb-4d88-a00c-28a21bbc087f" providerId="ADAL" clId="{F23A4D3C-92B9-49C4-9FFC-FA0856FC0968}" dt="2021-07-18T12:41:11.949" v="4744"/>
        <pc:sldMkLst>
          <pc:docMk/>
          <pc:sldMk cId="1485223860" sldId="507"/>
        </pc:sldMkLst>
        <pc:spChg chg="mod">
          <ac:chgData name="Nguyen Thi Mai Ha" userId="8c3a737f-ccdb-4d88-a00c-28a21bbc087f" providerId="ADAL" clId="{F23A4D3C-92B9-49C4-9FFC-FA0856FC0968}" dt="2021-07-18T05:28:59.776" v="1442" actId="20577"/>
          <ac:spMkLst>
            <pc:docMk/>
            <pc:sldMk cId="1485223860" sldId="507"/>
            <ac:spMk id="3" creationId="{00000000-0000-0000-0000-000000000000}"/>
          </ac:spMkLst>
        </pc:spChg>
        <pc:spChg chg="mod">
          <ac:chgData name="Nguyen Thi Mai Ha" userId="8c3a737f-ccdb-4d88-a00c-28a21bbc087f" providerId="ADAL" clId="{F23A4D3C-92B9-49C4-9FFC-FA0856FC0968}" dt="2021-07-18T12:41:11.949" v="4744"/>
          <ac:spMkLst>
            <pc:docMk/>
            <pc:sldMk cId="1485223860" sldId="507"/>
            <ac:spMk id="4" creationId="{BCF2E1BA-A3A5-42AD-B1BC-811D48A55D9F}"/>
          </ac:spMkLst>
        </pc:spChg>
        <pc:spChg chg="del">
          <ac:chgData name="Nguyen Thi Mai Ha" userId="8c3a737f-ccdb-4d88-a00c-28a21bbc087f" providerId="ADAL" clId="{F23A4D3C-92B9-49C4-9FFC-FA0856FC0968}" dt="2021-07-18T05:37:47.179" v="1497" actId="478"/>
          <ac:spMkLst>
            <pc:docMk/>
            <pc:sldMk cId="1485223860" sldId="507"/>
            <ac:spMk id="6" creationId="{CD295218-5B4D-4B9B-BED1-70E0705EDFAE}"/>
          </ac:spMkLst>
        </pc:spChg>
        <pc:spChg chg="mod">
          <ac:chgData name="Nguyen Thi Mai Ha" userId="8c3a737f-ccdb-4d88-a00c-28a21bbc087f" providerId="ADAL" clId="{F23A4D3C-92B9-49C4-9FFC-FA0856FC0968}" dt="2021-07-18T05:41:46.511" v="1698" actId="1076"/>
          <ac:spMkLst>
            <pc:docMk/>
            <pc:sldMk cId="1485223860" sldId="507"/>
            <ac:spMk id="8" creationId="{AB822924-ED1A-46A3-8952-14DDE984FC99}"/>
          </ac:spMkLst>
        </pc:spChg>
        <pc:spChg chg="mod">
          <ac:chgData name="Nguyen Thi Mai Ha" userId="8c3a737f-ccdb-4d88-a00c-28a21bbc087f" providerId="ADAL" clId="{F23A4D3C-92B9-49C4-9FFC-FA0856FC0968}" dt="2021-07-18T05:41:50.059" v="1699" actId="1076"/>
          <ac:spMkLst>
            <pc:docMk/>
            <pc:sldMk cId="1485223860" sldId="507"/>
            <ac:spMk id="10" creationId="{473B3169-22C7-457D-A906-91F51944EE25}"/>
          </ac:spMkLst>
        </pc:spChg>
        <pc:spChg chg="mod">
          <ac:chgData name="Nguyen Thi Mai Ha" userId="8c3a737f-ccdb-4d88-a00c-28a21bbc087f" providerId="ADAL" clId="{F23A4D3C-92B9-49C4-9FFC-FA0856FC0968}" dt="2021-07-18T05:41:54.371" v="1700" actId="1076"/>
          <ac:spMkLst>
            <pc:docMk/>
            <pc:sldMk cId="1485223860" sldId="507"/>
            <ac:spMk id="12" creationId="{92365786-5BCC-4D5C-92E4-725108320209}"/>
          </ac:spMkLst>
        </pc:spChg>
        <pc:spChg chg="mod">
          <ac:chgData name="Nguyen Thi Mai Ha" userId="8c3a737f-ccdb-4d88-a00c-28a21bbc087f" providerId="ADAL" clId="{F23A4D3C-92B9-49C4-9FFC-FA0856FC0968}" dt="2021-07-18T05:41:19.518" v="1696" actId="14100"/>
          <ac:spMkLst>
            <pc:docMk/>
            <pc:sldMk cId="1485223860" sldId="507"/>
            <ac:spMk id="13" creationId="{E0D4A30A-BA50-4B54-BF6C-9E4FDDAA9DC4}"/>
          </ac:spMkLst>
        </pc:spChg>
        <pc:picChg chg="add mod modCrop">
          <ac:chgData name="Nguyen Thi Mai Ha" userId="8c3a737f-ccdb-4d88-a00c-28a21bbc087f" providerId="ADAL" clId="{F23A4D3C-92B9-49C4-9FFC-FA0856FC0968}" dt="2021-07-18T05:41:22.903" v="1697" actId="1076"/>
          <ac:picMkLst>
            <pc:docMk/>
            <pc:sldMk cId="1485223860" sldId="507"/>
            <ac:picMk id="5" creationId="{2B5D0AB8-12B7-4AFB-ADAA-2F6ABE0CB31A}"/>
          </ac:picMkLst>
        </pc:picChg>
        <pc:picChg chg="del">
          <ac:chgData name="Nguyen Thi Mai Ha" userId="8c3a737f-ccdb-4d88-a00c-28a21bbc087f" providerId="ADAL" clId="{F23A4D3C-92B9-49C4-9FFC-FA0856FC0968}" dt="2021-07-18T05:37:44.820" v="1496" actId="478"/>
          <ac:picMkLst>
            <pc:docMk/>
            <pc:sldMk cId="1485223860" sldId="507"/>
            <ac:picMk id="16" creationId="{1C41E900-F4C5-4216-9361-C25CFA596D8B}"/>
          </ac:picMkLst>
        </pc:picChg>
      </pc:sldChg>
      <pc:sldChg chg="addSp delSp modSp add mod delAnim modAnim">
        <pc:chgData name="Nguyen Thi Mai Ha" userId="8c3a737f-ccdb-4d88-a00c-28a21bbc087f" providerId="ADAL" clId="{F23A4D3C-92B9-49C4-9FFC-FA0856FC0968}" dt="2021-07-18T12:15:08.054" v="4201" actId="207"/>
        <pc:sldMkLst>
          <pc:docMk/>
          <pc:sldMk cId="457762272" sldId="508"/>
        </pc:sldMkLst>
        <pc:spChg chg="mod">
          <ac:chgData name="Nguyen Thi Mai Ha" userId="8c3a737f-ccdb-4d88-a00c-28a21bbc087f" providerId="ADAL" clId="{F23A4D3C-92B9-49C4-9FFC-FA0856FC0968}" dt="2021-07-18T12:15:04.719" v="4200" actId="207"/>
          <ac:spMkLst>
            <pc:docMk/>
            <pc:sldMk cId="457762272" sldId="508"/>
            <ac:spMk id="2" creationId="{920FE82E-8456-4DD1-B7C2-773947FF54AE}"/>
          </ac:spMkLst>
        </pc:spChg>
        <pc:spChg chg="add mod">
          <ac:chgData name="Nguyen Thi Mai Ha" userId="8c3a737f-ccdb-4d88-a00c-28a21bbc087f" providerId="ADAL" clId="{F23A4D3C-92B9-49C4-9FFC-FA0856FC0968}" dt="2021-07-18T05:46:41.346" v="1767" actId="1076"/>
          <ac:spMkLst>
            <pc:docMk/>
            <pc:sldMk cId="457762272" sldId="508"/>
            <ac:spMk id="3" creationId="{F1B1B9DC-B05C-42FF-8F53-6905817E5DB9}"/>
          </ac:spMkLst>
        </pc:spChg>
        <pc:spChg chg="del">
          <ac:chgData name="Nguyen Thi Mai Ha" userId="8c3a737f-ccdb-4d88-a00c-28a21bbc087f" providerId="ADAL" clId="{F23A4D3C-92B9-49C4-9FFC-FA0856FC0968}" dt="2021-07-18T05:43:48.749" v="1706" actId="478"/>
          <ac:spMkLst>
            <pc:docMk/>
            <pc:sldMk cId="457762272" sldId="508"/>
            <ac:spMk id="6" creationId="{2905BC8B-0672-4854-A87B-7B7926C4E4F4}"/>
          </ac:spMkLst>
        </pc:spChg>
        <pc:spChg chg="mod">
          <ac:chgData name="Nguyen Thi Mai Ha" userId="8c3a737f-ccdb-4d88-a00c-28a21bbc087f" providerId="ADAL" clId="{F23A4D3C-92B9-49C4-9FFC-FA0856FC0968}" dt="2021-07-18T12:15:08.054" v="4201" actId="207"/>
          <ac:spMkLst>
            <pc:docMk/>
            <pc:sldMk cId="457762272" sldId="508"/>
            <ac:spMk id="7" creationId="{D03A5BB8-E65A-4135-BCF9-FD8320EAAAAE}"/>
          </ac:spMkLst>
        </pc:spChg>
        <pc:spChg chg="add mod">
          <ac:chgData name="Nguyen Thi Mai Ha" userId="8c3a737f-ccdb-4d88-a00c-28a21bbc087f" providerId="ADAL" clId="{F23A4D3C-92B9-49C4-9FFC-FA0856FC0968}" dt="2021-07-18T05:48:46.717" v="1812" actId="20577"/>
          <ac:spMkLst>
            <pc:docMk/>
            <pc:sldMk cId="457762272" sldId="508"/>
            <ac:spMk id="8" creationId="{A00F64F4-B99F-43CA-95C7-E977DB3846C2}"/>
          </ac:spMkLst>
        </pc:spChg>
        <pc:spChg chg="del">
          <ac:chgData name="Nguyen Thi Mai Ha" userId="8c3a737f-ccdb-4d88-a00c-28a21bbc087f" providerId="ADAL" clId="{F23A4D3C-92B9-49C4-9FFC-FA0856FC0968}" dt="2021-07-18T05:45:32.543" v="1739" actId="478"/>
          <ac:spMkLst>
            <pc:docMk/>
            <pc:sldMk cId="457762272" sldId="508"/>
            <ac:spMk id="10" creationId="{2FC15727-C837-4DFB-94F2-F070F69ADEFF}"/>
          </ac:spMkLst>
        </pc:spChg>
        <pc:spChg chg="mod">
          <ac:chgData name="Nguyen Thi Mai Ha" userId="8c3a737f-ccdb-4d88-a00c-28a21bbc087f" providerId="ADAL" clId="{F23A4D3C-92B9-49C4-9FFC-FA0856FC0968}" dt="2021-07-18T05:47:43.628" v="1782" actId="1076"/>
          <ac:spMkLst>
            <pc:docMk/>
            <pc:sldMk cId="457762272" sldId="508"/>
            <ac:spMk id="11" creationId="{D5A029C7-30A7-4D00-819F-D79856A422E8}"/>
          </ac:spMkLst>
        </pc:spChg>
        <pc:graphicFrameChg chg="add mod">
          <ac:chgData name="Nguyen Thi Mai Ha" userId="8c3a737f-ccdb-4d88-a00c-28a21bbc087f" providerId="ADAL" clId="{F23A4D3C-92B9-49C4-9FFC-FA0856FC0968}" dt="2021-07-18T05:48:06.545" v="1785" actId="1076"/>
          <ac:graphicFrameMkLst>
            <pc:docMk/>
            <pc:sldMk cId="457762272" sldId="508"/>
            <ac:graphicFrameMk id="5" creationId="{FF17F693-C5F7-4367-88F3-A3B89A5C44CC}"/>
          </ac:graphicFrameMkLst>
        </pc:graphicFrameChg>
        <pc:picChg chg="del">
          <ac:chgData name="Nguyen Thi Mai Ha" userId="8c3a737f-ccdb-4d88-a00c-28a21bbc087f" providerId="ADAL" clId="{F23A4D3C-92B9-49C4-9FFC-FA0856FC0968}" dt="2021-07-18T05:46:26.298" v="1763" actId="478"/>
          <ac:picMkLst>
            <pc:docMk/>
            <pc:sldMk cId="457762272" sldId="508"/>
            <ac:picMk id="9" creationId="{8A50670A-0F61-4C8C-9986-38A3918EBBE0}"/>
          </ac:picMkLst>
        </pc:picChg>
      </pc:sldChg>
      <pc:sldChg chg="delSp modSp add mod delAnim">
        <pc:chgData name="Nguyen Thi Mai Ha" userId="8c3a737f-ccdb-4d88-a00c-28a21bbc087f" providerId="ADAL" clId="{F23A4D3C-92B9-49C4-9FFC-FA0856FC0968}" dt="2021-07-18T05:58:38.162" v="1866" actId="1076"/>
        <pc:sldMkLst>
          <pc:docMk/>
          <pc:sldMk cId="26701224" sldId="509"/>
        </pc:sldMkLst>
        <pc:spChg chg="mod">
          <ac:chgData name="Nguyen Thi Mai Ha" userId="8c3a737f-ccdb-4d88-a00c-28a21bbc087f" providerId="ADAL" clId="{F23A4D3C-92B9-49C4-9FFC-FA0856FC0968}" dt="2021-07-18T05:58:33.412" v="1865" actId="1076"/>
          <ac:spMkLst>
            <pc:docMk/>
            <pc:sldMk cId="26701224" sldId="509"/>
            <ac:spMk id="2" creationId="{920FE82E-8456-4DD1-B7C2-773947FF54AE}"/>
          </ac:spMkLst>
        </pc:spChg>
        <pc:spChg chg="del">
          <ac:chgData name="Nguyen Thi Mai Ha" userId="8c3a737f-ccdb-4d88-a00c-28a21bbc087f" providerId="ADAL" clId="{F23A4D3C-92B9-49C4-9FFC-FA0856FC0968}" dt="2021-07-18T05:55:21.980" v="1826" actId="478"/>
          <ac:spMkLst>
            <pc:docMk/>
            <pc:sldMk cId="26701224" sldId="509"/>
            <ac:spMk id="7" creationId="{D03A5BB8-E65A-4135-BCF9-FD8320EAAAAE}"/>
          </ac:spMkLst>
        </pc:spChg>
        <pc:spChg chg="del">
          <ac:chgData name="Nguyen Thi Mai Ha" userId="8c3a737f-ccdb-4d88-a00c-28a21bbc087f" providerId="ADAL" clId="{F23A4D3C-92B9-49C4-9FFC-FA0856FC0968}" dt="2021-07-18T05:55:25.410" v="1828" actId="478"/>
          <ac:spMkLst>
            <pc:docMk/>
            <pc:sldMk cId="26701224" sldId="509"/>
            <ac:spMk id="10" creationId="{2FC15727-C837-4DFB-94F2-F070F69ADEFF}"/>
          </ac:spMkLst>
        </pc:spChg>
        <pc:spChg chg="mod">
          <ac:chgData name="Nguyen Thi Mai Ha" userId="8c3a737f-ccdb-4d88-a00c-28a21bbc087f" providerId="ADAL" clId="{F23A4D3C-92B9-49C4-9FFC-FA0856FC0968}" dt="2021-07-18T05:58:38.162" v="1866" actId="1076"/>
          <ac:spMkLst>
            <pc:docMk/>
            <pc:sldMk cId="26701224" sldId="509"/>
            <ac:spMk id="11" creationId="{D5A029C7-30A7-4D00-819F-D79856A422E8}"/>
          </ac:spMkLst>
        </pc:spChg>
        <pc:picChg chg="del">
          <ac:chgData name="Nguyen Thi Mai Ha" userId="8c3a737f-ccdb-4d88-a00c-28a21bbc087f" providerId="ADAL" clId="{F23A4D3C-92B9-49C4-9FFC-FA0856FC0968}" dt="2021-07-18T05:55:24.436" v="1827" actId="478"/>
          <ac:picMkLst>
            <pc:docMk/>
            <pc:sldMk cId="26701224" sldId="509"/>
            <ac:picMk id="9" creationId="{8A50670A-0F61-4C8C-9986-38A3918EBBE0}"/>
          </ac:picMkLst>
        </pc:picChg>
      </pc:sldChg>
      <pc:sldChg chg="add del">
        <pc:chgData name="Nguyen Thi Mai Ha" userId="8c3a737f-ccdb-4d88-a00c-28a21bbc087f" providerId="ADAL" clId="{F23A4D3C-92B9-49C4-9FFC-FA0856FC0968}" dt="2021-07-18T05:55:07.662" v="1822"/>
        <pc:sldMkLst>
          <pc:docMk/>
          <pc:sldMk cId="3270445887" sldId="509"/>
        </pc:sldMkLst>
      </pc:sldChg>
      <pc:sldChg chg="addSp delSp modSp add mod delAnim modAnim">
        <pc:chgData name="Nguyen Thi Mai Ha" userId="8c3a737f-ccdb-4d88-a00c-28a21bbc087f" providerId="ADAL" clId="{F23A4D3C-92B9-49C4-9FFC-FA0856FC0968}" dt="2021-07-18T12:41:19.401" v="4745"/>
        <pc:sldMkLst>
          <pc:docMk/>
          <pc:sldMk cId="4269128524" sldId="510"/>
        </pc:sldMkLst>
        <pc:spChg chg="add mod">
          <ac:chgData name="Nguyen Thi Mai Ha" userId="8c3a737f-ccdb-4d88-a00c-28a21bbc087f" providerId="ADAL" clId="{F23A4D3C-92B9-49C4-9FFC-FA0856FC0968}" dt="2021-07-18T06:03:48.564" v="2059" actId="1076"/>
          <ac:spMkLst>
            <pc:docMk/>
            <pc:sldMk cId="4269128524" sldId="510"/>
            <ac:spMk id="2" creationId="{FF7B39ED-C12E-45F6-BDAD-1B69D91710CA}"/>
          </ac:spMkLst>
        </pc:spChg>
        <pc:spChg chg="mod">
          <ac:chgData name="Nguyen Thi Mai Ha" userId="8c3a737f-ccdb-4d88-a00c-28a21bbc087f" providerId="ADAL" clId="{F23A4D3C-92B9-49C4-9FFC-FA0856FC0968}" dt="2021-07-18T06:01:29.493" v="1906" actId="20577"/>
          <ac:spMkLst>
            <pc:docMk/>
            <pc:sldMk cId="4269128524" sldId="510"/>
            <ac:spMk id="3" creationId="{00000000-0000-0000-0000-000000000000}"/>
          </ac:spMkLst>
        </pc:spChg>
        <pc:spChg chg="mod">
          <ac:chgData name="Nguyen Thi Mai Ha" userId="8c3a737f-ccdb-4d88-a00c-28a21bbc087f" providerId="ADAL" clId="{F23A4D3C-92B9-49C4-9FFC-FA0856FC0968}" dt="2021-07-18T12:41:19.401" v="4745"/>
          <ac:spMkLst>
            <pc:docMk/>
            <pc:sldMk cId="4269128524" sldId="510"/>
            <ac:spMk id="4" creationId="{BCF2E1BA-A3A5-42AD-B1BC-811D48A55D9F}"/>
          </ac:spMkLst>
        </pc:spChg>
        <pc:spChg chg="add del mod">
          <ac:chgData name="Nguyen Thi Mai Ha" userId="8c3a737f-ccdb-4d88-a00c-28a21bbc087f" providerId="ADAL" clId="{F23A4D3C-92B9-49C4-9FFC-FA0856FC0968}" dt="2021-07-18T06:26:49.155" v="2584" actId="478"/>
          <ac:spMkLst>
            <pc:docMk/>
            <pc:sldMk cId="4269128524" sldId="510"/>
            <ac:spMk id="7" creationId="{7AD4BFED-AD2D-4D64-AA0E-A4C2D4448740}"/>
          </ac:spMkLst>
        </pc:spChg>
        <pc:spChg chg="mod">
          <ac:chgData name="Nguyen Thi Mai Ha" userId="8c3a737f-ccdb-4d88-a00c-28a21bbc087f" providerId="ADAL" clId="{F23A4D3C-92B9-49C4-9FFC-FA0856FC0968}" dt="2021-07-18T06:27:39.955" v="2599" actId="20577"/>
          <ac:spMkLst>
            <pc:docMk/>
            <pc:sldMk cId="4269128524" sldId="510"/>
            <ac:spMk id="8" creationId="{AB822924-ED1A-46A3-8952-14DDE984FC99}"/>
          </ac:spMkLst>
        </pc:spChg>
        <pc:spChg chg="del mod">
          <ac:chgData name="Nguyen Thi Mai Ha" userId="8c3a737f-ccdb-4d88-a00c-28a21bbc087f" providerId="ADAL" clId="{F23A4D3C-92B9-49C4-9FFC-FA0856FC0968}" dt="2021-07-18T06:01:33.435" v="1908" actId="478"/>
          <ac:spMkLst>
            <pc:docMk/>
            <pc:sldMk cId="4269128524" sldId="510"/>
            <ac:spMk id="10" creationId="{473B3169-22C7-457D-A906-91F51944EE25}"/>
          </ac:spMkLst>
        </pc:spChg>
        <pc:spChg chg="del">
          <ac:chgData name="Nguyen Thi Mai Ha" userId="8c3a737f-ccdb-4d88-a00c-28a21bbc087f" providerId="ADAL" clId="{F23A4D3C-92B9-49C4-9FFC-FA0856FC0968}" dt="2021-07-18T06:02:48.274" v="2055" actId="478"/>
          <ac:spMkLst>
            <pc:docMk/>
            <pc:sldMk cId="4269128524" sldId="510"/>
            <ac:spMk id="12" creationId="{92365786-5BCC-4D5C-92E4-725108320209}"/>
          </ac:spMkLst>
        </pc:spChg>
        <pc:spChg chg="del">
          <ac:chgData name="Nguyen Thi Mai Ha" userId="8c3a737f-ccdb-4d88-a00c-28a21bbc087f" providerId="ADAL" clId="{F23A4D3C-92B9-49C4-9FFC-FA0856FC0968}" dt="2021-07-18T06:02:50.547" v="2056" actId="478"/>
          <ac:spMkLst>
            <pc:docMk/>
            <pc:sldMk cId="4269128524" sldId="510"/>
            <ac:spMk id="13" creationId="{E0D4A30A-BA50-4B54-BF6C-9E4FDDAA9DC4}"/>
          </ac:spMkLst>
        </pc:spChg>
        <pc:spChg chg="add del mod">
          <ac:chgData name="Nguyen Thi Mai Ha" userId="8c3a737f-ccdb-4d88-a00c-28a21bbc087f" providerId="ADAL" clId="{F23A4D3C-92B9-49C4-9FFC-FA0856FC0968}" dt="2021-07-18T06:26:48.341" v="2583" actId="478"/>
          <ac:spMkLst>
            <pc:docMk/>
            <pc:sldMk cId="4269128524" sldId="510"/>
            <ac:spMk id="20" creationId="{51E11EF7-7A7E-4C8C-A06B-535B1639B3C5}"/>
          </ac:spMkLst>
        </pc:spChg>
        <pc:spChg chg="add del mod">
          <ac:chgData name="Nguyen Thi Mai Ha" userId="8c3a737f-ccdb-4d88-a00c-28a21bbc087f" providerId="ADAL" clId="{F23A4D3C-92B9-49C4-9FFC-FA0856FC0968}" dt="2021-07-18T06:26:46.298" v="2581" actId="478"/>
          <ac:spMkLst>
            <pc:docMk/>
            <pc:sldMk cId="4269128524" sldId="510"/>
            <ac:spMk id="21" creationId="{22F8A099-D8AD-4B71-A285-01138644AAA5}"/>
          </ac:spMkLst>
        </pc:spChg>
        <pc:spChg chg="add del mod">
          <ac:chgData name="Nguyen Thi Mai Ha" userId="8c3a737f-ccdb-4d88-a00c-28a21bbc087f" providerId="ADAL" clId="{F23A4D3C-92B9-49C4-9FFC-FA0856FC0968}" dt="2021-07-18T06:26:43.018" v="2578" actId="478"/>
          <ac:spMkLst>
            <pc:docMk/>
            <pc:sldMk cId="4269128524" sldId="510"/>
            <ac:spMk id="22" creationId="{D5043281-9254-4DE8-9DA3-5997BEA7409F}"/>
          </ac:spMkLst>
        </pc:spChg>
        <pc:spChg chg="add del mod">
          <ac:chgData name="Nguyen Thi Mai Ha" userId="8c3a737f-ccdb-4d88-a00c-28a21bbc087f" providerId="ADAL" clId="{F23A4D3C-92B9-49C4-9FFC-FA0856FC0968}" dt="2021-07-18T06:17:36.216" v="2316" actId="21"/>
          <ac:spMkLst>
            <pc:docMk/>
            <pc:sldMk cId="4269128524" sldId="510"/>
            <ac:spMk id="27" creationId="{AEB6795E-4F6E-4CC9-AFAD-E56E26FB89A0}"/>
          </ac:spMkLst>
        </pc:spChg>
        <pc:graphicFrameChg chg="add del mod">
          <ac:chgData name="Nguyen Thi Mai Ha" userId="8c3a737f-ccdb-4d88-a00c-28a21bbc087f" providerId="ADAL" clId="{F23A4D3C-92B9-49C4-9FFC-FA0856FC0968}" dt="2021-07-18T06:26:40.569" v="2574" actId="478"/>
          <ac:graphicFrameMkLst>
            <pc:docMk/>
            <pc:sldMk cId="4269128524" sldId="510"/>
            <ac:graphicFrameMk id="6" creationId="{BB3ED0B1-16F2-4027-BA62-16BCCD70E3E2}"/>
          </ac:graphicFrameMkLst>
        </pc:graphicFrameChg>
        <pc:picChg chg="del">
          <ac:chgData name="Nguyen Thi Mai Ha" userId="8c3a737f-ccdb-4d88-a00c-28a21bbc087f" providerId="ADAL" clId="{F23A4D3C-92B9-49C4-9FFC-FA0856FC0968}" dt="2021-07-18T06:02:51.555" v="2057" actId="478"/>
          <ac:picMkLst>
            <pc:docMk/>
            <pc:sldMk cId="4269128524" sldId="510"/>
            <ac:picMk id="5" creationId="{2B5D0AB8-12B7-4AFB-ADAA-2F6ABE0CB31A}"/>
          </ac:picMkLst>
        </pc:picChg>
        <pc:picChg chg="del">
          <ac:chgData name="Nguyen Thi Mai Ha" userId="8c3a737f-ccdb-4d88-a00c-28a21bbc087f" providerId="ADAL" clId="{F23A4D3C-92B9-49C4-9FFC-FA0856FC0968}" dt="2021-07-18T06:01:34.928" v="1909" actId="478"/>
          <ac:picMkLst>
            <pc:docMk/>
            <pc:sldMk cId="4269128524" sldId="510"/>
            <ac:picMk id="11" creationId="{F2E75541-247F-42C6-BC4E-8CD5F49F7235}"/>
          </ac:picMkLst>
        </pc:picChg>
        <pc:picChg chg="add del mod modCrop">
          <ac:chgData name="Nguyen Thi Mai Ha" userId="8c3a737f-ccdb-4d88-a00c-28a21bbc087f" providerId="ADAL" clId="{F23A4D3C-92B9-49C4-9FFC-FA0856FC0968}" dt="2021-07-18T06:26:41.291" v="2575" actId="478"/>
          <ac:picMkLst>
            <pc:docMk/>
            <pc:sldMk cId="4269128524" sldId="510"/>
            <ac:picMk id="14" creationId="{D7C48C1A-3AD4-41D1-AF17-2454CCF5949C}"/>
          </ac:picMkLst>
        </pc:picChg>
        <pc:picChg chg="add del mod">
          <ac:chgData name="Nguyen Thi Mai Ha" userId="8c3a737f-ccdb-4d88-a00c-28a21bbc087f" providerId="ADAL" clId="{F23A4D3C-92B9-49C4-9FFC-FA0856FC0968}" dt="2021-07-18T06:07:40.220" v="2127" actId="478"/>
          <ac:picMkLst>
            <pc:docMk/>
            <pc:sldMk cId="4269128524" sldId="510"/>
            <ac:picMk id="15" creationId="{1F8864C8-C812-474A-81F8-871182BAA6F7}"/>
          </ac:picMkLst>
        </pc:picChg>
        <pc:picChg chg="add del mod modCrop">
          <ac:chgData name="Nguyen Thi Mai Ha" userId="8c3a737f-ccdb-4d88-a00c-28a21bbc087f" providerId="ADAL" clId="{F23A4D3C-92B9-49C4-9FFC-FA0856FC0968}" dt="2021-07-18T06:26:41.834" v="2576" actId="478"/>
          <ac:picMkLst>
            <pc:docMk/>
            <pc:sldMk cId="4269128524" sldId="510"/>
            <ac:picMk id="17" creationId="{638BF59D-72E7-4843-9D3E-BA542B17D87A}"/>
          </ac:picMkLst>
        </pc:picChg>
        <pc:picChg chg="add del mod modCrop">
          <ac:chgData name="Nguyen Thi Mai Ha" userId="8c3a737f-ccdb-4d88-a00c-28a21bbc087f" providerId="ADAL" clId="{F23A4D3C-92B9-49C4-9FFC-FA0856FC0968}" dt="2021-07-18T06:26:42.295" v="2577" actId="478"/>
          <ac:picMkLst>
            <pc:docMk/>
            <pc:sldMk cId="4269128524" sldId="510"/>
            <ac:picMk id="19" creationId="{B93CF353-6E57-49D9-9BCA-D9B9374B0DEA}"/>
          </ac:picMkLst>
        </pc:picChg>
        <pc:cxnChg chg="add del mod">
          <ac:chgData name="Nguyen Thi Mai Ha" userId="8c3a737f-ccdb-4d88-a00c-28a21bbc087f" providerId="ADAL" clId="{F23A4D3C-92B9-49C4-9FFC-FA0856FC0968}" dt="2021-07-18T06:26:47.070" v="2582" actId="478"/>
          <ac:cxnSpMkLst>
            <pc:docMk/>
            <pc:sldMk cId="4269128524" sldId="510"/>
            <ac:cxnSpMk id="24" creationId="{51E284EC-B83B-4029-B2AA-2CE9B9D83FF9}"/>
          </ac:cxnSpMkLst>
        </pc:cxnChg>
        <pc:cxnChg chg="add del mod">
          <ac:chgData name="Nguyen Thi Mai Ha" userId="8c3a737f-ccdb-4d88-a00c-28a21bbc087f" providerId="ADAL" clId="{F23A4D3C-92B9-49C4-9FFC-FA0856FC0968}" dt="2021-07-18T06:26:44.298" v="2579" actId="478"/>
          <ac:cxnSpMkLst>
            <pc:docMk/>
            <pc:sldMk cId="4269128524" sldId="510"/>
            <ac:cxnSpMk id="25" creationId="{5D0478A7-C964-4FF3-8011-3884879A2553}"/>
          </ac:cxnSpMkLst>
        </pc:cxnChg>
      </pc:sldChg>
      <pc:sldChg chg="addSp delSp modSp add mod delAnim">
        <pc:chgData name="Nguyen Thi Mai Ha" userId="8c3a737f-ccdb-4d88-a00c-28a21bbc087f" providerId="ADAL" clId="{F23A4D3C-92B9-49C4-9FFC-FA0856FC0968}" dt="2021-07-18T12:41:28.643" v="4747"/>
        <pc:sldMkLst>
          <pc:docMk/>
          <pc:sldMk cId="2281763387" sldId="511"/>
        </pc:sldMkLst>
        <pc:spChg chg="mod">
          <ac:chgData name="Nguyen Thi Mai Ha" userId="8c3a737f-ccdb-4d88-a00c-28a21bbc087f" providerId="ADAL" clId="{F23A4D3C-92B9-49C4-9FFC-FA0856FC0968}" dt="2021-07-18T12:41:28.643" v="4747"/>
          <ac:spMkLst>
            <pc:docMk/>
            <pc:sldMk cId="2281763387" sldId="511"/>
            <ac:spMk id="4" creationId="{BCF2E1BA-A3A5-42AD-B1BC-811D48A55D9F}"/>
          </ac:spMkLst>
        </pc:spChg>
        <pc:spChg chg="add mod">
          <ac:chgData name="Nguyen Thi Mai Ha" userId="8c3a737f-ccdb-4d88-a00c-28a21bbc087f" providerId="ADAL" clId="{F23A4D3C-92B9-49C4-9FFC-FA0856FC0968}" dt="2021-07-18T06:22:02.768" v="2464" actId="20577"/>
          <ac:spMkLst>
            <pc:docMk/>
            <pc:sldMk cId="2281763387" sldId="511"/>
            <ac:spMk id="5" creationId="{42D046F1-5633-4DE5-91C8-6039A16DCE9C}"/>
          </ac:spMkLst>
        </pc:spChg>
        <pc:spChg chg="del">
          <ac:chgData name="Nguyen Thi Mai Ha" userId="8c3a737f-ccdb-4d88-a00c-28a21bbc087f" providerId="ADAL" clId="{F23A4D3C-92B9-49C4-9FFC-FA0856FC0968}" dt="2021-07-18T06:17:53.610" v="2319" actId="478"/>
          <ac:spMkLst>
            <pc:docMk/>
            <pc:sldMk cId="2281763387" sldId="511"/>
            <ac:spMk id="7" creationId="{7AD4BFED-AD2D-4D64-AA0E-A4C2D4448740}"/>
          </ac:spMkLst>
        </pc:spChg>
        <pc:spChg chg="del">
          <ac:chgData name="Nguyen Thi Mai Ha" userId="8c3a737f-ccdb-4d88-a00c-28a21bbc087f" providerId="ADAL" clId="{F23A4D3C-92B9-49C4-9FFC-FA0856FC0968}" dt="2021-07-18T06:17:51.826" v="2318" actId="478"/>
          <ac:spMkLst>
            <pc:docMk/>
            <pc:sldMk cId="2281763387" sldId="511"/>
            <ac:spMk id="8" creationId="{AB822924-ED1A-46A3-8952-14DDE984FC99}"/>
          </ac:spMkLst>
        </pc:spChg>
        <pc:spChg chg="del">
          <ac:chgData name="Nguyen Thi Mai Ha" userId="8c3a737f-ccdb-4d88-a00c-28a21bbc087f" providerId="ADAL" clId="{F23A4D3C-92B9-49C4-9FFC-FA0856FC0968}" dt="2021-07-18T06:18:04.977" v="2330" actId="478"/>
          <ac:spMkLst>
            <pc:docMk/>
            <pc:sldMk cId="2281763387" sldId="511"/>
            <ac:spMk id="20" creationId="{51E11EF7-7A7E-4C8C-A06B-535B1639B3C5}"/>
          </ac:spMkLst>
        </pc:spChg>
        <pc:spChg chg="del mod">
          <ac:chgData name="Nguyen Thi Mai Ha" userId="8c3a737f-ccdb-4d88-a00c-28a21bbc087f" providerId="ADAL" clId="{F23A4D3C-92B9-49C4-9FFC-FA0856FC0968}" dt="2021-07-18T06:18:01.931" v="2328" actId="478"/>
          <ac:spMkLst>
            <pc:docMk/>
            <pc:sldMk cId="2281763387" sldId="511"/>
            <ac:spMk id="21" creationId="{22F8A099-D8AD-4B71-A285-01138644AAA5}"/>
          </ac:spMkLst>
        </pc:spChg>
        <pc:spChg chg="del mod">
          <ac:chgData name="Nguyen Thi Mai Ha" userId="8c3a737f-ccdb-4d88-a00c-28a21bbc087f" providerId="ADAL" clId="{F23A4D3C-92B9-49C4-9FFC-FA0856FC0968}" dt="2021-07-18T06:17:59.633" v="2326" actId="478"/>
          <ac:spMkLst>
            <pc:docMk/>
            <pc:sldMk cId="2281763387" sldId="511"/>
            <ac:spMk id="22" creationId="{D5043281-9254-4DE8-9DA3-5997BEA7409F}"/>
          </ac:spMkLst>
        </pc:spChg>
        <pc:graphicFrameChg chg="del">
          <ac:chgData name="Nguyen Thi Mai Ha" userId="8c3a737f-ccdb-4d88-a00c-28a21bbc087f" providerId="ADAL" clId="{F23A4D3C-92B9-49C4-9FFC-FA0856FC0968}" dt="2021-07-18T06:17:54.180" v="2320" actId="478"/>
          <ac:graphicFrameMkLst>
            <pc:docMk/>
            <pc:sldMk cId="2281763387" sldId="511"/>
            <ac:graphicFrameMk id="6" creationId="{BB3ED0B1-16F2-4027-BA62-16BCCD70E3E2}"/>
          </ac:graphicFrameMkLst>
        </pc:graphicFrameChg>
        <pc:picChg chg="add mod modCrop">
          <ac:chgData name="Nguyen Thi Mai Ha" userId="8c3a737f-ccdb-4d88-a00c-28a21bbc087f" providerId="ADAL" clId="{F23A4D3C-92B9-49C4-9FFC-FA0856FC0968}" dt="2021-07-18T06:22:42.513" v="2471" actId="14100"/>
          <ac:picMkLst>
            <pc:docMk/>
            <pc:sldMk cId="2281763387" sldId="511"/>
            <ac:picMk id="10" creationId="{205F637C-B0EB-48C4-AD0D-1C8B211C2B01}"/>
          </ac:picMkLst>
        </pc:picChg>
        <pc:picChg chg="del">
          <ac:chgData name="Nguyen Thi Mai Ha" userId="8c3a737f-ccdb-4d88-a00c-28a21bbc087f" providerId="ADAL" clId="{F23A4D3C-92B9-49C4-9FFC-FA0856FC0968}" dt="2021-07-18T06:17:54.930" v="2321" actId="478"/>
          <ac:picMkLst>
            <pc:docMk/>
            <pc:sldMk cId="2281763387" sldId="511"/>
            <ac:picMk id="14" creationId="{D7C48C1A-3AD4-41D1-AF17-2454CCF5949C}"/>
          </ac:picMkLst>
        </pc:picChg>
        <pc:picChg chg="del">
          <ac:chgData name="Nguyen Thi Mai Ha" userId="8c3a737f-ccdb-4d88-a00c-28a21bbc087f" providerId="ADAL" clId="{F23A4D3C-92B9-49C4-9FFC-FA0856FC0968}" dt="2021-07-18T06:17:55.494" v="2322" actId="478"/>
          <ac:picMkLst>
            <pc:docMk/>
            <pc:sldMk cId="2281763387" sldId="511"/>
            <ac:picMk id="17" creationId="{638BF59D-72E7-4843-9D3E-BA542B17D87A}"/>
          </ac:picMkLst>
        </pc:picChg>
        <pc:picChg chg="del">
          <ac:chgData name="Nguyen Thi Mai Ha" userId="8c3a737f-ccdb-4d88-a00c-28a21bbc087f" providerId="ADAL" clId="{F23A4D3C-92B9-49C4-9FFC-FA0856FC0968}" dt="2021-07-18T06:17:56.080" v="2323" actId="478"/>
          <ac:picMkLst>
            <pc:docMk/>
            <pc:sldMk cId="2281763387" sldId="511"/>
            <ac:picMk id="19" creationId="{B93CF353-6E57-49D9-9BCA-D9B9374B0DEA}"/>
          </ac:picMkLst>
        </pc:picChg>
        <pc:cxnChg chg="del">
          <ac:chgData name="Nguyen Thi Mai Ha" userId="8c3a737f-ccdb-4d88-a00c-28a21bbc087f" providerId="ADAL" clId="{F23A4D3C-92B9-49C4-9FFC-FA0856FC0968}" dt="2021-07-18T06:18:02.767" v="2329" actId="478"/>
          <ac:cxnSpMkLst>
            <pc:docMk/>
            <pc:sldMk cId="2281763387" sldId="511"/>
            <ac:cxnSpMk id="24" creationId="{51E284EC-B83B-4029-B2AA-2CE9B9D83FF9}"/>
          </ac:cxnSpMkLst>
        </pc:cxnChg>
        <pc:cxnChg chg="del">
          <ac:chgData name="Nguyen Thi Mai Ha" userId="8c3a737f-ccdb-4d88-a00c-28a21bbc087f" providerId="ADAL" clId="{F23A4D3C-92B9-49C4-9FFC-FA0856FC0968}" dt="2021-07-18T06:18:00.501" v="2327" actId="478"/>
          <ac:cxnSpMkLst>
            <pc:docMk/>
            <pc:sldMk cId="2281763387" sldId="511"/>
            <ac:cxnSpMk id="25" creationId="{5D0478A7-C964-4FF3-8011-3884879A2553}"/>
          </ac:cxnSpMkLst>
        </pc:cxnChg>
      </pc:sldChg>
      <pc:sldChg chg="addSp delSp modSp add mod">
        <pc:chgData name="Nguyen Thi Mai Ha" userId="8c3a737f-ccdb-4d88-a00c-28a21bbc087f" providerId="ADAL" clId="{F23A4D3C-92B9-49C4-9FFC-FA0856FC0968}" dt="2021-07-18T12:41:33.053" v="4748"/>
        <pc:sldMkLst>
          <pc:docMk/>
          <pc:sldMk cId="2995256100" sldId="512"/>
        </pc:sldMkLst>
        <pc:spChg chg="mod">
          <ac:chgData name="Nguyen Thi Mai Ha" userId="8c3a737f-ccdb-4d88-a00c-28a21bbc087f" providerId="ADAL" clId="{F23A4D3C-92B9-49C4-9FFC-FA0856FC0968}" dt="2021-07-18T12:41:33.053" v="4748"/>
          <ac:spMkLst>
            <pc:docMk/>
            <pc:sldMk cId="2995256100" sldId="512"/>
            <ac:spMk id="4" creationId="{BCF2E1BA-A3A5-42AD-B1BC-811D48A55D9F}"/>
          </ac:spMkLst>
        </pc:spChg>
        <pc:spChg chg="mod">
          <ac:chgData name="Nguyen Thi Mai Ha" userId="8c3a737f-ccdb-4d88-a00c-28a21bbc087f" providerId="ADAL" clId="{F23A4D3C-92B9-49C4-9FFC-FA0856FC0968}" dt="2021-07-18T06:25:02.703" v="2515" actId="6549"/>
          <ac:spMkLst>
            <pc:docMk/>
            <pc:sldMk cId="2995256100" sldId="512"/>
            <ac:spMk id="5" creationId="{42D046F1-5633-4DE5-91C8-6039A16DCE9C}"/>
          </ac:spMkLst>
        </pc:spChg>
        <pc:spChg chg="add mod">
          <ac:chgData name="Nguyen Thi Mai Ha" userId="8c3a737f-ccdb-4d88-a00c-28a21bbc087f" providerId="ADAL" clId="{F23A4D3C-92B9-49C4-9FFC-FA0856FC0968}" dt="2021-07-18T09:19:44.360" v="2922" actId="1076"/>
          <ac:spMkLst>
            <pc:docMk/>
            <pc:sldMk cId="2995256100" sldId="512"/>
            <ac:spMk id="6" creationId="{67DB39C6-3E90-437A-95A9-09A4CAC2711C}"/>
          </ac:spMkLst>
        </pc:spChg>
        <pc:picChg chg="add del mod modCrop">
          <ac:chgData name="Nguyen Thi Mai Ha" userId="8c3a737f-ccdb-4d88-a00c-28a21bbc087f" providerId="ADAL" clId="{F23A4D3C-92B9-49C4-9FFC-FA0856FC0968}" dt="2021-07-18T06:25:34.223" v="2521" actId="21"/>
          <ac:picMkLst>
            <pc:docMk/>
            <pc:sldMk cId="2995256100" sldId="512"/>
            <ac:picMk id="7" creationId="{3807F038-C801-49D9-91DE-7520EB64F83B}"/>
          </ac:picMkLst>
        </pc:picChg>
        <pc:picChg chg="add mod">
          <ac:chgData name="Nguyen Thi Mai Ha" userId="8c3a737f-ccdb-4d88-a00c-28a21bbc087f" providerId="ADAL" clId="{F23A4D3C-92B9-49C4-9FFC-FA0856FC0968}" dt="2021-07-18T06:26:02.836" v="2527" actId="1076"/>
          <ac:picMkLst>
            <pc:docMk/>
            <pc:sldMk cId="2995256100" sldId="512"/>
            <ac:picMk id="9" creationId="{6EB663E1-B12C-4A14-A859-921A60115237}"/>
          </ac:picMkLst>
        </pc:picChg>
        <pc:picChg chg="del">
          <ac:chgData name="Nguyen Thi Mai Ha" userId="8c3a737f-ccdb-4d88-a00c-28a21bbc087f" providerId="ADAL" clId="{F23A4D3C-92B9-49C4-9FFC-FA0856FC0968}" dt="2021-07-18T06:24:45.316" v="2473" actId="478"/>
          <ac:picMkLst>
            <pc:docMk/>
            <pc:sldMk cId="2995256100" sldId="512"/>
            <ac:picMk id="10" creationId="{205F637C-B0EB-48C4-AD0D-1C8B211C2B01}"/>
          </ac:picMkLst>
        </pc:picChg>
      </pc:sldChg>
      <pc:sldChg chg="add del">
        <pc:chgData name="Nguyen Thi Mai Ha" userId="8c3a737f-ccdb-4d88-a00c-28a21bbc087f" providerId="ADAL" clId="{F23A4D3C-92B9-49C4-9FFC-FA0856FC0968}" dt="2021-07-18T06:18:08.992" v="2332"/>
        <pc:sldMkLst>
          <pc:docMk/>
          <pc:sldMk cId="3775975875" sldId="512"/>
        </pc:sldMkLst>
      </pc:sldChg>
      <pc:sldChg chg="modSp add mod">
        <pc:chgData name="Nguyen Thi Mai Ha" userId="8c3a737f-ccdb-4d88-a00c-28a21bbc087f" providerId="ADAL" clId="{F23A4D3C-92B9-49C4-9FFC-FA0856FC0968}" dt="2021-07-18T12:41:23.979" v="4746"/>
        <pc:sldMkLst>
          <pc:docMk/>
          <pc:sldMk cId="4150481511" sldId="513"/>
        </pc:sldMkLst>
        <pc:spChg chg="mod">
          <ac:chgData name="Nguyen Thi Mai Ha" userId="8c3a737f-ccdb-4d88-a00c-28a21bbc087f" providerId="ADAL" clId="{F23A4D3C-92B9-49C4-9FFC-FA0856FC0968}" dt="2021-07-18T12:41:23.979" v="4746"/>
          <ac:spMkLst>
            <pc:docMk/>
            <pc:sldMk cId="4150481511" sldId="513"/>
            <ac:spMk id="4" creationId="{BCF2E1BA-A3A5-42AD-B1BC-811D48A55D9F}"/>
          </ac:spMkLst>
        </pc:spChg>
      </pc:sldChg>
      <pc:sldChg chg="addSp delSp modSp add mod modAnim">
        <pc:chgData name="Nguyen Thi Mai Ha" userId="8c3a737f-ccdb-4d88-a00c-28a21bbc087f" providerId="ADAL" clId="{F23A4D3C-92B9-49C4-9FFC-FA0856FC0968}" dt="2021-07-18T12:41:37.274" v="4749"/>
        <pc:sldMkLst>
          <pc:docMk/>
          <pc:sldMk cId="1694454745" sldId="514"/>
        </pc:sldMkLst>
        <pc:spChg chg="mod">
          <ac:chgData name="Nguyen Thi Mai Ha" userId="8c3a737f-ccdb-4d88-a00c-28a21bbc087f" providerId="ADAL" clId="{F23A4D3C-92B9-49C4-9FFC-FA0856FC0968}" dt="2021-07-18T09:28:13.670" v="2977" actId="20577"/>
          <ac:spMkLst>
            <pc:docMk/>
            <pc:sldMk cId="1694454745" sldId="514"/>
            <ac:spMk id="3" creationId="{00000000-0000-0000-0000-000000000000}"/>
          </ac:spMkLst>
        </pc:spChg>
        <pc:spChg chg="mod">
          <ac:chgData name="Nguyen Thi Mai Ha" userId="8c3a737f-ccdb-4d88-a00c-28a21bbc087f" providerId="ADAL" clId="{F23A4D3C-92B9-49C4-9FFC-FA0856FC0968}" dt="2021-07-18T12:41:37.274" v="4749"/>
          <ac:spMkLst>
            <pc:docMk/>
            <pc:sldMk cId="1694454745" sldId="514"/>
            <ac:spMk id="4" creationId="{BCF2E1BA-A3A5-42AD-B1BC-811D48A55D9F}"/>
          </ac:spMkLst>
        </pc:spChg>
        <pc:spChg chg="mod">
          <ac:chgData name="Nguyen Thi Mai Ha" userId="8c3a737f-ccdb-4d88-a00c-28a21bbc087f" providerId="ADAL" clId="{F23A4D3C-92B9-49C4-9FFC-FA0856FC0968}" dt="2021-07-18T09:34:05.910" v="2993" actId="20577"/>
          <ac:spMkLst>
            <pc:docMk/>
            <pc:sldMk cId="1694454745" sldId="514"/>
            <ac:spMk id="5" creationId="{42D046F1-5633-4DE5-91C8-6039A16DCE9C}"/>
          </ac:spMkLst>
        </pc:spChg>
        <pc:spChg chg="mod">
          <ac:chgData name="Nguyen Thi Mai Ha" userId="8c3a737f-ccdb-4d88-a00c-28a21bbc087f" providerId="ADAL" clId="{F23A4D3C-92B9-49C4-9FFC-FA0856FC0968}" dt="2021-07-18T09:40:07.386" v="3234" actId="1076"/>
          <ac:spMkLst>
            <pc:docMk/>
            <pc:sldMk cId="1694454745" sldId="514"/>
            <ac:spMk id="6" creationId="{67DB39C6-3E90-437A-95A9-09A4CAC2711C}"/>
          </ac:spMkLst>
        </pc:spChg>
        <pc:graphicFrameChg chg="add mod modGraphic">
          <ac:chgData name="Nguyen Thi Mai Ha" userId="8c3a737f-ccdb-4d88-a00c-28a21bbc087f" providerId="ADAL" clId="{F23A4D3C-92B9-49C4-9FFC-FA0856FC0968}" dt="2021-07-18T09:42:07.327" v="3255" actId="21"/>
          <ac:graphicFrameMkLst>
            <pc:docMk/>
            <pc:sldMk cId="1694454745" sldId="514"/>
            <ac:graphicFrameMk id="7" creationId="{BEFC65FD-BC34-461A-A1DE-2DD2DABE3849}"/>
          </ac:graphicFrameMkLst>
        </pc:graphicFrameChg>
        <pc:graphicFrameChg chg="add mod modGraphic">
          <ac:chgData name="Nguyen Thi Mai Ha" userId="8c3a737f-ccdb-4d88-a00c-28a21bbc087f" providerId="ADAL" clId="{F23A4D3C-92B9-49C4-9FFC-FA0856FC0968}" dt="2021-07-18T09:42:40.945" v="3260" actId="207"/>
          <ac:graphicFrameMkLst>
            <pc:docMk/>
            <pc:sldMk cId="1694454745" sldId="514"/>
            <ac:graphicFrameMk id="10" creationId="{292F4C33-894D-41D2-962C-D64504E79B51}"/>
          </ac:graphicFrameMkLst>
        </pc:graphicFrameChg>
        <pc:picChg chg="add mod">
          <ac:chgData name="Nguyen Thi Mai Ha" userId="8c3a737f-ccdb-4d88-a00c-28a21bbc087f" providerId="ADAL" clId="{F23A4D3C-92B9-49C4-9FFC-FA0856FC0968}" dt="2021-07-18T09:33:48.824" v="2982" actId="14100"/>
          <ac:picMkLst>
            <pc:docMk/>
            <pc:sldMk cId="1694454745" sldId="514"/>
            <ac:picMk id="8" creationId="{06384AAC-CBAC-4259-88A0-00081C3FEE06}"/>
          </ac:picMkLst>
        </pc:picChg>
        <pc:picChg chg="del">
          <ac:chgData name="Nguyen Thi Mai Ha" userId="8c3a737f-ccdb-4d88-a00c-28a21bbc087f" providerId="ADAL" clId="{F23A4D3C-92B9-49C4-9FFC-FA0856FC0968}" dt="2021-07-18T09:27:45.296" v="2924" actId="478"/>
          <ac:picMkLst>
            <pc:docMk/>
            <pc:sldMk cId="1694454745" sldId="514"/>
            <ac:picMk id="9" creationId="{6EB663E1-B12C-4A14-A859-921A60115237}"/>
          </ac:picMkLst>
        </pc:picChg>
      </pc:sldChg>
      <pc:sldChg chg="addSp delSp modSp add mod delAnim">
        <pc:chgData name="Nguyen Thi Mai Ha" userId="8c3a737f-ccdb-4d88-a00c-28a21bbc087f" providerId="ADAL" clId="{F23A4D3C-92B9-49C4-9FFC-FA0856FC0968}" dt="2021-07-18T12:41:41.444" v="4750"/>
        <pc:sldMkLst>
          <pc:docMk/>
          <pc:sldMk cId="2990571415" sldId="515"/>
        </pc:sldMkLst>
        <pc:spChg chg="mod">
          <ac:chgData name="Nguyen Thi Mai Ha" userId="8c3a737f-ccdb-4d88-a00c-28a21bbc087f" providerId="ADAL" clId="{F23A4D3C-92B9-49C4-9FFC-FA0856FC0968}" dt="2021-07-18T12:41:41.444" v="4750"/>
          <ac:spMkLst>
            <pc:docMk/>
            <pc:sldMk cId="2990571415" sldId="515"/>
            <ac:spMk id="4" creationId="{BCF2E1BA-A3A5-42AD-B1BC-811D48A55D9F}"/>
          </ac:spMkLst>
        </pc:spChg>
        <pc:spChg chg="mod">
          <ac:chgData name="Nguyen Thi Mai Ha" userId="8c3a737f-ccdb-4d88-a00c-28a21bbc087f" providerId="ADAL" clId="{F23A4D3C-92B9-49C4-9FFC-FA0856FC0968}" dt="2021-07-18T09:48:15.553" v="3287" actId="1076"/>
          <ac:spMkLst>
            <pc:docMk/>
            <pc:sldMk cId="2990571415" sldId="515"/>
            <ac:spMk id="5" creationId="{42D046F1-5633-4DE5-91C8-6039A16DCE9C}"/>
          </ac:spMkLst>
        </pc:spChg>
        <pc:spChg chg="add del">
          <ac:chgData name="Nguyen Thi Mai Ha" userId="8c3a737f-ccdb-4d88-a00c-28a21bbc087f" providerId="ADAL" clId="{F23A4D3C-92B9-49C4-9FFC-FA0856FC0968}" dt="2021-07-18T09:47:47.258" v="3279" actId="478"/>
          <ac:spMkLst>
            <pc:docMk/>
            <pc:sldMk cId="2990571415" sldId="515"/>
            <ac:spMk id="6" creationId="{67DB39C6-3E90-437A-95A9-09A4CAC2711C}"/>
          </ac:spMkLst>
        </pc:spChg>
        <pc:graphicFrameChg chg="del modGraphic">
          <ac:chgData name="Nguyen Thi Mai Ha" userId="8c3a737f-ccdb-4d88-a00c-28a21bbc087f" providerId="ADAL" clId="{F23A4D3C-92B9-49C4-9FFC-FA0856FC0968}" dt="2021-07-18T09:47:58.251" v="3283" actId="478"/>
          <ac:graphicFrameMkLst>
            <pc:docMk/>
            <pc:sldMk cId="2990571415" sldId="515"/>
            <ac:graphicFrameMk id="7" creationId="{BEFC65FD-BC34-461A-A1DE-2DD2DABE3849}"/>
          </ac:graphicFrameMkLst>
        </pc:graphicFrameChg>
        <pc:graphicFrameChg chg="del modGraphic">
          <ac:chgData name="Nguyen Thi Mai Ha" userId="8c3a737f-ccdb-4d88-a00c-28a21bbc087f" providerId="ADAL" clId="{F23A4D3C-92B9-49C4-9FFC-FA0856FC0968}" dt="2021-07-18T09:47:52.150" v="3281" actId="478"/>
          <ac:graphicFrameMkLst>
            <pc:docMk/>
            <pc:sldMk cId="2990571415" sldId="515"/>
            <ac:graphicFrameMk id="10" creationId="{292F4C33-894D-41D2-962C-D64504E79B51}"/>
          </ac:graphicFrameMkLst>
        </pc:graphicFrameChg>
        <pc:picChg chg="add mod">
          <ac:chgData name="Nguyen Thi Mai Ha" userId="8c3a737f-ccdb-4d88-a00c-28a21bbc087f" providerId="ADAL" clId="{F23A4D3C-92B9-49C4-9FFC-FA0856FC0968}" dt="2021-07-18T09:48:37.965" v="3289" actId="14100"/>
          <ac:picMkLst>
            <pc:docMk/>
            <pc:sldMk cId="2990571415" sldId="515"/>
            <ac:picMk id="11" creationId="{2FC249D1-6BAB-4E74-B186-1B5A0A1FB828}"/>
          </ac:picMkLst>
        </pc:picChg>
      </pc:sldChg>
      <pc:sldChg chg="addSp delSp modSp new mod">
        <pc:chgData name="Nguyen Thi Mai Ha" userId="8c3a737f-ccdb-4d88-a00c-28a21bbc087f" providerId="ADAL" clId="{F23A4D3C-92B9-49C4-9FFC-FA0856FC0968}" dt="2021-07-18T12:07:26.869" v="4129" actId="20577"/>
        <pc:sldMkLst>
          <pc:docMk/>
          <pc:sldMk cId="1022384058" sldId="516"/>
        </pc:sldMkLst>
        <pc:spChg chg="mod">
          <ac:chgData name="Nguyen Thi Mai Ha" userId="8c3a737f-ccdb-4d88-a00c-28a21bbc087f" providerId="ADAL" clId="{F23A4D3C-92B9-49C4-9FFC-FA0856FC0968}" dt="2021-07-18T12:07:26.869" v="4129" actId="20577"/>
          <ac:spMkLst>
            <pc:docMk/>
            <pc:sldMk cId="1022384058" sldId="516"/>
            <ac:spMk id="2" creationId="{6F73AB31-807B-4E52-A47C-D539F51F0EB9}"/>
          </ac:spMkLst>
        </pc:spChg>
        <pc:spChg chg="del">
          <ac:chgData name="Nguyen Thi Mai Ha" userId="8c3a737f-ccdb-4d88-a00c-28a21bbc087f" providerId="ADAL" clId="{F23A4D3C-92B9-49C4-9FFC-FA0856FC0968}" dt="2021-07-18T09:46:21.655" v="3269" actId="22"/>
          <ac:spMkLst>
            <pc:docMk/>
            <pc:sldMk cId="1022384058" sldId="516"/>
            <ac:spMk id="3" creationId="{1DCE1836-90C4-4F84-B101-CA2BD38C68D5}"/>
          </ac:spMkLst>
        </pc:spChg>
        <pc:spChg chg="add mod">
          <ac:chgData name="Nguyen Thi Mai Ha" userId="8c3a737f-ccdb-4d88-a00c-28a21bbc087f" providerId="ADAL" clId="{F23A4D3C-92B9-49C4-9FFC-FA0856FC0968}" dt="2021-07-18T11:56:30.669" v="3685" actId="1076"/>
          <ac:spMkLst>
            <pc:docMk/>
            <pc:sldMk cId="1022384058" sldId="516"/>
            <ac:spMk id="3" creationId="{B458792A-ABA3-4175-9707-EA221FC074EC}"/>
          </ac:spMkLst>
        </pc:spChg>
        <pc:spChg chg="add del mod">
          <ac:chgData name="Nguyen Thi Mai Ha" userId="8c3a737f-ccdb-4d88-a00c-28a21bbc087f" providerId="ADAL" clId="{F23A4D3C-92B9-49C4-9FFC-FA0856FC0968}" dt="2021-07-18T11:56:34.400" v="3686" actId="478"/>
          <ac:spMkLst>
            <pc:docMk/>
            <pc:sldMk cId="1022384058" sldId="516"/>
            <ac:spMk id="7" creationId="{39E08EDF-C4E3-4A17-B599-545F2E7F7FE4}"/>
          </ac:spMkLst>
        </pc:spChg>
        <pc:graphicFrameChg chg="add del mod">
          <ac:chgData name="Nguyen Thi Mai Ha" userId="8c3a737f-ccdb-4d88-a00c-28a21bbc087f" providerId="ADAL" clId="{F23A4D3C-92B9-49C4-9FFC-FA0856FC0968}" dt="2021-07-18T12:02:15.371" v="4094" actId="478"/>
          <ac:graphicFrameMkLst>
            <pc:docMk/>
            <pc:sldMk cId="1022384058" sldId="516"/>
            <ac:graphicFrameMk id="4" creationId="{6067E08C-E396-4C51-9D38-08631A6B5B67}"/>
          </ac:graphicFrameMkLst>
        </pc:graphicFrameChg>
        <pc:graphicFrameChg chg="add mod modGraphic">
          <ac:chgData name="Nguyen Thi Mai Ha" userId="8c3a737f-ccdb-4d88-a00c-28a21bbc087f" providerId="ADAL" clId="{F23A4D3C-92B9-49C4-9FFC-FA0856FC0968}" dt="2021-07-18T12:04:34.665" v="4113" actId="122"/>
          <ac:graphicFrameMkLst>
            <pc:docMk/>
            <pc:sldMk cId="1022384058" sldId="516"/>
            <ac:graphicFrameMk id="5" creationId="{93BAE4DF-E3C7-494D-A993-09FCF1E8FD94}"/>
          </ac:graphicFrameMkLst>
        </pc:graphicFrameChg>
        <pc:picChg chg="add del mod ord modCrop">
          <ac:chgData name="Nguyen Thi Mai Ha" userId="8c3a737f-ccdb-4d88-a00c-28a21bbc087f" providerId="ADAL" clId="{F23A4D3C-92B9-49C4-9FFC-FA0856FC0968}" dt="2021-07-18T09:48:01.790" v="3284" actId="21"/>
          <ac:picMkLst>
            <pc:docMk/>
            <pc:sldMk cId="1022384058" sldId="516"/>
            <ac:picMk id="5" creationId="{867D39BA-528C-4E3E-B4BF-B4F0BAF596C0}"/>
          </ac:picMkLst>
        </pc:picChg>
      </pc:sldChg>
      <pc:sldChg chg="addSp delSp modSp add mod">
        <pc:chgData name="Nguyen Thi Mai Ha" userId="8c3a737f-ccdb-4d88-a00c-28a21bbc087f" providerId="ADAL" clId="{F23A4D3C-92B9-49C4-9FFC-FA0856FC0968}" dt="2021-07-18T12:41:45.634" v="4751"/>
        <pc:sldMkLst>
          <pc:docMk/>
          <pc:sldMk cId="3403737150" sldId="517"/>
        </pc:sldMkLst>
        <pc:spChg chg="mod">
          <ac:chgData name="Nguyen Thi Mai Ha" userId="8c3a737f-ccdb-4d88-a00c-28a21bbc087f" providerId="ADAL" clId="{F23A4D3C-92B9-49C4-9FFC-FA0856FC0968}" dt="2021-07-18T12:41:45.634" v="4751"/>
          <ac:spMkLst>
            <pc:docMk/>
            <pc:sldMk cId="3403737150" sldId="517"/>
            <ac:spMk id="4" creationId="{BCF2E1BA-A3A5-42AD-B1BC-811D48A55D9F}"/>
          </ac:spMkLst>
        </pc:spChg>
        <pc:spChg chg="mod">
          <ac:chgData name="Nguyen Thi Mai Ha" userId="8c3a737f-ccdb-4d88-a00c-28a21bbc087f" providerId="ADAL" clId="{F23A4D3C-92B9-49C4-9FFC-FA0856FC0968}" dt="2021-07-18T12:13:39.571" v="4193" actId="13926"/>
          <ac:spMkLst>
            <pc:docMk/>
            <pc:sldMk cId="3403737150" sldId="517"/>
            <ac:spMk id="5" creationId="{42D046F1-5633-4DE5-91C8-6039A16DCE9C}"/>
          </ac:spMkLst>
        </pc:spChg>
        <pc:spChg chg="add del mod">
          <ac:chgData name="Nguyen Thi Mai Ha" userId="8c3a737f-ccdb-4d88-a00c-28a21bbc087f" providerId="ADAL" clId="{F23A4D3C-92B9-49C4-9FFC-FA0856FC0968}" dt="2021-07-18T09:49:05.487" v="3292" actId="478"/>
          <ac:spMkLst>
            <pc:docMk/>
            <pc:sldMk cId="3403737150" sldId="517"/>
            <ac:spMk id="7" creationId="{45F0F916-D61F-4F58-88DD-FA1947FD94E2}"/>
          </ac:spMkLst>
        </pc:spChg>
        <pc:spChg chg="add mod">
          <ac:chgData name="Nguyen Thi Mai Ha" userId="8c3a737f-ccdb-4d88-a00c-28a21bbc087f" providerId="ADAL" clId="{F23A4D3C-92B9-49C4-9FFC-FA0856FC0968}" dt="2021-07-18T12:13:34.897" v="4191" actId="1076"/>
          <ac:spMkLst>
            <pc:docMk/>
            <pc:sldMk cId="3403737150" sldId="517"/>
            <ac:spMk id="9" creationId="{A19671FD-9CDF-4613-975A-4003DDAB162B}"/>
          </ac:spMkLst>
        </pc:spChg>
        <pc:graphicFrameChg chg="add mod modGraphic">
          <ac:chgData name="Nguyen Thi Mai Ha" userId="8c3a737f-ccdb-4d88-a00c-28a21bbc087f" providerId="ADAL" clId="{F23A4D3C-92B9-49C4-9FFC-FA0856FC0968}" dt="2021-07-18T12:13:32.015" v="4190" actId="1076"/>
          <ac:graphicFrameMkLst>
            <pc:docMk/>
            <pc:sldMk cId="3403737150" sldId="517"/>
            <ac:graphicFrameMk id="10" creationId="{057927AC-D5FD-4608-B626-A0A4F1E0A9AC}"/>
          </ac:graphicFrameMkLst>
        </pc:graphicFrameChg>
        <pc:picChg chg="del">
          <ac:chgData name="Nguyen Thi Mai Ha" userId="8c3a737f-ccdb-4d88-a00c-28a21bbc087f" providerId="ADAL" clId="{F23A4D3C-92B9-49C4-9FFC-FA0856FC0968}" dt="2021-07-18T09:49:03.265" v="3291" actId="478"/>
          <ac:picMkLst>
            <pc:docMk/>
            <pc:sldMk cId="3403737150" sldId="517"/>
            <ac:picMk id="11" creationId="{2FC249D1-6BAB-4E74-B186-1B5A0A1FB828}"/>
          </ac:picMkLst>
        </pc:picChg>
      </pc:sldChg>
      <pc:sldChg chg="modSp add mod">
        <pc:chgData name="Nguyen Thi Mai Ha" userId="8c3a737f-ccdb-4d88-a00c-28a21bbc087f" providerId="ADAL" clId="{F23A4D3C-92B9-49C4-9FFC-FA0856FC0968}" dt="2021-07-18T12:41:50.001" v="4752"/>
        <pc:sldMkLst>
          <pc:docMk/>
          <pc:sldMk cId="1732555069" sldId="518"/>
        </pc:sldMkLst>
        <pc:spChg chg="mod">
          <ac:chgData name="Nguyen Thi Mai Ha" userId="8c3a737f-ccdb-4d88-a00c-28a21bbc087f" providerId="ADAL" clId="{F23A4D3C-92B9-49C4-9FFC-FA0856FC0968}" dt="2021-07-18T12:41:50.001" v="4752"/>
          <ac:spMkLst>
            <pc:docMk/>
            <pc:sldMk cId="1732555069" sldId="518"/>
            <ac:spMk id="4" creationId="{BCF2E1BA-A3A5-42AD-B1BC-811D48A55D9F}"/>
          </ac:spMkLst>
        </pc:spChg>
        <pc:spChg chg="mod">
          <ac:chgData name="Nguyen Thi Mai Ha" userId="8c3a737f-ccdb-4d88-a00c-28a21bbc087f" providerId="ADAL" clId="{F23A4D3C-92B9-49C4-9FFC-FA0856FC0968}" dt="2021-07-18T12:13:59.447" v="4197" actId="1076"/>
          <ac:spMkLst>
            <pc:docMk/>
            <pc:sldMk cId="1732555069" sldId="518"/>
            <ac:spMk id="5" creationId="{42D046F1-5633-4DE5-91C8-6039A16DCE9C}"/>
          </ac:spMkLst>
        </pc:spChg>
        <pc:spChg chg="mod">
          <ac:chgData name="Nguyen Thi Mai Ha" userId="8c3a737f-ccdb-4d88-a00c-28a21bbc087f" providerId="ADAL" clId="{F23A4D3C-92B9-49C4-9FFC-FA0856FC0968}" dt="2021-07-18T12:13:56.781" v="4196" actId="1076"/>
          <ac:spMkLst>
            <pc:docMk/>
            <pc:sldMk cId="1732555069" sldId="518"/>
            <ac:spMk id="9" creationId="{A19671FD-9CDF-4613-975A-4003DDAB162B}"/>
          </ac:spMkLst>
        </pc:spChg>
        <pc:graphicFrameChg chg="mod modGraphic">
          <ac:chgData name="Nguyen Thi Mai Ha" userId="8c3a737f-ccdb-4d88-a00c-28a21bbc087f" providerId="ADAL" clId="{F23A4D3C-92B9-49C4-9FFC-FA0856FC0968}" dt="2021-07-18T12:13:54.137" v="4195" actId="1076"/>
          <ac:graphicFrameMkLst>
            <pc:docMk/>
            <pc:sldMk cId="1732555069" sldId="518"/>
            <ac:graphicFrameMk id="10" creationId="{057927AC-D5FD-4608-B626-A0A4F1E0A9AC}"/>
          </ac:graphicFrameMkLst>
        </pc:graphicFrameChg>
      </pc:sldChg>
      <pc:sldChg chg="addSp delSp modSp add mod">
        <pc:chgData name="Nguyen Thi Mai Ha" userId="8c3a737f-ccdb-4d88-a00c-28a21bbc087f" providerId="ADAL" clId="{F23A4D3C-92B9-49C4-9FFC-FA0856FC0968}" dt="2021-07-18T12:41:54.975" v="4753"/>
        <pc:sldMkLst>
          <pc:docMk/>
          <pc:sldMk cId="2779890099" sldId="519"/>
        </pc:sldMkLst>
        <pc:spChg chg="mod">
          <ac:chgData name="Nguyen Thi Mai Ha" userId="8c3a737f-ccdb-4d88-a00c-28a21bbc087f" providerId="ADAL" clId="{F23A4D3C-92B9-49C4-9FFC-FA0856FC0968}" dt="2021-07-18T11:53:30.389" v="3660" actId="20577"/>
          <ac:spMkLst>
            <pc:docMk/>
            <pc:sldMk cId="2779890099" sldId="519"/>
            <ac:spMk id="3" creationId="{00000000-0000-0000-0000-000000000000}"/>
          </ac:spMkLst>
        </pc:spChg>
        <pc:spChg chg="mod">
          <ac:chgData name="Nguyen Thi Mai Ha" userId="8c3a737f-ccdb-4d88-a00c-28a21bbc087f" providerId="ADAL" clId="{F23A4D3C-92B9-49C4-9FFC-FA0856FC0968}" dt="2021-07-18T12:41:54.975" v="4753"/>
          <ac:spMkLst>
            <pc:docMk/>
            <pc:sldMk cId="2779890099" sldId="519"/>
            <ac:spMk id="4" creationId="{BCF2E1BA-A3A5-42AD-B1BC-811D48A55D9F}"/>
          </ac:spMkLst>
        </pc:spChg>
        <pc:spChg chg="mod">
          <ac:chgData name="Nguyen Thi Mai Ha" userId="8c3a737f-ccdb-4d88-a00c-28a21bbc087f" providerId="ADAL" clId="{F23A4D3C-92B9-49C4-9FFC-FA0856FC0968}" dt="2021-07-18T11:55:21.728" v="3683" actId="1076"/>
          <ac:spMkLst>
            <pc:docMk/>
            <pc:sldMk cId="2779890099" sldId="519"/>
            <ac:spMk id="5" creationId="{42D046F1-5633-4DE5-91C8-6039A16DCE9C}"/>
          </ac:spMkLst>
        </pc:spChg>
        <pc:spChg chg="del mod">
          <ac:chgData name="Nguyen Thi Mai Ha" userId="8c3a737f-ccdb-4d88-a00c-28a21bbc087f" providerId="ADAL" clId="{F23A4D3C-92B9-49C4-9FFC-FA0856FC0968}" dt="2021-07-18T11:55:16.218" v="3681" actId="478"/>
          <ac:spMkLst>
            <pc:docMk/>
            <pc:sldMk cId="2779890099" sldId="519"/>
            <ac:spMk id="9" creationId="{A19671FD-9CDF-4613-975A-4003DDAB162B}"/>
          </ac:spMkLst>
        </pc:spChg>
        <pc:graphicFrameChg chg="del mod">
          <ac:chgData name="Nguyen Thi Mai Ha" userId="8c3a737f-ccdb-4d88-a00c-28a21bbc087f" providerId="ADAL" clId="{F23A4D3C-92B9-49C4-9FFC-FA0856FC0968}" dt="2021-07-18T11:55:17.574" v="3682" actId="478"/>
          <ac:graphicFrameMkLst>
            <pc:docMk/>
            <pc:sldMk cId="2779890099" sldId="519"/>
            <ac:graphicFrameMk id="10" creationId="{057927AC-D5FD-4608-B626-A0A4F1E0A9AC}"/>
          </ac:graphicFrameMkLst>
        </pc:graphicFrameChg>
        <pc:picChg chg="add mod modCrop">
          <ac:chgData name="Nguyen Thi Mai Ha" userId="8c3a737f-ccdb-4d88-a00c-28a21bbc087f" providerId="ADAL" clId="{F23A4D3C-92B9-49C4-9FFC-FA0856FC0968}" dt="2021-07-18T11:54:04.230" v="3670" actId="1076"/>
          <ac:picMkLst>
            <pc:docMk/>
            <pc:sldMk cId="2779890099" sldId="519"/>
            <ac:picMk id="7" creationId="{9752C9DE-26A6-48D1-B1FD-CD9BB3B4A592}"/>
          </ac:picMkLst>
        </pc:picChg>
        <pc:picChg chg="del">
          <ac:chgData name="Nguyen Thi Mai Ha" userId="8c3a737f-ccdb-4d88-a00c-28a21bbc087f" providerId="ADAL" clId="{F23A4D3C-92B9-49C4-9FFC-FA0856FC0968}" dt="2021-07-18T11:53:58.167" v="3667" actId="478"/>
          <ac:picMkLst>
            <pc:docMk/>
            <pc:sldMk cId="2779890099" sldId="519"/>
            <ac:picMk id="8" creationId="{06384AAC-CBAC-4259-88A0-00081C3FEE06}"/>
          </ac:picMkLst>
        </pc:picChg>
      </pc:sldChg>
      <pc:sldChg chg="addSp delSp modSp add mod">
        <pc:chgData name="Nguyen Thi Mai Ha" userId="8c3a737f-ccdb-4d88-a00c-28a21bbc087f" providerId="ADAL" clId="{F23A4D3C-92B9-49C4-9FFC-FA0856FC0968}" dt="2021-07-18T12:07:23.089" v="4128" actId="1076"/>
        <pc:sldMkLst>
          <pc:docMk/>
          <pc:sldMk cId="3840761084" sldId="520"/>
        </pc:sldMkLst>
        <pc:spChg chg="mod">
          <ac:chgData name="Nguyen Thi Mai Ha" userId="8c3a737f-ccdb-4d88-a00c-28a21bbc087f" providerId="ADAL" clId="{F23A4D3C-92B9-49C4-9FFC-FA0856FC0968}" dt="2021-07-18T12:05:25.288" v="4121" actId="20577"/>
          <ac:spMkLst>
            <pc:docMk/>
            <pc:sldMk cId="3840761084" sldId="520"/>
            <ac:spMk id="2" creationId="{6F73AB31-807B-4E52-A47C-D539F51F0EB9}"/>
          </ac:spMkLst>
        </pc:spChg>
        <pc:spChg chg="add mod">
          <ac:chgData name="Nguyen Thi Mai Ha" userId="8c3a737f-ccdb-4d88-a00c-28a21bbc087f" providerId="ADAL" clId="{F23A4D3C-92B9-49C4-9FFC-FA0856FC0968}" dt="2021-07-18T12:05:31.546" v="4123" actId="1076"/>
          <ac:spMkLst>
            <pc:docMk/>
            <pc:sldMk cId="3840761084" sldId="520"/>
            <ac:spMk id="4" creationId="{ABE437F5-3967-4AF5-9499-A675E3E0CCFF}"/>
          </ac:spMkLst>
        </pc:spChg>
        <pc:graphicFrameChg chg="del">
          <ac:chgData name="Nguyen Thi Mai Ha" userId="8c3a737f-ccdb-4d88-a00c-28a21bbc087f" providerId="ADAL" clId="{F23A4D3C-92B9-49C4-9FFC-FA0856FC0968}" dt="2021-07-18T12:04:50.980" v="4115" actId="478"/>
          <ac:graphicFrameMkLst>
            <pc:docMk/>
            <pc:sldMk cId="3840761084" sldId="520"/>
            <ac:graphicFrameMk id="5" creationId="{93BAE4DF-E3C7-494D-A993-09FCF1E8FD94}"/>
          </ac:graphicFrameMkLst>
        </pc:graphicFrameChg>
        <pc:graphicFrameChg chg="add mod">
          <ac:chgData name="Nguyen Thi Mai Ha" userId="8c3a737f-ccdb-4d88-a00c-28a21bbc087f" providerId="ADAL" clId="{F23A4D3C-92B9-49C4-9FFC-FA0856FC0968}" dt="2021-07-18T12:07:23.089" v="4128" actId="1076"/>
          <ac:graphicFrameMkLst>
            <pc:docMk/>
            <pc:sldMk cId="3840761084" sldId="520"/>
            <ac:graphicFrameMk id="6" creationId="{A677DE88-6DB2-4182-AC8C-06D511D892E4}"/>
          </ac:graphicFrameMkLst>
        </pc:graphicFrameChg>
      </pc:sldChg>
      <pc:sldChg chg="addSp delSp modSp add mod">
        <pc:chgData name="Nguyen Thi Mai Ha" userId="8c3a737f-ccdb-4d88-a00c-28a21bbc087f" providerId="ADAL" clId="{F23A4D3C-92B9-49C4-9FFC-FA0856FC0968}" dt="2021-07-18T12:14:31.538" v="4199" actId="1076"/>
        <pc:sldMkLst>
          <pc:docMk/>
          <pc:sldMk cId="746140596" sldId="521"/>
        </pc:sldMkLst>
        <pc:spChg chg="mod">
          <ac:chgData name="Nguyen Thi Mai Ha" userId="8c3a737f-ccdb-4d88-a00c-28a21bbc087f" providerId="ADAL" clId="{F23A4D3C-92B9-49C4-9FFC-FA0856FC0968}" dt="2021-07-18T12:14:31.538" v="4199" actId="1076"/>
          <ac:spMkLst>
            <pc:docMk/>
            <pc:sldMk cId="746140596" sldId="521"/>
            <ac:spMk id="2" creationId="{6F73AB31-807B-4E52-A47C-D539F51F0EB9}"/>
          </ac:spMkLst>
        </pc:spChg>
        <pc:graphicFrameChg chg="add mod modGraphic">
          <ac:chgData name="Nguyen Thi Mai Ha" userId="8c3a737f-ccdb-4d88-a00c-28a21bbc087f" providerId="ADAL" clId="{F23A4D3C-92B9-49C4-9FFC-FA0856FC0968}" dt="2021-07-18T12:10:23.693" v="4155" actId="1076"/>
          <ac:graphicFrameMkLst>
            <pc:docMk/>
            <pc:sldMk cId="746140596" sldId="521"/>
            <ac:graphicFrameMk id="5" creationId="{4FE5F8F0-ADB9-4AAC-9D92-372D0A1BE0BF}"/>
          </ac:graphicFrameMkLst>
        </pc:graphicFrameChg>
        <pc:graphicFrameChg chg="del">
          <ac:chgData name="Nguyen Thi Mai Ha" userId="8c3a737f-ccdb-4d88-a00c-28a21bbc087f" providerId="ADAL" clId="{F23A4D3C-92B9-49C4-9FFC-FA0856FC0968}" dt="2021-07-18T12:07:33.900" v="4131" actId="478"/>
          <ac:graphicFrameMkLst>
            <pc:docMk/>
            <pc:sldMk cId="746140596" sldId="521"/>
            <ac:graphicFrameMk id="6" creationId="{A677DE88-6DB2-4182-AC8C-06D511D892E4}"/>
          </ac:graphicFrameMkLst>
        </pc:graphicFrameChg>
      </pc:sldChg>
      <pc:sldChg chg="addSp delSp modSp new mod">
        <pc:chgData name="Nguyen Thi Mai Ha" userId="8c3a737f-ccdb-4d88-a00c-28a21bbc087f" providerId="ADAL" clId="{F23A4D3C-92B9-49C4-9FFC-FA0856FC0968}" dt="2021-07-18T12:32:12.380" v="4296" actId="1076"/>
        <pc:sldMkLst>
          <pc:docMk/>
          <pc:sldMk cId="2609284348" sldId="522"/>
        </pc:sldMkLst>
        <pc:spChg chg="mod">
          <ac:chgData name="Nguyen Thi Mai Ha" userId="8c3a737f-ccdb-4d88-a00c-28a21bbc087f" providerId="ADAL" clId="{F23A4D3C-92B9-49C4-9FFC-FA0856FC0968}" dt="2021-07-18T12:31:24.490" v="4248" actId="20577"/>
          <ac:spMkLst>
            <pc:docMk/>
            <pc:sldMk cId="2609284348" sldId="522"/>
            <ac:spMk id="2" creationId="{84674395-FF24-4312-82E3-B439B7C33DE3}"/>
          </ac:spMkLst>
        </pc:spChg>
        <pc:spChg chg="del">
          <ac:chgData name="Nguyen Thi Mai Ha" userId="8c3a737f-ccdb-4d88-a00c-28a21bbc087f" providerId="ADAL" clId="{F23A4D3C-92B9-49C4-9FFC-FA0856FC0968}" dt="2021-07-18T12:18:25.006" v="4206" actId="22"/>
          <ac:spMkLst>
            <pc:docMk/>
            <pc:sldMk cId="2609284348" sldId="522"/>
            <ac:spMk id="3" creationId="{723CCE51-4CE2-444F-BC9B-89C4E616E890}"/>
          </ac:spMkLst>
        </pc:spChg>
        <pc:spChg chg="add mod">
          <ac:chgData name="Nguyen Thi Mai Ha" userId="8c3a737f-ccdb-4d88-a00c-28a21bbc087f" providerId="ADAL" clId="{F23A4D3C-92B9-49C4-9FFC-FA0856FC0968}" dt="2021-07-18T12:32:12.380" v="4296" actId="1076"/>
          <ac:spMkLst>
            <pc:docMk/>
            <pc:sldMk cId="2609284348" sldId="522"/>
            <ac:spMk id="8" creationId="{D91A3696-6D3C-4E04-8803-C1EEC43E8610}"/>
          </ac:spMkLst>
        </pc:spChg>
        <pc:picChg chg="add mod ord modCrop">
          <ac:chgData name="Nguyen Thi Mai Ha" userId="8c3a737f-ccdb-4d88-a00c-28a21bbc087f" providerId="ADAL" clId="{F23A4D3C-92B9-49C4-9FFC-FA0856FC0968}" dt="2021-07-18T12:31:09.484" v="4246" actId="1076"/>
          <ac:picMkLst>
            <pc:docMk/>
            <pc:sldMk cId="2609284348" sldId="522"/>
            <ac:picMk id="5" creationId="{0DC37B5B-4075-4870-A56F-BECD86670356}"/>
          </ac:picMkLst>
        </pc:picChg>
        <pc:picChg chg="add mod modCrop">
          <ac:chgData name="Nguyen Thi Mai Ha" userId="8c3a737f-ccdb-4d88-a00c-28a21bbc087f" providerId="ADAL" clId="{F23A4D3C-92B9-49C4-9FFC-FA0856FC0968}" dt="2021-07-18T12:30:17.523" v="4241" actId="14100"/>
          <ac:picMkLst>
            <pc:docMk/>
            <pc:sldMk cId="2609284348" sldId="522"/>
            <ac:picMk id="7" creationId="{283286A4-CB0A-4965-A65D-74F4B8A2ED70}"/>
          </ac:picMkLst>
        </pc:picChg>
      </pc:sldChg>
      <pc:sldMasterChg chg="delSldLayout">
        <pc:chgData name="Nguyen Thi Mai Ha" userId="8c3a737f-ccdb-4d88-a00c-28a21bbc087f" providerId="ADAL" clId="{F23A4D3C-92B9-49C4-9FFC-FA0856FC0968}" dt="2021-07-18T05:59:07.511" v="1867" actId="47"/>
        <pc:sldMasterMkLst>
          <pc:docMk/>
          <pc:sldMasterMk cId="1884767036" sldId="2147483696"/>
        </pc:sldMasterMkLst>
        <pc:sldLayoutChg chg="del">
          <pc:chgData name="Nguyen Thi Mai Ha" userId="8c3a737f-ccdb-4d88-a00c-28a21bbc087f" providerId="ADAL" clId="{F23A4D3C-92B9-49C4-9FFC-FA0856FC0968}" dt="2021-07-18T05:59:07.511" v="1867" actId="47"/>
          <pc:sldLayoutMkLst>
            <pc:docMk/>
            <pc:sldMasterMk cId="1884767036" sldId="2147483696"/>
            <pc:sldLayoutMk cId="2527471930" sldId="2147483698"/>
          </pc:sldLayoutMkLst>
        </pc:sldLayoutChg>
      </pc:sldMasterChg>
      <pc:sldMasterChg chg="modTransition modSldLayout">
        <pc:chgData name="Nguyen Thi Mai Ha" userId="8c3a737f-ccdb-4d88-a00c-28a21bbc087f" providerId="ADAL" clId="{F23A4D3C-92B9-49C4-9FFC-FA0856FC0968}" dt="2021-07-17T15:03:09.399" v="721"/>
        <pc:sldMasterMkLst>
          <pc:docMk/>
          <pc:sldMasterMk cId="6005828" sldId="2147483699"/>
        </pc:sldMasterMkLst>
        <pc:sldLayoutChg chg="addSp modTransition">
          <pc:chgData name="Nguyen Thi Mai Ha" userId="8c3a737f-ccdb-4d88-a00c-28a21bbc087f" providerId="ADAL" clId="{F23A4D3C-92B9-49C4-9FFC-FA0856FC0968}" dt="2021-07-17T15:03:09.399" v="721"/>
          <pc:sldLayoutMkLst>
            <pc:docMk/>
            <pc:sldMasterMk cId="6005828" sldId="2147483699"/>
            <pc:sldLayoutMk cId="395938881" sldId="2147483700"/>
          </pc:sldLayoutMkLst>
          <pc:cxnChg chg="add">
            <ac:chgData name="Nguyen Thi Mai Ha" userId="8c3a737f-ccdb-4d88-a00c-28a21bbc087f" providerId="ADAL" clId="{F23A4D3C-92B9-49C4-9FFC-FA0856FC0968}" dt="2021-07-17T15:02:49.556" v="720"/>
            <ac:cxnSpMkLst>
              <pc:docMk/>
              <pc:sldMasterMk cId="6005828" sldId="2147483699"/>
              <pc:sldLayoutMk cId="395938881" sldId="2147483700"/>
              <ac:cxnSpMk id="7" creationId="{74900FFE-99FA-4291-BE14-C91ADD4C4AE0}"/>
            </ac:cxnSpMkLst>
          </pc:cxnChg>
          <pc:cxnChg chg="add">
            <ac:chgData name="Nguyen Thi Mai Ha" userId="8c3a737f-ccdb-4d88-a00c-28a21bbc087f" providerId="ADAL" clId="{F23A4D3C-92B9-49C4-9FFC-FA0856FC0968}" dt="2021-07-17T15:02:49.556" v="720"/>
            <ac:cxnSpMkLst>
              <pc:docMk/>
              <pc:sldMasterMk cId="6005828" sldId="2147483699"/>
              <pc:sldLayoutMk cId="395938881" sldId="2147483700"/>
              <ac:cxnSpMk id="8" creationId="{20CC7E19-FA1B-4A26-BE0E-2576E0E07475}"/>
            </ac:cxnSpMkLst>
          </pc:cxnChg>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3761644586" sldId="2147483701"/>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698112478" sldId="2147483702"/>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471189631" sldId="2147483703"/>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2006783983" sldId="2147483704"/>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1192004134" sldId="2147483705"/>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1920064401" sldId="2147483706"/>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913206157" sldId="2147483707"/>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3557855297" sldId="2147483708"/>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1247113675" sldId="2147483709"/>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2618091569" sldId="2147483710"/>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t>Võ Nhật Trường</a:t>
            </a:r>
          </a:p>
        </p:txBody>
      </p:sp>
    </p:spTree>
    <p:extLst>
      <p:ext uri="{BB962C8B-B14F-4D97-AF65-F5344CB8AC3E}">
        <p14:creationId xmlns:p14="http://schemas.microsoft.com/office/powerpoint/2010/main" val="134429654"/>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2/19/2025</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52596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2D5871-AB0F-4B3D-8861-97E78CB7B47E}" type="datetime1">
              <a:rPr lang="en-US" smtClean="0"/>
              <a:t>2/19/2025</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11584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418406-4C3F-4F3E-80BD-A22568EA37EB}" type="datetime1">
              <a:rPr lang="en-US" smtClean="0"/>
              <a:t>2/19/2025</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63882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1A1D30-C0A0-4124-A783-34D9F15FA0FE}" type="datetime1">
              <a:rPr lang="en-US" smtClean="0"/>
              <a:t>2/19/2025</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cxnSp>
        <p:nvCxnSpPr>
          <p:cNvPr id="7" name="Straight Connector 6"/>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75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28077-7188-48C5-8679-2287FAC952E9}" type="datetime1">
              <a:rPr lang="en-US" smtClean="0"/>
              <a:t>2/19/2025</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04129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2/19/2025</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72630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F6BD99-6FFD-46C5-B5E2-43A34BDA2566}" type="datetime1">
              <a:rPr lang="en-US" smtClean="0"/>
              <a:t>2/19/2025</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6697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22678E-214C-4CF8-97C7-95015FB02960}" type="datetime1">
              <a:rPr lang="en-US" smtClean="0"/>
              <a:t>2/19/2025</a:t>
            </a:fld>
            <a:endParaRPr lang="en-US"/>
          </a:p>
        </p:txBody>
      </p:sp>
      <p:sp>
        <p:nvSpPr>
          <p:cNvPr id="8" name="Footer Placeholder 7"/>
          <p:cNvSpPr>
            <a:spLocks noGrp="1"/>
          </p:cNvSpPr>
          <p:nvPr>
            <p:ph type="ftr" sz="quarter" idx="11"/>
          </p:nvPr>
        </p:nvSpPr>
        <p:spPr/>
        <p:txBody>
          <a:bodyPr/>
          <a:lstStyle/>
          <a:p>
            <a:r>
              <a:rPr lang="en-US" smtClean="0"/>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1697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5660E0-FA77-4473-A859-74127B089143}" type="datetime1">
              <a:rPr lang="en-US" smtClean="0"/>
              <a:t>2/19/2025</a:t>
            </a:fld>
            <a:endParaRPr lang="en-US"/>
          </a:p>
        </p:txBody>
      </p:sp>
      <p:sp>
        <p:nvSpPr>
          <p:cNvPr id="4" name="Footer Placeholder 3"/>
          <p:cNvSpPr>
            <a:spLocks noGrp="1"/>
          </p:cNvSpPr>
          <p:nvPr>
            <p:ph type="ftr" sz="quarter" idx="11"/>
          </p:nvPr>
        </p:nvSpPr>
        <p:spPr/>
        <p:txBody>
          <a:bodyPr/>
          <a:lstStyle/>
          <a:p>
            <a:r>
              <a:rPr lang="en-US" smtClean="0"/>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37815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2/19/2025</a:t>
            </a:fld>
            <a:endParaRPr lang="en-US"/>
          </a:p>
        </p:txBody>
      </p:sp>
      <p:sp>
        <p:nvSpPr>
          <p:cNvPr id="3" name="Footer Placeholder 2"/>
          <p:cNvSpPr>
            <a:spLocks noGrp="1"/>
          </p:cNvSpPr>
          <p:nvPr>
            <p:ph type="ftr" sz="quarter" idx="11"/>
          </p:nvPr>
        </p:nvSpPr>
        <p:spPr/>
        <p:txBody>
          <a:bodyPr/>
          <a:lstStyle/>
          <a:p>
            <a:r>
              <a:rPr lang="en-US" smtClean="0"/>
              <a:t>Add a footer</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72107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2/19/2025</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0422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96353" y="2484443"/>
            <a:ext cx="687919"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43" name="WordArt 3"/>
          <p:cNvSpPr>
            <a:spLocks noChangeArrowheads="1" noChangeShapeType="1" noTextEdit="1"/>
          </p:cNvSpPr>
          <p:nvPr userDrawn="1"/>
        </p:nvSpPr>
        <p:spPr bwMode="auto">
          <a:xfrm>
            <a:off x="1206617" y="2544767"/>
            <a:ext cx="505883"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rgbClr val="008000"/>
                  </a:solidFill>
                  <a:round/>
                  <a:headEnd/>
                  <a:tailEnd/>
                </a:ln>
                <a:solidFill>
                  <a:srgbClr val="0000FF"/>
                </a:solidFill>
                <a:latin typeface="Arial Black" panose="020B0A04020102020204" pitchFamily="34" charset="0"/>
              </a:rPr>
              <a:t>A</a:t>
            </a:r>
          </a:p>
        </p:txBody>
      </p:sp>
      <p:sp>
        <p:nvSpPr>
          <p:cNvPr id="87044" name="WordArt 4"/>
          <p:cNvSpPr>
            <a:spLocks noChangeArrowheads="1" noChangeShapeType="1" noTextEdit="1"/>
          </p:cNvSpPr>
          <p:nvPr userDrawn="1"/>
        </p:nvSpPr>
        <p:spPr bwMode="auto">
          <a:xfrm>
            <a:off x="1221435" y="3646418"/>
            <a:ext cx="505884"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B</a:t>
            </a:r>
          </a:p>
        </p:txBody>
      </p:sp>
      <p:sp>
        <p:nvSpPr>
          <p:cNvPr id="87045" name="WordArt 5"/>
          <p:cNvSpPr>
            <a:spLocks noChangeArrowheads="1" noChangeShapeType="1" noTextEdit="1"/>
          </p:cNvSpPr>
          <p:nvPr userDrawn="1"/>
        </p:nvSpPr>
        <p:spPr bwMode="auto">
          <a:xfrm>
            <a:off x="1206617" y="4821164"/>
            <a:ext cx="505883"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C</a:t>
            </a:r>
          </a:p>
        </p:txBody>
      </p:sp>
      <p:sp>
        <p:nvSpPr>
          <p:cNvPr id="87046" name="WordArt 6"/>
          <p:cNvSpPr>
            <a:spLocks noChangeArrowheads="1" noChangeShapeType="1" noTextEdit="1"/>
          </p:cNvSpPr>
          <p:nvPr userDrawn="1"/>
        </p:nvSpPr>
        <p:spPr bwMode="auto">
          <a:xfrm>
            <a:off x="1206617" y="5870499"/>
            <a:ext cx="505883"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D</a:t>
            </a:r>
          </a:p>
        </p:txBody>
      </p:sp>
      <p:sp>
        <p:nvSpPr>
          <p:cNvPr id="87047" name="Oval 7"/>
          <p:cNvSpPr>
            <a:spLocks noChangeArrowheads="1"/>
          </p:cNvSpPr>
          <p:nvPr userDrawn="1"/>
        </p:nvSpPr>
        <p:spPr bwMode="auto">
          <a:xfrm>
            <a:off x="469920" y="2616200"/>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48" name="AutoShape 8"/>
          <p:cNvSpPr>
            <a:spLocks noChangeArrowheads="1"/>
          </p:cNvSpPr>
          <p:nvPr userDrawn="1"/>
        </p:nvSpPr>
        <p:spPr bwMode="auto">
          <a:xfrm>
            <a:off x="296353" y="3576567"/>
            <a:ext cx="687919"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49" name="Oval 9"/>
          <p:cNvSpPr>
            <a:spLocks noChangeArrowheads="1"/>
          </p:cNvSpPr>
          <p:nvPr userDrawn="1"/>
        </p:nvSpPr>
        <p:spPr bwMode="auto">
          <a:xfrm>
            <a:off x="469920" y="3706739"/>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0" name="AutoShape 10"/>
          <p:cNvSpPr>
            <a:spLocks noChangeArrowheads="1"/>
          </p:cNvSpPr>
          <p:nvPr userDrawn="1"/>
        </p:nvSpPr>
        <p:spPr bwMode="auto">
          <a:xfrm>
            <a:off x="296353" y="4710042"/>
            <a:ext cx="687919"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1" name="Oval 11"/>
          <p:cNvSpPr>
            <a:spLocks noChangeArrowheads="1"/>
          </p:cNvSpPr>
          <p:nvPr userDrawn="1"/>
        </p:nvSpPr>
        <p:spPr bwMode="auto">
          <a:xfrm>
            <a:off x="469920" y="4841797"/>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2" name="AutoShape 12"/>
          <p:cNvSpPr>
            <a:spLocks noChangeArrowheads="1"/>
          </p:cNvSpPr>
          <p:nvPr userDrawn="1"/>
        </p:nvSpPr>
        <p:spPr bwMode="auto">
          <a:xfrm>
            <a:off x="296353" y="5746670"/>
            <a:ext cx="687919" cy="515939"/>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3" name="Oval 13"/>
          <p:cNvSpPr>
            <a:spLocks noChangeArrowheads="1"/>
          </p:cNvSpPr>
          <p:nvPr userDrawn="1"/>
        </p:nvSpPr>
        <p:spPr bwMode="auto">
          <a:xfrm>
            <a:off x="469920" y="5878433"/>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5" name="AutoShape 15"/>
          <p:cNvSpPr>
            <a:spLocks noChangeArrowheads="1"/>
          </p:cNvSpPr>
          <p:nvPr userDrawn="1"/>
        </p:nvSpPr>
        <p:spPr bwMode="auto">
          <a:xfrm>
            <a:off x="1930510" y="2133638"/>
            <a:ext cx="9804292"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6" name="AutoShape 16"/>
          <p:cNvSpPr>
            <a:spLocks noChangeArrowheads="1"/>
          </p:cNvSpPr>
          <p:nvPr userDrawn="1"/>
        </p:nvSpPr>
        <p:spPr bwMode="auto">
          <a:xfrm>
            <a:off x="1930514" y="3284112"/>
            <a:ext cx="9804292"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7" name="AutoShape 17"/>
          <p:cNvSpPr>
            <a:spLocks noChangeArrowheads="1"/>
          </p:cNvSpPr>
          <p:nvPr userDrawn="1"/>
        </p:nvSpPr>
        <p:spPr bwMode="auto">
          <a:xfrm>
            <a:off x="1930514" y="4419578"/>
            <a:ext cx="9804292"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8" name="AutoShape 18"/>
          <p:cNvSpPr>
            <a:spLocks noChangeArrowheads="1"/>
          </p:cNvSpPr>
          <p:nvPr userDrawn="1"/>
        </p:nvSpPr>
        <p:spPr bwMode="auto">
          <a:xfrm>
            <a:off x="1930514" y="5575224"/>
            <a:ext cx="9804292" cy="1130295"/>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9" name="Rectangle 19"/>
          <p:cNvSpPr>
            <a:spLocks noChangeArrowheads="1"/>
          </p:cNvSpPr>
          <p:nvPr userDrawn="1"/>
        </p:nvSpPr>
        <p:spPr bwMode="auto">
          <a:xfrm>
            <a:off x="1930510" y="622339"/>
            <a:ext cx="9804292"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60" name="WordArt 20"/>
          <p:cNvSpPr>
            <a:spLocks noChangeArrowheads="1" noChangeShapeType="1" noTextEdit="1"/>
          </p:cNvSpPr>
          <p:nvPr userDrawn="1"/>
        </p:nvSpPr>
        <p:spPr bwMode="auto">
          <a:xfrm>
            <a:off x="268823" y="984254"/>
            <a:ext cx="1356900" cy="647700"/>
          </a:xfrm>
          <a:prstGeom prst="rect">
            <a:avLst/>
          </a:prstGeom>
        </p:spPr>
        <p:txBody>
          <a:bodyPr wrap="none" fromWordArt="1">
            <a:prstTxWarp prst="textPlain">
              <a:avLst>
                <a:gd name="adj" fmla="val 50000"/>
              </a:avLst>
            </a:prstTxWarp>
          </a:bodyPr>
          <a:lstStyle/>
          <a:p>
            <a:pPr algn="ct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endParaRPr>
          </a:p>
        </p:txBody>
      </p:sp>
      <p:sp>
        <p:nvSpPr>
          <p:cNvPr id="87062" name="WordArt 22"/>
          <p:cNvSpPr>
            <a:spLocks noChangeArrowheads="1" noChangeShapeType="1" noTextEdit="1"/>
          </p:cNvSpPr>
          <p:nvPr userDrawn="1"/>
        </p:nvSpPr>
        <p:spPr bwMode="auto">
          <a:xfrm>
            <a:off x="304802" y="76203"/>
            <a:ext cx="4368837" cy="457276"/>
          </a:xfrm>
          <a:prstGeom prst="rect">
            <a:avLst/>
          </a:prstGeom>
        </p:spPr>
        <p:txBody>
          <a:bodyPr wrap="none" fromWordArt="1">
            <a:prstTxWarp prst="textPlain">
              <a:avLst>
                <a:gd name="adj" fmla="val 50000"/>
              </a:avLst>
            </a:prstTxWarp>
          </a:bodyPr>
          <a:lstStyle/>
          <a:p>
            <a:pPr algn="ct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endParaRPr>
          </a:p>
        </p:txBody>
      </p:sp>
    </p:spTree>
    <p:extLst>
      <p:ext uri="{BB962C8B-B14F-4D97-AF65-F5344CB8AC3E}">
        <p14:creationId xmlns:p14="http://schemas.microsoft.com/office/powerpoint/2010/main" val="1884767036"/>
      </p:ext>
    </p:extLst>
  </p:cSld>
  <p:clrMap bg1="lt1" tx1="dk1" bg2="lt2" tx2="dk2" accent1="accent1" accent2="accent2" accent3="accent3" accent4="accent4" accent5="accent5" accent6="accent6" hlink="hlink" folHlink="folHlink"/>
  <p:sldLayoutIdLst>
    <p:sldLayoutId id="2147483697" r:id="rId1"/>
  </p:sldLayoutIdLst>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46459-E3C3-4969-9224-5ED50B492D17}" type="datetime1">
              <a:rPr lang="en-US" smtClean="0"/>
              <a:pPr/>
              <a:t>2/19/2025</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Add a footer</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143395974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6807" y="685800"/>
            <a:ext cx="11161713" cy="1828800"/>
          </a:xfrm>
        </p:spPr>
        <p:txBody>
          <a:bodyPr>
            <a:normAutofit fontScale="90000"/>
          </a:bodyPr>
          <a:lstStyle/>
          <a:p>
            <a:pPr algn="ctr"/>
            <a:r>
              <a:rPr lang="en-US" dirty="0" err="1">
                <a:solidFill>
                  <a:srgbClr val="FF0000"/>
                </a:solidFill>
                <a:latin typeface="Times New Roman" panose="02020603050405020304" pitchFamily="18" charset="0"/>
                <a:cs typeface="Times New Roman" panose="02020603050405020304" pitchFamily="18" charset="0"/>
              </a:rPr>
              <a:t>Bài</a:t>
            </a:r>
            <a:r>
              <a:rPr lang="en-US" dirty="0">
                <a:solidFill>
                  <a:srgbClr val="FF0000"/>
                </a:solidFill>
                <a:latin typeface="Times New Roman" panose="02020603050405020304" pitchFamily="18" charset="0"/>
                <a:cs typeface="Times New Roman" panose="02020603050405020304" pitchFamily="18" charset="0"/>
              </a:rPr>
              <a:t> 12. </a:t>
            </a:r>
            <a:br>
              <a:rPr lang="en-US" dirty="0">
                <a:solidFill>
                  <a:srgbClr val="FF0000"/>
                </a:solidFill>
                <a:latin typeface="Times New Roman" panose="02020603050405020304" pitchFamily="18" charset="0"/>
                <a:cs typeface="Times New Roman" panose="02020603050405020304" pitchFamily="18" charset="0"/>
              </a:rPr>
            </a:br>
            <a:r>
              <a:rPr lang="en-US" sz="4900" dirty="0">
                <a:solidFill>
                  <a:srgbClr val="FF0000"/>
                </a:solidFill>
                <a:latin typeface="Times New Roman" panose="02020603050405020304" pitchFamily="18" charset="0"/>
                <a:cs typeface="Times New Roman" panose="02020603050405020304" pitchFamily="18" charset="0"/>
              </a:rPr>
              <a:t>TRÌNH BÀY THÔNG TIN Ở DẠNG BẢNG</a:t>
            </a:r>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2.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473B3169-22C7-457D-A906-91F51944EE25}"/>
              </a:ext>
            </a:extLst>
          </p:cNvPr>
          <p:cNvSpPr txBox="1"/>
          <p:nvPr/>
        </p:nvSpPr>
        <p:spPr>
          <a:xfrm>
            <a:off x="1200149" y="1348767"/>
            <a:ext cx="3314701" cy="584775"/>
          </a:xfrm>
          <a:prstGeom prst="rect">
            <a:avLst/>
          </a:prstGeom>
          <a:noFill/>
          <a:ln>
            <a:solidFill>
              <a:schemeClr val="bg2"/>
            </a:solidFill>
          </a:ln>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 </a:t>
            </a:r>
            <a:r>
              <a:rPr lang="en-US" sz="3200" b="1" u="sng" smtClean="0">
                <a:solidFill>
                  <a:srgbClr val="FF0000"/>
                </a:solidFill>
                <a:latin typeface="Times New Roman" panose="02020603050405020304" pitchFamily="18" charset="0"/>
                <a:cs typeface="Times New Roman" panose="02020603050405020304" pitchFamily="18" charset="0"/>
              </a:rPr>
              <a:t>Lưu ý</a:t>
            </a:r>
            <a:r>
              <a:rPr lang="en-US" sz="3200" b="1" smtClean="0">
                <a:solidFill>
                  <a:srgbClr val="FF0000"/>
                </a:solidFill>
                <a:latin typeface="Times New Roman" panose="02020603050405020304" pitchFamily="18" charset="0"/>
                <a:cs typeface="Times New Roman" panose="02020603050405020304" pitchFamily="18" charset="0"/>
              </a:rPr>
              <a:t>:</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92365786-5BCC-4D5C-92E4-725108320209}"/>
              </a:ext>
            </a:extLst>
          </p:cNvPr>
          <p:cNvSpPr txBox="1"/>
          <p:nvPr/>
        </p:nvSpPr>
        <p:spPr>
          <a:xfrm>
            <a:off x="284078" y="2437869"/>
            <a:ext cx="10360475" cy="1754326"/>
          </a:xfrm>
          <a:prstGeom prst="rect">
            <a:avLst/>
          </a:prstGeom>
          <a:noFill/>
          <a:ln>
            <a:solidFill>
              <a:schemeClr val="bg2"/>
            </a:solidFill>
          </a:ln>
        </p:spPr>
        <p:txBody>
          <a:bodyPr wrap="square" rtlCol="0">
            <a:spAutoFit/>
          </a:bodyPr>
          <a:lstStyle/>
          <a:p>
            <a:r>
              <a:rPr lang="en-US" sz="3600" b="1" i="1">
                <a:solidFill>
                  <a:srgbClr val="FF0000"/>
                </a:solidFill>
                <a:effectLst/>
                <a:latin typeface="Times New Roman" pitchFamily="18" charset="0"/>
                <a:ea typeface="Times New Roman" pitchFamily="18" charset="0"/>
                <a:cs typeface="Times New Roman" pitchFamily="18" charset="0"/>
              </a:rPr>
              <a:t>Bước 1. </a:t>
            </a:r>
            <a:r>
              <a:rPr lang="en-US" sz="3600">
                <a:latin typeface="Times New Roman" pitchFamily="18" charset="0"/>
                <a:cs typeface="Times New Roman" pitchFamily="18" charset="0"/>
              </a:rPr>
              <a:t>Chọn </a:t>
            </a:r>
            <a:r>
              <a:rPr lang="en-US" sz="3600" b="1">
                <a:latin typeface="Times New Roman" pitchFamily="18" charset="0"/>
                <a:cs typeface="Times New Roman" pitchFamily="18" charset="0"/>
              </a:rPr>
              <a:t>Insert/Table/Insert Table</a:t>
            </a:r>
          </a:p>
          <a:p>
            <a:r>
              <a:rPr lang="en-US" sz="3600" b="1" i="1">
                <a:solidFill>
                  <a:srgbClr val="FF0000"/>
                </a:solidFill>
                <a:latin typeface="Times New Roman" pitchFamily="18" charset="0"/>
                <a:cs typeface="Times New Roman" pitchFamily="18" charset="0"/>
              </a:rPr>
              <a:t>Bước 2. </a:t>
            </a:r>
            <a:r>
              <a:rPr lang="en-US" sz="3600">
                <a:latin typeface="Times New Roman" pitchFamily="18" charset="0"/>
                <a:cs typeface="Times New Roman" pitchFamily="18" charset="0"/>
              </a:rPr>
              <a:t>Nhập số </a:t>
            </a:r>
            <a:r>
              <a:rPr lang="en-US" sz="3600" smtClean="0">
                <a:latin typeface="Times New Roman" pitchFamily="18" charset="0"/>
                <a:cs typeface="Times New Roman" pitchFamily="18" charset="0"/>
              </a:rPr>
              <a:t>cột (</a:t>
            </a:r>
            <a:r>
              <a:rPr lang="en-US" sz="3600">
                <a:latin typeface="Times New Roman" pitchFamily="18" charset="0"/>
                <a:cs typeface="Times New Roman" pitchFamily="18" charset="0"/>
              </a:rPr>
              <a:t>Number of columns </a:t>
            </a:r>
            <a:r>
              <a:rPr lang="en-US" sz="3600" smtClean="0">
                <a:latin typeface="Times New Roman" pitchFamily="18" charset="0"/>
                <a:cs typeface="Times New Roman" pitchFamily="18" charset="0"/>
              </a:rPr>
              <a:t>), số hàng (</a:t>
            </a:r>
            <a:r>
              <a:rPr lang="en-US" sz="3600">
                <a:latin typeface="Times New Roman" pitchFamily="18" charset="0"/>
                <a:cs typeface="Times New Roman" pitchFamily="18" charset="0"/>
              </a:rPr>
              <a:t>Number of </a:t>
            </a:r>
            <a:r>
              <a:rPr lang="en-US" sz="3600" smtClean="0">
                <a:latin typeface="Times New Roman" pitchFamily="18" charset="0"/>
                <a:cs typeface="Times New Roman" pitchFamily="18" charset="0"/>
              </a:rPr>
              <a:t>rows) </a:t>
            </a:r>
            <a:r>
              <a:rPr lang="en-US" sz="3600">
                <a:latin typeface="Times New Roman" pitchFamily="18" charset="0"/>
                <a:cs typeface="Times New Roman" pitchFamily="18" charset="0"/>
              </a:rPr>
              <a:t>của </a:t>
            </a:r>
            <a:r>
              <a:rPr lang="en-US" sz="3600" smtClean="0">
                <a:latin typeface="Times New Roman" pitchFamily="18" charset="0"/>
                <a:cs typeface="Times New Roman" pitchFamily="18" charset="0"/>
              </a:rPr>
              <a:t>bảng.</a:t>
            </a:r>
            <a:endParaRPr lang="en-US" sz="3600">
              <a:latin typeface="Times New Roman" pitchFamily="18" charset="0"/>
              <a:cs typeface="Times New Roman" pitchFamily="18" charset="0"/>
            </a:endParaRPr>
          </a:p>
        </p:txBody>
      </p:sp>
      <p:sp>
        <p:nvSpPr>
          <p:cNvPr id="13" name="Rectangle 12">
            <a:extLst>
              <a:ext uri="{FF2B5EF4-FFF2-40B4-BE49-F238E27FC236}">
                <a16:creationId xmlns:a16="http://schemas.microsoft.com/office/drawing/2014/main" xmlns="" id="{E0D4A30A-BA50-4B54-BF6C-9E4FDDAA9DC4}"/>
              </a:ext>
            </a:extLst>
          </p:cNvPr>
          <p:cNvSpPr/>
          <p:nvPr/>
        </p:nvSpPr>
        <p:spPr>
          <a:xfrm>
            <a:off x="246246" y="2437869"/>
            <a:ext cx="10398307" cy="1841054"/>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latin typeface="Times New Roman" pitchFamily="18" charset="0"/>
              <a:cs typeface="Times New Roman" pitchFamily="18" charset="0"/>
            </a:endParaRPr>
          </a:p>
        </p:txBody>
      </p:sp>
      <p:pic>
        <p:nvPicPr>
          <p:cNvPr id="14" name="Picture 13">
            <a:extLst>
              <a:ext uri="{FF2B5EF4-FFF2-40B4-BE49-F238E27FC236}">
                <a16:creationId xmlns:a16="http://schemas.microsoft.com/office/drawing/2014/main" xmlns="" id="{A98A7669-1AF5-4EB9-AA29-330F82967B3E}"/>
              </a:ext>
            </a:extLst>
          </p:cNvPr>
          <p:cNvPicPr/>
          <p:nvPr/>
        </p:nvPicPr>
        <p:blipFill rotWithShape="1">
          <a:blip r:embed="rId2"/>
          <a:srcRect l="23148" t="49696" r="71065" b="40012"/>
          <a:stretch/>
        </p:blipFill>
        <p:spPr bwMode="auto">
          <a:xfrm>
            <a:off x="0" y="1038193"/>
            <a:ext cx="919162" cy="8953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02025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xmlns="" id="{D5A029C7-30A7-4D00-819F-D79856A422E8}"/>
              </a:ext>
            </a:extLst>
          </p:cNvPr>
          <p:cNvSpPr/>
          <p:nvPr/>
        </p:nvSpPr>
        <p:spPr>
          <a:xfrm>
            <a:off x="290512" y="4604258"/>
            <a:ext cx="561975" cy="494455"/>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highlight>
                <a:srgbClr val="FFFF00"/>
              </a:highlight>
            </a:endParaRPr>
          </a:p>
        </p:txBody>
      </p:sp>
      <p:sp>
        <p:nvSpPr>
          <p:cNvPr id="2" name="Title 1">
            <a:extLst>
              <a:ext uri="{FF2B5EF4-FFF2-40B4-BE49-F238E27FC236}">
                <a16:creationId xmlns:a16="http://schemas.microsoft.com/office/drawing/2014/main" xmlns="" id="{920FE82E-8456-4DD1-B7C2-773947FF54AE}"/>
              </a:ext>
            </a:extLst>
          </p:cNvPr>
          <p:cNvSpPr>
            <a:spLocks noGrp="1"/>
          </p:cNvSpPr>
          <p:nvPr>
            <p:ph type="title"/>
          </p:nvPr>
        </p:nvSpPr>
        <p:spPr>
          <a:xfrm>
            <a:off x="409575" y="576853"/>
            <a:ext cx="10972800" cy="2571750"/>
          </a:xfrm>
        </p:spPr>
        <p:txBody>
          <a:bodyPr>
            <a:noAutofit/>
          </a:bodyPr>
          <a:lstStyle/>
          <a:p>
            <a:pPr algn="l"/>
            <a:r>
              <a:rPr lang="en-US" sz="2800" b="1">
                <a:solidFill>
                  <a:srgbClr val="FF0000"/>
                </a:solidFill>
                <a:effectLst/>
                <a:latin typeface="Times New Roman" panose="02020603050405020304" pitchFamily="18" charset="0"/>
                <a:ea typeface="VNI-Times" pitchFamily="2" charset="0"/>
                <a:cs typeface="Times New Roman" panose="02020603050405020304" pitchFamily="18" charset="0"/>
              </a:rPr>
              <a:t>Câu 1: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Sắp xếp lại thứ tự các bước để được thao tác tạo bảng đúng.</a:t>
            </a:r>
            <a:r>
              <a:rPr lang="en-US" sz="2800">
                <a:solidFill>
                  <a:schemeClr val="tx1"/>
                </a:solidFill>
                <a:effectLst/>
                <a:latin typeface="VNI-Times" pitchFamily="2" charset="0"/>
                <a:ea typeface="VNI-Times" pitchFamily="2" charset="0"/>
                <a:cs typeface="Times New Roman" panose="02020603050405020304" pitchFamily="18" charset="0"/>
              </a:rPr>
              <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A.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Chọn</a:t>
            </a:r>
            <a:r>
              <a:rPr lang="vi-VN" sz="2800">
                <a:solidFill>
                  <a:schemeClr val="tx1"/>
                </a:solidFill>
                <a:effectLst/>
                <a:latin typeface="Times New Roman" panose="02020603050405020304" pitchFamily="18" charset="0"/>
                <a:ea typeface="VNI-Times" pitchFamily="2" charset="0"/>
                <a:cs typeface="Times New Roman" panose="02020603050405020304" pitchFamily="18" charset="0"/>
              </a:rPr>
              <a:t> nút tam giác nhỏ bên dưới Table</a:t>
            </a:r>
            <a:r>
              <a:rPr lang="en-US" sz="2800">
                <a:solidFill>
                  <a:schemeClr val="tx1"/>
                </a:solidFill>
                <a:effectLst/>
                <a:latin typeface="VNI-Times" pitchFamily="2" charset="0"/>
                <a:ea typeface="VNI-Times" pitchFamily="2" charset="0"/>
                <a:cs typeface="Times New Roman" panose="02020603050405020304" pitchFamily="18" charset="0"/>
              </a:rPr>
              <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B.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Di</a:t>
            </a:r>
            <a:r>
              <a:rPr lang="vi-VN" sz="2800">
                <a:solidFill>
                  <a:schemeClr val="tx1"/>
                </a:solidFill>
                <a:effectLst/>
                <a:latin typeface="Times New Roman" panose="02020603050405020304" pitchFamily="18" charset="0"/>
                <a:ea typeface="VNI-Times" pitchFamily="2" charset="0"/>
                <a:cs typeface="Times New Roman" panose="02020603050405020304" pitchFamily="18" charset="0"/>
              </a:rPr>
              <a:t> chuyển chuột từ góc trên, bên trái cửa sổ Insert Table để chọn số cột, số hàng </a:t>
            </a:r>
            <a:r>
              <a:rPr lang="en-US" sz="2800">
                <a:solidFill>
                  <a:schemeClr val="tx1"/>
                </a:solidFill>
                <a:effectLst/>
                <a:latin typeface="VNI-Times" pitchFamily="2" charset="0"/>
                <a:ea typeface="VNI-Times" pitchFamily="2" charset="0"/>
                <a:cs typeface="Times New Roman" panose="02020603050405020304" pitchFamily="18" charset="0"/>
              </a:rPr>
              <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C.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Chọn Insert</a:t>
            </a:r>
            <a:endParaRPr lang="en-US" sz="2800">
              <a:solidFill>
                <a:schemeClr val="tx1"/>
              </a:solidFill>
            </a:endParaRPr>
          </a:p>
        </p:txBody>
      </p:sp>
      <p:pic>
        <p:nvPicPr>
          <p:cNvPr id="4" name="Content Placeholder 3">
            <a:extLst>
              <a:ext uri="{FF2B5EF4-FFF2-40B4-BE49-F238E27FC236}">
                <a16:creationId xmlns:a16="http://schemas.microsoft.com/office/drawing/2014/main" xmlns="" id="{125CF75E-F3C6-43AD-AE90-7F358AC5A828}"/>
              </a:ext>
            </a:extLst>
          </p:cNvPr>
          <p:cNvPicPr>
            <a:picLocks noGrp="1"/>
          </p:cNvPicPr>
          <p:nvPr>
            <p:ph idx="1"/>
          </p:nvPr>
        </p:nvPicPr>
        <p:blipFill rotWithShape="1">
          <a:blip r:embed="rId2"/>
          <a:srcRect l="22983" t="62047" r="71065" b="27367"/>
          <a:stretch/>
        </p:blipFill>
        <p:spPr bwMode="auto">
          <a:xfrm>
            <a:off x="166688" y="-15933"/>
            <a:ext cx="685799" cy="762590"/>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xmlns="" id="{2905BC8B-0672-4854-A87B-7B7926C4E4F4}"/>
              </a:ext>
            </a:extLst>
          </p:cNvPr>
          <p:cNvSpPr txBox="1"/>
          <p:nvPr/>
        </p:nvSpPr>
        <p:spPr>
          <a:xfrm>
            <a:off x="1528762" y="68098"/>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xmlns="" id="{D03A5BB8-E65A-4135-BCF9-FD8320EAAAAE}"/>
              </a:ext>
            </a:extLst>
          </p:cNvPr>
          <p:cNvSpPr txBox="1">
            <a:spLocks/>
          </p:cNvSpPr>
          <p:nvPr/>
        </p:nvSpPr>
        <p:spPr>
          <a:xfrm>
            <a:off x="409575" y="3326419"/>
            <a:ext cx="10972800" cy="3430284"/>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lvl="0" algn="just"/>
            <a:r>
              <a:rPr lang="en-US" sz="2800" b="1">
                <a:solidFill>
                  <a:srgbClr val="FF0000"/>
                </a:solidFill>
                <a:latin typeface="Times New Roman" panose="02020603050405020304" pitchFamily="18" charset="0"/>
                <a:ea typeface="VNI-Times" pitchFamily="2" charset="0"/>
                <a:cs typeface="Times New Roman" panose="02020603050405020304" pitchFamily="18" charset="0"/>
              </a:rPr>
              <a:t>Câu 2: </a:t>
            </a:r>
            <a:r>
              <a:rPr lang="en-US" sz="2800">
                <a:solidFill>
                  <a:schemeClr val="tx1"/>
                </a:solidFill>
                <a:effectLst/>
                <a:latin typeface="Times New Roman" panose="02020603050405020304" pitchFamily="18" charset="0"/>
                <a:ea typeface="Times New Roman" panose="02020603050405020304" pitchFamily="18" charset="0"/>
              </a:rPr>
              <a:t>Bạn An đã nhập số hàng, số cột như hình để tạo bảng.</a:t>
            </a:r>
          </a:p>
          <a:p>
            <a:pPr lvl="0"/>
            <a:r>
              <a:rPr lang="en-US" sz="2800">
                <a:solidFill>
                  <a:schemeClr val="tx1"/>
                </a:solidFill>
                <a:effectLst/>
                <a:latin typeface="Times New Roman" panose="02020603050405020304" pitchFamily="18" charset="0"/>
                <a:ea typeface="Times New Roman" panose="02020603050405020304" pitchFamily="18" charset="0"/>
              </a:rPr>
              <a:t> Bảng được tạo sẽ có: </a:t>
            </a:r>
            <a:r>
              <a:rPr lang="en-US" sz="2800">
                <a:solidFill>
                  <a:schemeClr val="tx1"/>
                </a:solidFill>
                <a:latin typeface="VNI-Times" pitchFamily="2" charset="0"/>
                <a:ea typeface="VNI-Times" pitchFamily="2" charset="0"/>
                <a:cs typeface="Times New Roman" panose="02020603050405020304" pitchFamily="18" charset="0"/>
              </a:rPr>
              <a:t/>
            </a:r>
            <a:br>
              <a:rPr lang="en-US" sz="2800">
                <a:solidFill>
                  <a:schemeClr val="tx1"/>
                </a:solidFill>
                <a:latin typeface="VNI-Times" pitchFamily="2" charset="0"/>
                <a:ea typeface="VNI-Times" pitchFamily="2" charset="0"/>
                <a:cs typeface="Times New Roman" panose="02020603050405020304" pitchFamily="18" charset="0"/>
              </a:rPr>
            </a:br>
            <a:r>
              <a:rPr lang="en-US" sz="2800" b="1">
                <a:solidFill>
                  <a:schemeClr val="tx1"/>
                </a:solidFill>
                <a:latin typeface="VNI-Times" pitchFamily="2" charset="0"/>
                <a:ea typeface="VNI-Times" pitchFamily="2" charset="0"/>
                <a:cs typeface="Times New Roman" panose="02020603050405020304" pitchFamily="18" charset="0"/>
              </a:rPr>
              <a:t>A.</a:t>
            </a:r>
            <a:r>
              <a:rPr lang="en-US" sz="2800">
                <a:solidFill>
                  <a:schemeClr val="tx1"/>
                </a:solidFill>
                <a:latin typeface="VNI-Times" pitchFamily="2" charset="0"/>
                <a:ea typeface="VNI-Times" pitchFamily="2" charset="0"/>
                <a:cs typeface="Times New Roman" panose="02020603050405020304" pitchFamily="18" charset="0"/>
              </a:rPr>
              <a:t>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4 cột, 35 hàng        </a:t>
            </a:r>
            <a:r>
              <a:rPr lang="en-US" sz="2800" b="1">
                <a:solidFill>
                  <a:schemeClr val="tx1"/>
                </a:solidFill>
                <a:effectLst/>
                <a:latin typeface="Times New Roman" panose="02020603050405020304" pitchFamily="18" charset="0"/>
                <a:ea typeface="VNI-Times" pitchFamily="2" charset="0"/>
                <a:cs typeface="Times New Roman" panose="02020603050405020304" pitchFamily="18" charset="0"/>
              </a:rPr>
              <a:t> C.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35 cột, 4 hàng</a:t>
            </a:r>
            <a:endParaRPr lang="en-US" sz="2800">
              <a:solidFill>
                <a:schemeClr val="tx1"/>
              </a:solidFill>
              <a:effectLst/>
              <a:latin typeface="VNI-Times" pitchFamily="2" charset="0"/>
              <a:ea typeface="VNI-Times" pitchFamily="2" charset="0"/>
              <a:cs typeface="Times New Roman" panose="02020603050405020304" pitchFamily="18" charset="0"/>
            </a:endParaRPr>
          </a:p>
          <a:p>
            <a:pPr lvl="0" algn="just"/>
            <a:r>
              <a:rPr lang="en-US" sz="2800" b="1">
                <a:solidFill>
                  <a:schemeClr val="tx1"/>
                </a:solidFill>
                <a:latin typeface="Times New Roman" panose="02020603050405020304" pitchFamily="18" charset="0"/>
                <a:ea typeface="VNI-Times" pitchFamily="2" charset="0"/>
                <a:cs typeface="Times New Roman" panose="02020603050405020304" pitchFamily="18" charset="0"/>
              </a:rPr>
              <a:t>B.</a:t>
            </a:r>
            <a:r>
              <a:rPr lang="en-US" sz="280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35 cột, 35 hàng       </a:t>
            </a:r>
            <a:r>
              <a:rPr lang="en-US" sz="2800" b="1">
                <a:solidFill>
                  <a:schemeClr val="tx1"/>
                </a:solidFill>
                <a:effectLst/>
                <a:latin typeface="Times New Roman" panose="02020603050405020304" pitchFamily="18" charset="0"/>
                <a:ea typeface="VNI-Times" pitchFamily="2" charset="0"/>
                <a:cs typeface="Times New Roman" panose="02020603050405020304" pitchFamily="18" charset="0"/>
              </a:rPr>
              <a:t>D.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4 cột, 4 hàng</a:t>
            </a:r>
            <a:endParaRPr lang="en-US" sz="2800">
              <a:solidFill>
                <a:schemeClr val="tx1"/>
              </a:solidFill>
              <a:effectLst/>
              <a:latin typeface="VNI-Times" pitchFamily="2" charset="0"/>
              <a:ea typeface="VNI-Times" pitchFamily="2" charset="0"/>
              <a:cs typeface="Times New Roman" panose="02020603050405020304" pitchFamily="18" charset="0"/>
            </a:endParaRPr>
          </a:p>
          <a:p>
            <a:r>
              <a:rPr lang="en-US" sz="2800">
                <a:latin typeface="VNI-Times" pitchFamily="2" charset="0"/>
                <a:ea typeface="VNI-Times" pitchFamily="2" charset="0"/>
                <a:cs typeface="Times New Roman" panose="02020603050405020304" pitchFamily="18" charset="0"/>
              </a:rPr>
              <a:t/>
            </a:r>
            <a:br>
              <a:rPr lang="en-US" sz="2800">
                <a:latin typeface="VNI-Times" pitchFamily="2" charset="0"/>
                <a:ea typeface="VNI-Times" pitchFamily="2" charset="0"/>
                <a:cs typeface="Times New Roman" panose="02020603050405020304" pitchFamily="18" charset="0"/>
              </a:rPr>
            </a:br>
            <a:r>
              <a:rPr lang="en-US" sz="2800">
                <a:latin typeface="VNI-Times" pitchFamily="2" charset="0"/>
                <a:ea typeface="VNI-Times" pitchFamily="2" charset="0"/>
                <a:cs typeface="Times New Roman" panose="02020603050405020304" pitchFamily="18" charset="0"/>
              </a:rPr>
              <a:t/>
            </a:r>
            <a:br>
              <a:rPr lang="en-US" sz="2800">
                <a:latin typeface="VNI-Times" pitchFamily="2" charset="0"/>
                <a:ea typeface="VNI-Times" pitchFamily="2" charset="0"/>
                <a:cs typeface="Times New Roman" panose="02020603050405020304" pitchFamily="18" charset="0"/>
              </a:rPr>
            </a:br>
            <a:endParaRPr lang="en-US" sz="2800"/>
          </a:p>
        </p:txBody>
      </p:sp>
      <p:pic>
        <p:nvPicPr>
          <p:cNvPr id="9" name="Picture 8">
            <a:extLst>
              <a:ext uri="{FF2B5EF4-FFF2-40B4-BE49-F238E27FC236}">
                <a16:creationId xmlns:a16="http://schemas.microsoft.com/office/drawing/2014/main" xmlns="" id="{8A50670A-0F61-4C8C-9986-38A3918EBBE0}"/>
              </a:ext>
            </a:extLst>
          </p:cNvPr>
          <p:cNvPicPr>
            <a:picLocks noChangeAspect="1"/>
          </p:cNvPicPr>
          <p:nvPr/>
        </p:nvPicPr>
        <p:blipFill rotWithShape="1">
          <a:blip r:embed="rId3"/>
          <a:srcRect l="32344" t="44580" r="51015" b="45206"/>
          <a:stretch/>
        </p:blipFill>
        <p:spPr>
          <a:xfrm>
            <a:off x="6637397" y="4286730"/>
            <a:ext cx="5264091" cy="1906873"/>
          </a:xfrm>
          <a:prstGeom prst="rect">
            <a:avLst/>
          </a:prstGeom>
        </p:spPr>
      </p:pic>
      <p:sp>
        <p:nvSpPr>
          <p:cNvPr id="10" name="TextBox 9">
            <a:extLst>
              <a:ext uri="{FF2B5EF4-FFF2-40B4-BE49-F238E27FC236}">
                <a16:creationId xmlns:a16="http://schemas.microsoft.com/office/drawing/2014/main" xmlns="" id="{2FC15727-C837-4DFB-94F2-F070F69ADEFF}"/>
              </a:ext>
            </a:extLst>
          </p:cNvPr>
          <p:cNvSpPr txBox="1"/>
          <p:nvPr/>
        </p:nvSpPr>
        <p:spPr>
          <a:xfrm>
            <a:off x="3801238" y="3148603"/>
            <a:ext cx="4589523" cy="523220"/>
          </a:xfrm>
          <a:prstGeom prst="rect">
            <a:avLst/>
          </a:prstGeom>
          <a:noFill/>
          <a:ln>
            <a:solidFill>
              <a:schemeClr val="bg2"/>
            </a:solidFill>
          </a:ln>
        </p:spPr>
        <p:txBody>
          <a:bodyPr wrap="square" rtlCol="0">
            <a:spAutoFit/>
          </a:bodyPr>
          <a:lstStyle/>
          <a:p>
            <a:r>
              <a:rPr lang="en-US" sz="2800">
                <a:solidFill>
                  <a:srgbClr val="FF0000"/>
                </a:solidFill>
              </a:rPr>
              <a:t>Đáp án: C – A - B</a:t>
            </a:r>
            <a:endParaRPr lang="en-US" sz="2800" dirty="0" err="1">
              <a:solidFill>
                <a:srgbClr val="FF0000"/>
              </a:solidFill>
            </a:endParaRPr>
          </a:p>
        </p:txBody>
      </p:sp>
    </p:spTree>
    <p:extLst>
      <p:ext uri="{BB962C8B-B14F-4D97-AF65-F5344CB8AC3E}">
        <p14:creationId xmlns:p14="http://schemas.microsoft.com/office/powerpoint/2010/main" val="128104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3. ĐỊNH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92365786-5BCC-4D5C-92E4-725108320209}"/>
              </a:ext>
            </a:extLst>
          </p:cNvPr>
          <p:cNvSpPr txBox="1"/>
          <p:nvPr/>
        </p:nvSpPr>
        <p:spPr>
          <a:xfrm>
            <a:off x="1109225" y="1418904"/>
            <a:ext cx="11177632" cy="2862322"/>
          </a:xfrm>
          <a:prstGeom prst="rect">
            <a:avLst/>
          </a:prstGeom>
          <a:noFill/>
          <a:ln>
            <a:solidFill>
              <a:schemeClr val="bg2"/>
            </a:solidFill>
          </a:ln>
        </p:spPr>
        <p:txBody>
          <a:bodyPr wrap="square" rtlCol="0">
            <a:spAutoFit/>
          </a:bodyPr>
          <a:lstStyle/>
          <a:p>
            <a:r>
              <a:rPr lang="en-US" sz="3600" smtClean="0">
                <a:effectLst/>
                <a:latin typeface="Times New Roman" panose="02020603050405020304" pitchFamily="18" charset="0"/>
                <a:ea typeface="Times New Roman" panose="02020603050405020304" pitchFamily="18" charset="0"/>
                <a:cs typeface="Times New Roman" panose="02020603050405020304" pitchFamily="18" charset="0"/>
              </a:rPr>
              <a:t>- Sử dụng các lệnh, nhóm lệnh trong thẻ ngữ cảnh Table tools/Layout:</a:t>
            </a:r>
          </a:p>
          <a:p>
            <a:pPr marL="457200" indent="-457200">
              <a:buFont typeface="Arial" pitchFamily="34" charset="0"/>
              <a:buChar char="•"/>
            </a:pPr>
            <a:r>
              <a:rPr lang="en-US" sz="3600" smtClean="0">
                <a:latin typeface="Times New Roman" panose="02020603050405020304" pitchFamily="18" charset="0"/>
                <a:ea typeface="Times New Roman" panose="02020603050405020304" pitchFamily="18" charset="0"/>
                <a:cs typeface="Times New Roman" panose="02020603050405020304" pitchFamily="18" charset="0"/>
              </a:rPr>
              <a:t>Thêm hàng, cột.</a:t>
            </a:r>
          </a:p>
          <a:p>
            <a:pPr marL="457200" indent="-457200">
              <a:buFont typeface="Arial" pitchFamily="34" charset="0"/>
              <a:buChar char="•"/>
            </a:pPr>
            <a:r>
              <a:rPr lang="en-US" sz="3600" smtClean="0">
                <a:effectLst/>
                <a:latin typeface="Times New Roman" panose="02020603050405020304" pitchFamily="18" charset="0"/>
                <a:ea typeface="Times New Roman" panose="02020603050405020304" pitchFamily="18" charset="0"/>
                <a:cs typeface="Times New Roman" panose="02020603050405020304" pitchFamily="18" charset="0"/>
              </a:rPr>
              <a:t>Xóa bảng, hàng, cột.</a:t>
            </a:r>
          </a:p>
          <a:p>
            <a:pPr marL="457200" indent="-457200">
              <a:buFont typeface="Arial" pitchFamily="34" charset="0"/>
              <a:buChar char="•"/>
            </a:pPr>
            <a:r>
              <a:rPr lang="en-US" sz="3600" smtClean="0">
                <a:latin typeface="Times New Roman" panose="02020603050405020304" pitchFamily="18" charset="0"/>
                <a:ea typeface="Times New Roman" panose="02020603050405020304" pitchFamily="18" charset="0"/>
                <a:cs typeface="Times New Roman" panose="02020603050405020304" pitchFamily="18" charset="0"/>
              </a:rPr>
              <a:t>Gộp, tách hàng, cột.</a:t>
            </a:r>
            <a:endParaRPr lang="en-US" sz="3600"/>
          </a:p>
        </p:txBody>
      </p:sp>
      <p:pic>
        <p:nvPicPr>
          <p:cNvPr id="5" name="Picture 4">
            <a:extLst>
              <a:ext uri="{FF2B5EF4-FFF2-40B4-BE49-F238E27FC236}">
                <a16:creationId xmlns:a16="http://schemas.microsoft.com/office/drawing/2014/main" xmlns="" id="{2B5D0AB8-12B7-4AFB-ADAA-2F6ABE0CB31A}"/>
              </a:ext>
            </a:extLst>
          </p:cNvPr>
          <p:cNvPicPr>
            <a:picLocks noChangeAspect="1"/>
          </p:cNvPicPr>
          <p:nvPr/>
        </p:nvPicPr>
        <p:blipFill rotWithShape="1">
          <a:blip r:embed="rId2"/>
          <a:srcRect l="17461" t="28892" r="12110" b="43330"/>
          <a:stretch/>
        </p:blipFill>
        <p:spPr>
          <a:xfrm>
            <a:off x="94575" y="4220767"/>
            <a:ext cx="12002849" cy="2661580"/>
          </a:xfrm>
          <a:prstGeom prst="rect">
            <a:avLst/>
          </a:prstGeom>
        </p:spPr>
      </p:pic>
      <p:pic>
        <p:nvPicPr>
          <p:cNvPr id="14" name="Picture 13">
            <a:extLst>
              <a:ext uri="{FF2B5EF4-FFF2-40B4-BE49-F238E27FC236}">
                <a16:creationId xmlns:a16="http://schemas.microsoft.com/office/drawing/2014/main" xmlns="" id="{A98A7669-1AF5-4EB9-AA29-330F82967B3E}"/>
              </a:ext>
            </a:extLst>
          </p:cNvPr>
          <p:cNvPicPr/>
          <p:nvPr/>
        </p:nvPicPr>
        <p:blipFill rotWithShape="1">
          <a:blip r:embed="rId3"/>
          <a:srcRect l="23148" t="49696" r="71065" b="40012"/>
          <a:stretch/>
        </p:blipFill>
        <p:spPr bwMode="auto">
          <a:xfrm>
            <a:off x="94575" y="1429701"/>
            <a:ext cx="919162" cy="8953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5600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xmlns="" id="{D5A029C7-30A7-4D00-819F-D79856A422E8}"/>
              </a:ext>
            </a:extLst>
          </p:cNvPr>
          <p:cNvSpPr/>
          <p:nvPr/>
        </p:nvSpPr>
        <p:spPr>
          <a:xfrm>
            <a:off x="329711" y="2099624"/>
            <a:ext cx="561975" cy="494455"/>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highlight>
                <a:srgbClr val="FFFF00"/>
              </a:highlight>
            </a:endParaRPr>
          </a:p>
        </p:txBody>
      </p:sp>
      <p:sp>
        <p:nvSpPr>
          <p:cNvPr id="2" name="Title 1">
            <a:extLst>
              <a:ext uri="{FF2B5EF4-FFF2-40B4-BE49-F238E27FC236}">
                <a16:creationId xmlns:a16="http://schemas.microsoft.com/office/drawing/2014/main" xmlns="" id="{920FE82E-8456-4DD1-B7C2-773947FF54AE}"/>
              </a:ext>
            </a:extLst>
          </p:cNvPr>
          <p:cNvSpPr>
            <a:spLocks noGrp="1"/>
          </p:cNvSpPr>
          <p:nvPr>
            <p:ph type="title"/>
          </p:nvPr>
        </p:nvSpPr>
        <p:spPr>
          <a:xfrm>
            <a:off x="409575" y="571500"/>
            <a:ext cx="10972800" cy="2571750"/>
          </a:xfrm>
        </p:spPr>
        <p:txBody>
          <a:bodyPr>
            <a:noAutofit/>
          </a:bodyPr>
          <a:lstStyle/>
          <a:p>
            <a:pPr lvl="0" algn="l"/>
            <a:r>
              <a:rPr lang="en-US" sz="3200" b="1">
                <a:solidFill>
                  <a:srgbClr val="FF0000"/>
                </a:solidFill>
                <a:effectLst/>
                <a:latin typeface="Times New Roman" panose="02020603050405020304" pitchFamily="18" charset="0"/>
                <a:ea typeface="VNI-Times" pitchFamily="2" charset="0"/>
                <a:cs typeface="Times New Roman" panose="02020603050405020304" pitchFamily="18" charset="0"/>
              </a:rPr>
              <a:t>Câu 1: </a:t>
            </a:r>
            <a:r>
              <a:rPr lang="en-US" sz="3200">
                <a:solidFill>
                  <a:schemeClr val="tx1"/>
                </a:solidFill>
                <a:effectLst/>
                <a:latin typeface="Times New Roman" panose="02020603050405020304" pitchFamily="18" charset="0"/>
                <a:ea typeface="VNI-Times" pitchFamily="2" charset="0"/>
                <a:cs typeface="Times New Roman" panose="02020603050405020304" pitchFamily="18" charset="0"/>
              </a:rPr>
              <a:t>Muốn xóa một hàng trong bảng, sau khi chọn hàng cần xóa, em chọn lệnh nào sau đây?</a:t>
            </a:r>
            <a:r>
              <a:rPr lang="en-US" sz="3200">
                <a:solidFill>
                  <a:schemeClr val="tx1"/>
                </a:solidFill>
                <a:effectLst/>
                <a:latin typeface="VNI-Times" pitchFamily="2" charset="0"/>
                <a:ea typeface="VNI-Times" pitchFamily="2" charset="0"/>
                <a:cs typeface="Times New Roman" panose="02020603050405020304" pitchFamily="18" charset="0"/>
              </a:rPr>
              <a:t/>
            </a:r>
            <a:br>
              <a:rPr lang="en-US" sz="3200">
                <a:solidFill>
                  <a:schemeClr val="tx1"/>
                </a:solidFill>
                <a:effectLst/>
                <a:latin typeface="VNI-Times" pitchFamily="2" charset="0"/>
                <a:ea typeface="VNI-Times" pitchFamily="2" charset="0"/>
                <a:cs typeface="Times New Roman" panose="02020603050405020304" pitchFamily="18" charset="0"/>
              </a:rPr>
            </a:br>
            <a:r>
              <a:rPr lang="en-US" sz="3200">
                <a:solidFill>
                  <a:schemeClr val="tx1"/>
                </a:solidFill>
                <a:effectLst/>
                <a:latin typeface="VNI-Times" pitchFamily="2" charset="0"/>
                <a:ea typeface="VNI-Times" pitchFamily="2" charset="0"/>
                <a:cs typeface="Times New Roman" panose="02020603050405020304" pitchFamily="18" charset="0"/>
              </a:rPr>
              <a:t>A. </a:t>
            </a:r>
            <a:r>
              <a:rPr lang="en-US" sz="3200">
                <a:solidFill>
                  <a:schemeClr val="tx1"/>
                </a:solidFill>
                <a:effectLst/>
                <a:latin typeface="Times New Roman" panose="02020603050405020304" pitchFamily="18" charset="0"/>
                <a:ea typeface="VNI-Times" pitchFamily="2" charset="0"/>
                <a:cs typeface="Times New Roman" panose="02020603050405020304" pitchFamily="18" charset="0"/>
              </a:rPr>
              <a:t>Delete Cells 			B. Delete Columns    </a:t>
            </a:r>
            <a:br>
              <a:rPr lang="en-US" sz="3200">
                <a:solidFill>
                  <a:schemeClr val="tx1"/>
                </a:solidFill>
                <a:effectLst/>
                <a:latin typeface="Times New Roman" panose="02020603050405020304" pitchFamily="18" charset="0"/>
                <a:ea typeface="VNI-Times" pitchFamily="2" charset="0"/>
                <a:cs typeface="Times New Roman" panose="02020603050405020304" pitchFamily="18" charset="0"/>
              </a:rPr>
            </a:br>
            <a:r>
              <a:rPr lang="en-US" sz="3200">
                <a:solidFill>
                  <a:schemeClr val="tx1"/>
                </a:solidFill>
                <a:effectLst/>
                <a:latin typeface="Times New Roman" panose="02020603050405020304" pitchFamily="18" charset="0"/>
                <a:ea typeface="VNI-Times" pitchFamily="2" charset="0"/>
                <a:cs typeface="Times New Roman" panose="02020603050405020304" pitchFamily="18" charset="0"/>
              </a:rPr>
              <a:t>C. Delete Rows                  	D. Delete Table</a:t>
            </a:r>
            <a:r>
              <a:rPr lang="en-US" sz="3200">
                <a:effectLst/>
                <a:latin typeface="VNI-Times" pitchFamily="2" charset="0"/>
                <a:ea typeface="VNI-Times" pitchFamily="2" charset="0"/>
                <a:cs typeface="Times New Roman" panose="02020603050405020304" pitchFamily="18" charset="0"/>
              </a:rPr>
              <a:t/>
            </a:r>
            <a:br>
              <a:rPr lang="en-US" sz="3200">
                <a:effectLst/>
                <a:latin typeface="VNI-Times" pitchFamily="2" charset="0"/>
                <a:ea typeface="VNI-Times" pitchFamily="2" charset="0"/>
                <a:cs typeface="Times New Roman" panose="02020603050405020304" pitchFamily="18" charset="0"/>
              </a:rPr>
            </a:br>
            <a:endParaRPr lang="en-US" sz="3200"/>
          </a:p>
        </p:txBody>
      </p:sp>
      <p:pic>
        <p:nvPicPr>
          <p:cNvPr id="4" name="Content Placeholder 3">
            <a:extLst>
              <a:ext uri="{FF2B5EF4-FFF2-40B4-BE49-F238E27FC236}">
                <a16:creationId xmlns:a16="http://schemas.microsoft.com/office/drawing/2014/main" xmlns="" id="{125CF75E-F3C6-43AD-AE90-7F358AC5A828}"/>
              </a:ext>
            </a:extLst>
          </p:cNvPr>
          <p:cNvPicPr>
            <a:picLocks noGrp="1"/>
          </p:cNvPicPr>
          <p:nvPr>
            <p:ph idx="1"/>
          </p:nvPr>
        </p:nvPicPr>
        <p:blipFill rotWithShape="1">
          <a:blip r:embed="rId3"/>
          <a:srcRect l="22983" t="62047" r="71065" b="27367"/>
          <a:stretch/>
        </p:blipFill>
        <p:spPr bwMode="auto">
          <a:xfrm>
            <a:off x="37735" y="19236"/>
            <a:ext cx="572963" cy="543472"/>
          </a:xfrm>
          <a:prstGeom prst="rect">
            <a:avLst/>
          </a:prstGeom>
          <a:ln>
            <a:noFill/>
          </a:ln>
          <a:extLst>
            <a:ext uri="{53640926-AAD7-44D8-BBD7-CCE9431645EC}">
              <a14:shadowObscured xmlns:a14="http://schemas.microsoft.com/office/drawing/2010/main"/>
            </a:ext>
          </a:extLst>
        </p:spPr>
      </p:pic>
      <p:sp>
        <p:nvSpPr>
          <p:cNvPr id="7" name="Title 1">
            <a:extLst>
              <a:ext uri="{FF2B5EF4-FFF2-40B4-BE49-F238E27FC236}">
                <a16:creationId xmlns:a16="http://schemas.microsoft.com/office/drawing/2014/main" xmlns="" id="{D03A5BB8-E65A-4135-BCF9-FD8320EAAAAE}"/>
              </a:ext>
            </a:extLst>
          </p:cNvPr>
          <p:cNvSpPr txBox="1">
            <a:spLocks/>
          </p:cNvSpPr>
          <p:nvPr/>
        </p:nvSpPr>
        <p:spPr>
          <a:xfrm>
            <a:off x="409575" y="3133060"/>
            <a:ext cx="10972800" cy="2425286"/>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200" b="1">
                <a:solidFill>
                  <a:srgbClr val="FF0000"/>
                </a:solidFill>
                <a:latin typeface="Times New Roman" panose="02020603050405020304" pitchFamily="18" charset="0"/>
                <a:ea typeface="VNI-Times" pitchFamily="2" charset="0"/>
                <a:cs typeface="Times New Roman" panose="02020603050405020304" pitchFamily="18" charset="0"/>
              </a:rPr>
              <a:t>Câu 2:</a:t>
            </a:r>
            <a:r>
              <a:rPr lang="en-US" sz="3200">
                <a:effectLst/>
                <a:latin typeface="VNI-Times" pitchFamily="2" charset="0"/>
                <a:ea typeface="VNI-Times" pitchFamily="2" charset="0"/>
                <a:cs typeface="Times New Roman" panose="02020603050405020304" pitchFamily="18" charset="0"/>
              </a:rPr>
              <a:t> </a:t>
            </a:r>
            <a:r>
              <a:rPr lang="en-US" sz="3200">
                <a:solidFill>
                  <a:schemeClr val="tx1"/>
                </a:solidFill>
                <a:effectLst/>
                <a:latin typeface="Times New Roman" panose="02020603050405020304" pitchFamily="18" charset="0"/>
                <a:ea typeface="VNI-Times" pitchFamily="2" charset="0"/>
                <a:cs typeface="Times New Roman" panose="02020603050405020304" pitchFamily="18" charset="0"/>
              </a:rPr>
              <a:t>Ghép mỗi lệnh ở cột bên trái với một lệnh cột bên phải sao cho phù hợp.</a:t>
            </a:r>
            <a:endParaRPr lang="en-US" sz="3200">
              <a:solidFill>
                <a:schemeClr val="tx1"/>
              </a:solidFill>
              <a:effectLst/>
              <a:latin typeface="VNI-Times" pitchFamily="2" charset="0"/>
              <a:ea typeface="VNI-Times" pitchFamily="2" charset="0"/>
              <a:cs typeface="Times New Roman" panose="02020603050405020304" pitchFamily="18" charset="0"/>
            </a:endParaRPr>
          </a:p>
          <a:p>
            <a:pPr lvl="0"/>
            <a:r>
              <a:rPr lang="en-US" sz="3200">
                <a:latin typeface="VNI-Times" pitchFamily="2" charset="0"/>
                <a:ea typeface="VNI-Times" pitchFamily="2" charset="0"/>
                <a:cs typeface="Times New Roman" panose="02020603050405020304" pitchFamily="18" charset="0"/>
              </a:rPr>
              <a:t/>
            </a:r>
            <a:br>
              <a:rPr lang="en-US" sz="3200">
                <a:latin typeface="VNI-Times" pitchFamily="2" charset="0"/>
                <a:ea typeface="VNI-Times" pitchFamily="2" charset="0"/>
                <a:cs typeface="Times New Roman" panose="02020603050405020304" pitchFamily="18" charset="0"/>
              </a:rPr>
            </a:br>
            <a:r>
              <a:rPr lang="en-US" sz="3200">
                <a:latin typeface="VNI-Times" pitchFamily="2" charset="0"/>
                <a:ea typeface="VNI-Times" pitchFamily="2" charset="0"/>
                <a:cs typeface="Times New Roman" panose="02020603050405020304" pitchFamily="18" charset="0"/>
              </a:rPr>
              <a:t/>
            </a:r>
            <a:br>
              <a:rPr lang="en-US" sz="3200">
                <a:latin typeface="VNI-Times" pitchFamily="2" charset="0"/>
                <a:ea typeface="VNI-Times" pitchFamily="2" charset="0"/>
                <a:cs typeface="Times New Roman" panose="02020603050405020304" pitchFamily="18" charset="0"/>
              </a:rPr>
            </a:br>
            <a:r>
              <a:rPr lang="en-US" sz="3200">
                <a:latin typeface="VNI-Times" pitchFamily="2" charset="0"/>
                <a:ea typeface="VNI-Times" pitchFamily="2" charset="0"/>
                <a:cs typeface="Times New Roman" panose="02020603050405020304" pitchFamily="18" charset="0"/>
              </a:rPr>
              <a:t/>
            </a:r>
            <a:br>
              <a:rPr lang="en-US" sz="3200">
                <a:latin typeface="VNI-Times" pitchFamily="2" charset="0"/>
                <a:ea typeface="VNI-Times" pitchFamily="2" charset="0"/>
                <a:cs typeface="Times New Roman" panose="02020603050405020304" pitchFamily="18" charset="0"/>
              </a:rPr>
            </a:br>
            <a:endParaRPr lang="en-US" sz="3200"/>
          </a:p>
        </p:txBody>
      </p:sp>
      <p:sp>
        <p:nvSpPr>
          <p:cNvPr id="3" name="Rectangle 2">
            <a:extLst>
              <a:ext uri="{FF2B5EF4-FFF2-40B4-BE49-F238E27FC236}">
                <a16:creationId xmlns:a16="http://schemas.microsoft.com/office/drawing/2014/main" xmlns="" id="{F1B1B9DC-B05C-42FF-8F53-6905817E5DB9}"/>
              </a:ext>
            </a:extLst>
          </p:cNvPr>
          <p:cNvSpPr>
            <a:spLocks noChangeArrowheads="1"/>
          </p:cNvSpPr>
          <p:nvPr/>
        </p:nvSpPr>
        <p:spPr bwMode="auto">
          <a:xfrm>
            <a:off x="3243263" y="771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xmlns="" id="{FF17F693-C5F7-4367-88F3-A3B89A5C44CC}"/>
              </a:ext>
            </a:extLst>
          </p:cNvPr>
          <p:cNvGraphicFramePr>
            <a:graphicFrameLocks noChangeAspect="1"/>
          </p:cNvGraphicFramePr>
          <p:nvPr>
            <p:extLst>
              <p:ext uri="{D42A27DB-BD31-4B8C-83A1-F6EECF244321}">
                <p14:modId xmlns:p14="http://schemas.microsoft.com/office/powerpoint/2010/main" val="532568660"/>
              </p:ext>
            </p:extLst>
          </p:nvPr>
        </p:nvGraphicFramePr>
        <p:xfrm>
          <a:off x="1732167" y="3714751"/>
          <a:ext cx="9347098" cy="2409276"/>
        </p:xfrm>
        <a:graphic>
          <a:graphicData uri="http://schemas.openxmlformats.org/presentationml/2006/ole">
            <mc:AlternateContent xmlns:mc="http://schemas.openxmlformats.org/markup-compatibility/2006">
              <mc:Choice xmlns:v="urn:schemas-microsoft-com:vml" Requires="v">
                <p:oleObj spid="_x0000_s1037" name="Bitmap Image" r:id="rId4" imgW="6230220" imgH="1609524" progId="Paint.Picture">
                  <p:embed/>
                </p:oleObj>
              </mc:Choice>
              <mc:Fallback>
                <p:oleObj name="Bitmap Image" r:id="rId4" imgW="6230220" imgH="1609524" progId="Paint.Picture">
                  <p:embed/>
                  <p:pic>
                    <p:nvPicPr>
                      <p:cNvPr id="5" name="Object 4">
                        <a:extLst>
                          <a:ext uri="{FF2B5EF4-FFF2-40B4-BE49-F238E27FC236}">
                            <a16:creationId xmlns:a16="http://schemas.microsoft.com/office/drawing/2014/main" xmlns="" id="{FF17F693-C5F7-4367-88F3-A3B89A5C44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2167" y="3714751"/>
                        <a:ext cx="9347098" cy="2409276"/>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xmlns="" id="{A00F64F4-B99F-43CA-95C7-E977DB3846C2}"/>
              </a:ext>
            </a:extLst>
          </p:cNvPr>
          <p:cNvSpPr txBox="1"/>
          <p:nvPr/>
        </p:nvSpPr>
        <p:spPr>
          <a:xfrm>
            <a:off x="3038167" y="6286500"/>
            <a:ext cx="4687502" cy="584775"/>
          </a:xfrm>
          <a:prstGeom prst="rect">
            <a:avLst/>
          </a:prstGeom>
          <a:noFill/>
          <a:ln>
            <a:solidFill>
              <a:schemeClr val="bg2"/>
            </a:solidFill>
          </a:ln>
        </p:spPr>
        <p:txBody>
          <a:bodyPr wrap="none" rtlCol="0">
            <a:spAutoFit/>
          </a:bodyPr>
          <a:lstStyle/>
          <a:p>
            <a:r>
              <a:rPr lang="en-US" sz="3200">
                <a:solidFill>
                  <a:srgbClr val="FF0000"/>
                </a:solidFill>
              </a:rPr>
              <a:t>Đáp án: </a:t>
            </a:r>
            <a:r>
              <a:rPr lang="en-US" sz="3200">
                <a:solidFill>
                  <a:srgbClr val="FF0000"/>
                </a:solidFill>
                <a:effectLst/>
                <a:latin typeface="Times New Roman" panose="02020603050405020304" pitchFamily="18" charset="0"/>
                <a:ea typeface="Times New Roman" panose="02020603050405020304" pitchFamily="18" charset="0"/>
              </a:rPr>
              <a:t>1-C, 2-D, 3-A, 4-B</a:t>
            </a:r>
            <a:endParaRPr lang="en-US" sz="3200" dirty="0" err="1">
              <a:solidFill>
                <a:srgbClr val="FF0000"/>
              </a:solidFill>
            </a:endParaRPr>
          </a:p>
        </p:txBody>
      </p:sp>
    </p:spTree>
    <p:extLst>
      <p:ext uri="{BB962C8B-B14F-4D97-AF65-F5344CB8AC3E}">
        <p14:creationId xmlns:p14="http://schemas.microsoft.com/office/powerpoint/2010/main" val="45776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xmlns=""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xmlns="" id="{42D046F1-5633-4DE5-91C8-6039A16DCE9C}"/>
              </a:ext>
            </a:extLst>
          </p:cNvPr>
          <p:cNvSpPr txBox="1"/>
          <p:nvPr/>
        </p:nvSpPr>
        <p:spPr>
          <a:xfrm>
            <a:off x="281082" y="1349691"/>
            <a:ext cx="11420474" cy="523220"/>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1: </a:t>
            </a:r>
          </a:p>
        </p:txBody>
      </p:sp>
      <p:sp>
        <p:nvSpPr>
          <p:cNvPr id="6" name="TextBox 5">
            <a:extLst>
              <a:ext uri="{FF2B5EF4-FFF2-40B4-BE49-F238E27FC236}">
                <a16:creationId xmlns:a16="http://schemas.microsoft.com/office/drawing/2014/main" xmlns="" id="{67DB39C6-3E90-437A-95A9-09A4CAC2711C}"/>
              </a:ext>
            </a:extLst>
          </p:cNvPr>
          <p:cNvSpPr txBox="1"/>
          <p:nvPr/>
        </p:nvSpPr>
        <p:spPr>
          <a:xfrm flipH="1">
            <a:off x="281082" y="1922585"/>
            <a:ext cx="11161713" cy="954107"/>
          </a:xfrm>
          <a:prstGeom prst="rect">
            <a:avLst/>
          </a:prstGeom>
          <a:noFill/>
          <a:ln>
            <a:solidFill>
              <a:schemeClr val="bg2"/>
            </a:solidFill>
          </a:ln>
        </p:spPr>
        <p:txBody>
          <a:bodyPr wrap="square" rtlCol="0">
            <a:spAutoFit/>
          </a:bodyPr>
          <a:lstStyle/>
          <a:p>
            <a:pPr marL="285750" indent="-285750" algn="just">
              <a:buFontTx/>
              <a:buChar char="-"/>
            </a:pPr>
            <a:r>
              <a:rPr lang="en-US" sz="2800">
                <a:latin typeface="Times New Roman" panose="02020603050405020304" pitchFamily="18" charset="0"/>
                <a:cs typeface="Times New Roman" panose="02020603050405020304" pitchFamily="18" charset="0"/>
              </a:rPr>
              <a:t>Soạn thảo bảng kết quả khảo sát trò chơi tập thể yêu thích ở Mục 1.</a:t>
            </a:r>
          </a:p>
          <a:p>
            <a:pPr marL="285750" indent="-285750" algn="just">
              <a:buFontTx/>
              <a:buChar char="-"/>
            </a:pPr>
            <a:r>
              <a:rPr lang="en-US" sz="2800">
                <a:latin typeface="Times New Roman" panose="02020603050405020304" pitchFamily="18" charset="0"/>
                <a:cs typeface="Times New Roman" panose="02020603050405020304" pitchFamily="18" charset="0"/>
              </a:rPr>
              <a:t>Bổ sung cột </a:t>
            </a:r>
            <a:r>
              <a:rPr lang="en-US" sz="2800" b="1">
                <a:latin typeface="Times New Roman" panose="02020603050405020304" pitchFamily="18" charset="0"/>
                <a:cs typeface="Times New Roman" panose="02020603050405020304" pitchFamily="18" charset="0"/>
              </a:rPr>
              <a:t>Tổng số </a:t>
            </a:r>
            <a:r>
              <a:rPr lang="en-US" sz="2800">
                <a:latin typeface="Times New Roman" panose="02020603050405020304" pitchFamily="18" charset="0"/>
                <a:cs typeface="Times New Roman" panose="02020603050405020304" pitchFamily="18" charset="0"/>
              </a:rPr>
              <a:t>và nhập số liệu cho cột này.</a:t>
            </a:r>
          </a:p>
        </p:txBody>
      </p:sp>
      <p:pic>
        <p:nvPicPr>
          <p:cNvPr id="8" name="Picture 7">
            <a:extLst>
              <a:ext uri="{FF2B5EF4-FFF2-40B4-BE49-F238E27FC236}">
                <a16:creationId xmlns:a16="http://schemas.microsoft.com/office/drawing/2014/main" xmlns=""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graphicFrame>
        <p:nvGraphicFramePr>
          <p:cNvPr id="7" name="Table 6">
            <a:extLst>
              <a:ext uri="{FF2B5EF4-FFF2-40B4-BE49-F238E27FC236}">
                <a16:creationId xmlns:a16="http://schemas.microsoft.com/office/drawing/2014/main" xmlns="" id="{BEFC65FD-BC34-461A-A1DE-2DD2DABE3849}"/>
              </a:ext>
            </a:extLst>
          </p:cNvPr>
          <p:cNvGraphicFramePr>
            <a:graphicFrameLocks noGrp="1"/>
          </p:cNvGraphicFramePr>
          <p:nvPr>
            <p:extLst>
              <p:ext uri="{D42A27DB-BD31-4B8C-83A1-F6EECF244321}">
                <p14:modId xmlns:p14="http://schemas.microsoft.com/office/powerpoint/2010/main" val="3589432880"/>
              </p:ext>
            </p:extLst>
          </p:nvPr>
        </p:nvGraphicFramePr>
        <p:xfrm>
          <a:off x="950768" y="3151810"/>
          <a:ext cx="7550295" cy="3098241"/>
        </p:xfrm>
        <a:graphic>
          <a:graphicData uri="http://schemas.openxmlformats.org/drawingml/2006/table">
            <a:tbl>
              <a:tblPr firstRow="1" firstCol="1" bandRow="1">
                <a:tableStyleId>{8799B23B-EC83-4686-B30A-512413B5E67A}</a:tableStyleId>
              </a:tblPr>
              <a:tblGrid>
                <a:gridCol w="892320">
                  <a:extLst>
                    <a:ext uri="{9D8B030D-6E8A-4147-A177-3AD203B41FA5}">
                      <a16:colId xmlns:a16="http://schemas.microsoft.com/office/drawing/2014/main" xmlns="" val="3343977764"/>
                    </a:ext>
                  </a:extLst>
                </a:gridCol>
                <a:gridCol w="3328987">
                  <a:extLst>
                    <a:ext uri="{9D8B030D-6E8A-4147-A177-3AD203B41FA5}">
                      <a16:colId xmlns:a16="http://schemas.microsoft.com/office/drawing/2014/main" xmlns="" val="4005568666"/>
                    </a:ext>
                  </a:extLst>
                </a:gridCol>
                <a:gridCol w="1743075">
                  <a:extLst>
                    <a:ext uri="{9D8B030D-6E8A-4147-A177-3AD203B41FA5}">
                      <a16:colId xmlns:a16="http://schemas.microsoft.com/office/drawing/2014/main" xmlns="" val="2954739127"/>
                    </a:ext>
                  </a:extLst>
                </a:gridCol>
                <a:gridCol w="1585913">
                  <a:extLst>
                    <a:ext uri="{9D8B030D-6E8A-4147-A177-3AD203B41FA5}">
                      <a16:colId xmlns:a16="http://schemas.microsoft.com/office/drawing/2014/main" xmlns="" val="3784725022"/>
                    </a:ext>
                  </a:extLst>
                </a:gridCol>
              </a:tblGrid>
              <a:tr h="1126701">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STT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Tên trò chơi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Số bạn nam thích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Số bạn nữ thích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85168590"/>
                  </a:ext>
                </a:extLst>
              </a:tr>
              <a:tr h="35968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1</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Kéo co</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19</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94558681"/>
                  </a:ext>
                </a:extLst>
              </a:tr>
              <a:tr h="49935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2</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Ném bóng trúng đích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12</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825360273"/>
                  </a:ext>
                </a:extLst>
              </a:tr>
              <a:tr h="35968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3</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Lò cò tiếp sức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18</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447339100"/>
                  </a:ext>
                </a:extLst>
              </a:tr>
              <a:tr h="35968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4</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Trốn tìm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367596154"/>
                  </a:ext>
                </a:extLst>
              </a:tr>
            </a:tbl>
          </a:graphicData>
        </a:graphic>
      </p:graphicFrame>
      <p:graphicFrame>
        <p:nvGraphicFramePr>
          <p:cNvPr id="10" name="Table 9">
            <a:extLst>
              <a:ext uri="{FF2B5EF4-FFF2-40B4-BE49-F238E27FC236}">
                <a16:creationId xmlns:a16="http://schemas.microsoft.com/office/drawing/2014/main" xmlns="" id="{292F4C33-894D-41D2-962C-D64504E79B51}"/>
              </a:ext>
            </a:extLst>
          </p:cNvPr>
          <p:cNvGraphicFramePr>
            <a:graphicFrameLocks noGrp="1"/>
          </p:cNvGraphicFramePr>
          <p:nvPr>
            <p:extLst>
              <p:ext uri="{D42A27DB-BD31-4B8C-83A1-F6EECF244321}">
                <p14:modId xmlns:p14="http://schemas.microsoft.com/office/powerpoint/2010/main" val="972777700"/>
              </p:ext>
            </p:extLst>
          </p:nvPr>
        </p:nvGraphicFramePr>
        <p:xfrm>
          <a:off x="8501063" y="3151809"/>
          <a:ext cx="2200275" cy="3098241"/>
        </p:xfrm>
        <a:graphic>
          <a:graphicData uri="http://schemas.openxmlformats.org/drawingml/2006/table">
            <a:tbl>
              <a:tblPr firstRow="1" firstCol="1" bandRow="1">
                <a:tableStyleId>{8799B23B-EC83-4686-B30A-512413B5E67A}</a:tableStyleId>
              </a:tblPr>
              <a:tblGrid>
                <a:gridCol w="2200275">
                  <a:extLst>
                    <a:ext uri="{9D8B030D-6E8A-4147-A177-3AD203B41FA5}">
                      <a16:colId xmlns:a16="http://schemas.microsoft.com/office/drawing/2014/main" xmlns="" val="3193726129"/>
                    </a:ext>
                  </a:extLst>
                </a:gridCol>
              </a:tblGrid>
              <a:tr h="1126701">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Tổng số</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686999131"/>
                  </a:ext>
                </a:extLst>
              </a:tr>
              <a:tr h="35968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35</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981081583"/>
                  </a:ext>
                </a:extLst>
              </a:tr>
              <a:tr h="49935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27</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674057277"/>
                  </a:ext>
                </a:extLst>
              </a:tr>
              <a:tr h="35968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34</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584932802"/>
                  </a:ext>
                </a:extLst>
              </a:tr>
              <a:tr h="35968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18</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972043548"/>
                  </a:ext>
                </a:extLst>
              </a:tr>
            </a:tbl>
          </a:graphicData>
        </a:graphic>
      </p:graphicFrame>
    </p:spTree>
    <p:extLst>
      <p:ext uri="{BB962C8B-B14F-4D97-AF65-F5344CB8AC3E}">
        <p14:creationId xmlns:p14="http://schemas.microsoft.com/office/powerpoint/2010/main" val="169445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pic>
        <p:nvPicPr>
          <p:cNvPr id="11" name="Content Placeholder 4">
            <a:extLst>
              <a:ext uri="{FF2B5EF4-FFF2-40B4-BE49-F238E27FC236}">
                <a16:creationId xmlns:a16="http://schemas.microsoft.com/office/drawing/2014/main" xmlns="" id="{2FC249D1-6BAB-4E74-B186-1B5A0A1FB828}"/>
              </a:ext>
            </a:extLst>
          </p:cNvPr>
          <p:cNvPicPr>
            <a:picLocks noGrp="1" noChangeAspect="1"/>
          </p:cNvPicPr>
          <p:nvPr>
            <p:ph idx="1"/>
          </p:nvPr>
        </p:nvPicPr>
        <p:blipFill rotWithShape="1">
          <a:blip r:embed="rId2"/>
          <a:stretch/>
        </p:blipFill>
        <p:spPr>
          <a:xfrm>
            <a:off x="2070957" y="1600200"/>
            <a:ext cx="8050085" cy="4525963"/>
          </a:xfrm>
        </p:spPr>
      </p:pic>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xmlns=""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xmlns="" id="{42D046F1-5633-4DE5-91C8-6039A16DCE9C}"/>
              </a:ext>
            </a:extLst>
          </p:cNvPr>
          <p:cNvSpPr txBox="1"/>
          <p:nvPr/>
        </p:nvSpPr>
        <p:spPr>
          <a:xfrm>
            <a:off x="281082" y="1234439"/>
            <a:ext cx="11420474" cy="523220"/>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2: </a:t>
            </a:r>
          </a:p>
        </p:txBody>
      </p:sp>
      <p:pic>
        <p:nvPicPr>
          <p:cNvPr id="8" name="Picture 7">
            <a:extLst>
              <a:ext uri="{FF2B5EF4-FFF2-40B4-BE49-F238E27FC236}">
                <a16:creationId xmlns:a16="http://schemas.microsoft.com/office/drawing/2014/main" xmlns="" id="{06384AAC-CBAC-4259-88A0-00081C3FEE06}"/>
              </a:ext>
            </a:extLst>
          </p:cNvPr>
          <p:cNvPicPr/>
          <p:nvPr/>
        </p:nvPicPr>
        <p:blipFill rotWithShape="1">
          <a:blip r:embed="rId3"/>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057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xmlns=""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xmlns="" id="{42D046F1-5633-4DE5-91C8-6039A16DCE9C}"/>
              </a:ext>
            </a:extLst>
          </p:cNvPr>
          <p:cNvSpPr txBox="1"/>
          <p:nvPr/>
        </p:nvSpPr>
        <p:spPr>
          <a:xfrm>
            <a:off x="281082" y="1380974"/>
            <a:ext cx="11420474" cy="1384995"/>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solidFill>
                  <a:srgbClr val="FF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Hướng dẫn:</a:t>
            </a:r>
          </a:p>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2: </a:t>
            </a:r>
          </a:p>
          <a:p>
            <a:pPr algn="just">
              <a:tabLst>
                <a:tab pos="228600" algn="l"/>
                <a:tab pos="457200" algn="l"/>
                <a:tab pos="866140" algn="l"/>
                <a:tab pos="1028700" algn="l"/>
                <a:tab pos="1943100" algn="l"/>
                <a:tab pos="2628900" algn="l"/>
                <a:tab pos="2743200" algn="ctr"/>
                <a:tab pos="5486400" algn="r"/>
              </a:tabLst>
            </a:pPr>
            <a:r>
              <a:rPr lang="en-US" sz="2800" b="1">
                <a:latin typeface="Times New Roman" panose="02020603050405020304" pitchFamily="18" charset="0"/>
                <a:ea typeface="Times New Roman" panose="02020603050405020304" pitchFamily="18" charset="0"/>
                <a:cs typeface="Times New Roman" panose="02020603050405020304" pitchFamily="18" charset="0"/>
              </a:rPr>
              <a:t>a)  Tạo bảng</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xmlns=""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xmlns="" id="{A19671FD-9CDF-4613-975A-4003DDAB162B}"/>
              </a:ext>
            </a:extLst>
          </p:cNvPr>
          <p:cNvSpPr txBox="1"/>
          <p:nvPr/>
        </p:nvSpPr>
        <p:spPr>
          <a:xfrm>
            <a:off x="2315793" y="3052862"/>
            <a:ext cx="7351051" cy="523220"/>
          </a:xfrm>
          <a:prstGeom prst="rect">
            <a:avLst/>
          </a:prstGeom>
          <a:noFill/>
          <a:ln>
            <a:solidFill>
              <a:schemeClr val="bg2"/>
            </a:solidFill>
          </a:ln>
        </p:spPr>
        <p:txBody>
          <a:bodyPr wrap="none" rtlCol="0">
            <a:spAutoFit/>
          </a:bodyPr>
          <a:lstStyle/>
          <a:p>
            <a:r>
              <a:rPr lang="en-US" sz="2800" b="1">
                <a:latin typeface="Times New Roman" panose="02020603050405020304" pitchFamily="18" charset="0"/>
                <a:cs typeface="Times New Roman" panose="02020603050405020304" pitchFamily="18" charset="0"/>
              </a:rPr>
              <a:t>PHONG TRÀO ĐỌC SÁCH CỦA HS KHỐI 6</a:t>
            </a:r>
            <a:endParaRPr lang="en-US" sz="2800" b="1" dirty="0" err="1">
              <a:latin typeface="Times New Roman" panose="02020603050405020304" pitchFamily="18" charset="0"/>
              <a:cs typeface="Times New Roman" panose="02020603050405020304" pitchFamily="18" charset="0"/>
            </a:endParaRPr>
          </a:p>
        </p:txBody>
      </p:sp>
      <p:graphicFrame>
        <p:nvGraphicFramePr>
          <p:cNvPr id="10" name="Table 11">
            <a:extLst>
              <a:ext uri="{FF2B5EF4-FFF2-40B4-BE49-F238E27FC236}">
                <a16:creationId xmlns:a16="http://schemas.microsoft.com/office/drawing/2014/main" xmlns="" id="{057927AC-D5FD-4608-B626-A0A4F1E0A9AC}"/>
              </a:ext>
            </a:extLst>
          </p:cNvPr>
          <p:cNvGraphicFramePr>
            <a:graphicFrameLocks noGrp="1"/>
          </p:cNvGraphicFramePr>
          <p:nvPr>
            <p:extLst>
              <p:ext uri="{D42A27DB-BD31-4B8C-83A1-F6EECF244321}">
                <p14:modId xmlns:p14="http://schemas.microsoft.com/office/powerpoint/2010/main" val="576496047"/>
              </p:ext>
            </p:extLst>
          </p:nvPr>
        </p:nvGraphicFramePr>
        <p:xfrm>
          <a:off x="1797937" y="3893031"/>
          <a:ext cx="8127999" cy="2072640"/>
        </p:xfrm>
        <a:graphic>
          <a:graphicData uri="http://schemas.openxmlformats.org/drawingml/2006/table">
            <a:tbl>
              <a:tblPr firstRow="1" bandRow="1">
                <a:tableStyleId>{8799B23B-EC83-4686-B30A-512413B5E67A}</a:tableStyleId>
              </a:tblPr>
              <a:tblGrid>
                <a:gridCol w="1605775">
                  <a:extLst>
                    <a:ext uri="{9D8B030D-6E8A-4147-A177-3AD203B41FA5}">
                      <a16:colId xmlns:a16="http://schemas.microsoft.com/office/drawing/2014/main" xmlns="" val="3327141304"/>
                    </a:ext>
                  </a:extLst>
                </a:gridCol>
                <a:gridCol w="4136572">
                  <a:extLst>
                    <a:ext uri="{9D8B030D-6E8A-4147-A177-3AD203B41FA5}">
                      <a16:colId xmlns:a16="http://schemas.microsoft.com/office/drawing/2014/main" xmlns="" val="2644049143"/>
                    </a:ext>
                  </a:extLst>
                </a:gridCol>
                <a:gridCol w="2385652">
                  <a:extLst>
                    <a:ext uri="{9D8B030D-6E8A-4147-A177-3AD203B41FA5}">
                      <a16:colId xmlns:a16="http://schemas.microsoft.com/office/drawing/2014/main" xmlns="" val="2609916787"/>
                    </a:ext>
                  </a:extLst>
                </a:gridCol>
              </a:tblGrid>
              <a:tr h="370840">
                <a:tc>
                  <a:txBody>
                    <a:bodyPr/>
                    <a:lstStyle/>
                    <a:p>
                      <a:pPr algn="ctr"/>
                      <a:r>
                        <a:rPr lang="en-US" sz="2800">
                          <a:latin typeface="Times New Roman" panose="02020603050405020304" pitchFamily="18" charset="0"/>
                          <a:cs typeface="Times New Roman" panose="02020603050405020304" pitchFamily="18" charset="0"/>
                        </a:rPr>
                        <a:t>Năm</a:t>
                      </a:r>
                    </a:p>
                  </a:txBody>
                  <a:tcPr/>
                </a:tc>
                <a:tc>
                  <a:txBody>
                    <a:bodyPr/>
                    <a:lstStyle/>
                    <a:p>
                      <a:pPr algn="ctr"/>
                      <a:r>
                        <a:rPr lang="en-US" sz="2800">
                          <a:latin typeface="Times New Roman" panose="02020603050405020304" pitchFamily="18" charset="0"/>
                          <a:cs typeface="Times New Roman" panose="02020603050405020304" pitchFamily="18" charset="0"/>
                        </a:rPr>
                        <a:t>Số HS yêu thích đọc sách</a:t>
                      </a:r>
                    </a:p>
                  </a:txBody>
                  <a:tcPr/>
                </a:tc>
                <a:tc>
                  <a:txBody>
                    <a:bodyPr/>
                    <a:lstStyle/>
                    <a:p>
                      <a:pPr algn="ctr"/>
                      <a:r>
                        <a:rPr lang="en-US" sz="2800">
                          <a:latin typeface="Times New Roman" panose="02020603050405020304" pitchFamily="18" charset="0"/>
                          <a:cs typeface="Times New Roman" panose="02020603050405020304" pitchFamily="18" charset="0"/>
                        </a:rPr>
                        <a:t>Tỉ lệ</a:t>
                      </a:r>
                    </a:p>
                  </a:txBody>
                  <a:tcPr/>
                </a:tc>
                <a:extLst>
                  <a:ext uri="{0D108BD9-81ED-4DB2-BD59-A6C34878D82A}">
                    <a16:rowId xmlns:a16="http://schemas.microsoft.com/office/drawing/2014/main" xmlns="" val="898838560"/>
                  </a:ext>
                </a:extLst>
              </a:tr>
              <a:tr h="370840">
                <a:tc>
                  <a:txBody>
                    <a:bodyPr/>
                    <a:lstStyle/>
                    <a:p>
                      <a:pPr algn="ctr"/>
                      <a:r>
                        <a:rPr lang="en-US" sz="2800">
                          <a:latin typeface="Times New Roman" panose="02020603050405020304" pitchFamily="18" charset="0"/>
                          <a:cs typeface="Times New Roman" panose="02020603050405020304" pitchFamily="18" charset="0"/>
                        </a:rPr>
                        <a:t>2017</a:t>
                      </a:r>
                    </a:p>
                  </a:txBody>
                  <a:tcPr/>
                </a:tc>
                <a:tc>
                  <a:txBody>
                    <a:bodyPr/>
                    <a:lstStyle/>
                    <a:p>
                      <a:pPr algn="ctr"/>
                      <a:r>
                        <a:rPr lang="en-US" sz="2800">
                          <a:latin typeface="Times New Roman" panose="02020603050405020304" pitchFamily="18" charset="0"/>
                          <a:cs typeface="Times New Roman" panose="02020603050405020304" pitchFamily="18" charset="0"/>
                        </a:rPr>
                        <a:t>230</a:t>
                      </a:r>
                    </a:p>
                  </a:txBody>
                  <a:tcPr/>
                </a:tc>
                <a:tc>
                  <a:txBody>
                    <a:bodyPr/>
                    <a:lstStyle/>
                    <a:p>
                      <a:pPr algn="ctr"/>
                      <a:r>
                        <a:rPr lang="en-US" sz="2800">
                          <a:latin typeface="Times New Roman" panose="02020603050405020304" pitchFamily="18" charset="0"/>
                          <a:cs typeface="Times New Roman" panose="02020603050405020304" pitchFamily="18" charset="0"/>
                        </a:rPr>
                        <a:t>52%</a:t>
                      </a:r>
                    </a:p>
                  </a:txBody>
                  <a:tcPr/>
                </a:tc>
                <a:extLst>
                  <a:ext uri="{0D108BD9-81ED-4DB2-BD59-A6C34878D82A}">
                    <a16:rowId xmlns:a16="http://schemas.microsoft.com/office/drawing/2014/main" xmlns="" val="3619951589"/>
                  </a:ext>
                </a:extLst>
              </a:tr>
              <a:tr h="370840">
                <a:tc>
                  <a:txBody>
                    <a:bodyPr/>
                    <a:lstStyle/>
                    <a:p>
                      <a:pPr algn="ctr"/>
                      <a:r>
                        <a:rPr lang="en-US" sz="2800">
                          <a:latin typeface="Times New Roman" panose="02020603050405020304" pitchFamily="18" charset="0"/>
                          <a:cs typeface="Times New Roman" panose="02020603050405020304" pitchFamily="18" charset="0"/>
                        </a:rPr>
                        <a:t>2018</a:t>
                      </a:r>
                    </a:p>
                  </a:txBody>
                  <a:tcPr/>
                </a:tc>
                <a:tc>
                  <a:txBody>
                    <a:bodyPr/>
                    <a:lstStyle/>
                    <a:p>
                      <a:pPr algn="ctr"/>
                      <a:r>
                        <a:rPr lang="en-US" sz="2800">
                          <a:latin typeface="Times New Roman" panose="02020603050405020304" pitchFamily="18" charset="0"/>
                          <a:cs typeface="Times New Roman" panose="02020603050405020304" pitchFamily="18" charset="0"/>
                        </a:rPr>
                        <a:t>256</a:t>
                      </a:r>
                    </a:p>
                  </a:txBody>
                  <a:tcPr/>
                </a:tc>
                <a:tc>
                  <a:txBody>
                    <a:bodyPr/>
                    <a:lstStyle/>
                    <a:p>
                      <a:pPr algn="ctr"/>
                      <a:r>
                        <a:rPr lang="en-US" sz="2800">
                          <a:latin typeface="Times New Roman" panose="02020603050405020304" pitchFamily="18" charset="0"/>
                          <a:cs typeface="Times New Roman" panose="02020603050405020304" pitchFamily="18" charset="0"/>
                        </a:rPr>
                        <a:t>64%</a:t>
                      </a:r>
                    </a:p>
                  </a:txBody>
                  <a:tcPr/>
                </a:tc>
                <a:extLst>
                  <a:ext uri="{0D108BD9-81ED-4DB2-BD59-A6C34878D82A}">
                    <a16:rowId xmlns:a16="http://schemas.microsoft.com/office/drawing/2014/main" xmlns="" val="4178769266"/>
                  </a:ext>
                </a:extLst>
              </a:tr>
              <a:tr h="370840">
                <a:tc>
                  <a:txBody>
                    <a:bodyPr/>
                    <a:lstStyle/>
                    <a:p>
                      <a:pPr algn="ctr"/>
                      <a:r>
                        <a:rPr lang="en-US" sz="2800">
                          <a:latin typeface="Times New Roman" panose="02020603050405020304" pitchFamily="18" charset="0"/>
                          <a:cs typeface="Times New Roman" panose="02020603050405020304" pitchFamily="18" charset="0"/>
                        </a:rPr>
                        <a:t>2019</a:t>
                      </a:r>
                    </a:p>
                  </a:txBody>
                  <a:tcPr/>
                </a:tc>
                <a:tc>
                  <a:txBody>
                    <a:bodyPr/>
                    <a:lstStyle/>
                    <a:p>
                      <a:pPr algn="ctr"/>
                      <a:r>
                        <a:rPr lang="en-US" sz="2800">
                          <a:latin typeface="Times New Roman" panose="02020603050405020304" pitchFamily="18" charset="0"/>
                          <a:cs typeface="Times New Roman" panose="02020603050405020304" pitchFamily="18" charset="0"/>
                        </a:rPr>
                        <a:t>345</a:t>
                      </a:r>
                    </a:p>
                  </a:txBody>
                  <a:tcPr/>
                </a:tc>
                <a:tc>
                  <a:txBody>
                    <a:bodyPr/>
                    <a:lstStyle/>
                    <a:p>
                      <a:pPr algn="ctr"/>
                      <a:r>
                        <a:rPr lang="en-US" sz="2800">
                          <a:latin typeface="Times New Roman" panose="02020603050405020304" pitchFamily="18" charset="0"/>
                          <a:cs typeface="Times New Roman" panose="02020603050405020304" pitchFamily="18" charset="0"/>
                        </a:rPr>
                        <a:t>78%</a:t>
                      </a:r>
                    </a:p>
                  </a:txBody>
                  <a:tcPr/>
                </a:tc>
                <a:extLst>
                  <a:ext uri="{0D108BD9-81ED-4DB2-BD59-A6C34878D82A}">
                    <a16:rowId xmlns:a16="http://schemas.microsoft.com/office/drawing/2014/main" xmlns="" val="2673125815"/>
                  </a:ext>
                </a:extLst>
              </a:tr>
            </a:tbl>
          </a:graphicData>
        </a:graphic>
      </p:graphicFrame>
    </p:spTree>
    <p:extLst>
      <p:ext uri="{BB962C8B-B14F-4D97-AF65-F5344CB8AC3E}">
        <p14:creationId xmlns:p14="http://schemas.microsoft.com/office/powerpoint/2010/main" val="340373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xmlns=""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xmlns="" id="{42D046F1-5633-4DE5-91C8-6039A16DCE9C}"/>
              </a:ext>
            </a:extLst>
          </p:cNvPr>
          <p:cNvSpPr txBox="1"/>
          <p:nvPr/>
        </p:nvSpPr>
        <p:spPr>
          <a:xfrm>
            <a:off x="281082" y="1403028"/>
            <a:ext cx="11420474" cy="1384995"/>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solidFill>
                  <a:srgbClr val="FF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Hướng dẫn:</a:t>
            </a:r>
          </a:p>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2: </a:t>
            </a:r>
          </a:p>
          <a:p>
            <a:pPr algn="just">
              <a:tabLst>
                <a:tab pos="228600" algn="l"/>
                <a:tab pos="457200" algn="l"/>
                <a:tab pos="866140" algn="l"/>
                <a:tab pos="1028700" algn="l"/>
                <a:tab pos="1943100" algn="l"/>
                <a:tab pos="2628900" algn="l"/>
                <a:tab pos="2743200" algn="ctr"/>
                <a:tab pos="5486400" algn="r"/>
              </a:tabLst>
            </a:pPr>
            <a:r>
              <a:rPr lang="en-US" sz="2800" b="1">
                <a:latin typeface="Times New Roman" panose="02020603050405020304" pitchFamily="18" charset="0"/>
                <a:ea typeface="Times New Roman" panose="02020603050405020304" pitchFamily="18" charset="0"/>
                <a:cs typeface="Times New Roman" panose="02020603050405020304" pitchFamily="18" charset="0"/>
              </a:rPr>
              <a:t>b) Bổ sung thông tin vào bảng</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xmlns=""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xmlns="" id="{A19671FD-9CDF-4613-975A-4003DDAB162B}"/>
              </a:ext>
            </a:extLst>
          </p:cNvPr>
          <p:cNvSpPr txBox="1"/>
          <p:nvPr/>
        </p:nvSpPr>
        <p:spPr>
          <a:xfrm>
            <a:off x="2186412" y="2991504"/>
            <a:ext cx="7351051" cy="523220"/>
          </a:xfrm>
          <a:prstGeom prst="rect">
            <a:avLst/>
          </a:prstGeom>
          <a:noFill/>
          <a:ln>
            <a:solidFill>
              <a:schemeClr val="bg2"/>
            </a:solidFill>
          </a:ln>
        </p:spPr>
        <p:txBody>
          <a:bodyPr wrap="none" rtlCol="0">
            <a:spAutoFit/>
          </a:bodyPr>
          <a:lstStyle/>
          <a:p>
            <a:r>
              <a:rPr lang="en-US" sz="2800" b="1">
                <a:latin typeface="Times New Roman" panose="02020603050405020304" pitchFamily="18" charset="0"/>
                <a:cs typeface="Times New Roman" panose="02020603050405020304" pitchFamily="18" charset="0"/>
              </a:rPr>
              <a:t>PHONG TRÀO ĐỌC SÁCH CỦA HS KHỐI 6</a:t>
            </a:r>
            <a:endParaRPr lang="en-US" sz="2800" b="1" dirty="0" err="1">
              <a:latin typeface="Times New Roman" panose="02020603050405020304" pitchFamily="18" charset="0"/>
              <a:cs typeface="Times New Roman" panose="02020603050405020304" pitchFamily="18" charset="0"/>
            </a:endParaRPr>
          </a:p>
        </p:txBody>
      </p:sp>
      <p:graphicFrame>
        <p:nvGraphicFramePr>
          <p:cNvPr id="10" name="Table 11">
            <a:extLst>
              <a:ext uri="{FF2B5EF4-FFF2-40B4-BE49-F238E27FC236}">
                <a16:creationId xmlns:a16="http://schemas.microsoft.com/office/drawing/2014/main" xmlns="" id="{057927AC-D5FD-4608-B626-A0A4F1E0A9AC}"/>
              </a:ext>
            </a:extLst>
          </p:cNvPr>
          <p:cNvGraphicFramePr>
            <a:graphicFrameLocks noGrp="1"/>
          </p:cNvGraphicFramePr>
          <p:nvPr>
            <p:extLst>
              <p:ext uri="{D42A27DB-BD31-4B8C-83A1-F6EECF244321}">
                <p14:modId xmlns:p14="http://schemas.microsoft.com/office/powerpoint/2010/main" val="3032384038"/>
              </p:ext>
            </p:extLst>
          </p:nvPr>
        </p:nvGraphicFramePr>
        <p:xfrm>
          <a:off x="1703482" y="3791007"/>
          <a:ext cx="8127999" cy="2590800"/>
        </p:xfrm>
        <a:graphic>
          <a:graphicData uri="http://schemas.openxmlformats.org/drawingml/2006/table">
            <a:tbl>
              <a:tblPr firstRow="1" bandRow="1">
                <a:tableStyleId>{8799B23B-EC83-4686-B30A-512413B5E67A}</a:tableStyleId>
              </a:tblPr>
              <a:tblGrid>
                <a:gridCol w="1605775">
                  <a:extLst>
                    <a:ext uri="{9D8B030D-6E8A-4147-A177-3AD203B41FA5}">
                      <a16:colId xmlns:a16="http://schemas.microsoft.com/office/drawing/2014/main" xmlns="" val="3327141304"/>
                    </a:ext>
                  </a:extLst>
                </a:gridCol>
                <a:gridCol w="4136572">
                  <a:extLst>
                    <a:ext uri="{9D8B030D-6E8A-4147-A177-3AD203B41FA5}">
                      <a16:colId xmlns:a16="http://schemas.microsoft.com/office/drawing/2014/main" xmlns="" val="2644049143"/>
                    </a:ext>
                  </a:extLst>
                </a:gridCol>
                <a:gridCol w="2385652">
                  <a:extLst>
                    <a:ext uri="{9D8B030D-6E8A-4147-A177-3AD203B41FA5}">
                      <a16:colId xmlns:a16="http://schemas.microsoft.com/office/drawing/2014/main" xmlns="" val="2609916787"/>
                    </a:ext>
                  </a:extLst>
                </a:gridCol>
              </a:tblGrid>
              <a:tr h="370840">
                <a:tc>
                  <a:txBody>
                    <a:bodyPr/>
                    <a:lstStyle/>
                    <a:p>
                      <a:pPr algn="ctr"/>
                      <a:r>
                        <a:rPr lang="en-US" sz="2800">
                          <a:latin typeface="Times New Roman" panose="02020603050405020304" pitchFamily="18" charset="0"/>
                          <a:cs typeface="Times New Roman" panose="02020603050405020304" pitchFamily="18" charset="0"/>
                        </a:rPr>
                        <a:t>Năm</a:t>
                      </a:r>
                    </a:p>
                  </a:txBody>
                  <a:tcPr/>
                </a:tc>
                <a:tc>
                  <a:txBody>
                    <a:bodyPr/>
                    <a:lstStyle/>
                    <a:p>
                      <a:pPr algn="ctr"/>
                      <a:r>
                        <a:rPr lang="en-US" sz="2800">
                          <a:latin typeface="Times New Roman" panose="02020603050405020304" pitchFamily="18" charset="0"/>
                          <a:cs typeface="Times New Roman" panose="02020603050405020304" pitchFamily="18" charset="0"/>
                        </a:rPr>
                        <a:t>Số HS yêu thích đọc sách</a:t>
                      </a:r>
                    </a:p>
                  </a:txBody>
                  <a:tcPr/>
                </a:tc>
                <a:tc>
                  <a:txBody>
                    <a:bodyPr/>
                    <a:lstStyle/>
                    <a:p>
                      <a:pPr algn="ctr"/>
                      <a:r>
                        <a:rPr lang="en-US" sz="2800">
                          <a:latin typeface="Times New Roman" panose="02020603050405020304" pitchFamily="18" charset="0"/>
                          <a:cs typeface="Times New Roman" panose="02020603050405020304" pitchFamily="18" charset="0"/>
                        </a:rPr>
                        <a:t>Tỉ lệ</a:t>
                      </a:r>
                    </a:p>
                  </a:txBody>
                  <a:tcPr/>
                </a:tc>
                <a:extLst>
                  <a:ext uri="{0D108BD9-81ED-4DB2-BD59-A6C34878D82A}">
                    <a16:rowId xmlns:a16="http://schemas.microsoft.com/office/drawing/2014/main" xmlns="" val="898838560"/>
                  </a:ext>
                </a:extLst>
              </a:tr>
              <a:tr h="370840">
                <a:tc>
                  <a:txBody>
                    <a:bodyPr/>
                    <a:lstStyle/>
                    <a:p>
                      <a:pPr algn="ctr"/>
                      <a:r>
                        <a:rPr lang="en-US" sz="2800">
                          <a:latin typeface="Times New Roman" panose="02020603050405020304" pitchFamily="18" charset="0"/>
                          <a:cs typeface="Times New Roman" panose="02020603050405020304" pitchFamily="18" charset="0"/>
                        </a:rPr>
                        <a:t>2016</a:t>
                      </a:r>
                    </a:p>
                  </a:txBody>
                  <a:tcPr/>
                </a:tc>
                <a:tc>
                  <a:txBody>
                    <a:bodyPr/>
                    <a:lstStyle/>
                    <a:p>
                      <a:pPr algn="ctr"/>
                      <a:r>
                        <a:rPr lang="en-US" sz="2800">
                          <a:latin typeface="Times New Roman" panose="02020603050405020304" pitchFamily="18" charset="0"/>
                          <a:cs typeface="Times New Roman" panose="02020603050405020304" pitchFamily="18" charset="0"/>
                        </a:rPr>
                        <a:t>175</a:t>
                      </a:r>
                    </a:p>
                  </a:txBody>
                  <a:tcPr/>
                </a:tc>
                <a:tc>
                  <a:txBody>
                    <a:bodyPr/>
                    <a:lstStyle/>
                    <a:p>
                      <a:pPr algn="ctr"/>
                      <a:r>
                        <a:rPr lang="en-US" sz="2800">
                          <a:latin typeface="Times New Roman" panose="02020603050405020304" pitchFamily="18" charset="0"/>
                          <a:cs typeface="Times New Roman" panose="02020603050405020304" pitchFamily="18" charset="0"/>
                        </a:rPr>
                        <a:t>45%</a:t>
                      </a:r>
                    </a:p>
                  </a:txBody>
                  <a:tcPr/>
                </a:tc>
                <a:extLst>
                  <a:ext uri="{0D108BD9-81ED-4DB2-BD59-A6C34878D82A}">
                    <a16:rowId xmlns:a16="http://schemas.microsoft.com/office/drawing/2014/main" xmlns="" val="3067102214"/>
                  </a:ext>
                </a:extLst>
              </a:tr>
              <a:tr h="370840">
                <a:tc>
                  <a:txBody>
                    <a:bodyPr/>
                    <a:lstStyle/>
                    <a:p>
                      <a:pPr algn="ctr"/>
                      <a:r>
                        <a:rPr lang="en-US" sz="2800">
                          <a:latin typeface="Times New Roman" panose="02020603050405020304" pitchFamily="18" charset="0"/>
                          <a:cs typeface="Times New Roman" panose="02020603050405020304" pitchFamily="18" charset="0"/>
                        </a:rPr>
                        <a:t>2017</a:t>
                      </a:r>
                    </a:p>
                  </a:txBody>
                  <a:tcPr/>
                </a:tc>
                <a:tc>
                  <a:txBody>
                    <a:bodyPr/>
                    <a:lstStyle/>
                    <a:p>
                      <a:pPr algn="ctr"/>
                      <a:r>
                        <a:rPr lang="en-US" sz="2800">
                          <a:latin typeface="Times New Roman" panose="02020603050405020304" pitchFamily="18" charset="0"/>
                          <a:cs typeface="Times New Roman" panose="02020603050405020304" pitchFamily="18" charset="0"/>
                        </a:rPr>
                        <a:t>230</a:t>
                      </a:r>
                    </a:p>
                  </a:txBody>
                  <a:tcPr/>
                </a:tc>
                <a:tc>
                  <a:txBody>
                    <a:bodyPr/>
                    <a:lstStyle/>
                    <a:p>
                      <a:pPr algn="ctr"/>
                      <a:r>
                        <a:rPr lang="en-US" sz="2800">
                          <a:latin typeface="Times New Roman" panose="02020603050405020304" pitchFamily="18" charset="0"/>
                          <a:cs typeface="Times New Roman" panose="02020603050405020304" pitchFamily="18" charset="0"/>
                        </a:rPr>
                        <a:t>52%</a:t>
                      </a:r>
                    </a:p>
                  </a:txBody>
                  <a:tcPr/>
                </a:tc>
                <a:extLst>
                  <a:ext uri="{0D108BD9-81ED-4DB2-BD59-A6C34878D82A}">
                    <a16:rowId xmlns:a16="http://schemas.microsoft.com/office/drawing/2014/main" xmlns="" val="3619951589"/>
                  </a:ext>
                </a:extLst>
              </a:tr>
              <a:tr h="370840">
                <a:tc>
                  <a:txBody>
                    <a:bodyPr/>
                    <a:lstStyle/>
                    <a:p>
                      <a:pPr algn="ctr"/>
                      <a:r>
                        <a:rPr lang="en-US" sz="2800">
                          <a:latin typeface="Times New Roman" panose="02020603050405020304" pitchFamily="18" charset="0"/>
                          <a:cs typeface="Times New Roman" panose="02020603050405020304" pitchFamily="18" charset="0"/>
                        </a:rPr>
                        <a:t>2018</a:t>
                      </a:r>
                    </a:p>
                  </a:txBody>
                  <a:tcPr/>
                </a:tc>
                <a:tc>
                  <a:txBody>
                    <a:bodyPr/>
                    <a:lstStyle/>
                    <a:p>
                      <a:pPr algn="ctr"/>
                      <a:r>
                        <a:rPr lang="en-US" sz="2800">
                          <a:latin typeface="Times New Roman" panose="02020603050405020304" pitchFamily="18" charset="0"/>
                          <a:cs typeface="Times New Roman" panose="02020603050405020304" pitchFamily="18" charset="0"/>
                        </a:rPr>
                        <a:t>256</a:t>
                      </a:r>
                    </a:p>
                  </a:txBody>
                  <a:tcPr/>
                </a:tc>
                <a:tc>
                  <a:txBody>
                    <a:bodyPr/>
                    <a:lstStyle/>
                    <a:p>
                      <a:pPr algn="ctr"/>
                      <a:r>
                        <a:rPr lang="en-US" sz="2800">
                          <a:latin typeface="Times New Roman" panose="02020603050405020304" pitchFamily="18" charset="0"/>
                          <a:cs typeface="Times New Roman" panose="02020603050405020304" pitchFamily="18" charset="0"/>
                        </a:rPr>
                        <a:t>64%</a:t>
                      </a:r>
                    </a:p>
                  </a:txBody>
                  <a:tcPr/>
                </a:tc>
                <a:extLst>
                  <a:ext uri="{0D108BD9-81ED-4DB2-BD59-A6C34878D82A}">
                    <a16:rowId xmlns:a16="http://schemas.microsoft.com/office/drawing/2014/main" xmlns="" val="4178769266"/>
                  </a:ext>
                </a:extLst>
              </a:tr>
              <a:tr h="370840">
                <a:tc>
                  <a:txBody>
                    <a:bodyPr/>
                    <a:lstStyle/>
                    <a:p>
                      <a:pPr algn="ctr"/>
                      <a:r>
                        <a:rPr lang="en-US" sz="2800">
                          <a:latin typeface="Times New Roman" panose="02020603050405020304" pitchFamily="18" charset="0"/>
                          <a:cs typeface="Times New Roman" panose="02020603050405020304" pitchFamily="18" charset="0"/>
                        </a:rPr>
                        <a:t>2019</a:t>
                      </a:r>
                    </a:p>
                  </a:txBody>
                  <a:tcPr/>
                </a:tc>
                <a:tc>
                  <a:txBody>
                    <a:bodyPr/>
                    <a:lstStyle/>
                    <a:p>
                      <a:pPr algn="ctr"/>
                      <a:r>
                        <a:rPr lang="en-US" sz="2800">
                          <a:latin typeface="Times New Roman" panose="02020603050405020304" pitchFamily="18" charset="0"/>
                          <a:cs typeface="Times New Roman" panose="02020603050405020304" pitchFamily="18" charset="0"/>
                        </a:rPr>
                        <a:t>345</a:t>
                      </a:r>
                    </a:p>
                  </a:txBody>
                  <a:tcPr/>
                </a:tc>
                <a:tc>
                  <a:txBody>
                    <a:bodyPr/>
                    <a:lstStyle/>
                    <a:p>
                      <a:pPr algn="ctr"/>
                      <a:r>
                        <a:rPr lang="en-US" sz="2800">
                          <a:latin typeface="Times New Roman" panose="02020603050405020304" pitchFamily="18" charset="0"/>
                          <a:cs typeface="Times New Roman" panose="02020603050405020304" pitchFamily="18" charset="0"/>
                        </a:rPr>
                        <a:t>78%</a:t>
                      </a:r>
                    </a:p>
                  </a:txBody>
                  <a:tcPr/>
                </a:tc>
                <a:extLst>
                  <a:ext uri="{0D108BD9-81ED-4DB2-BD59-A6C34878D82A}">
                    <a16:rowId xmlns:a16="http://schemas.microsoft.com/office/drawing/2014/main" xmlns="" val="2673125815"/>
                  </a:ext>
                </a:extLst>
              </a:tr>
            </a:tbl>
          </a:graphicData>
        </a:graphic>
      </p:graphicFrame>
    </p:spTree>
    <p:extLst>
      <p:ext uri="{BB962C8B-B14F-4D97-AF65-F5344CB8AC3E}">
        <p14:creationId xmlns:p14="http://schemas.microsoft.com/office/powerpoint/2010/main" val="173255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VẬN DỤNG </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xmlns=""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xmlns="" id="{42D046F1-5633-4DE5-91C8-6039A16DCE9C}"/>
              </a:ext>
            </a:extLst>
          </p:cNvPr>
          <p:cNvSpPr txBox="1"/>
          <p:nvPr/>
        </p:nvSpPr>
        <p:spPr>
          <a:xfrm>
            <a:off x="485587" y="1416717"/>
            <a:ext cx="11420474" cy="2677656"/>
          </a:xfrm>
          <a:prstGeom prst="rect">
            <a:avLst/>
          </a:prstGeom>
          <a:noFill/>
          <a:ln>
            <a:solidFill>
              <a:schemeClr val="bg2"/>
            </a:solidFill>
          </a:ln>
        </p:spPr>
        <p:txBody>
          <a:bodyPr wrap="square" rtlCol="0">
            <a:spAutoFit/>
          </a:bodyPr>
          <a:lstStyle/>
          <a:p>
            <a:pPr algn="just"/>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Câu 1: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Em hãy trình bày các văn bản sau dưới dạng bảng:</a:t>
            </a:r>
            <a:endParaRPr lang="en-US" sz="2800">
              <a:effectLst/>
              <a:latin typeface="VNI-Times" pitchFamily="2" charset="0"/>
              <a:ea typeface="Times New Roman" panose="02020603050405020304" pitchFamily="18" charset="0"/>
              <a:cs typeface="Times New Roman" panose="02020603050405020304" pitchFamily="18" charset="0"/>
            </a:endParaRPr>
          </a:p>
          <a:p>
            <a:pPr algn="just"/>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 Thời khóa biểu của lớp</a:t>
            </a:r>
            <a:endParaRPr lang="en-US" sz="2800">
              <a:effectLst/>
              <a:latin typeface="VNI-Times" pitchFamily="2" charset="0"/>
              <a:ea typeface="Times New Roman" panose="02020603050405020304" pitchFamily="18" charset="0"/>
              <a:cs typeface="Times New Roman" panose="02020603050405020304" pitchFamily="18" charset="0"/>
            </a:endParaRPr>
          </a:p>
          <a:p>
            <a:pPr algn="just"/>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b. Thời gian biểu của em trong tuần.</a:t>
            </a:r>
            <a:endParaRPr lang="en-US" sz="2800">
              <a:effectLst/>
              <a:latin typeface="VNI-Times" pitchFamily="2" charset="0"/>
              <a:ea typeface="Times New Roman" panose="02020603050405020304" pitchFamily="18" charset="0"/>
              <a:cs typeface="Times New Roman" panose="02020603050405020304" pitchFamily="18" charset="0"/>
            </a:endParaRPr>
          </a:p>
          <a:p>
            <a:pPr algn="just"/>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Câu 2: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Em hãy xem lại nội dung cuốn sổ lưu niệm và cân nhắc xem phần nội dung nào nên được trình bày thông tin ở dạng bảng thì hợp lí hơn. Hãy trình bày lại nội dung đó.</a:t>
            </a:r>
            <a:endParaRPr lang="en-US" sz="2800">
              <a:effectLst/>
              <a:latin typeface="VNI-Times" pitchFamily="2"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9752C9DE-26A6-48D1-B1FD-CD9BB3B4A592}"/>
              </a:ext>
            </a:extLst>
          </p:cNvPr>
          <p:cNvPicPr>
            <a:picLocks noChangeAspect="1"/>
          </p:cNvPicPr>
          <p:nvPr/>
        </p:nvPicPr>
        <p:blipFill rotWithShape="1">
          <a:blip r:embed="rId2"/>
          <a:srcRect l="21445" t="59380" r="73633" b="31903"/>
          <a:stretch/>
        </p:blipFill>
        <p:spPr>
          <a:xfrm>
            <a:off x="485587" y="454091"/>
            <a:ext cx="851002" cy="847374"/>
          </a:xfrm>
          <a:prstGeom prst="rect">
            <a:avLst/>
          </a:prstGeom>
        </p:spPr>
      </p:pic>
    </p:spTree>
    <p:extLst>
      <p:ext uri="{BB962C8B-B14F-4D97-AF65-F5344CB8AC3E}">
        <p14:creationId xmlns:p14="http://schemas.microsoft.com/office/powerpoint/2010/main" val="277989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73AB31-807B-4E52-A47C-D539F51F0EB9}"/>
              </a:ext>
            </a:extLst>
          </p:cNvPr>
          <p:cNvSpPr>
            <a:spLocks noGrp="1"/>
          </p:cNvSpPr>
          <p:nvPr>
            <p:ph type="title"/>
          </p:nvPr>
        </p:nvSpPr>
        <p:spPr>
          <a:xfrm>
            <a:off x="609600" y="185520"/>
            <a:ext cx="10972800" cy="1143000"/>
          </a:xfrm>
        </p:spPr>
        <p:txBody>
          <a:bodyPr>
            <a:normAutofit/>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Hướng dẫn</a:t>
            </a:r>
            <a:r>
              <a:rPr lang="en-US" sz="3200" b="1">
                <a:latin typeface="Times New Roman" panose="02020603050405020304" pitchFamily="18" charset="0"/>
                <a:cs typeface="Times New Roman" panose="02020603050405020304" pitchFamily="18" charset="0"/>
              </a:rPr>
              <a:t/>
            </a:r>
            <a:br>
              <a:rPr lang="en-US" sz="3200" b="1">
                <a:latin typeface="Times New Roman" panose="02020603050405020304" pitchFamily="18" charset="0"/>
                <a:cs typeface="Times New Roman" panose="02020603050405020304" pitchFamily="18" charset="0"/>
              </a:rPr>
            </a:br>
            <a:r>
              <a:rPr lang="en-US" sz="3200" b="1">
                <a:latin typeface="Times New Roman" panose="02020603050405020304" pitchFamily="18" charset="0"/>
                <a:cs typeface="Times New Roman" panose="02020603050405020304" pitchFamily="18" charset="0"/>
              </a:rPr>
              <a:t>Câu 1a:</a:t>
            </a:r>
          </a:p>
        </p:txBody>
      </p:sp>
      <p:sp>
        <p:nvSpPr>
          <p:cNvPr id="3" name="Rectangle 2">
            <a:extLst>
              <a:ext uri="{FF2B5EF4-FFF2-40B4-BE49-F238E27FC236}">
                <a16:creationId xmlns:a16="http://schemas.microsoft.com/office/drawing/2014/main" xmlns="" id="{B458792A-ABA3-4175-9707-EA221FC074EC}"/>
              </a:ext>
            </a:extLst>
          </p:cNvPr>
          <p:cNvSpPr>
            <a:spLocks noChangeArrowheads="1"/>
          </p:cNvSpPr>
          <p:nvPr/>
        </p:nvSpPr>
        <p:spPr bwMode="auto">
          <a:xfrm>
            <a:off x="2243138"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5">
            <a:extLst>
              <a:ext uri="{FF2B5EF4-FFF2-40B4-BE49-F238E27FC236}">
                <a16:creationId xmlns:a16="http://schemas.microsoft.com/office/drawing/2014/main" xmlns="" id="{93BAE4DF-E3C7-494D-A993-09FCF1E8FD94}"/>
              </a:ext>
            </a:extLst>
          </p:cNvPr>
          <p:cNvGraphicFramePr>
            <a:graphicFrameLocks noGrp="1"/>
          </p:cNvGraphicFramePr>
          <p:nvPr>
            <p:extLst>
              <p:ext uri="{D42A27DB-BD31-4B8C-83A1-F6EECF244321}">
                <p14:modId xmlns:p14="http://schemas.microsoft.com/office/powerpoint/2010/main" val="3235958532"/>
              </p:ext>
            </p:extLst>
          </p:nvPr>
        </p:nvGraphicFramePr>
        <p:xfrm>
          <a:off x="1046163" y="1505479"/>
          <a:ext cx="9640890" cy="3452280"/>
        </p:xfrm>
        <a:graphic>
          <a:graphicData uri="http://schemas.openxmlformats.org/drawingml/2006/table">
            <a:tbl>
              <a:tblPr firstRow="1" bandRow="1">
                <a:tableStyleId>{8799B23B-EC83-4686-B30A-512413B5E67A}</a:tableStyleId>
              </a:tblPr>
              <a:tblGrid>
                <a:gridCol w="1611313">
                  <a:extLst>
                    <a:ext uri="{9D8B030D-6E8A-4147-A177-3AD203B41FA5}">
                      <a16:colId xmlns:a16="http://schemas.microsoft.com/office/drawing/2014/main" xmlns="" val="1310527217"/>
                    </a:ext>
                  </a:extLst>
                </a:gridCol>
                <a:gridCol w="1471612">
                  <a:extLst>
                    <a:ext uri="{9D8B030D-6E8A-4147-A177-3AD203B41FA5}">
                      <a16:colId xmlns:a16="http://schemas.microsoft.com/office/drawing/2014/main" xmlns="" val="426652779"/>
                    </a:ext>
                  </a:extLst>
                </a:gridCol>
                <a:gridCol w="1371600">
                  <a:extLst>
                    <a:ext uri="{9D8B030D-6E8A-4147-A177-3AD203B41FA5}">
                      <a16:colId xmlns:a16="http://schemas.microsoft.com/office/drawing/2014/main" xmlns="" val="2262086549"/>
                    </a:ext>
                  </a:extLst>
                </a:gridCol>
                <a:gridCol w="1257300">
                  <a:extLst>
                    <a:ext uri="{9D8B030D-6E8A-4147-A177-3AD203B41FA5}">
                      <a16:colId xmlns:a16="http://schemas.microsoft.com/office/drawing/2014/main" xmlns="" val="3550069097"/>
                    </a:ext>
                  </a:extLst>
                </a:gridCol>
                <a:gridCol w="1414463">
                  <a:extLst>
                    <a:ext uri="{9D8B030D-6E8A-4147-A177-3AD203B41FA5}">
                      <a16:colId xmlns:a16="http://schemas.microsoft.com/office/drawing/2014/main" xmlns="" val="651003668"/>
                    </a:ext>
                  </a:extLst>
                </a:gridCol>
                <a:gridCol w="1257299">
                  <a:extLst>
                    <a:ext uri="{9D8B030D-6E8A-4147-A177-3AD203B41FA5}">
                      <a16:colId xmlns:a16="http://schemas.microsoft.com/office/drawing/2014/main" xmlns="" val="2230015305"/>
                    </a:ext>
                  </a:extLst>
                </a:gridCol>
                <a:gridCol w="1257303">
                  <a:extLst>
                    <a:ext uri="{9D8B030D-6E8A-4147-A177-3AD203B41FA5}">
                      <a16:colId xmlns:a16="http://schemas.microsoft.com/office/drawing/2014/main" xmlns="" val="563757135"/>
                    </a:ext>
                  </a:extLst>
                </a:gridCol>
              </a:tblGrid>
              <a:tr h="575380">
                <a:tc>
                  <a:txBody>
                    <a:bodyPr/>
                    <a:lstStyle/>
                    <a:p>
                      <a:pPr algn="ctr"/>
                      <a:r>
                        <a:rPr lang="en-US" sz="2800">
                          <a:latin typeface="Times New Roman" panose="02020603050405020304" pitchFamily="18" charset="0"/>
                          <a:cs typeface="Times New Roman" panose="02020603050405020304" pitchFamily="18" charset="0"/>
                        </a:rPr>
                        <a:t>Tiết/Thứ</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2</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3</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4</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5</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6</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7</a:t>
                      </a:r>
                    </a:p>
                  </a:txBody>
                  <a:tcPr>
                    <a:solidFill>
                      <a:srgbClr val="CAE09A"/>
                    </a:solidFill>
                  </a:tcPr>
                </a:tc>
                <a:extLst>
                  <a:ext uri="{0D108BD9-81ED-4DB2-BD59-A6C34878D82A}">
                    <a16:rowId xmlns:a16="http://schemas.microsoft.com/office/drawing/2014/main" xmlns="" val="2518280022"/>
                  </a:ext>
                </a:extLst>
              </a:tr>
              <a:tr h="575380">
                <a:tc>
                  <a:txBody>
                    <a:bodyPr/>
                    <a:lstStyle/>
                    <a:p>
                      <a:pPr algn="ctr"/>
                      <a:r>
                        <a:rPr lang="en-US" sz="2800" b="1">
                          <a:latin typeface="Times New Roman" panose="02020603050405020304" pitchFamily="18" charset="0"/>
                          <a:cs typeface="Times New Roman" panose="02020603050405020304" pitchFamily="18" charset="0"/>
                        </a:rPr>
                        <a:t>Tiết 1</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KHXH</a:t>
                      </a:r>
                    </a:p>
                  </a:txBody>
                  <a:tcPr/>
                </a:tc>
                <a:tc>
                  <a:txBody>
                    <a:bodyPr/>
                    <a:lstStyle/>
                    <a:p>
                      <a:r>
                        <a:rPr lang="en-US" sz="2800">
                          <a:latin typeface="Times New Roman" panose="02020603050405020304" pitchFamily="18" charset="0"/>
                          <a:cs typeface="Times New Roman" panose="02020603050405020304" pitchFamily="18" charset="0"/>
                        </a:rPr>
                        <a:t>Nhạc </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extLst>
                  <a:ext uri="{0D108BD9-81ED-4DB2-BD59-A6C34878D82A}">
                    <a16:rowId xmlns:a16="http://schemas.microsoft.com/office/drawing/2014/main" xmlns="" val="2853813778"/>
                  </a:ext>
                </a:extLst>
              </a:tr>
              <a:tr h="575380">
                <a:tc>
                  <a:txBody>
                    <a:bodyPr/>
                    <a:lstStyle/>
                    <a:p>
                      <a:pPr algn="ctr"/>
                      <a:r>
                        <a:rPr lang="en-US" sz="2800" b="1">
                          <a:latin typeface="Times New Roman" panose="02020603050405020304" pitchFamily="18" charset="0"/>
                          <a:cs typeface="Times New Roman" panose="02020603050405020304" pitchFamily="18" charset="0"/>
                        </a:rPr>
                        <a:t>Tiết 2</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Mĩ thuật</a:t>
                      </a:r>
                    </a:p>
                  </a:txBody>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KHXH</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tc>
                  <a:txBody>
                    <a:bodyPr/>
                    <a:lstStyle/>
                    <a:p>
                      <a:r>
                        <a:rPr lang="en-US" sz="2800">
                          <a:latin typeface="Times New Roman" panose="02020603050405020304" pitchFamily="18" charset="0"/>
                          <a:cs typeface="Times New Roman" panose="02020603050405020304" pitchFamily="18" charset="0"/>
                        </a:rPr>
                        <a:t>AV</a:t>
                      </a:r>
                    </a:p>
                  </a:txBody>
                  <a:tcPr/>
                </a:tc>
                <a:extLst>
                  <a:ext uri="{0D108BD9-81ED-4DB2-BD59-A6C34878D82A}">
                    <a16:rowId xmlns:a16="http://schemas.microsoft.com/office/drawing/2014/main" xmlns="" val="2209760921"/>
                  </a:ext>
                </a:extLst>
              </a:tr>
              <a:tr h="575380">
                <a:tc>
                  <a:txBody>
                    <a:bodyPr/>
                    <a:lstStyle/>
                    <a:p>
                      <a:pPr algn="ctr"/>
                      <a:r>
                        <a:rPr lang="en-US" sz="2800" b="1">
                          <a:latin typeface="Times New Roman" panose="02020603050405020304" pitchFamily="18" charset="0"/>
                          <a:cs typeface="Times New Roman" panose="02020603050405020304" pitchFamily="18" charset="0"/>
                        </a:rPr>
                        <a:t>Tiết 3</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CN</a:t>
                      </a:r>
                    </a:p>
                  </a:txBody>
                  <a:tcPr/>
                </a:tc>
                <a:tc>
                  <a:txBody>
                    <a:bodyPr/>
                    <a:lstStyle/>
                    <a:p>
                      <a:r>
                        <a:rPr lang="en-US" sz="2800">
                          <a:latin typeface="Times New Roman" panose="02020603050405020304" pitchFamily="18" charset="0"/>
                          <a:cs typeface="Times New Roman" panose="02020603050405020304" pitchFamily="18" charset="0"/>
                        </a:rPr>
                        <a:t>Anh</a:t>
                      </a:r>
                    </a:p>
                  </a:txBody>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GDCD</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extLst>
                  <a:ext uri="{0D108BD9-81ED-4DB2-BD59-A6C34878D82A}">
                    <a16:rowId xmlns:a16="http://schemas.microsoft.com/office/drawing/2014/main" xmlns="" val="1691547387"/>
                  </a:ext>
                </a:extLst>
              </a:tr>
              <a:tr h="575380">
                <a:tc>
                  <a:txBody>
                    <a:bodyPr/>
                    <a:lstStyle/>
                    <a:p>
                      <a:pPr algn="ctr"/>
                      <a:r>
                        <a:rPr lang="en-US" sz="2800" b="1">
                          <a:latin typeface="Times New Roman" panose="02020603050405020304" pitchFamily="18" charset="0"/>
                          <a:cs typeface="Times New Roman" panose="02020603050405020304" pitchFamily="18" charset="0"/>
                        </a:rPr>
                        <a:t>Tiết 4</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KHXH</a:t>
                      </a:r>
                    </a:p>
                  </a:txBody>
                  <a:tcPr/>
                </a:tc>
                <a:tc>
                  <a:txBody>
                    <a:bodyPr/>
                    <a:lstStyle/>
                    <a:p>
                      <a:r>
                        <a:rPr lang="en-US" sz="2800">
                          <a:latin typeface="Times New Roman" panose="02020603050405020304" pitchFamily="18" charset="0"/>
                          <a:cs typeface="Times New Roman" panose="02020603050405020304" pitchFamily="18" charset="0"/>
                        </a:rPr>
                        <a:t>AV</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tc>
                  <a:txBody>
                    <a:bodyPr/>
                    <a:lstStyle/>
                    <a:p>
                      <a:r>
                        <a:rPr lang="en-US" sz="2800">
                          <a:latin typeface="Times New Roman" panose="02020603050405020304" pitchFamily="18" charset="0"/>
                          <a:cs typeface="Times New Roman" panose="02020603050405020304" pitchFamily="18" charset="0"/>
                        </a:rPr>
                        <a:t>CN</a:t>
                      </a:r>
                    </a:p>
                  </a:txBody>
                  <a:tcPr/>
                </a:tc>
                <a:extLst>
                  <a:ext uri="{0D108BD9-81ED-4DB2-BD59-A6C34878D82A}">
                    <a16:rowId xmlns:a16="http://schemas.microsoft.com/office/drawing/2014/main" xmlns="" val="2823035087"/>
                  </a:ext>
                </a:extLst>
              </a:tr>
              <a:tr h="575380">
                <a:tc>
                  <a:txBody>
                    <a:bodyPr/>
                    <a:lstStyle/>
                    <a:p>
                      <a:pPr algn="ctr"/>
                      <a:r>
                        <a:rPr lang="en-US" sz="2800" b="1">
                          <a:latin typeface="Times New Roman" panose="02020603050405020304" pitchFamily="18" charset="0"/>
                          <a:cs typeface="Times New Roman" panose="02020603050405020304" pitchFamily="18" charset="0"/>
                        </a:rPr>
                        <a:t>Tiết 5</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Chào cờ</a:t>
                      </a: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r>
                        <a:rPr lang="en-US" sz="2800">
                          <a:latin typeface="Times New Roman" panose="02020603050405020304" pitchFamily="18" charset="0"/>
                          <a:cs typeface="Times New Roman" panose="02020603050405020304" pitchFamily="18" charset="0"/>
                        </a:rPr>
                        <a:t>SHL</a:t>
                      </a:r>
                    </a:p>
                  </a:txBody>
                  <a:tcPr/>
                </a:tc>
                <a:extLst>
                  <a:ext uri="{0D108BD9-81ED-4DB2-BD59-A6C34878D82A}">
                    <a16:rowId xmlns:a16="http://schemas.microsoft.com/office/drawing/2014/main" xmlns="" val="1947672884"/>
                  </a:ext>
                </a:extLst>
              </a:tr>
            </a:tbl>
          </a:graphicData>
        </a:graphic>
      </p:graphicFrame>
    </p:spTree>
    <p:extLst>
      <p:ext uri="{BB962C8B-B14F-4D97-AF65-F5344CB8AC3E}">
        <p14:creationId xmlns:p14="http://schemas.microsoft.com/office/powerpoint/2010/main" val="102238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1. TRÌNH BÀY THÔNG TIN Ở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16AE29C6-89E7-4274-A523-BD9DD73B246D}"/>
              </a:ext>
            </a:extLst>
          </p:cNvPr>
          <p:cNvPicPr/>
          <p:nvPr/>
        </p:nvPicPr>
        <p:blipFill rotWithShape="1">
          <a:blip r:embed="rId2"/>
          <a:srcRect l="23314" t="40285" r="71230" b="50893"/>
          <a:stretch/>
        </p:blipFill>
        <p:spPr bwMode="auto">
          <a:xfrm>
            <a:off x="176213" y="1349691"/>
            <a:ext cx="866774" cy="728662"/>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xmlns="" id="{1A090891-3F6A-49F9-BC3C-AB13FBDCAF90}"/>
              </a:ext>
            </a:extLst>
          </p:cNvPr>
          <p:cNvPicPr>
            <a:picLocks noChangeAspect="1"/>
          </p:cNvPicPr>
          <p:nvPr/>
        </p:nvPicPr>
        <p:blipFill rotWithShape="1">
          <a:blip r:embed="rId3"/>
          <a:srcRect l="56718" t="28323" r="17149" b="35201"/>
          <a:stretch/>
        </p:blipFill>
        <p:spPr>
          <a:xfrm>
            <a:off x="7303478" y="2920070"/>
            <a:ext cx="4771292" cy="3656576"/>
          </a:xfrm>
          <a:prstGeom prst="rect">
            <a:avLst/>
          </a:prstGeom>
        </p:spPr>
      </p:pic>
      <p:pic>
        <p:nvPicPr>
          <p:cNvPr id="8" name="Picture 7">
            <a:extLst>
              <a:ext uri="{FF2B5EF4-FFF2-40B4-BE49-F238E27FC236}">
                <a16:creationId xmlns:a16="http://schemas.microsoft.com/office/drawing/2014/main" xmlns="" id="{E37C047F-7E64-4696-A208-77DE2E5A20EB}"/>
              </a:ext>
            </a:extLst>
          </p:cNvPr>
          <p:cNvPicPr>
            <a:picLocks noChangeAspect="1"/>
          </p:cNvPicPr>
          <p:nvPr/>
        </p:nvPicPr>
        <p:blipFill rotWithShape="1">
          <a:blip r:embed="rId3"/>
          <a:srcRect l="10078" t="28323" r="44922" b="38876"/>
          <a:stretch/>
        </p:blipFill>
        <p:spPr>
          <a:xfrm>
            <a:off x="82063" y="2972572"/>
            <a:ext cx="7106552" cy="3604074"/>
          </a:xfrm>
          <a:prstGeom prst="rect">
            <a:avLst/>
          </a:prstGeom>
        </p:spPr>
      </p:pic>
      <p:sp>
        <p:nvSpPr>
          <p:cNvPr id="9" name="TextBox 8">
            <a:extLst>
              <a:ext uri="{FF2B5EF4-FFF2-40B4-BE49-F238E27FC236}">
                <a16:creationId xmlns:a16="http://schemas.microsoft.com/office/drawing/2014/main" xmlns="" id="{88C09CC3-40EF-4C21-8C89-159F4BA06412}"/>
              </a:ext>
            </a:extLst>
          </p:cNvPr>
          <p:cNvSpPr txBox="1"/>
          <p:nvPr/>
        </p:nvSpPr>
        <p:spPr>
          <a:xfrm>
            <a:off x="1042987" y="1384757"/>
            <a:ext cx="10658476" cy="1384995"/>
          </a:xfrm>
          <a:prstGeom prst="rect">
            <a:avLst/>
          </a:prstGeom>
          <a:noFill/>
          <a:ln>
            <a:solidFill>
              <a:schemeClr val="bg2"/>
            </a:solidFill>
          </a:ln>
        </p:spPr>
        <p:txBody>
          <a:bodyPr wrap="square" rtlCol="0">
            <a:spAutoFit/>
          </a:bodyPr>
          <a:lstStyle/>
          <a:p>
            <a:pPr algn="just"/>
            <a:r>
              <a:rPr lang="en-US" sz="2800">
                <a:latin typeface="Times New Roman" panose="02020603050405020304" pitchFamily="18" charset="0"/>
                <a:cs typeface="Times New Roman" panose="02020603050405020304" pitchFamily="18" charset="0"/>
              </a:rPr>
              <a:t>Một phiếu khảo sát về sở thích đối với các trò chơi tập thể đã được phát cho học sinh trong lớp. Kết quả trả lời của các phiếu khảo sát được  thống kê trong bảng sau:</a:t>
            </a:r>
            <a:endParaRPr lang="en-US" sz="2800"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73AB31-807B-4E52-A47C-D539F51F0EB9}"/>
              </a:ext>
            </a:extLst>
          </p:cNvPr>
          <p:cNvSpPr>
            <a:spLocks noGrp="1"/>
          </p:cNvSpPr>
          <p:nvPr>
            <p:ph type="title"/>
          </p:nvPr>
        </p:nvSpPr>
        <p:spPr>
          <a:xfrm>
            <a:off x="609600" y="0"/>
            <a:ext cx="10972800" cy="1143000"/>
          </a:xfrm>
        </p:spPr>
        <p:txBody>
          <a:bodyPr>
            <a:normAutofit/>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Hướng dẫn</a:t>
            </a:r>
            <a:r>
              <a:rPr lang="en-US" sz="3200" b="1">
                <a:latin typeface="Times New Roman" panose="02020603050405020304" pitchFamily="18" charset="0"/>
                <a:cs typeface="Times New Roman" panose="02020603050405020304" pitchFamily="18" charset="0"/>
              </a:rPr>
              <a:t/>
            </a:r>
            <a:br>
              <a:rPr lang="en-US" sz="3200" b="1">
                <a:latin typeface="Times New Roman" panose="02020603050405020304" pitchFamily="18" charset="0"/>
                <a:cs typeface="Times New Roman" panose="02020603050405020304" pitchFamily="18" charset="0"/>
              </a:rPr>
            </a:br>
            <a:r>
              <a:rPr lang="en-US" sz="3200" b="1">
                <a:latin typeface="Times New Roman" panose="02020603050405020304" pitchFamily="18" charset="0"/>
                <a:cs typeface="Times New Roman" panose="02020603050405020304" pitchFamily="18" charset="0"/>
              </a:rPr>
              <a:t>Câu 1b:</a:t>
            </a:r>
          </a:p>
        </p:txBody>
      </p:sp>
      <p:sp>
        <p:nvSpPr>
          <p:cNvPr id="3" name="Rectangle 2">
            <a:extLst>
              <a:ext uri="{FF2B5EF4-FFF2-40B4-BE49-F238E27FC236}">
                <a16:creationId xmlns:a16="http://schemas.microsoft.com/office/drawing/2014/main" xmlns="" id="{B458792A-ABA3-4175-9707-EA221FC074EC}"/>
              </a:ext>
            </a:extLst>
          </p:cNvPr>
          <p:cNvSpPr>
            <a:spLocks noChangeArrowheads="1"/>
          </p:cNvSpPr>
          <p:nvPr/>
        </p:nvSpPr>
        <p:spPr bwMode="auto">
          <a:xfrm>
            <a:off x="2243138"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xmlns="" id="{ABE437F5-3967-4AF5-9499-A675E3E0CCFF}"/>
              </a:ext>
            </a:extLst>
          </p:cNvPr>
          <p:cNvSpPr>
            <a:spLocks noChangeArrowheads="1"/>
          </p:cNvSpPr>
          <p:nvPr/>
        </p:nvSpPr>
        <p:spPr bwMode="auto">
          <a:xfrm>
            <a:off x="1414462" y="1671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xmlns="" id="{A677DE88-6DB2-4182-AC8C-06D511D892E4}"/>
              </a:ext>
            </a:extLst>
          </p:cNvPr>
          <p:cNvGraphicFramePr>
            <a:graphicFrameLocks noChangeAspect="1"/>
          </p:cNvGraphicFramePr>
          <p:nvPr>
            <p:extLst>
              <p:ext uri="{D42A27DB-BD31-4B8C-83A1-F6EECF244321}">
                <p14:modId xmlns:p14="http://schemas.microsoft.com/office/powerpoint/2010/main" val="1023409857"/>
              </p:ext>
            </p:extLst>
          </p:nvPr>
        </p:nvGraphicFramePr>
        <p:xfrm>
          <a:off x="1414462" y="1100137"/>
          <a:ext cx="8262938" cy="5336470"/>
        </p:xfrm>
        <a:graphic>
          <a:graphicData uri="http://schemas.openxmlformats.org/presentationml/2006/ole">
            <mc:AlternateContent xmlns:mc="http://schemas.openxmlformats.org/markup-compatibility/2006">
              <mc:Choice xmlns:v="urn:schemas-microsoft-com:vml" Requires="v">
                <p:oleObj spid="_x0000_s3085" name="Bitmap Image" r:id="rId3" imgW="5372850" imgH="3666667" progId="Paint.Picture">
                  <p:embed/>
                </p:oleObj>
              </mc:Choice>
              <mc:Fallback>
                <p:oleObj name="Bitmap Image" r:id="rId3" imgW="5372850" imgH="3666667" progId="Paint.Picture">
                  <p:embed/>
                  <p:pic>
                    <p:nvPicPr>
                      <p:cNvPr id="6" name="Object 5">
                        <a:extLst>
                          <a:ext uri="{FF2B5EF4-FFF2-40B4-BE49-F238E27FC236}">
                            <a16:creationId xmlns:a16="http://schemas.microsoft.com/office/drawing/2014/main" xmlns="" id="{A677DE88-6DB2-4182-AC8C-06D511D892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4462" y="1100137"/>
                        <a:ext cx="8262938" cy="5336470"/>
                      </a:xfrm>
                      <a:prstGeom prst="rect">
                        <a:avLst/>
                      </a:prstGeom>
                      <a:noFill/>
                    </p:spPr>
                  </p:pic>
                </p:oleObj>
              </mc:Fallback>
            </mc:AlternateContent>
          </a:graphicData>
        </a:graphic>
      </p:graphicFrame>
    </p:spTree>
    <p:extLst>
      <p:ext uri="{BB962C8B-B14F-4D97-AF65-F5344CB8AC3E}">
        <p14:creationId xmlns:p14="http://schemas.microsoft.com/office/powerpoint/2010/main" val="384076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73AB31-807B-4E52-A47C-D539F51F0EB9}"/>
              </a:ext>
            </a:extLst>
          </p:cNvPr>
          <p:cNvSpPr>
            <a:spLocks noGrp="1"/>
          </p:cNvSpPr>
          <p:nvPr>
            <p:ph type="title"/>
          </p:nvPr>
        </p:nvSpPr>
        <p:spPr>
          <a:xfrm>
            <a:off x="454818" y="835820"/>
            <a:ext cx="10077450" cy="1143000"/>
          </a:xfrm>
        </p:spPr>
        <p:txBody>
          <a:bodyPr>
            <a:normAutofit fontScale="90000"/>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Hướng dẫn</a:t>
            </a:r>
            <a:r>
              <a:rPr lang="en-US" sz="3200" b="1">
                <a:latin typeface="Times New Roman" panose="02020603050405020304" pitchFamily="18" charset="0"/>
                <a:cs typeface="Times New Roman" panose="02020603050405020304" pitchFamily="18" charset="0"/>
              </a:rPr>
              <a:t/>
            </a:r>
            <a:br>
              <a:rPr lang="en-US" sz="3200" b="1">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Câu 2</a:t>
            </a:r>
            <a:r>
              <a:rPr lang="en-US" sz="2800" b="1">
                <a:solidFill>
                  <a:schemeClr val="tx1"/>
                </a:solidFill>
                <a:latin typeface="Times New Roman" panose="02020603050405020304" pitchFamily="18" charset="0"/>
                <a:cs typeface="Times New Roman" panose="02020603050405020304" pitchFamily="18" charset="0"/>
              </a:rPr>
              <a:t>:</a:t>
            </a:r>
            <a: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Phần nội dung cuốn sổ lưu niệm cần được trình bày dưới dạng bảng như sau:</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B458792A-ABA3-4175-9707-EA221FC074EC}"/>
              </a:ext>
            </a:extLst>
          </p:cNvPr>
          <p:cNvSpPr>
            <a:spLocks noChangeArrowheads="1"/>
          </p:cNvSpPr>
          <p:nvPr/>
        </p:nvSpPr>
        <p:spPr bwMode="auto">
          <a:xfrm>
            <a:off x="2243138"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xmlns="" id="{ABE437F5-3967-4AF5-9499-A675E3E0CCFF}"/>
              </a:ext>
            </a:extLst>
          </p:cNvPr>
          <p:cNvSpPr>
            <a:spLocks noChangeArrowheads="1"/>
          </p:cNvSpPr>
          <p:nvPr/>
        </p:nvSpPr>
        <p:spPr bwMode="auto">
          <a:xfrm>
            <a:off x="1414462" y="1671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a:extLst>
              <a:ext uri="{FF2B5EF4-FFF2-40B4-BE49-F238E27FC236}">
                <a16:creationId xmlns:a16="http://schemas.microsoft.com/office/drawing/2014/main" xmlns="" id="{4FE5F8F0-ADB9-4AAC-9D92-372D0A1BE0BF}"/>
              </a:ext>
            </a:extLst>
          </p:cNvPr>
          <p:cNvGraphicFramePr>
            <a:graphicFrameLocks noGrp="1"/>
          </p:cNvGraphicFramePr>
          <p:nvPr>
            <p:extLst>
              <p:ext uri="{D42A27DB-BD31-4B8C-83A1-F6EECF244321}">
                <p14:modId xmlns:p14="http://schemas.microsoft.com/office/powerpoint/2010/main" val="3144867220"/>
              </p:ext>
            </p:extLst>
          </p:nvPr>
        </p:nvGraphicFramePr>
        <p:xfrm>
          <a:off x="1414462" y="2571750"/>
          <a:ext cx="8158162" cy="3681113"/>
        </p:xfrm>
        <a:graphic>
          <a:graphicData uri="http://schemas.openxmlformats.org/drawingml/2006/table">
            <a:tbl>
              <a:tblPr firstRow="1" firstCol="1" bandRow="1"/>
              <a:tblGrid>
                <a:gridCol w="769768">
                  <a:extLst>
                    <a:ext uri="{9D8B030D-6E8A-4147-A177-3AD203B41FA5}">
                      <a16:colId xmlns:a16="http://schemas.microsoft.com/office/drawing/2014/main" xmlns="" val="2332308801"/>
                    </a:ext>
                  </a:extLst>
                </a:gridCol>
                <a:gridCol w="1946412">
                  <a:extLst>
                    <a:ext uri="{9D8B030D-6E8A-4147-A177-3AD203B41FA5}">
                      <a16:colId xmlns:a16="http://schemas.microsoft.com/office/drawing/2014/main" xmlns="" val="2379158035"/>
                    </a:ext>
                  </a:extLst>
                </a:gridCol>
                <a:gridCol w="1359465">
                  <a:extLst>
                    <a:ext uri="{9D8B030D-6E8A-4147-A177-3AD203B41FA5}">
                      <a16:colId xmlns:a16="http://schemas.microsoft.com/office/drawing/2014/main" xmlns="" val="3210138329"/>
                    </a:ext>
                  </a:extLst>
                </a:gridCol>
                <a:gridCol w="2332670">
                  <a:extLst>
                    <a:ext uri="{9D8B030D-6E8A-4147-A177-3AD203B41FA5}">
                      <a16:colId xmlns:a16="http://schemas.microsoft.com/office/drawing/2014/main" xmlns="" val="3015095219"/>
                    </a:ext>
                  </a:extLst>
                </a:gridCol>
                <a:gridCol w="1749847">
                  <a:extLst>
                    <a:ext uri="{9D8B030D-6E8A-4147-A177-3AD203B41FA5}">
                      <a16:colId xmlns:a16="http://schemas.microsoft.com/office/drawing/2014/main" xmlns="" val="188816383"/>
                    </a:ext>
                  </a:extLst>
                </a:gridCol>
              </a:tblGrid>
              <a:tr h="557213">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TT</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HỌ TÊN</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ẢNH</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NGÀY SINH</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ĐỊA CHỈ</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01603026"/>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13468030"/>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2340824"/>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22798443"/>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68659782"/>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60997505"/>
                  </a:ext>
                </a:extLst>
              </a:tr>
            </a:tbl>
          </a:graphicData>
        </a:graphic>
      </p:graphicFrame>
    </p:spTree>
    <p:extLst>
      <p:ext uri="{BB962C8B-B14F-4D97-AF65-F5344CB8AC3E}">
        <p14:creationId xmlns:p14="http://schemas.microsoft.com/office/powerpoint/2010/main" val="74614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9359" y="566591"/>
            <a:ext cx="10972800" cy="585787"/>
          </a:xfrm>
        </p:spPr>
        <p:txBody>
          <a:bodyPr>
            <a:normAutofit/>
          </a:bodyPr>
          <a:lstStyle/>
          <a:p>
            <a:pPr algn="l"/>
            <a:r>
              <a:rPr lang="en-US" sz="2800" b="1">
                <a:latin typeface="Times New Roman" panose="02020603050405020304" pitchFamily="18" charset="0"/>
                <a:cs typeface="Times New Roman" panose="02020603050405020304" pitchFamily="18" charset="0"/>
              </a:rPr>
              <a:t>1. </a:t>
            </a:r>
            <a:r>
              <a:rPr lang="en-US" sz="2800" b="1" u="sng">
                <a:latin typeface="Times New Roman" panose="02020603050405020304" pitchFamily="18" charset="0"/>
                <a:cs typeface="Times New Roman" panose="02020603050405020304" pitchFamily="18" charset="0"/>
              </a:rPr>
              <a:t>TRÌNH BÀY THÔNG TIN Ở DẠNG </a:t>
            </a:r>
            <a:r>
              <a:rPr lang="en-US" sz="2800" b="1" u="sng" smtClean="0">
                <a:latin typeface="Times New Roman" panose="02020603050405020304" pitchFamily="18" charset="0"/>
                <a:cs typeface="Times New Roman" panose="02020603050405020304" pitchFamily="18" charset="0"/>
              </a:rPr>
              <a:t>BẢNG:</a:t>
            </a:r>
            <a:endParaRPr lang="en-US" sz="2800" b="1" u="sng"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16AE29C6-89E7-4274-A523-BD9DD73B246D}"/>
              </a:ext>
            </a:extLst>
          </p:cNvPr>
          <p:cNvPicPr/>
          <p:nvPr/>
        </p:nvPicPr>
        <p:blipFill rotWithShape="1">
          <a:blip r:embed="rId2"/>
          <a:srcRect l="23314" t="40285" r="71230" b="50893"/>
          <a:stretch/>
        </p:blipFill>
        <p:spPr bwMode="auto">
          <a:xfrm>
            <a:off x="176213" y="1349691"/>
            <a:ext cx="866774" cy="728662"/>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xmlns="" id="{E37C047F-7E64-4696-A208-77DE2E5A20EB}"/>
              </a:ext>
            </a:extLst>
          </p:cNvPr>
          <p:cNvPicPr>
            <a:picLocks noChangeAspect="1"/>
          </p:cNvPicPr>
          <p:nvPr/>
        </p:nvPicPr>
        <p:blipFill rotWithShape="1">
          <a:blip r:embed="rId3"/>
          <a:srcRect l="10078" t="28323" r="44922" b="38876"/>
          <a:stretch/>
        </p:blipFill>
        <p:spPr>
          <a:xfrm>
            <a:off x="1488832" y="1082039"/>
            <a:ext cx="7737230" cy="2985869"/>
          </a:xfrm>
          <a:prstGeom prst="rect">
            <a:avLst/>
          </a:prstGeom>
        </p:spPr>
      </p:pic>
      <p:sp>
        <p:nvSpPr>
          <p:cNvPr id="2" name="TextBox 1">
            <a:extLst>
              <a:ext uri="{FF2B5EF4-FFF2-40B4-BE49-F238E27FC236}">
                <a16:creationId xmlns:a16="http://schemas.microsoft.com/office/drawing/2014/main" xmlns="" id="{A6C095BC-D526-4F20-A86D-57DDE412EAD4}"/>
              </a:ext>
            </a:extLst>
          </p:cNvPr>
          <p:cNvSpPr txBox="1"/>
          <p:nvPr/>
        </p:nvSpPr>
        <p:spPr>
          <a:xfrm>
            <a:off x="176213" y="4155826"/>
            <a:ext cx="11839575" cy="3108543"/>
          </a:xfrm>
          <a:prstGeom prst="rect">
            <a:avLst/>
          </a:prstGeom>
          <a:noFill/>
          <a:ln>
            <a:solidFill>
              <a:schemeClr val="bg2"/>
            </a:solidFill>
          </a:ln>
        </p:spPr>
        <p:txBody>
          <a:bodyPr wrap="square" rtlCol="0">
            <a:spAutoFit/>
          </a:bodyPr>
          <a:lstStyle/>
          <a:p>
            <a:pPr algn="just"/>
            <a:r>
              <a:rPr lang="en-US" sz="2800" b="1">
                <a:effectLst/>
                <a:latin typeface="Times New Roman" panose="02020603050405020304" pitchFamily="18" charset="0"/>
                <a:ea typeface="VNI-Times" pitchFamily="2" charset="0"/>
                <a:cs typeface="Times New Roman" panose="02020603050405020304" pitchFamily="18" charset="0"/>
              </a:rPr>
              <a:t>Câu 1: </a:t>
            </a:r>
            <a:r>
              <a:rPr lang="en-US" sz="2800">
                <a:effectLst/>
                <a:latin typeface="Times New Roman" panose="02020603050405020304" pitchFamily="18" charset="0"/>
                <a:ea typeface="VNI-Times" pitchFamily="2" charset="0"/>
                <a:cs typeface="Times New Roman" panose="02020603050405020304" pitchFamily="18" charset="0"/>
              </a:rPr>
              <a:t>Bảng trên gồm mấy cột</a:t>
            </a:r>
            <a:r>
              <a:rPr lang="en-US" sz="2800" smtClean="0">
                <a:effectLst/>
                <a:latin typeface="Times New Roman" panose="02020603050405020304" pitchFamily="18" charset="0"/>
                <a:ea typeface="VNI-Times" pitchFamily="2" charset="0"/>
                <a:cs typeface="Times New Roman" panose="02020603050405020304" pitchFamily="18" charset="0"/>
              </a:rPr>
              <a:t>,  </a:t>
            </a:r>
            <a:r>
              <a:rPr lang="en-US" sz="2800">
                <a:effectLst/>
                <a:latin typeface="Times New Roman" panose="02020603050405020304" pitchFamily="18" charset="0"/>
                <a:ea typeface="VNI-Times" pitchFamily="2" charset="0"/>
                <a:cs typeface="Times New Roman" panose="02020603050405020304" pitchFamily="18" charset="0"/>
              </a:rPr>
              <a:t>mấy hàng? </a:t>
            </a:r>
          </a:p>
          <a:p>
            <a:pPr algn="just"/>
            <a:r>
              <a:rPr lang="en-US" sz="2800" b="1">
                <a:effectLst/>
                <a:latin typeface="Times New Roman" panose="02020603050405020304" pitchFamily="18" charset="0"/>
                <a:ea typeface="VNI-Times" pitchFamily="2" charset="0"/>
                <a:cs typeface="Times New Roman" panose="02020603050405020304" pitchFamily="18" charset="0"/>
              </a:rPr>
              <a:t>Câu 2: </a:t>
            </a:r>
            <a:r>
              <a:rPr lang="en-US" sz="2800">
                <a:effectLst/>
                <a:latin typeface="Times New Roman" panose="02020603050405020304" pitchFamily="18" charset="0"/>
                <a:ea typeface="VNI-Times" pitchFamily="2" charset="0"/>
                <a:cs typeface="Times New Roman" panose="02020603050405020304" pitchFamily="18" charset="0"/>
              </a:rPr>
              <a:t>Trò chơi nào được các bạn nam yêu thích nhất? Trò chơi nào được các bạn nữ yêu thích nhất?</a:t>
            </a:r>
          </a:p>
          <a:p>
            <a:pPr algn="just"/>
            <a:r>
              <a:rPr lang="en-US" sz="2800" b="1">
                <a:effectLst/>
                <a:latin typeface="Times New Roman" panose="02020603050405020304" pitchFamily="18" charset="0"/>
                <a:ea typeface="VNI-Times" pitchFamily="2" charset="0"/>
                <a:cs typeface="Times New Roman" panose="02020603050405020304" pitchFamily="18" charset="0"/>
              </a:rPr>
              <a:t>Câu 3: </a:t>
            </a:r>
            <a:r>
              <a:rPr lang="en-US" sz="2800">
                <a:effectLst/>
                <a:latin typeface="Times New Roman" panose="02020603050405020304" pitchFamily="18" charset="0"/>
                <a:ea typeface="VNI-Times" pitchFamily="2" charset="0"/>
                <a:cs typeface="Times New Roman" panose="02020603050405020304" pitchFamily="18" charset="0"/>
              </a:rPr>
              <a:t>Nếu không dùng bảng biểu diễn thì việc so sánh và tìm kiếm có dễ không?</a:t>
            </a:r>
          </a:p>
          <a:p>
            <a:pPr algn="just"/>
            <a:r>
              <a:rPr lang="en-US" sz="2800" b="1">
                <a:effectLst/>
                <a:latin typeface="Times New Roman" panose="02020603050405020304" pitchFamily="18" charset="0"/>
                <a:ea typeface="VNI-Times" pitchFamily="2" charset="0"/>
                <a:cs typeface="Times New Roman" panose="02020603050405020304" pitchFamily="18" charset="0"/>
              </a:rPr>
              <a:t>Câu 4: </a:t>
            </a:r>
            <a:r>
              <a:rPr lang="en-US" sz="2800">
                <a:effectLst/>
                <a:latin typeface="Times New Roman" panose="02020603050405020304" pitchFamily="18" charset="0"/>
                <a:ea typeface="VNI-Times" pitchFamily="2" charset="0"/>
                <a:cs typeface="Times New Roman" panose="02020603050405020304" pitchFamily="18" charset="0"/>
              </a:rPr>
              <a:t>Ưu điểm của việc trình bày thông tin dưới dạng bảng?</a:t>
            </a:r>
          </a:p>
          <a:p>
            <a:endParaRPr lang="en-US" sz="2800"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007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1. TRÌNH BÀY THÔNG TIN Ở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157FEB26-E717-4883-AC36-89054503DD6F}"/>
              </a:ext>
            </a:extLst>
          </p:cNvPr>
          <p:cNvSpPr txBox="1"/>
          <p:nvPr/>
        </p:nvSpPr>
        <p:spPr>
          <a:xfrm>
            <a:off x="1293017" y="1880452"/>
            <a:ext cx="10149777" cy="2308324"/>
          </a:xfrm>
          <a:prstGeom prst="rect">
            <a:avLst/>
          </a:prstGeom>
          <a:noFill/>
          <a:ln>
            <a:solidFill>
              <a:schemeClr val="bg2"/>
            </a:solidFill>
          </a:ln>
        </p:spPr>
        <p:txBody>
          <a:bodyPr wrap="square" rtlCol="0">
            <a:spAutoFit/>
          </a:bodyPr>
          <a:lstStyle/>
          <a:p>
            <a:pPr algn="just"/>
            <a:r>
              <a:rPr lang="en-US" sz="36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60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Bảng thường được sử dụng để ghi lại dữ liệu </a:t>
            </a:r>
            <a:r>
              <a:rPr lang="en-US" sz="360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 công việc  </a:t>
            </a:r>
            <a:r>
              <a:rPr lang="en-US" sz="3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thống kê, điều </a:t>
            </a:r>
            <a:r>
              <a:rPr lang="en-US" sz="360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tra, </a:t>
            </a:r>
            <a:r>
              <a:rPr lang="en-US" sz="3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khảo sát,...</a:t>
            </a:r>
          </a:p>
          <a:p>
            <a:pPr algn="just"/>
            <a:r>
              <a:rPr lang="en-US" sz="36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60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Sử dụng bảng để trình bày thông tin cô đọng, dễ tìm kiếm, dễ so sánh và tổng hợp.</a:t>
            </a:r>
            <a:endParaRPr lang="en-US" sz="3600">
              <a:solidFill>
                <a:srgbClr val="FF0000"/>
              </a:solidFill>
              <a:effectLst/>
              <a:latin typeface="VNI-Times" pitchFamily="2"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A98A7669-1AF5-4EB9-AA29-330F82967B3E}"/>
              </a:ext>
            </a:extLst>
          </p:cNvPr>
          <p:cNvPicPr/>
          <p:nvPr/>
        </p:nvPicPr>
        <p:blipFill rotWithShape="1">
          <a:blip r:embed="rId2"/>
          <a:srcRect l="23148" t="49696" r="71065" b="40012"/>
          <a:stretch/>
        </p:blipFill>
        <p:spPr bwMode="auto">
          <a:xfrm>
            <a:off x="6256" y="1877376"/>
            <a:ext cx="919162" cy="89534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xmlns="" id="{746434F4-74F9-4C7D-8775-F83CB72FF434}"/>
              </a:ext>
            </a:extLst>
          </p:cNvPr>
          <p:cNvSpPr/>
          <p:nvPr/>
        </p:nvSpPr>
        <p:spPr>
          <a:xfrm>
            <a:off x="1293016" y="1880452"/>
            <a:ext cx="10149777" cy="2308324"/>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4370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xmlns="" id="{D5A029C7-30A7-4D00-819F-D79856A422E8}"/>
              </a:ext>
            </a:extLst>
          </p:cNvPr>
          <p:cNvSpPr/>
          <p:nvPr/>
        </p:nvSpPr>
        <p:spPr>
          <a:xfrm>
            <a:off x="314324" y="3591037"/>
            <a:ext cx="561975" cy="494455"/>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highlight>
                <a:srgbClr val="FFFF00"/>
              </a:highlight>
              <a:uLnTx/>
              <a:uFillTx/>
              <a:latin typeface="Palatino Linotype" panose="02040502050505030304"/>
              <a:ea typeface="+mn-ea"/>
              <a:cs typeface="+mn-cs"/>
            </a:endParaRPr>
          </a:p>
        </p:txBody>
      </p:sp>
      <p:sp>
        <p:nvSpPr>
          <p:cNvPr id="2" name="Title 1">
            <a:extLst>
              <a:ext uri="{FF2B5EF4-FFF2-40B4-BE49-F238E27FC236}">
                <a16:creationId xmlns:a16="http://schemas.microsoft.com/office/drawing/2014/main" xmlns="" id="{920FE82E-8456-4DD1-B7C2-773947FF54AE}"/>
              </a:ext>
            </a:extLst>
          </p:cNvPr>
          <p:cNvSpPr>
            <a:spLocks noGrp="1"/>
          </p:cNvSpPr>
          <p:nvPr>
            <p:ph type="title"/>
          </p:nvPr>
        </p:nvSpPr>
        <p:spPr>
          <a:xfrm>
            <a:off x="328246" y="1777759"/>
            <a:ext cx="11863754" cy="2571750"/>
          </a:xfrm>
        </p:spPr>
        <p:txBody>
          <a:bodyPr>
            <a:noAutofit/>
          </a:bodyPr>
          <a:lstStyle/>
          <a:p>
            <a:pPr algn="l">
              <a:lnSpc>
                <a:spcPct val="150000"/>
              </a:lnSpc>
              <a:spcBef>
                <a:spcPts val="600"/>
              </a:spcBef>
              <a:spcAft>
                <a:spcPts val="600"/>
              </a:spcAft>
            </a:pPr>
            <a:r>
              <a:rPr lang="en-US" sz="3200" b="1">
                <a:solidFill>
                  <a:srgbClr val="FF0000"/>
                </a:solidFill>
                <a:effectLst/>
                <a:latin typeface="Times New Roman" panose="02020603050405020304" pitchFamily="18" charset="0"/>
                <a:ea typeface="VNI-Times" pitchFamily="2" charset="0"/>
                <a:cs typeface="Times New Roman" panose="02020603050405020304" pitchFamily="18" charset="0"/>
              </a:rPr>
              <a:t>Câu 1: </a:t>
            </a:r>
            <a:r>
              <a:rPr lang="en-US" sz="3200" b="1">
                <a:solidFill>
                  <a:schemeClr val="tx1"/>
                </a:solidFill>
                <a:latin typeface="Times New Roman" panose="02020603050405020304" pitchFamily="18" charset="0"/>
                <a:ea typeface="VNI-Times" pitchFamily="2" charset="0"/>
                <a:cs typeface="Times New Roman" panose="02020603050405020304" pitchFamily="18" charset="0"/>
              </a:rPr>
              <a:t>Phát biểu nào sau đây là sai?</a:t>
            </a:r>
            <a:br>
              <a:rPr lang="en-US" sz="3200" b="1">
                <a:solidFill>
                  <a:schemeClr val="tx1"/>
                </a:solidFill>
                <a:latin typeface="Times New Roman" panose="02020603050405020304" pitchFamily="18" charset="0"/>
                <a:ea typeface="VNI-Times" pitchFamily="2" charset="0"/>
                <a:cs typeface="Times New Roman" panose="02020603050405020304" pitchFamily="18" charset="0"/>
              </a:rPr>
            </a:br>
            <a:r>
              <a:rPr lang="en-US" sz="3200" smtClean="0">
                <a:solidFill>
                  <a:schemeClr val="tx1"/>
                </a:solidFill>
                <a:effectLst/>
                <a:latin typeface="VNI-Times" pitchFamily="2" charset="0"/>
                <a:ea typeface="VNI-Times" pitchFamily="2" charset="0"/>
                <a:cs typeface="Times New Roman" panose="02020603050405020304" pitchFamily="18" charset="0"/>
              </a:rPr>
              <a:t>A</a:t>
            </a:r>
            <a:r>
              <a:rPr lang="en-US" sz="3200">
                <a:solidFill>
                  <a:schemeClr val="tx1"/>
                </a:solidFill>
                <a:effectLst/>
                <a:latin typeface="VNI-Times" pitchFamily="2" charset="0"/>
                <a:ea typeface="VNI-Times" pitchFamily="2" charset="0"/>
                <a:cs typeface="Times New Roman" panose="02020603050405020304" pitchFamily="18" charset="0"/>
              </a:rPr>
              <a:t>. </a:t>
            </a:r>
            <a:r>
              <a:rPr lang="en-US" sz="3200">
                <a:solidFill>
                  <a:schemeClr val="tx1"/>
                </a:solidFill>
                <a:latin typeface="Times New Roman" panose="02020603050405020304" pitchFamily="18" charset="0"/>
                <a:ea typeface="VNI-Times" pitchFamily="2" charset="0"/>
                <a:cs typeface="Times New Roman" panose="02020603050405020304" pitchFamily="18" charset="0"/>
              </a:rPr>
              <a:t>Bảng giúp trình bày thông tin cô đọng</a:t>
            </a:r>
            <a:r>
              <a:rPr lang="en-US" sz="3200">
                <a:solidFill>
                  <a:schemeClr val="tx1"/>
                </a:solidFill>
                <a:latin typeface="VNI-Times" pitchFamily="2" charset="0"/>
                <a:ea typeface="VNI-Times" pitchFamily="2" charset="0"/>
                <a:cs typeface="Times New Roman" panose="02020603050405020304" pitchFamily="18" charset="0"/>
              </a:rPr>
              <a:t/>
            </a:r>
            <a:br>
              <a:rPr lang="en-US" sz="3200">
                <a:solidFill>
                  <a:schemeClr val="tx1"/>
                </a:solidFill>
                <a:latin typeface="VNI-Times" pitchFamily="2" charset="0"/>
                <a:ea typeface="VNI-Times" pitchFamily="2" charset="0"/>
                <a:cs typeface="Times New Roman" panose="02020603050405020304" pitchFamily="18" charset="0"/>
              </a:rPr>
            </a:br>
            <a:r>
              <a:rPr lang="en-US" sz="3200" smtClean="0">
                <a:solidFill>
                  <a:schemeClr val="tx1"/>
                </a:solidFill>
                <a:effectLst/>
                <a:latin typeface="VNI-Times" pitchFamily="2" charset="0"/>
                <a:ea typeface="VNI-Times" pitchFamily="2" charset="0"/>
                <a:cs typeface="Times New Roman" panose="02020603050405020304" pitchFamily="18" charset="0"/>
              </a:rPr>
              <a:t>B</a:t>
            </a:r>
            <a:r>
              <a:rPr lang="en-US" sz="3200">
                <a:solidFill>
                  <a:schemeClr val="tx1"/>
                </a:solidFill>
                <a:effectLst/>
                <a:latin typeface="VNI-Times" pitchFamily="2" charset="0"/>
                <a:ea typeface="VNI-Times" pitchFamily="2" charset="0"/>
                <a:cs typeface="Times New Roman" panose="02020603050405020304" pitchFamily="18" charset="0"/>
              </a:rPr>
              <a:t>. </a:t>
            </a:r>
            <a:r>
              <a:rPr lang="en-US" altLang="en-US" sz="3200">
                <a:solidFill>
                  <a:schemeClr val="tx1"/>
                </a:solidFill>
                <a:latin typeface="Times New Roman" panose="02020603050405020304" pitchFamily="18" charset="0"/>
                <a:cs typeface="Times New Roman" panose="02020603050405020304" pitchFamily="18" charset="0"/>
              </a:rPr>
              <a:t>Bảng giúp tìm kiếm, tổng hợp, so sánh thông tin dễ dàng</a:t>
            </a:r>
            <a:br>
              <a:rPr lang="en-US" altLang="en-US" sz="3200">
                <a:solidFill>
                  <a:schemeClr val="tx1"/>
                </a:solidFill>
                <a:latin typeface="Times New Roman" panose="02020603050405020304" pitchFamily="18" charset="0"/>
                <a:cs typeface="Times New Roman" panose="02020603050405020304" pitchFamily="18" charset="0"/>
              </a:rPr>
            </a:br>
            <a:r>
              <a:rPr lang="en-US" sz="3200" smtClean="0">
                <a:solidFill>
                  <a:schemeClr val="tx1"/>
                </a:solidFill>
                <a:effectLst/>
                <a:latin typeface="VNI-Times" pitchFamily="2" charset="0"/>
                <a:ea typeface="VNI-Times" pitchFamily="2" charset="0"/>
                <a:cs typeface="Times New Roman" panose="02020603050405020304" pitchFamily="18" charset="0"/>
              </a:rPr>
              <a:t>C</a:t>
            </a:r>
            <a:r>
              <a:rPr lang="en-US" sz="3200">
                <a:solidFill>
                  <a:schemeClr val="tx1"/>
                </a:solidFill>
                <a:effectLst/>
                <a:latin typeface="VNI-Times" pitchFamily="2" charset="0"/>
                <a:ea typeface="VNI-Times" pitchFamily="2" charset="0"/>
                <a:cs typeface="Times New Roman" panose="02020603050405020304" pitchFamily="18" charset="0"/>
              </a:rPr>
              <a:t>. </a:t>
            </a:r>
            <a:r>
              <a:rPr lang="en-US" altLang="en-US" sz="3200">
                <a:solidFill>
                  <a:schemeClr val="tx1"/>
                </a:solidFill>
                <a:latin typeface="Times New Roman" panose="02020603050405020304" pitchFamily="18" charset="0"/>
                <a:cs typeface="Times New Roman" panose="02020603050405020304" pitchFamily="18" charset="0"/>
              </a:rPr>
              <a:t>Bảng chỉ có thể biểu diễn dữ liệu là những con số</a:t>
            </a:r>
            <a:br>
              <a:rPr lang="en-US" altLang="en-US" sz="3200">
                <a:solidFill>
                  <a:schemeClr val="tx1"/>
                </a:solidFill>
                <a:latin typeface="Times New Roman" panose="02020603050405020304" pitchFamily="18" charset="0"/>
                <a:cs typeface="Times New Roman" panose="02020603050405020304" pitchFamily="18" charset="0"/>
              </a:rPr>
            </a:br>
            <a:r>
              <a:rPr lang="en-US" altLang="en-US" sz="3200" smtClean="0">
                <a:solidFill>
                  <a:schemeClr val="tx1"/>
                </a:solidFill>
                <a:latin typeface="Times New Roman" panose="02020603050405020304" pitchFamily="18" charset="0"/>
                <a:cs typeface="Times New Roman" panose="02020603050405020304" pitchFamily="18" charset="0"/>
              </a:rPr>
              <a:t>D</a:t>
            </a:r>
            <a:r>
              <a:rPr lang="en-US" altLang="en-US" sz="3200">
                <a:solidFill>
                  <a:schemeClr val="tx1"/>
                </a:solidFill>
                <a:latin typeface="Times New Roman" panose="02020603050405020304" pitchFamily="18" charset="0"/>
                <a:cs typeface="Times New Roman" panose="02020603050405020304" pitchFamily="18" charset="0"/>
              </a:rPr>
              <a:t>. Bảng có thể dùng ghi lại dữ liệu trong thống kê, điều tra khảo sát,…</a:t>
            </a:r>
            <a:endParaRPr lang="en-US" sz="3200">
              <a:solidFill>
                <a:schemeClr val="tx1"/>
              </a:solidFill>
            </a:endParaRPr>
          </a:p>
        </p:txBody>
      </p:sp>
      <p:pic>
        <p:nvPicPr>
          <p:cNvPr id="4" name="Content Placeholder 3">
            <a:extLst>
              <a:ext uri="{FF2B5EF4-FFF2-40B4-BE49-F238E27FC236}">
                <a16:creationId xmlns:a16="http://schemas.microsoft.com/office/drawing/2014/main" xmlns="" id="{125CF75E-F3C6-43AD-AE90-7F358AC5A828}"/>
              </a:ext>
            </a:extLst>
          </p:cNvPr>
          <p:cNvPicPr>
            <a:picLocks noGrp="1"/>
          </p:cNvPicPr>
          <p:nvPr>
            <p:ph idx="1"/>
          </p:nvPr>
        </p:nvPicPr>
        <p:blipFill rotWithShape="1">
          <a:blip r:embed="rId2"/>
          <a:srcRect l="22983" t="62047" r="71065" b="27367"/>
          <a:stretch/>
        </p:blipFill>
        <p:spPr bwMode="auto">
          <a:xfrm>
            <a:off x="166688" y="101297"/>
            <a:ext cx="1004888" cy="940406"/>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xmlns="" id="{2905BC8B-0672-4854-A87B-7B7926C4E4F4}"/>
              </a:ext>
            </a:extLst>
          </p:cNvPr>
          <p:cNvSpPr txBox="1"/>
          <p:nvPr/>
        </p:nvSpPr>
        <p:spPr>
          <a:xfrm>
            <a:off x="1528762" y="279112"/>
            <a:ext cx="3314701" cy="584775"/>
          </a:xfrm>
          <a:prstGeom prst="rect">
            <a:avLst/>
          </a:prstGeom>
          <a:noFill/>
          <a:ln>
            <a:solidFill>
              <a:schemeClr val="bg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Thảo luận nhóm </a:t>
            </a:r>
            <a:endPar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70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xmlns="" id="{73F8269E-DF54-4EB0-93FB-792860B0BE89}"/>
              </a:ext>
            </a:extLst>
          </p:cNvPr>
          <p:cNvSpPr/>
          <p:nvPr/>
        </p:nvSpPr>
        <p:spPr>
          <a:xfrm>
            <a:off x="28575" y="2151513"/>
            <a:ext cx="561975" cy="663878"/>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highlight>
                <a:srgbClr val="FFFF00"/>
              </a:highlight>
            </a:endParaRPr>
          </a:p>
        </p:txBody>
      </p:sp>
      <p:sp>
        <p:nvSpPr>
          <p:cNvPr id="2" name="Title 1">
            <a:extLst>
              <a:ext uri="{FF2B5EF4-FFF2-40B4-BE49-F238E27FC236}">
                <a16:creationId xmlns:a16="http://schemas.microsoft.com/office/drawing/2014/main" xmlns="" id="{26AEBC0C-3545-4D9E-AB11-66EAE2A51EFD}"/>
              </a:ext>
            </a:extLst>
          </p:cNvPr>
          <p:cNvSpPr>
            <a:spLocks noGrp="1"/>
          </p:cNvSpPr>
          <p:nvPr>
            <p:ph type="title"/>
          </p:nvPr>
        </p:nvSpPr>
        <p:spPr>
          <a:xfrm>
            <a:off x="957262" y="164122"/>
            <a:ext cx="10972800" cy="1143000"/>
          </a:xfrm>
        </p:spPr>
        <p:txBody>
          <a:bodyPr>
            <a:noAutofit/>
          </a:bodyPr>
          <a:lstStyle/>
          <a:p>
            <a:pPr algn="just"/>
            <a:r>
              <a:rPr lang="en-US" sz="3200" b="1">
                <a:solidFill>
                  <a:srgbClr val="FF0000"/>
                </a:solidFill>
                <a:effectLst/>
                <a:latin typeface="Times New Roman" panose="02020603050405020304" pitchFamily="18" charset="0"/>
                <a:ea typeface="VNI-Times" pitchFamily="2" charset="0"/>
                <a:cs typeface="Times New Roman" panose="02020603050405020304" pitchFamily="18" charset="0"/>
              </a:rPr>
              <a:t>Câu 2: </a:t>
            </a:r>
            <a:r>
              <a:rPr lang="en-US" sz="3200" b="1">
                <a:solidFill>
                  <a:schemeClr val="tx1"/>
                </a:solidFill>
                <a:effectLst/>
                <a:latin typeface="Times New Roman" panose="02020603050405020304" pitchFamily="18" charset="0"/>
                <a:ea typeface="VNI-Times" pitchFamily="2" charset="0"/>
                <a:cs typeface="Times New Roman" panose="02020603050405020304" pitchFamily="18" charset="0"/>
              </a:rPr>
              <a:t>Để chuẩn bị cho buổi dã ngoại, An đã lập danh sách các đồ dùng cần mua và trình bày như sau, theo em cách nào là hợp lí, đảm bảo thông tin, cô đọng, dễ tìm, dễ tổng hợp?</a:t>
            </a:r>
            <a:endParaRPr lang="en-US" sz="3200" b="1">
              <a:solidFill>
                <a:schemeClr val="tx1"/>
              </a:solidFill>
            </a:endParaRPr>
          </a:p>
        </p:txBody>
      </p:sp>
      <p:pic>
        <p:nvPicPr>
          <p:cNvPr id="14" name="Content Placeholder 3">
            <a:extLst>
              <a:ext uri="{FF2B5EF4-FFF2-40B4-BE49-F238E27FC236}">
                <a16:creationId xmlns:a16="http://schemas.microsoft.com/office/drawing/2014/main" xmlns="" id="{9A2E565D-D9D2-4615-9691-FF6D105BEE4D}"/>
              </a:ext>
            </a:extLst>
          </p:cNvPr>
          <p:cNvPicPr>
            <a:picLocks noGrp="1"/>
          </p:cNvPicPr>
          <p:nvPr>
            <p:ph idx="1"/>
          </p:nvPr>
        </p:nvPicPr>
        <p:blipFill rotWithShape="1">
          <a:blip r:embed="rId2"/>
          <a:srcRect l="22983" t="62047" r="71065" b="27367"/>
          <a:stretch/>
        </p:blipFill>
        <p:spPr bwMode="auto">
          <a:xfrm>
            <a:off x="-2750" y="116305"/>
            <a:ext cx="1004888" cy="940406"/>
          </a:xfrm>
          <a:prstGeom prst="rect">
            <a:avLst/>
          </a:prstGeom>
          <a:ln>
            <a:noFill/>
          </a:ln>
          <a:extLst>
            <a:ext uri="{53640926-AAD7-44D8-BBD7-CCE9431645EC}">
              <a14:shadowObscured xmlns:a14="http://schemas.microsoft.com/office/drawing/2010/main"/>
            </a:ext>
          </a:extLst>
        </p:spPr>
      </p:pic>
      <p:sp>
        <p:nvSpPr>
          <p:cNvPr id="6" name="Rectangle 4">
            <a:extLst>
              <a:ext uri="{FF2B5EF4-FFF2-40B4-BE49-F238E27FC236}">
                <a16:creationId xmlns:a16="http://schemas.microsoft.com/office/drawing/2014/main" xmlns="" id="{CEEF19C8-C1D8-4F8D-A4CA-11C3C1553A6A}"/>
              </a:ext>
            </a:extLst>
          </p:cNvPr>
          <p:cNvSpPr>
            <a:spLocks noChangeArrowheads="1"/>
          </p:cNvSpPr>
          <p:nvPr/>
        </p:nvSpPr>
        <p:spPr bwMode="auto">
          <a:xfrm>
            <a:off x="609600" y="1408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xmlns="" id="{8D565B8F-890E-4085-B2E3-24EF80EF0B19}"/>
              </a:ext>
            </a:extLst>
          </p:cNvPr>
          <p:cNvSpPr>
            <a:spLocks noChangeArrowheads="1"/>
          </p:cNvSpPr>
          <p:nvPr/>
        </p:nvSpPr>
        <p:spPr bwMode="auto">
          <a:xfrm>
            <a:off x="619125" y="30051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xmlns="" id="{83C15E7F-2EA6-4402-92F7-C25444D006D7}"/>
              </a:ext>
            </a:extLst>
          </p:cNvPr>
          <p:cNvPicPr>
            <a:picLocks noChangeAspect="1"/>
          </p:cNvPicPr>
          <p:nvPr/>
        </p:nvPicPr>
        <p:blipFill>
          <a:blip r:embed="rId3"/>
          <a:stretch>
            <a:fillRect/>
          </a:stretch>
        </p:blipFill>
        <p:spPr>
          <a:xfrm>
            <a:off x="7410450" y="4323648"/>
            <a:ext cx="4558812" cy="2159214"/>
          </a:xfrm>
          <a:prstGeom prst="rect">
            <a:avLst/>
          </a:prstGeom>
        </p:spPr>
      </p:pic>
      <p:pic>
        <p:nvPicPr>
          <p:cNvPr id="13" name="Picture 12">
            <a:extLst>
              <a:ext uri="{FF2B5EF4-FFF2-40B4-BE49-F238E27FC236}">
                <a16:creationId xmlns:a16="http://schemas.microsoft.com/office/drawing/2014/main" xmlns="" id="{471A1613-0970-4991-A145-125360BE143E}"/>
              </a:ext>
            </a:extLst>
          </p:cNvPr>
          <p:cNvPicPr>
            <a:picLocks noChangeAspect="1"/>
          </p:cNvPicPr>
          <p:nvPr/>
        </p:nvPicPr>
        <p:blipFill>
          <a:blip r:embed="rId4"/>
          <a:stretch>
            <a:fillRect/>
          </a:stretch>
        </p:blipFill>
        <p:spPr>
          <a:xfrm>
            <a:off x="7122318" y="1592612"/>
            <a:ext cx="4975897" cy="2029819"/>
          </a:xfrm>
          <a:prstGeom prst="rect">
            <a:avLst/>
          </a:prstGeom>
        </p:spPr>
      </p:pic>
      <p:pic>
        <p:nvPicPr>
          <p:cNvPr id="15" name="Picture 14">
            <a:extLst>
              <a:ext uri="{FF2B5EF4-FFF2-40B4-BE49-F238E27FC236}">
                <a16:creationId xmlns:a16="http://schemas.microsoft.com/office/drawing/2014/main" xmlns="" id="{51F2E036-D923-4C8E-84E2-44902F82124D}"/>
              </a:ext>
            </a:extLst>
          </p:cNvPr>
          <p:cNvPicPr>
            <a:picLocks noChangeAspect="1"/>
          </p:cNvPicPr>
          <p:nvPr/>
        </p:nvPicPr>
        <p:blipFill>
          <a:blip r:embed="rId5"/>
          <a:stretch>
            <a:fillRect/>
          </a:stretch>
        </p:blipFill>
        <p:spPr>
          <a:xfrm>
            <a:off x="600075" y="4436487"/>
            <a:ext cx="6057900" cy="2046375"/>
          </a:xfrm>
          <a:prstGeom prst="rect">
            <a:avLst/>
          </a:prstGeom>
        </p:spPr>
      </p:pic>
      <p:pic>
        <p:nvPicPr>
          <p:cNvPr id="17" name="Picture 16">
            <a:extLst>
              <a:ext uri="{FF2B5EF4-FFF2-40B4-BE49-F238E27FC236}">
                <a16:creationId xmlns:a16="http://schemas.microsoft.com/office/drawing/2014/main" xmlns="" id="{11C619A6-093F-4E27-82F7-816C1A79E471}"/>
              </a:ext>
            </a:extLst>
          </p:cNvPr>
          <p:cNvPicPr>
            <a:picLocks noChangeAspect="1"/>
          </p:cNvPicPr>
          <p:nvPr/>
        </p:nvPicPr>
        <p:blipFill>
          <a:blip r:embed="rId6"/>
          <a:stretch>
            <a:fillRect/>
          </a:stretch>
        </p:blipFill>
        <p:spPr>
          <a:xfrm>
            <a:off x="600075" y="1560136"/>
            <a:ext cx="5867400" cy="2402264"/>
          </a:xfrm>
          <a:prstGeom prst="rect">
            <a:avLst/>
          </a:prstGeom>
        </p:spPr>
      </p:pic>
      <p:sp>
        <p:nvSpPr>
          <p:cNvPr id="18" name="TextBox 17">
            <a:extLst>
              <a:ext uri="{FF2B5EF4-FFF2-40B4-BE49-F238E27FC236}">
                <a16:creationId xmlns:a16="http://schemas.microsoft.com/office/drawing/2014/main" xmlns="" id="{95F6C234-FDC0-4F5C-91E3-72695C803976}"/>
              </a:ext>
            </a:extLst>
          </p:cNvPr>
          <p:cNvSpPr txBox="1"/>
          <p:nvPr/>
        </p:nvSpPr>
        <p:spPr>
          <a:xfrm>
            <a:off x="28575" y="2145286"/>
            <a:ext cx="928687" cy="584775"/>
          </a:xfrm>
          <a:prstGeom prst="rect">
            <a:avLst/>
          </a:prstGeom>
          <a:noFill/>
          <a:ln>
            <a:solidFill>
              <a:schemeClr val="bg2"/>
            </a:solidFill>
          </a:ln>
        </p:spPr>
        <p:txBody>
          <a:bodyPr wrap="square" rtlCol="0">
            <a:spAutoFit/>
          </a:bodyPr>
          <a:lstStyle/>
          <a:p>
            <a:r>
              <a:rPr lang="en-US" sz="3200" b="1">
                <a:solidFill>
                  <a:srgbClr val="FF0000"/>
                </a:solidFill>
              </a:rPr>
              <a:t>A. </a:t>
            </a:r>
            <a:endParaRPr lang="en-US" sz="3200" b="1" dirty="0" err="1">
              <a:solidFill>
                <a:srgbClr val="FF0000"/>
              </a:solidFill>
            </a:endParaRPr>
          </a:p>
        </p:txBody>
      </p:sp>
      <p:sp>
        <p:nvSpPr>
          <p:cNvPr id="19" name="TextBox 18">
            <a:extLst>
              <a:ext uri="{FF2B5EF4-FFF2-40B4-BE49-F238E27FC236}">
                <a16:creationId xmlns:a16="http://schemas.microsoft.com/office/drawing/2014/main" xmlns="" id="{75DC9B5A-CC34-4DB7-ABFF-D5DEA1E4CE55}"/>
              </a:ext>
            </a:extLst>
          </p:cNvPr>
          <p:cNvSpPr txBox="1"/>
          <p:nvPr/>
        </p:nvSpPr>
        <p:spPr>
          <a:xfrm>
            <a:off x="6657975" y="1898677"/>
            <a:ext cx="928687" cy="584775"/>
          </a:xfrm>
          <a:prstGeom prst="rect">
            <a:avLst/>
          </a:prstGeom>
          <a:noFill/>
          <a:ln>
            <a:solidFill>
              <a:schemeClr val="bg2"/>
            </a:solidFill>
          </a:ln>
        </p:spPr>
        <p:txBody>
          <a:bodyPr wrap="square" rtlCol="0">
            <a:spAutoFit/>
          </a:bodyPr>
          <a:lstStyle/>
          <a:p>
            <a:r>
              <a:rPr lang="en-US" sz="3200" b="1">
                <a:solidFill>
                  <a:srgbClr val="FF0000"/>
                </a:solidFill>
              </a:rPr>
              <a:t>B. </a:t>
            </a:r>
            <a:endParaRPr lang="en-US" sz="3200" b="1" dirty="0" err="1">
              <a:solidFill>
                <a:srgbClr val="FF0000"/>
              </a:solidFill>
            </a:endParaRPr>
          </a:p>
        </p:txBody>
      </p:sp>
      <p:sp>
        <p:nvSpPr>
          <p:cNvPr id="20" name="TextBox 19">
            <a:extLst>
              <a:ext uri="{FF2B5EF4-FFF2-40B4-BE49-F238E27FC236}">
                <a16:creationId xmlns:a16="http://schemas.microsoft.com/office/drawing/2014/main" xmlns="" id="{74C80684-5961-4E49-BE1E-EAF85D6D1A08}"/>
              </a:ext>
            </a:extLst>
          </p:cNvPr>
          <p:cNvSpPr txBox="1"/>
          <p:nvPr/>
        </p:nvSpPr>
        <p:spPr>
          <a:xfrm>
            <a:off x="50005" y="4793261"/>
            <a:ext cx="928687" cy="584775"/>
          </a:xfrm>
          <a:prstGeom prst="rect">
            <a:avLst/>
          </a:prstGeom>
          <a:noFill/>
          <a:ln>
            <a:solidFill>
              <a:schemeClr val="bg2"/>
            </a:solidFill>
          </a:ln>
        </p:spPr>
        <p:txBody>
          <a:bodyPr wrap="square" rtlCol="0">
            <a:spAutoFit/>
          </a:bodyPr>
          <a:lstStyle/>
          <a:p>
            <a:r>
              <a:rPr lang="en-US" sz="3200" b="1">
                <a:solidFill>
                  <a:srgbClr val="FF0000"/>
                </a:solidFill>
              </a:rPr>
              <a:t>C. </a:t>
            </a:r>
            <a:endParaRPr lang="en-US" sz="3200" b="1" dirty="0" err="1">
              <a:solidFill>
                <a:srgbClr val="FF0000"/>
              </a:solidFill>
            </a:endParaRPr>
          </a:p>
        </p:txBody>
      </p:sp>
      <p:sp>
        <p:nvSpPr>
          <p:cNvPr id="21" name="TextBox 20">
            <a:extLst>
              <a:ext uri="{FF2B5EF4-FFF2-40B4-BE49-F238E27FC236}">
                <a16:creationId xmlns:a16="http://schemas.microsoft.com/office/drawing/2014/main" xmlns="" id="{87C0D283-DDB5-4BF6-828A-730C7A2E7EEA}"/>
              </a:ext>
            </a:extLst>
          </p:cNvPr>
          <p:cNvSpPr txBox="1"/>
          <p:nvPr/>
        </p:nvSpPr>
        <p:spPr>
          <a:xfrm>
            <a:off x="6819900" y="4793261"/>
            <a:ext cx="928687" cy="584775"/>
          </a:xfrm>
          <a:prstGeom prst="rect">
            <a:avLst/>
          </a:prstGeom>
          <a:noFill/>
          <a:ln>
            <a:solidFill>
              <a:schemeClr val="bg2"/>
            </a:solidFill>
          </a:ln>
        </p:spPr>
        <p:txBody>
          <a:bodyPr wrap="square" rtlCol="0">
            <a:spAutoFit/>
          </a:bodyPr>
          <a:lstStyle/>
          <a:p>
            <a:r>
              <a:rPr lang="en-US" sz="3200" b="1">
                <a:solidFill>
                  <a:srgbClr val="FF0000"/>
                </a:solidFill>
              </a:rPr>
              <a:t>D. </a:t>
            </a:r>
            <a:endParaRPr lang="en-US" sz="3200" b="1" dirty="0" err="1">
              <a:solidFill>
                <a:srgbClr val="FF0000"/>
              </a:solidFill>
            </a:endParaRPr>
          </a:p>
        </p:txBody>
      </p:sp>
    </p:spTree>
    <p:extLst>
      <p:ext uri="{BB962C8B-B14F-4D97-AF65-F5344CB8AC3E}">
        <p14:creationId xmlns:p14="http://schemas.microsoft.com/office/powerpoint/2010/main" val="369883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pPr algn="l"/>
            <a:r>
              <a:rPr lang="en-US" sz="2800" b="1">
                <a:latin typeface="Times New Roman" panose="02020603050405020304" pitchFamily="18" charset="0"/>
                <a:cs typeface="Times New Roman" panose="02020603050405020304" pitchFamily="18" charset="0"/>
              </a:rPr>
              <a:t>2. </a:t>
            </a:r>
            <a:r>
              <a:rPr lang="en-US" sz="2800" b="1" u="sng">
                <a:latin typeface="Times New Roman" panose="02020603050405020304" pitchFamily="18" charset="0"/>
                <a:cs typeface="Times New Roman" panose="02020603050405020304" pitchFamily="18" charset="0"/>
              </a:rPr>
              <a:t>TẠO </a:t>
            </a:r>
            <a:r>
              <a:rPr lang="en-US" sz="2800" b="1" u="sng" smtClean="0">
                <a:latin typeface="Times New Roman" panose="02020603050405020304" pitchFamily="18" charset="0"/>
                <a:cs typeface="Times New Roman" panose="02020603050405020304" pitchFamily="18" charset="0"/>
              </a:rPr>
              <a:t>BẢNG</a:t>
            </a:r>
            <a:r>
              <a:rPr lang="en-US" sz="2800" b="1"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63971E69-EEED-49C5-B0AD-AE8CFCD96D73}"/>
              </a:ext>
            </a:extLst>
          </p:cNvPr>
          <p:cNvPicPr>
            <a:picLocks noChangeAspect="1"/>
          </p:cNvPicPr>
          <p:nvPr/>
        </p:nvPicPr>
        <p:blipFill rotWithShape="1">
          <a:blip r:embed="rId2"/>
          <a:srcRect l="50000" t="22487" r="18672" b="56669"/>
          <a:stretch/>
        </p:blipFill>
        <p:spPr>
          <a:xfrm>
            <a:off x="6813190" y="945320"/>
            <a:ext cx="5121635" cy="1915955"/>
          </a:xfrm>
          <a:prstGeom prst="rect">
            <a:avLst/>
          </a:prstGeom>
        </p:spPr>
      </p:pic>
      <p:sp>
        <p:nvSpPr>
          <p:cNvPr id="8" name="TextBox 7">
            <a:extLst>
              <a:ext uri="{FF2B5EF4-FFF2-40B4-BE49-F238E27FC236}">
                <a16:creationId xmlns:a16="http://schemas.microsoft.com/office/drawing/2014/main" xmlns="" id="{AB822924-ED1A-46A3-8952-14DDE984FC99}"/>
              </a:ext>
            </a:extLst>
          </p:cNvPr>
          <p:cNvSpPr txBox="1"/>
          <p:nvPr/>
        </p:nvSpPr>
        <p:spPr>
          <a:xfrm>
            <a:off x="281082" y="1982117"/>
            <a:ext cx="5734883" cy="584775"/>
          </a:xfrm>
          <a:prstGeom prst="rect">
            <a:avLst/>
          </a:prstGeom>
          <a:noFill/>
          <a:ln>
            <a:solidFill>
              <a:schemeClr val="bg2"/>
            </a:solidFill>
          </a:ln>
        </p:spPr>
        <p:txBody>
          <a:bodyPr wrap="square" rtlCol="0">
            <a:spAutoFit/>
          </a:bodyPr>
          <a:lstStyle/>
          <a:p>
            <a:r>
              <a:rPr lang="en-US" sz="3200">
                <a:solidFill>
                  <a:srgbClr val="FF0000"/>
                </a:solidFill>
                <a:highlight>
                  <a:srgbClr val="FFFF00"/>
                </a:highlight>
                <a:latin typeface="Times New Roman" panose="02020603050405020304" pitchFamily="18" charset="0"/>
                <a:cs typeface="Times New Roman" panose="02020603050405020304" pitchFamily="18" charset="0"/>
              </a:rPr>
              <a:t> ? </a:t>
            </a:r>
            <a:r>
              <a:rPr lang="en-US" sz="3200">
                <a:latin typeface="Times New Roman" panose="02020603050405020304" pitchFamily="18" charset="0"/>
                <a:cs typeface="Times New Roman" panose="02020603050405020304" pitchFamily="18" charset="0"/>
              </a:rPr>
              <a:t>Hãy nêu các bước tạo bảng? </a:t>
            </a:r>
            <a:endParaRPr lang="en-US" sz="3200" dirty="0" err="1">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F2E75541-247F-42C6-BC4E-8CD5F49F7235}"/>
              </a:ext>
            </a:extLst>
          </p:cNvPr>
          <p:cNvPicPr/>
          <p:nvPr/>
        </p:nvPicPr>
        <p:blipFill rotWithShape="1">
          <a:blip r:embed="rId3"/>
          <a:srcRect l="23314" t="40285" r="71230" b="50893"/>
          <a:stretch/>
        </p:blipFill>
        <p:spPr bwMode="auto">
          <a:xfrm>
            <a:off x="71344" y="1204880"/>
            <a:ext cx="866774" cy="7286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xmlns="" id="{92365786-5BCC-4D5C-92E4-725108320209}"/>
              </a:ext>
            </a:extLst>
          </p:cNvPr>
          <p:cNvSpPr txBox="1"/>
          <p:nvPr/>
        </p:nvSpPr>
        <p:spPr>
          <a:xfrm>
            <a:off x="284079" y="3260621"/>
            <a:ext cx="6944086" cy="3046988"/>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Chọn Insert</a:t>
            </a:r>
          </a:p>
          <a:p>
            <a:pPr algn="just">
              <a:tabLst>
                <a:tab pos="228600" algn="l"/>
                <a:tab pos="457200" algn="l"/>
                <a:tab pos="866140" algn="l"/>
                <a:tab pos="1028700" algn="l"/>
                <a:tab pos="1943100" algn="l"/>
                <a:tab pos="2628900" algn="l"/>
                <a:tab pos="2743200" algn="ctr"/>
                <a:tab pos="5486400" algn="r"/>
              </a:tabLst>
            </a:pPr>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a:t>
            </a:r>
            <a:r>
              <a:rPr lang="en-US" sz="3200"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Chọn nút tam giác nhỏ bên dưới Table</a:t>
            </a:r>
          </a:p>
          <a:p>
            <a:pPr algn="just">
              <a:tabLst>
                <a:tab pos="228600" algn="l"/>
                <a:tab pos="457200" algn="l"/>
                <a:tab pos="866140" algn="l"/>
                <a:tab pos="1028700" algn="l"/>
                <a:tab pos="1943100" algn="l"/>
                <a:tab pos="2628900" algn="l"/>
                <a:tab pos="2743200" algn="ctr"/>
                <a:tab pos="5486400" algn="r"/>
              </a:tabLst>
            </a:pPr>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a:t>
            </a:r>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Di chuyển chuột từ góc trên, bên trái cửa sổ Insert Table để chọn số cột, số hàng.</a:t>
            </a:r>
          </a:p>
        </p:txBody>
      </p:sp>
      <p:sp>
        <p:nvSpPr>
          <p:cNvPr id="13" name="Rectangle 12">
            <a:extLst>
              <a:ext uri="{FF2B5EF4-FFF2-40B4-BE49-F238E27FC236}">
                <a16:creationId xmlns:a16="http://schemas.microsoft.com/office/drawing/2014/main" xmlns="" id="{E0D4A30A-BA50-4B54-BF6C-9E4FDDAA9DC4}"/>
              </a:ext>
            </a:extLst>
          </p:cNvPr>
          <p:cNvSpPr/>
          <p:nvPr/>
        </p:nvSpPr>
        <p:spPr>
          <a:xfrm>
            <a:off x="265163" y="3281930"/>
            <a:ext cx="6981919" cy="3025679"/>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5" name="Picture 14">
            <a:extLst>
              <a:ext uri="{FF2B5EF4-FFF2-40B4-BE49-F238E27FC236}">
                <a16:creationId xmlns:a16="http://schemas.microsoft.com/office/drawing/2014/main" xmlns="" id="{71C414A3-DB42-4175-B0A9-7968029A78FB}"/>
              </a:ext>
            </a:extLst>
          </p:cNvPr>
          <p:cNvPicPr>
            <a:picLocks noChangeAspect="1"/>
          </p:cNvPicPr>
          <p:nvPr/>
        </p:nvPicPr>
        <p:blipFill rotWithShape="1">
          <a:blip r:embed="rId4"/>
          <a:srcRect l="53969" t="26097" r="7694" b="23739"/>
          <a:stretch/>
        </p:blipFill>
        <p:spPr>
          <a:xfrm>
            <a:off x="7347098" y="3584806"/>
            <a:ext cx="4674055" cy="3438558"/>
          </a:xfrm>
          <a:prstGeom prst="rect">
            <a:avLst/>
          </a:prstGeom>
        </p:spPr>
      </p:pic>
      <p:grpSp>
        <p:nvGrpSpPr>
          <p:cNvPr id="20" name="Group 19">
            <a:extLst>
              <a:ext uri="{FF2B5EF4-FFF2-40B4-BE49-F238E27FC236}">
                <a16:creationId xmlns:a16="http://schemas.microsoft.com/office/drawing/2014/main" xmlns="" id="{AE43AC2C-AC86-4EC5-9874-ACE07FADDCF9}"/>
              </a:ext>
            </a:extLst>
          </p:cNvPr>
          <p:cNvGrpSpPr/>
          <p:nvPr/>
        </p:nvGrpSpPr>
        <p:grpSpPr>
          <a:xfrm>
            <a:off x="7347098" y="2999978"/>
            <a:ext cx="2679300" cy="546432"/>
            <a:chOff x="7800974" y="3038374"/>
            <a:chExt cx="2679300" cy="546432"/>
          </a:xfrm>
        </p:grpSpPr>
        <p:sp>
          <p:nvSpPr>
            <p:cNvPr id="17" name="Rectangle: Rounded Corners 16">
              <a:extLst>
                <a:ext uri="{FF2B5EF4-FFF2-40B4-BE49-F238E27FC236}">
                  <a16:creationId xmlns:a16="http://schemas.microsoft.com/office/drawing/2014/main" xmlns="" id="{FB3B5885-393E-437B-9C15-663C8F756578}"/>
                </a:ext>
              </a:extLst>
            </p:cNvPr>
            <p:cNvSpPr/>
            <p:nvPr/>
          </p:nvSpPr>
          <p:spPr>
            <a:xfrm>
              <a:off x="7800974" y="3038374"/>
              <a:ext cx="2614613" cy="546432"/>
            </a:xfrm>
            <a:prstGeom prst="roundRect">
              <a:avLst/>
            </a:prstGeom>
            <a:solidFill>
              <a:schemeClr val="bg1"/>
            </a:solidFill>
            <a:ln w="12700">
              <a:solidFill>
                <a:schemeClr val="accent4">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8" name="TextBox 17">
              <a:extLst>
                <a:ext uri="{FF2B5EF4-FFF2-40B4-BE49-F238E27FC236}">
                  <a16:creationId xmlns:a16="http://schemas.microsoft.com/office/drawing/2014/main" xmlns="" id="{2530739C-E4B1-43B7-9AAB-9265B6A6EBF5}"/>
                </a:ext>
              </a:extLst>
            </p:cNvPr>
            <p:cNvSpPr txBox="1"/>
            <p:nvPr/>
          </p:nvSpPr>
          <p:spPr>
            <a:xfrm>
              <a:off x="8134760" y="3157943"/>
              <a:ext cx="2345514" cy="369332"/>
            </a:xfrm>
            <a:prstGeom prst="rect">
              <a:avLst/>
            </a:prstGeom>
            <a:noFill/>
            <a:ln>
              <a:solidFill>
                <a:schemeClr val="bg2"/>
              </a:solidFill>
            </a:ln>
          </p:spPr>
          <p:txBody>
            <a:bodyPr wrap="none" rtlCol="0">
              <a:spAutoFit/>
            </a:bodyPr>
            <a:lstStyle/>
            <a:p>
              <a:r>
                <a:rPr lang="en-US" b="1"/>
                <a:t>Chọn số cột, số hàng</a:t>
              </a:r>
              <a:endParaRPr lang="en-US" b="1" dirty="0" err="1"/>
            </a:p>
          </p:txBody>
        </p:sp>
        <p:sp>
          <p:nvSpPr>
            <p:cNvPr id="19" name="Oval 18">
              <a:extLst>
                <a:ext uri="{FF2B5EF4-FFF2-40B4-BE49-F238E27FC236}">
                  <a16:creationId xmlns:a16="http://schemas.microsoft.com/office/drawing/2014/main" xmlns="" id="{3B34DB21-B8D7-4DC2-AC8B-E59FB76AB1AE}"/>
                </a:ext>
              </a:extLst>
            </p:cNvPr>
            <p:cNvSpPr/>
            <p:nvPr/>
          </p:nvSpPr>
          <p:spPr>
            <a:xfrm>
              <a:off x="7867851" y="3203771"/>
              <a:ext cx="251215" cy="254080"/>
            </a:xfrm>
            <a:prstGeom prst="ellipse">
              <a:avLst/>
            </a:prstGeom>
            <a:solidFill>
              <a:schemeClr val="bg1"/>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solidFill>
                    <a:srgbClr val="FF0000"/>
                  </a:solidFill>
                </a:rPr>
                <a:t>3</a:t>
              </a:r>
            </a:p>
          </p:txBody>
        </p:sp>
      </p:grpSp>
    </p:spTree>
    <p:extLst>
      <p:ext uri="{BB962C8B-B14F-4D97-AF65-F5344CB8AC3E}">
        <p14:creationId xmlns:p14="http://schemas.microsoft.com/office/powerpoint/2010/main" val="379578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pPr algn="l"/>
            <a:r>
              <a:rPr lang="en-US" sz="3200" b="1">
                <a:latin typeface="Times New Roman" panose="02020603050405020304" pitchFamily="18" charset="0"/>
                <a:cs typeface="Times New Roman" panose="02020603050405020304" pitchFamily="18" charset="0"/>
              </a:rPr>
              <a:t>2. </a:t>
            </a:r>
            <a:r>
              <a:rPr lang="en-US" sz="3200" b="1" u="sng">
                <a:latin typeface="Times New Roman" panose="02020603050405020304" pitchFamily="18" charset="0"/>
                <a:cs typeface="Times New Roman" panose="02020603050405020304" pitchFamily="18" charset="0"/>
              </a:rPr>
              <a:t>TẠO </a:t>
            </a:r>
            <a:r>
              <a:rPr lang="en-US" sz="3200" b="1" u="sng" smtClean="0">
                <a:latin typeface="Times New Roman" panose="02020603050405020304" pitchFamily="18" charset="0"/>
                <a:cs typeface="Times New Roman" panose="02020603050405020304" pitchFamily="18" charset="0"/>
              </a:rPr>
              <a:t>BẢNG</a:t>
            </a:r>
            <a:r>
              <a:rPr lang="en-US" sz="3200" b="1"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92365786-5BCC-4D5C-92E4-725108320209}"/>
              </a:ext>
            </a:extLst>
          </p:cNvPr>
          <p:cNvSpPr txBox="1"/>
          <p:nvPr/>
        </p:nvSpPr>
        <p:spPr>
          <a:xfrm>
            <a:off x="1686111" y="1985932"/>
            <a:ext cx="8970166" cy="2308324"/>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3600" b="1" i="1">
                <a:effectLst/>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Chọn </a:t>
            </a:r>
            <a:r>
              <a:rPr lang="en-US" sz="3600" smtClean="0">
                <a:effectLst/>
                <a:latin typeface="Times New Roman" panose="02020603050405020304" pitchFamily="18" charset="0"/>
                <a:ea typeface="Times New Roman" panose="02020603050405020304" pitchFamily="18" charset="0"/>
                <a:cs typeface="Times New Roman" panose="02020603050405020304" pitchFamily="18" charset="0"/>
              </a:rPr>
              <a:t>Insert.</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tabLst>
                <a:tab pos="228600" algn="l"/>
                <a:tab pos="457200" algn="l"/>
                <a:tab pos="866140" algn="l"/>
                <a:tab pos="1028700" algn="l"/>
                <a:tab pos="1943100" algn="l"/>
                <a:tab pos="2628900" algn="l"/>
                <a:tab pos="2743200" algn="ctr"/>
                <a:tab pos="5486400" algn="r"/>
              </a:tabLst>
            </a:pPr>
            <a:r>
              <a:rPr lang="en-US" sz="3600" b="1" i="1">
                <a:effectLst/>
                <a:latin typeface="Times New Roman" panose="02020603050405020304" pitchFamily="18" charset="0"/>
                <a:ea typeface="Times New Roman" panose="02020603050405020304" pitchFamily="18" charset="0"/>
                <a:cs typeface="Times New Roman" panose="02020603050405020304" pitchFamily="18" charset="0"/>
              </a:rPr>
              <a:t>Bước 2</a:t>
            </a:r>
            <a:r>
              <a:rPr lang="en-US" sz="3600" i="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Chọn nút tam giác nhỏ bên dưới </a:t>
            </a:r>
            <a:r>
              <a:rPr lang="en-US" sz="3600" smtClean="0">
                <a:effectLst/>
                <a:latin typeface="Times New Roman" panose="02020603050405020304" pitchFamily="18" charset="0"/>
                <a:ea typeface="Times New Roman" panose="02020603050405020304" pitchFamily="18" charset="0"/>
                <a:cs typeface="Times New Roman" panose="02020603050405020304" pitchFamily="18" charset="0"/>
              </a:rPr>
              <a:t>Table.</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tabLst>
                <a:tab pos="228600" algn="l"/>
                <a:tab pos="457200" algn="l"/>
                <a:tab pos="866140" algn="l"/>
                <a:tab pos="1028700" algn="l"/>
                <a:tab pos="1943100" algn="l"/>
                <a:tab pos="2628900" algn="l"/>
                <a:tab pos="2743200" algn="ctr"/>
                <a:tab pos="5486400" algn="r"/>
              </a:tabLst>
            </a:pPr>
            <a:r>
              <a:rPr lang="en-US" sz="3600" b="1" i="1">
                <a:effectLst/>
                <a:latin typeface="Times New Roman" panose="02020603050405020304" pitchFamily="18" charset="0"/>
                <a:ea typeface="Times New Roman" panose="02020603050405020304" pitchFamily="18" charset="0"/>
                <a:cs typeface="Times New Roman" panose="02020603050405020304" pitchFamily="18" charset="0"/>
              </a:rPr>
              <a:t>Bước 3. </a:t>
            </a: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Di chuyển chuột từ góc trên, bên trái cửa sổ Insert Table để chọn số cột, số hàng.</a:t>
            </a:r>
          </a:p>
        </p:txBody>
      </p:sp>
      <p:sp>
        <p:nvSpPr>
          <p:cNvPr id="2" name="TextBox 1"/>
          <p:cNvSpPr txBox="1"/>
          <p:nvPr/>
        </p:nvSpPr>
        <p:spPr>
          <a:xfrm>
            <a:off x="515816" y="1312985"/>
            <a:ext cx="4337538" cy="646331"/>
          </a:xfrm>
          <a:prstGeom prst="rect">
            <a:avLst/>
          </a:prstGeom>
          <a:noFill/>
        </p:spPr>
        <p:txBody>
          <a:bodyPr wrap="square" rtlCol="0">
            <a:spAutoFit/>
          </a:bodyPr>
          <a:lstStyle/>
          <a:p>
            <a:r>
              <a:rPr lang="en-US" sz="3600" smtClean="0">
                <a:latin typeface="Times New Roman" pitchFamily="18" charset="0"/>
                <a:cs typeface="Times New Roman" pitchFamily="18" charset="0"/>
              </a:rPr>
              <a:t>- Các bước thực hiện:</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3415067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2.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AB822924-ED1A-46A3-8952-14DDE984FC99}"/>
              </a:ext>
            </a:extLst>
          </p:cNvPr>
          <p:cNvSpPr txBox="1"/>
          <p:nvPr/>
        </p:nvSpPr>
        <p:spPr>
          <a:xfrm>
            <a:off x="281082" y="1982117"/>
            <a:ext cx="11161713" cy="1077218"/>
          </a:xfrm>
          <a:prstGeom prst="rect">
            <a:avLst/>
          </a:prstGeom>
          <a:noFill/>
          <a:ln>
            <a:solidFill>
              <a:schemeClr val="bg2"/>
            </a:solidFill>
          </a:ln>
        </p:spPr>
        <p:txBody>
          <a:bodyPr wrap="square" rtlCol="0">
            <a:spAutoFit/>
          </a:bodyPr>
          <a:lstStyle/>
          <a:p>
            <a:pPr algn="just"/>
            <a:r>
              <a:rPr lang="en-US" sz="3200">
                <a:solidFill>
                  <a:srgbClr val="FF0000"/>
                </a:solidFill>
                <a:highlight>
                  <a:srgbClr val="FFFF00"/>
                </a:highlight>
                <a:latin typeface="Times New Roman" panose="02020603050405020304" pitchFamily="18" charset="0"/>
                <a:cs typeface="Times New Roman" panose="02020603050405020304" pitchFamily="18" charset="0"/>
              </a:rPr>
              <a:t> ? </a:t>
            </a:r>
            <a:r>
              <a:rPr lang="en-US" sz="3200">
                <a:effectLst/>
                <a:latin typeface="Times New Roman" panose="02020603050405020304" pitchFamily="18" charset="0"/>
                <a:ea typeface="Times New Roman" panose="02020603050405020304" pitchFamily="18" charset="0"/>
              </a:rPr>
              <a:t>Cách tạo bảng vừa tìm hiểu chỉ tạo được tối đa 10 cột, 8 hàng. Nếu muốn tạo bảng nhiều cột, hàng hơn ta thực hiện như thế nào?</a:t>
            </a:r>
            <a:endParaRPr lang="en-US" sz="3200" dirty="0" err="1">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F2E75541-247F-42C6-BC4E-8CD5F49F7235}"/>
              </a:ext>
            </a:extLst>
          </p:cNvPr>
          <p:cNvPicPr/>
          <p:nvPr/>
        </p:nvPicPr>
        <p:blipFill rotWithShape="1">
          <a:blip r:embed="rId2"/>
          <a:srcRect l="23314" t="40285" r="71230" b="50893"/>
          <a:stretch/>
        </p:blipFill>
        <p:spPr bwMode="auto">
          <a:xfrm>
            <a:off x="71344" y="1204880"/>
            <a:ext cx="866774" cy="7286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xmlns="" id="{92365786-5BCC-4D5C-92E4-725108320209}"/>
              </a:ext>
            </a:extLst>
          </p:cNvPr>
          <p:cNvSpPr txBox="1"/>
          <p:nvPr/>
        </p:nvSpPr>
        <p:spPr>
          <a:xfrm>
            <a:off x="284079" y="3260621"/>
            <a:ext cx="6944086" cy="2554545"/>
          </a:xfrm>
          <a:prstGeom prst="rect">
            <a:avLst/>
          </a:prstGeom>
          <a:noFill/>
          <a:ln>
            <a:solidFill>
              <a:schemeClr val="bg2"/>
            </a:solidFill>
          </a:ln>
        </p:spPr>
        <p:txBody>
          <a:bodyPr wrap="square" rtlCol="0">
            <a:spAutoFit/>
          </a:bodyPr>
          <a:lstStyle/>
          <a:p>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3200"/>
              <a:t>Chọn </a:t>
            </a:r>
            <a:r>
              <a:rPr lang="en-US" sz="3200" b="1"/>
              <a:t>Insert/Table/Insert Table</a:t>
            </a:r>
          </a:p>
          <a:p>
            <a:r>
              <a:rPr lang="en-US" sz="3200" b="1" i="1">
                <a:solidFill>
                  <a:srgbClr val="FF0000"/>
                </a:solidFill>
              </a:rPr>
              <a:t>Bước 2. </a:t>
            </a:r>
            <a:r>
              <a:rPr lang="en-US" sz="3200"/>
              <a:t>Ở </a:t>
            </a:r>
            <a:r>
              <a:rPr lang="en-US" sz="3200" b="1"/>
              <a:t>Number of columns/ Number of rows</a:t>
            </a:r>
            <a:r>
              <a:rPr lang="en-US" sz="3200"/>
              <a:t>: Nhập số cột/hàng của bảng</a:t>
            </a:r>
          </a:p>
        </p:txBody>
      </p:sp>
      <p:sp>
        <p:nvSpPr>
          <p:cNvPr id="13" name="Rectangle 12">
            <a:extLst>
              <a:ext uri="{FF2B5EF4-FFF2-40B4-BE49-F238E27FC236}">
                <a16:creationId xmlns:a16="http://schemas.microsoft.com/office/drawing/2014/main" xmlns="" id="{E0D4A30A-BA50-4B54-BF6C-9E4FDDAA9DC4}"/>
              </a:ext>
            </a:extLst>
          </p:cNvPr>
          <p:cNvSpPr/>
          <p:nvPr/>
        </p:nvSpPr>
        <p:spPr>
          <a:xfrm>
            <a:off x="265163" y="3281931"/>
            <a:ext cx="6981919" cy="2533236"/>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6" name="Picture 15">
            <a:extLst>
              <a:ext uri="{FF2B5EF4-FFF2-40B4-BE49-F238E27FC236}">
                <a16:creationId xmlns:a16="http://schemas.microsoft.com/office/drawing/2014/main" xmlns="" id="{1C41E900-F4C5-4216-9361-C25CFA596D8B}"/>
              </a:ext>
            </a:extLst>
          </p:cNvPr>
          <p:cNvPicPr/>
          <p:nvPr/>
        </p:nvPicPr>
        <p:blipFill rotWithShape="1">
          <a:blip r:embed="rId3"/>
          <a:srcRect l="30919" t="38228" r="49405" b="24132"/>
          <a:stretch/>
        </p:blipFill>
        <p:spPr bwMode="auto">
          <a:xfrm>
            <a:off x="7835983" y="3006297"/>
            <a:ext cx="4071938" cy="3674331"/>
          </a:xfrm>
          <a:prstGeom prst="rect">
            <a:avLst/>
          </a:prstGeom>
          <a:ln>
            <a:noFill/>
          </a:ln>
          <a:extLst>
            <a:ext uri="{53640926-AAD7-44D8-BBD7-CCE9431645EC}">
              <a14:shadowObscured xmlns:a14="http://schemas.microsoft.com/office/drawing/2010/main"/>
            </a:ext>
          </a:extLst>
        </p:spPr>
      </p:pic>
      <p:sp>
        <p:nvSpPr>
          <p:cNvPr id="6" name="Oval 5">
            <a:extLst>
              <a:ext uri="{FF2B5EF4-FFF2-40B4-BE49-F238E27FC236}">
                <a16:creationId xmlns:a16="http://schemas.microsoft.com/office/drawing/2014/main" xmlns="" id="{CD295218-5B4D-4B9B-BED1-70E0705EDFAE}"/>
              </a:ext>
            </a:extLst>
          </p:cNvPr>
          <p:cNvSpPr/>
          <p:nvPr/>
        </p:nvSpPr>
        <p:spPr>
          <a:xfrm>
            <a:off x="7939212" y="3531836"/>
            <a:ext cx="3865480" cy="1103357"/>
          </a:xfrm>
          <a:prstGeom prst="ellipse">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2387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6" grpId="0" animBg="1"/>
    </p:bldLst>
  </p:timing>
</p:sld>
</file>

<file path=ppt/theme/theme1.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brainstorming presentation</Template>
  <TotalTime>735</TotalTime>
  <Words>1014</Words>
  <Application>Microsoft Office PowerPoint</Application>
  <PresentationFormat>Custom</PresentationFormat>
  <Paragraphs>212</Paragraphs>
  <Slides>21</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4" baseType="lpstr">
      <vt:lpstr>5_Default Design</vt:lpstr>
      <vt:lpstr>Office Theme</vt:lpstr>
      <vt:lpstr>Bitmap Image</vt:lpstr>
      <vt:lpstr>Bài 12.  TRÌNH BÀY THÔNG TIN Ở DẠNG BẢNG</vt:lpstr>
      <vt:lpstr>1. TRÌNH BÀY THÔNG TIN Ở DẠNG BẢNG</vt:lpstr>
      <vt:lpstr>1. TRÌNH BÀY THÔNG TIN Ở DẠNG BẢNG:</vt:lpstr>
      <vt:lpstr>1. TRÌNH BÀY THÔNG TIN Ở DẠNG BẢNG</vt:lpstr>
      <vt:lpstr>Câu 1: Phát biểu nào sau đây là sai? A. Bảng giúp trình bày thông tin cô đọng B. Bảng giúp tìm kiếm, tổng hợp, so sánh thông tin dễ dàng C. Bảng chỉ có thể biểu diễn dữ liệu là những con số D. Bảng có thể dùng ghi lại dữ liệu trong thống kê, điều tra khảo sát,…</vt:lpstr>
      <vt:lpstr>Câu 2: Để chuẩn bị cho buổi dã ngoại, An đã lập danh sách các đồ dùng cần mua và trình bày như sau, theo em cách nào là hợp lí, đảm bảo thông tin, cô đọng, dễ tìm, dễ tổng hợp?</vt:lpstr>
      <vt:lpstr>2. TẠO BẢNG:</vt:lpstr>
      <vt:lpstr>2. TẠO BẢNG:</vt:lpstr>
      <vt:lpstr>2. TẠO BẢNG</vt:lpstr>
      <vt:lpstr>2. TẠO BẢNG</vt:lpstr>
      <vt:lpstr>Câu 1: Sắp xếp lại thứ tự các bước để được thao tác tạo bảng đúng.  A. Chọn nút tam giác nhỏ bên dưới Table  B. Di chuyển chuột từ góc trên, bên trái cửa sổ Insert Table để chọn số cột, số hàng   C. Chọn Insert</vt:lpstr>
      <vt:lpstr>3. ĐỊNH DẠNG BẢNG</vt:lpstr>
      <vt:lpstr>Câu 1: Muốn xóa một hàng trong bảng, sau khi chọn hàng cần xóa, em chọn lệnh nào sau đây? A. Delete Cells    B. Delete Columns     C. Delete Rows                   D. Delete Table </vt:lpstr>
      <vt:lpstr>              LUYỆN TẬP</vt:lpstr>
      <vt:lpstr>              LUYỆN TẬP</vt:lpstr>
      <vt:lpstr>              LUYỆN TẬP</vt:lpstr>
      <vt:lpstr>              LUYỆN TẬP</vt:lpstr>
      <vt:lpstr>              VẬN DỤNG </vt:lpstr>
      <vt:lpstr>Hướng dẫn Câu 1a:</vt:lpstr>
      <vt:lpstr>Hướng dẫn Câu 1b:</vt:lpstr>
      <vt:lpstr>Hướng dẫn Câu 2: Phần nội dung cuốn sổ lưu niệm cần được trình bày dưới dạng bảng như sau: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12.  TRÌNH BÀY CÔ ĐỌNG BẰNG BẢNG</dc:title>
  <dc:creator>Nguyen Thi Mai Ha</dc:creator>
  <cp:lastModifiedBy>Nguyen</cp:lastModifiedBy>
  <cp:revision>24</cp:revision>
  <dcterms:created xsi:type="dcterms:W3CDTF">2021-07-17T09:24:10Z</dcterms:created>
  <dcterms:modified xsi:type="dcterms:W3CDTF">2025-02-19T15:04:47Z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