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74" r:id="rId4"/>
    <p:sldId id="280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60" r:id="rId19"/>
    <p:sldId id="273" r:id="rId20"/>
    <p:sldId id="276" r:id="rId21"/>
    <p:sldId id="277" r:id="rId22"/>
    <p:sldId id="278" r:id="rId23"/>
    <p:sldId id="284" r:id="rId24"/>
    <p:sldId id="275" r:id="rId25"/>
    <p:sldId id="285" r:id="rId26"/>
    <p:sldId id="286" r:id="rId27"/>
    <p:sldId id="279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27.png"/><Relationship Id="rId2" Type="http://schemas.openxmlformats.org/officeDocument/2006/relationships/slide" Target="slide5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GIF"/><Relationship Id="rId7" Type="http://schemas.openxmlformats.org/officeDocument/2006/relationships/image" Target="../media/image13.png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36" Type="http://schemas.openxmlformats.org/officeDocument/2006/relationships/slideLayout" Target="../slideLayouts/slideLayout2.xml"/><Relationship Id="rId35" Type="http://schemas.openxmlformats.org/officeDocument/2006/relationships/audio" Target="../media/audio4.wav"/><Relationship Id="rId34" Type="http://schemas.openxmlformats.org/officeDocument/2006/relationships/audio" Target="../media/audio3.wav"/><Relationship Id="rId33" Type="http://schemas.openxmlformats.org/officeDocument/2006/relationships/audio" Target="../media/audio2.wav"/><Relationship Id="rId32" Type="http://schemas.openxmlformats.org/officeDocument/2006/relationships/image" Target="../media/image26.png"/><Relationship Id="rId31" Type="http://schemas.microsoft.com/office/2007/relationships/media" Target="../media/audio1.wav"/><Relationship Id="rId30" Type="http://schemas.openxmlformats.org/officeDocument/2006/relationships/audio" Target="../media/audio1.wav"/><Relationship Id="rId3" Type="http://schemas.openxmlformats.org/officeDocument/2006/relationships/slide" Target="slide16.xml"/><Relationship Id="rId29" Type="http://schemas.openxmlformats.org/officeDocument/2006/relationships/slide" Target="slide15.xml"/><Relationship Id="rId28" Type="http://schemas.openxmlformats.org/officeDocument/2006/relationships/slide" Target="slide14.xml"/><Relationship Id="rId27" Type="http://schemas.openxmlformats.org/officeDocument/2006/relationships/slide" Target="slide13.xml"/><Relationship Id="rId26" Type="http://schemas.openxmlformats.org/officeDocument/2006/relationships/slide" Target="slide12.xml"/><Relationship Id="rId25" Type="http://schemas.openxmlformats.org/officeDocument/2006/relationships/slide" Target="slide11.xml"/><Relationship Id="rId24" Type="http://schemas.openxmlformats.org/officeDocument/2006/relationships/slide" Target="slide10.xml"/><Relationship Id="rId23" Type="http://schemas.openxmlformats.org/officeDocument/2006/relationships/slide" Target="slide9.xml"/><Relationship Id="rId22" Type="http://schemas.openxmlformats.org/officeDocument/2006/relationships/slide" Target="slide8.xml"/><Relationship Id="rId21" Type="http://schemas.openxmlformats.org/officeDocument/2006/relationships/slide" Target="slide7.xml"/><Relationship Id="rId20" Type="http://schemas.openxmlformats.org/officeDocument/2006/relationships/image" Target="../media/image25.GIF"/><Relationship Id="rId2" Type="http://schemas.openxmlformats.org/officeDocument/2006/relationships/image" Target="../media/image9.png"/><Relationship Id="rId19" Type="http://schemas.openxmlformats.org/officeDocument/2006/relationships/slide" Target="slide6.xml"/><Relationship Id="rId18" Type="http://schemas.openxmlformats.org/officeDocument/2006/relationships/image" Target="../media/image24.GIF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1">
            <a:lum bright="4000"/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  <a:endParaRPr lang="en-US" sz="3600" b="1" kern="10" dirty="0">
              <a:ln w="19050">
                <a:solidFill>
                  <a:schemeClr val="bg1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  <a:endParaRPr lang="en-US" sz="3600" b="1" kern="10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  <a:endParaRPr lang="en-US" sz="3600" b="1" kern="10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  <a:endParaRPr lang="en-US" altLang="vi-VN" sz="2400" b="1">
              <a:latin typeface="Times New Roman" panose="02020603050405020304" pitchFamily="18" charset="0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  <a:endParaRPr lang="en-US" altLang="vi-VN" sz="2400" b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/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  <a:endParaRPr lang="en-US" altLang="vi-VN"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  <a:endParaRPr lang="en-US" altLang="en-US" sz="2400" b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  <a:endParaRPr lang="en-US" altLang="en-US" sz="2400" b="1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  <a:endParaRPr lang="en-US" altLang="en-US" sz="2400" b="1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  <a:endParaRPr lang="en-US" altLang="en-US" sz="2400" b="1" dirty="0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1" imgW="2714625" imgH="3143250" progId="Paint.Picture">
                  <p:embed/>
                </p:oleObj>
              </mc:Choice>
              <mc:Fallback>
                <p:oleObj name="Bitmap Image" r:id="rId1" imgW="2714625" imgH="314325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/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19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1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2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3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24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25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26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27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28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29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/>
                <a:ea typeface="Tahoma" panose="020B0604030504040204"/>
                <a:cs typeface="Tahoma" panose="020B0604030504040204"/>
              </a:rPr>
              <a:t>Câu</a:t>
            </a:r>
            <a:r>
              <a:rPr lang="en-US" sz="3200" dirty="0">
                <a:latin typeface="Tahoma" panose="020B0604030504040204"/>
                <a:ea typeface="Tahoma" panose="020B0604030504040204"/>
                <a:cs typeface="Tahoma" panose="020B0604030504040204"/>
              </a:rPr>
              <a:t> 1: </a:t>
            </a:r>
            <a:r>
              <a:rPr lang="en-US" sz="3200" dirty="0" err="1">
                <a:latin typeface="Tahoma" panose="020B0604030504040204"/>
                <a:ea typeface="Tahoma" panose="020B0604030504040204"/>
                <a:cs typeface="Tahoma" panose="020B0604030504040204"/>
              </a:rPr>
              <a:t>Đây</a:t>
            </a:r>
            <a:r>
              <a:rPr lang="en-US" sz="3200" dirty="0">
                <a:latin typeface="Tahoma" panose="020B0604030504040204"/>
                <a:ea typeface="Tahoma" panose="020B0604030504040204"/>
                <a:cs typeface="Tahoma" panose="020B0604030504040204"/>
              </a:rPr>
              <a:t> </a:t>
            </a:r>
            <a:r>
              <a:rPr lang="en-US" sz="3200" dirty="0" err="1">
                <a:latin typeface="Tahoma" panose="020B0604030504040204"/>
                <a:ea typeface="Tahoma" panose="020B0604030504040204"/>
                <a:cs typeface="Tahoma" panose="020B0604030504040204"/>
              </a:rPr>
              <a:t>là</a:t>
            </a:r>
            <a:r>
              <a:rPr lang="en-US" sz="3200" dirty="0">
                <a:latin typeface="Tahoma" panose="020B0604030504040204"/>
                <a:ea typeface="Tahoma" panose="020B0604030504040204"/>
                <a:cs typeface="Tahoma" panose="020B0604030504040204"/>
              </a:rPr>
              <a:t> </a:t>
            </a:r>
            <a:r>
              <a:rPr lang="en-US" sz="3200" dirty="0" err="1">
                <a:latin typeface="Tahoma" panose="020B0604030504040204"/>
                <a:ea typeface="Tahoma" panose="020B0604030504040204"/>
                <a:cs typeface="Tahoma" panose="020B0604030504040204"/>
              </a:rPr>
              <a:t>khoảng</a:t>
            </a:r>
            <a:r>
              <a:rPr lang="en-US" sz="3200" dirty="0">
                <a:latin typeface="Tahoma" panose="020B0604030504040204"/>
                <a:ea typeface="Tahoma" panose="020B0604030504040204"/>
                <a:cs typeface="Tahoma" panose="020B0604030504040204"/>
              </a:rPr>
              <a:t> </a:t>
            </a:r>
            <a:r>
              <a:rPr lang="en-US" sz="3200" dirty="0" err="1">
                <a:latin typeface="Tahoma" panose="020B0604030504040204"/>
                <a:ea typeface="Tahoma" panose="020B0604030504040204"/>
                <a:cs typeface="Tahoma" panose="020B0604030504040204"/>
              </a:rPr>
              <a:t>cách</a:t>
            </a:r>
            <a:r>
              <a:rPr lang="en-US" sz="3200" dirty="0">
                <a:latin typeface="Tahoma" panose="020B0604030504040204"/>
                <a:ea typeface="Tahoma" panose="020B0604030504040204"/>
                <a:cs typeface="Tahoma" panose="020B0604030504040204"/>
              </a:rPr>
              <a:t> </a:t>
            </a:r>
            <a:r>
              <a:rPr lang="en-US" sz="3200" dirty="0" err="1">
                <a:latin typeface="Tahoma" panose="020B0604030504040204"/>
                <a:ea typeface="Tahoma" panose="020B0604030504040204"/>
                <a:cs typeface="Tahoma" panose="020B0604030504040204"/>
              </a:rPr>
              <a:t>gì</a:t>
            </a:r>
            <a:r>
              <a:rPr lang="en-US" sz="3200" dirty="0">
                <a:latin typeface="Tahoma" panose="020B0604030504040204"/>
                <a:ea typeface="Tahoma" panose="020B0604030504040204"/>
                <a:cs typeface="Tahoma" panose="020B0604030504040204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/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3707</Words>
  <Application>WPS Presentation</Application>
  <PresentationFormat>Custom</PresentationFormat>
  <Paragraphs>228</Paragraphs>
  <Slides>29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Trebuchet MS</vt:lpstr>
      <vt:lpstr>Times New Roman</vt:lpstr>
      <vt:lpstr>Tahoma</vt:lpstr>
      <vt:lpstr>Tahoma</vt:lpstr>
      <vt:lpstr>Microsoft YaHei</vt:lpstr>
      <vt:lpstr>Arial Unicode MS</vt:lpstr>
      <vt:lpstr>Calibri Light</vt:lpstr>
      <vt:lpstr>Calibri</vt:lpstr>
      <vt:lpstr>Office Theme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Thực hành: Em hãy thực hiện định dạng đoạn văn sau: căn thẳng 2 lề, khoảng cách các dòng trong đoạn văn là 1.5, và khoảng cách giữa các đoạn văn là 8pt.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	Thực hành: Em thực hành trên máy tính của mình và tìm ra thao tác định dạng trang văn bản: lề trang (lề trên, lề dưới, lề trái, lề phải), hướng giấy (nằm ngang, đứng), chọn loại giấy.</vt:lpstr>
      <vt:lpstr>PowerPoint 演示文稿</vt:lpstr>
      <vt:lpstr>PowerPoint 演示文稿</vt:lpstr>
      <vt:lpstr>PowerPoint 演示文稿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21</cp:revision>
  <dcterms:created xsi:type="dcterms:W3CDTF">2021-07-26T11:57:00Z</dcterms:created>
  <dcterms:modified xsi:type="dcterms:W3CDTF">2022-03-21T05:03:27Z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3A982F5641C6411988ED42E3AEAF1277</vt:lpwstr>
  </property>
  <property fmtid="{D5CDD505-2E9C-101B-9397-08002B2CF9AE}" pid="3" name="KSOProductBuildVer">
    <vt:lpwstr>1033-11.2.0.11029</vt:lpwstr>
  </property>
</Properties>
</file>