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3" ContentType="audio/unknown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90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8" r:id="rId11"/>
    <p:sldId id="269" r:id="rId12"/>
    <p:sldId id="266" r:id="rId13"/>
    <p:sldId id="27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88"/>
      </p:cViewPr>
      <p:guideLst>
        <p:guide orient="horz" pos="218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13A52-F28A-4754-804C-B22E5715996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F88BE-0E4B-4327-A7DD-0A82BD2B4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3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BE7F-C312-46F8-A4AC-6398E4CABC0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oleObject" Target="../embeddings/oleObject2.bin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2.wmf"/><Relationship Id="rId9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oleObject" Target="../embeddings/oleObject1.bin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2.wmf"/><Relationship Id="rId9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3486" y="2456360"/>
            <a:ext cx="7361882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cá nhân bị đánh cắp.</a:t>
            </a:r>
            <a:endParaRPr lang="en-US" sz="3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Máy tính bị nhiễm virus hay mã độc.</a:t>
            </a:r>
            <a:endParaRPr lang="en-US" sz="3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Bị lừa đảo dụ dỗ, đe doạ, bắt nạt trên mạng.</a:t>
            </a:r>
            <a:endParaRPr lang="en-US" sz="3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Tiếp nhận thông tin không chính xác.</a:t>
            </a:r>
            <a:endParaRPr lang="en-US" sz="3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Nghiện internet, trò chơi trên mạng.</a:t>
            </a:r>
            <a:endParaRPr lang="en-US" sz="3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/>
          <p:nvPr/>
        </p:nvSpPr>
        <p:spPr bwMode="auto">
          <a:xfrm>
            <a:off x="2894330" y="1539875"/>
            <a:ext cx="751776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1: Tác hại và nguy </a:t>
            </a:r>
            <a:r>
              <a:rPr lang="en-US" sz="3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3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718309" y="965020"/>
            <a:ext cx="8693331" cy="55308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cũ:</a:t>
            </a:r>
            <a:endParaRPr lang="en-US" sz="3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571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/>
          <p:nvPr/>
        </p:nvGrpSpPr>
        <p:grpSpPr bwMode="auto">
          <a:xfrm>
            <a:off x="3295650" y="5689600"/>
            <a:ext cx="5360194" cy="838200"/>
            <a:chOff x="504" y="1008"/>
            <a:chExt cx="4502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05" y="1111"/>
              <a:ext cx="4301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soạn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thảo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văn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bản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/>
          <p:nvPr/>
        </p:nvGrpSpPr>
        <p:grpSpPr bwMode="auto">
          <a:xfrm>
            <a:off x="3339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639" y="1170"/>
              <a:ext cx="397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Một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cách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ghi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chép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/>
          <p:nvPr/>
        </p:nvGrpSpPr>
        <p:grpSpPr bwMode="auto">
          <a:xfrm>
            <a:off x="3277791" y="3151187"/>
            <a:ext cx="5378053" cy="952954"/>
            <a:chOff x="504" y="1008"/>
            <a:chExt cx="4517" cy="846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17" y="1008"/>
              <a:ext cx="4304" cy="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phương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pháp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chuyển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tải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/>
          <p:nvPr/>
        </p:nvGrpSpPr>
        <p:grpSpPr bwMode="auto">
          <a:xfrm rot="5400000">
            <a:off x="2552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/>
          <p:nvPr/>
        </p:nvGrpSpPr>
        <p:grpSpPr bwMode="auto">
          <a:xfrm rot="5400000">
            <a:off x="2619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/>
          <p:nvPr/>
        </p:nvGrpSpPr>
        <p:grpSpPr bwMode="auto">
          <a:xfrm rot="5400000">
            <a:off x="2552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/>
          <p:nvPr/>
        </p:nvGrpSpPr>
        <p:grpSpPr bwMode="auto">
          <a:xfrm rot="5400000">
            <a:off x="2695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/>
          <p:nvPr/>
        </p:nvGrpSpPr>
        <p:grpSpPr bwMode="auto">
          <a:xfrm>
            <a:off x="3271561" y="1864029"/>
            <a:ext cx="5257801" cy="953365"/>
            <a:chOff x="504" y="917"/>
            <a:chExt cx="4416" cy="917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1" y="917"/>
              <a:ext cx="4184" cy="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chức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phù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hợp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với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quá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trình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tư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duy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/>
          <p:nvPr/>
        </p:nvGrpSpPr>
        <p:grpSpPr bwMode="auto">
          <a:xfrm>
            <a:off x="2845021" y="1846195"/>
            <a:ext cx="698897" cy="992187"/>
            <a:chOff x="144" y="1177"/>
            <a:chExt cx="586" cy="625"/>
          </a:xfrm>
        </p:grpSpPr>
        <p:grpSp>
          <p:nvGrpSpPr>
            <p:cNvPr id="8220" name="Group 28"/>
            <p:cNvGrpSpPr/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8" y="1296"/>
              <a:ext cx="334" cy="3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/>
          <p:nvPr/>
        </p:nvGrpSpPr>
        <p:grpSpPr bwMode="auto">
          <a:xfrm>
            <a:off x="2845618" y="3034507"/>
            <a:ext cx="698897" cy="992187"/>
            <a:chOff x="144" y="1177"/>
            <a:chExt cx="586" cy="625"/>
          </a:xfrm>
        </p:grpSpPr>
        <p:grpSp>
          <p:nvGrpSpPr>
            <p:cNvPr id="8232" name="Group 40"/>
            <p:cNvGrpSpPr/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4" y="1296"/>
              <a:ext cx="321" cy="3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/>
          <p:nvPr/>
        </p:nvGrpSpPr>
        <p:grpSpPr bwMode="auto">
          <a:xfrm>
            <a:off x="2821369" y="4343927"/>
            <a:ext cx="698897" cy="992187"/>
            <a:chOff x="144" y="1177"/>
            <a:chExt cx="586" cy="625"/>
          </a:xfrm>
        </p:grpSpPr>
        <p:grpSp>
          <p:nvGrpSpPr>
            <p:cNvPr id="8244" name="Group 52"/>
            <p:cNvGrpSpPr/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20" y="1296"/>
              <a:ext cx="311" cy="3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/>
          <p:nvPr/>
        </p:nvGrpSpPr>
        <p:grpSpPr bwMode="auto">
          <a:xfrm>
            <a:off x="2852739" y="5613402"/>
            <a:ext cx="698897" cy="992187"/>
            <a:chOff x="144" y="1177"/>
            <a:chExt cx="586" cy="625"/>
          </a:xfrm>
        </p:grpSpPr>
        <p:grpSp>
          <p:nvGrpSpPr>
            <p:cNvPr id="8256" name="Group 64"/>
            <p:cNvGrpSpPr/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4" y="1296"/>
              <a:ext cx="341" cy="3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/>
          <p:nvPr/>
        </p:nvGrpSpPr>
        <p:grpSpPr bwMode="auto">
          <a:xfrm>
            <a:off x="2895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/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493258" y="878517"/>
            <a:ext cx="5223272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94540" y="5820382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3229" y="2911475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2763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/>
              <a:t>Câu</a:t>
            </a:r>
            <a:r>
              <a:rPr lang="en-US" sz="2800" b="1" i="1" dirty="0" smtClean="0"/>
              <a:t> 2:</a:t>
            </a:r>
            <a:endParaRPr lang="en-US" sz="2800" b="1" i="1" dirty="0"/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97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55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</p:childTnLst>
        </p:cTn>
      </p:par>
    </p:tnLst>
    <p:bldLst>
      <p:bldP spid="8272" grpId="0" bldLvl="0" animBg="1"/>
      <p:bldP spid="83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571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/>
          <p:nvPr/>
        </p:nvGrpSpPr>
        <p:grpSpPr bwMode="auto">
          <a:xfrm>
            <a:off x="3295650" y="5539491"/>
            <a:ext cx="5360194" cy="1198681"/>
            <a:chOff x="504" y="871"/>
            <a:chExt cx="4502" cy="1094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608" y="871"/>
              <a:ext cx="4398" cy="1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>
                <a:buFont typeface="Wingdings" panose="05000000000000000000" pitchFamily="2" charset="2"/>
                <a:buNone/>
              </a:pP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Có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thực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ở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bất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cứ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đâu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chỉ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cần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giấy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và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bút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.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được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phong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cách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riêng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của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người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/>
          <p:nvPr/>
        </p:nvGrpSpPr>
        <p:grpSpPr bwMode="auto">
          <a:xfrm>
            <a:off x="3339703" y="4315245"/>
            <a:ext cx="5257800" cy="1198581"/>
            <a:chOff x="504" y="909"/>
            <a:chExt cx="4416" cy="1008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564" y="909"/>
              <a:ext cx="4316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Sản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phẩm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ra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nhanh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chóng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dễ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dàng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chia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sẻ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cho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nhiều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người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ở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địa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điểm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khác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nhau</a:t>
              </a:r>
              <a:endPara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/>
          <p:nvPr/>
        </p:nvGrpSpPr>
        <p:grpSpPr bwMode="auto">
          <a:xfrm>
            <a:off x="3277791" y="3112889"/>
            <a:ext cx="5355431" cy="900012"/>
            <a:chOff x="504" y="974"/>
            <a:chExt cx="4498" cy="799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641" y="974"/>
              <a:ext cx="4361" cy="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Sản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phẩm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ra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dàng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sử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dụng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cho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mục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đích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khác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nhau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/>
          <p:nvPr/>
        </p:nvGrpSpPr>
        <p:grpSpPr bwMode="auto">
          <a:xfrm rot="5400000">
            <a:off x="2552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/>
          <p:nvPr/>
        </p:nvGrpSpPr>
        <p:grpSpPr bwMode="auto">
          <a:xfrm rot="5400000">
            <a:off x="2619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/>
          <p:nvPr/>
        </p:nvGrpSpPr>
        <p:grpSpPr bwMode="auto">
          <a:xfrm rot="5400000">
            <a:off x="2552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/>
          <p:nvPr/>
        </p:nvGrpSpPr>
        <p:grpSpPr bwMode="auto">
          <a:xfrm rot="5400000">
            <a:off x="2695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/>
          <p:nvPr/>
        </p:nvGrpSpPr>
        <p:grpSpPr bwMode="auto">
          <a:xfrm>
            <a:off x="3281363" y="1946683"/>
            <a:ext cx="5257800" cy="847320"/>
            <a:chOff x="504" y="958"/>
            <a:chExt cx="4416" cy="81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5" y="958"/>
              <a:ext cx="4245" cy="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sắp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xếp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bố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trí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thay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đổi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thêm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bớt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nội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dung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/>
          <p:nvPr/>
        </p:nvGrpSpPr>
        <p:grpSpPr bwMode="auto">
          <a:xfrm>
            <a:off x="2845021" y="1846195"/>
            <a:ext cx="698897" cy="992187"/>
            <a:chOff x="144" y="1177"/>
            <a:chExt cx="586" cy="625"/>
          </a:xfrm>
        </p:grpSpPr>
        <p:grpSp>
          <p:nvGrpSpPr>
            <p:cNvPr id="8220" name="Group 28"/>
            <p:cNvGrpSpPr/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8" y="1296"/>
              <a:ext cx="334" cy="3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/>
          <p:nvPr/>
        </p:nvGrpSpPr>
        <p:grpSpPr bwMode="auto">
          <a:xfrm>
            <a:off x="2845618" y="3034507"/>
            <a:ext cx="698897" cy="992187"/>
            <a:chOff x="144" y="1177"/>
            <a:chExt cx="586" cy="625"/>
          </a:xfrm>
        </p:grpSpPr>
        <p:grpSp>
          <p:nvGrpSpPr>
            <p:cNvPr id="8232" name="Group 40"/>
            <p:cNvGrpSpPr/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4" y="1296"/>
              <a:ext cx="321" cy="3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/>
          <p:nvPr/>
        </p:nvGrpSpPr>
        <p:grpSpPr bwMode="auto">
          <a:xfrm>
            <a:off x="2821369" y="4343927"/>
            <a:ext cx="698897" cy="992187"/>
            <a:chOff x="144" y="1177"/>
            <a:chExt cx="586" cy="625"/>
          </a:xfrm>
        </p:grpSpPr>
        <p:grpSp>
          <p:nvGrpSpPr>
            <p:cNvPr id="8244" name="Group 52"/>
            <p:cNvGrpSpPr/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20" y="1296"/>
              <a:ext cx="311" cy="3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/>
          <p:nvPr/>
        </p:nvGrpSpPr>
        <p:grpSpPr bwMode="auto">
          <a:xfrm>
            <a:off x="2852739" y="5613402"/>
            <a:ext cx="698897" cy="992187"/>
            <a:chOff x="144" y="1177"/>
            <a:chExt cx="586" cy="625"/>
          </a:xfrm>
        </p:grpSpPr>
        <p:grpSp>
          <p:nvGrpSpPr>
            <p:cNvPr id="8256" name="Group 64"/>
            <p:cNvGrpSpPr/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4" y="1296"/>
              <a:ext cx="341" cy="3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/>
          <p:nvPr/>
        </p:nvGrpSpPr>
        <p:grpSpPr bwMode="auto">
          <a:xfrm>
            <a:off x="2895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/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252956" y="606700"/>
            <a:ext cx="522327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22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97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2763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/>
              <a:t>Câu</a:t>
            </a:r>
            <a:r>
              <a:rPr lang="en-US" sz="2800" b="1" i="1" dirty="0" smtClean="0"/>
              <a:t> 3:</a:t>
            </a:r>
            <a:endParaRPr lang="en-US" sz="2800" b="1" i="1" dirty="0"/>
          </a:p>
        </p:txBody>
      </p:sp>
      <p:pic>
        <p:nvPicPr>
          <p:cNvPr id="87" name="Picture 116" descr="6140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22520" y="4540553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6" descr="6140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07297" y="2060578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</p:childTnLst>
        </p:cTn>
      </p:par>
    </p:tnLst>
    <p:bldLst>
      <p:bldP spid="8272" grpId="0" bldLvl="0" animBg="1"/>
      <p:bldP spid="83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/>
          <p:cNvSpPr>
            <a:spLocks noChangeArrowheads="1" noChangeShapeType="1" noTextEdit="1"/>
          </p:cNvSpPr>
          <p:nvPr/>
        </p:nvSpPr>
        <p:spPr bwMode="auto">
          <a:xfrm>
            <a:off x="2667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3018436" y="1295400"/>
            <a:ext cx="5134964" cy="2295097"/>
          </a:xfrm>
          <a:prstGeom prst="cloudCallout">
            <a:avLst>
              <a:gd name="adj1" fmla="val -39565"/>
              <a:gd name="adj2" fmla="val 949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>
              <a:defRPr sz="5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5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thiện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sơ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duy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nhé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en-US" altLang="en-US" sz="2400" dirty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200" descr="MMj0283679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199" y="4063833"/>
            <a:ext cx="1676401" cy="194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8" y="1284733"/>
            <a:ext cx="7949651" cy="4725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62200" y="53340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60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981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t>14</a:t>
            </a:fld>
            <a:endParaRPr lang="en-US" altLang="vi-VN"/>
          </a:p>
        </p:txBody>
      </p:sp>
      <p:sp>
        <p:nvSpPr>
          <p:cNvPr id="16387" name="Rectangle 190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/>
          <p:cNvGrpSpPr/>
          <p:nvPr/>
        </p:nvGrpSpPr>
        <p:grpSpPr bwMode="auto">
          <a:xfrm>
            <a:off x="4038600" y="4191000"/>
            <a:ext cx="833438" cy="762000"/>
            <a:chOff x="2304" y="1632"/>
            <a:chExt cx="525" cy="480"/>
          </a:xfrm>
        </p:grpSpPr>
        <p:sp>
          <p:nvSpPr>
            <p:cNvPr id="16589" name="Freeform 192"/>
            <p:cNvSpPr/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/>
            <p:cNvSpPr/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/>
            <p:cNvSpPr/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/>
            <p:cNvSpPr/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/>
          <p:cNvGrpSpPr/>
          <p:nvPr/>
        </p:nvGrpSpPr>
        <p:grpSpPr bwMode="auto">
          <a:xfrm>
            <a:off x="6553200" y="5715000"/>
            <a:ext cx="833438" cy="762000"/>
            <a:chOff x="2304" y="1632"/>
            <a:chExt cx="525" cy="480"/>
          </a:xfrm>
        </p:grpSpPr>
        <p:sp>
          <p:nvSpPr>
            <p:cNvPr id="16585" name="Freeform 197"/>
            <p:cNvSpPr/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/>
            <p:cNvSpPr/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/>
            <p:cNvSpPr/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/>
            <p:cNvSpPr/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/>
          <p:cNvGrpSpPr/>
          <p:nvPr/>
        </p:nvGrpSpPr>
        <p:grpSpPr bwMode="auto">
          <a:xfrm>
            <a:off x="8610600" y="2133600"/>
            <a:ext cx="833438" cy="762000"/>
            <a:chOff x="624" y="1632"/>
            <a:chExt cx="525" cy="480"/>
          </a:xfrm>
        </p:grpSpPr>
        <p:sp>
          <p:nvSpPr>
            <p:cNvPr id="16581" name="Freeform 202"/>
            <p:cNvSpPr/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/>
            <p:cNvSpPr/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/>
            <p:cNvSpPr/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/>
            <p:cNvSpPr/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/>
          <p:cNvGrpSpPr/>
          <p:nvPr/>
        </p:nvGrpSpPr>
        <p:grpSpPr bwMode="auto">
          <a:xfrm>
            <a:off x="2743200" y="2743200"/>
            <a:ext cx="833438" cy="762000"/>
            <a:chOff x="624" y="1632"/>
            <a:chExt cx="525" cy="480"/>
          </a:xfrm>
        </p:grpSpPr>
        <p:sp>
          <p:nvSpPr>
            <p:cNvPr id="16577" name="Freeform 207"/>
            <p:cNvSpPr/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/>
            <p:cNvSpPr/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/>
            <p:cNvSpPr/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/>
            <p:cNvSpPr/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/>
          <p:cNvGrpSpPr/>
          <p:nvPr/>
        </p:nvGrpSpPr>
        <p:grpSpPr bwMode="auto">
          <a:xfrm>
            <a:off x="3733800" y="1219200"/>
            <a:ext cx="833438" cy="762000"/>
            <a:chOff x="624" y="1632"/>
            <a:chExt cx="525" cy="480"/>
          </a:xfrm>
        </p:grpSpPr>
        <p:sp>
          <p:nvSpPr>
            <p:cNvPr id="16573" name="Freeform 212"/>
            <p:cNvSpPr/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/>
            <p:cNvSpPr/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/>
            <p:cNvSpPr/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/>
            <p:cNvSpPr/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/>
          <p:cNvGrpSpPr/>
          <p:nvPr/>
        </p:nvGrpSpPr>
        <p:grpSpPr bwMode="auto">
          <a:xfrm>
            <a:off x="3429000" y="4038600"/>
            <a:ext cx="833438" cy="762000"/>
            <a:chOff x="624" y="1632"/>
            <a:chExt cx="525" cy="480"/>
          </a:xfrm>
        </p:grpSpPr>
        <p:sp>
          <p:nvSpPr>
            <p:cNvPr id="16569" name="Freeform 217"/>
            <p:cNvSpPr/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/>
            <p:cNvSpPr/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/>
            <p:cNvSpPr/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/>
            <p:cNvSpPr/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/>
          <p:cNvGrpSpPr/>
          <p:nvPr/>
        </p:nvGrpSpPr>
        <p:grpSpPr bwMode="auto">
          <a:xfrm>
            <a:off x="8991600" y="914400"/>
            <a:ext cx="833438" cy="762000"/>
            <a:chOff x="624" y="1632"/>
            <a:chExt cx="525" cy="480"/>
          </a:xfrm>
        </p:grpSpPr>
        <p:sp>
          <p:nvSpPr>
            <p:cNvPr id="16565" name="Freeform 222"/>
            <p:cNvSpPr/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/>
            <p:cNvSpPr/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/>
            <p:cNvSpPr/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/>
            <p:cNvSpPr/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/>
          <p:cNvGrpSpPr/>
          <p:nvPr/>
        </p:nvGrpSpPr>
        <p:grpSpPr bwMode="auto">
          <a:xfrm>
            <a:off x="5638800" y="5715000"/>
            <a:ext cx="833438" cy="762000"/>
            <a:chOff x="624" y="1632"/>
            <a:chExt cx="525" cy="480"/>
          </a:xfrm>
        </p:grpSpPr>
        <p:sp>
          <p:nvSpPr>
            <p:cNvPr id="16561" name="Freeform 227"/>
            <p:cNvSpPr/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/>
            <p:cNvSpPr/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/>
            <p:cNvSpPr/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/>
            <p:cNvSpPr/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/>
          <p:cNvGrpSpPr/>
          <p:nvPr/>
        </p:nvGrpSpPr>
        <p:grpSpPr bwMode="auto">
          <a:xfrm>
            <a:off x="2514600" y="990600"/>
            <a:ext cx="833438" cy="762000"/>
            <a:chOff x="624" y="1632"/>
            <a:chExt cx="525" cy="480"/>
          </a:xfrm>
        </p:grpSpPr>
        <p:sp>
          <p:nvSpPr>
            <p:cNvPr id="16557" name="Freeform 232"/>
            <p:cNvSpPr/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/>
            <p:cNvSpPr/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/>
            <p:cNvSpPr/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/>
            <p:cNvSpPr/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/>
          <p:cNvGrpSpPr/>
          <p:nvPr/>
        </p:nvGrpSpPr>
        <p:grpSpPr bwMode="auto">
          <a:xfrm>
            <a:off x="4953000" y="4876800"/>
            <a:ext cx="833438" cy="762000"/>
            <a:chOff x="3312" y="1632"/>
            <a:chExt cx="525" cy="480"/>
          </a:xfrm>
        </p:grpSpPr>
        <p:sp>
          <p:nvSpPr>
            <p:cNvPr id="16553" name="Freeform 237"/>
            <p:cNvSpPr/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/>
            <p:cNvSpPr/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/>
            <p:cNvSpPr/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/>
            <p:cNvSpPr/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/>
          <p:cNvGrpSpPr/>
          <p:nvPr/>
        </p:nvGrpSpPr>
        <p:grpSpPr bwMode="auto">
          <a:xfrm>
            <a:off x="8839200" y="5638800"/>
            <a:ext cx="833438" cy="762000"/>
            <a:chOff x="3312" y="1632"/>
            <a:chExt cx="525" cy="480"/>
          </a:xfrm>
        </p:grpSpPr>
        <p:sp>
          <p:nvSpPr>
            <p:cNvPr id="16549" name="Freeform 242"/>
            <p:cNvSpPr/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/>
            <p:cNvSpPr/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/>
            <p:cNvSpPr/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/>
            <p:cNvSpPr/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/>
          <p:cNvGrpSpPr/>
          <p:nvPr/>
        </p:nvGrpSpPr>
        <p:grpSpPr bwMode="auto">
          <a:xfrm>
            <a:off x="7696200" y="4114800"/>
            <a:ext cx="833438" cy="762000"/>
            <a:chOff x="672" y="624"/>
            <a:chExt cx="525" cy="480"/>
          </a:xfrm>
        </p:grpSpPr>
        <p:sp>
          <p:nvSpPr>
            <p:cNvPr id="16545" name="Freeform 247"/>
            <p:cNvSpPr/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/>
            <p:cNvSpPr/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/>
            <p:cNvSpPr/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/>
            <p:cNvSpPr/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/>
          <p:cNvGrpSpPr/>
          <p:nvPr/>
        </p:nvGrpSpPr>
        <p:grpSpPr bwMode="auto">
          <a:xfrm>
            <a:off x="8458200" y="3886200"/>
            <a:ext cx="833438" cy="762000"/>
            <a:chOff x="672" y="624"/>
            <a:chExt cx="525" cy="480"/>
          </a:xfrm>
        </p:grpSpPr>
        <p:sp>
          <p:nvSpPr>
            <p:cNvPr id="16541" name="Freeform 252"/>
            <p:cNvSpPr/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/>
            <p:cNvSpPr/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/>
            <p:cNvSpPr/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/>
            <p:cNvSpPr/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/>
          <p:cNvGrpSpPr/>
          <p:nvPr/>
        </p:nvGrpSpPr>
        <p:grpSpPr bwMode="auto">
          <a:xfrm>
            <a:off x="2438400" y="3886200"/>
            <a:ext cx="833438" cy="762000"/>
            <a:chOff x="672" y="624"/>
            <a:chExt cx="525" cy="480"/>
          </a:xfrm>
        </p:grpSpPr>
        <p:sp>
          <p:nvSpPr>
            <p:cNvPr id="16537" name="Freeform 257"/>
            <p:cNvSpPr/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/>
            <p:cNvSpPr/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/>
            <p:cNvSpPr/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/>
            <p:cNvSpPr/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/>
          <p:cNvGrpSpPr/>
          <p:nvPr/>
        </p:nvGrpSpPr>
        <p:grpSpPr bwMode="auto">
          <a:xfrm>
            <a:off x="4267200" y="2286000"/>
            <a:ext cx="833438" cy="762000"/>
            <a:chOff x="672" y="624"/>
            <a:chExt cx="525" cy="480"/>
          </a:xfrm>
        </p:grpSpPr>
        <p:sp>
          <p:nvSpPr>
            <p:cNvPr id="16533" name="Freeform 262"/>
            <p:cNvSpPr/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/>
            <p:cNvSpPr/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/>
            <p:cNvSpPr/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/>
            <p:cNvSpPr/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/>
          <p:cNvGrpSpPr/>
          <p:nvPr/>
        </p:nvGrpSpPr>
        <p:grpSpPr bwMode="auto">
          <a:xfrm>
            <a:off x="8305800" y="5181600"/>
            <a:ext cx="833438" cy="762000"/>
            <a:chOff x="672" y="624"/>
            <a:chExt cx="525" cy="480"/>
          </a:xfrm>
        </p:grpSpPr>
        <p:sp>
          <p:nvSpPr>
            <p:cNvPr id="16529" name="Freeform 267"/>
            <p:cNvSpPr/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/>
            <p:cNvSpPr/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/>
            <p:cNvSpPr/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/>
            <p:cNvSpPr/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/>
          <p:cNvGrpSpPr/>
          <p:nvPr/>
        </p:nvGrpSpPr>
        <p:grpSpPr bwMode="auto">
          <a:xfrm>
            <a:off x="4114800" y="5638800"/>
            <a:ext cx="833438" cy="762000"/>
            <a:chOff x="672" y="624"/>
            <a:chExt cx="525" cy="480"/>
          </a:xfrm>
        </p:grpSpPr>
        <p:sp>
          <p:nvSpPr>
            <p:cNvPr id="16525" name="Freeform 272"/>
            <p:cNvSpPr/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/>
            <p:cNvSpPr/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/>
            <p:cNvSpPr/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/>
            <p:cNvSpPr/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/>
          <p:cNvGrpSpPr/>
          <p:nvPr/>
        </p:nvGrpSpPr>
        <p:grpSpPr bwMode="auto">
          <a:xfrm>
            <a:off x="7162800" y="5257800"/>
            <a:ext cx="833438" cy="762000"/>
            <a:chOff x="672" y="624"/>
            <a:chExt cx="525" cy="480"/>
          </a:xfrm>
        </p:grpSpPr>
        <p:sp>
          <p:nvSpPr>
            <p:cNvPr id="16521" name="Freeform 277"/>
            <p:cNvSpPr/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/>
            <p:cNvSpPr/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/>
            <p:cNvSpPr/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/>
            <p:cNvSpPr/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/>
          <p:cNvGrpSpPr/>
          <p:nvPr/>
        </p:nvGrpSpPr>
        <p:grpSpPr bwMode="auto">
          <a:xfrm>
            <a:off x="4267200" y="609600"/>
            <a:ext cx="833438" cy="762000"/>
            <a:chOff x="2400" y="1968"/>
            <a:chExt cx="525" cy="480"/>
          </a:xfrm>
        </p:grpSpPr>
        <p:sp>
          <p:nvSpPr>
            <p:cNvPr id="16517" name="Freeform 282"/>
            <p:cNvSpPr/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/>
            <p:cNvSpPr/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/>
            <p:cNvSpPr/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/>
            <p:cNvSpPr/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/>
          <p:cNvGrpSpPr/>
          <p:nvPr/>
        </p:nvGrpSpPr>
        <p:grpSpPr bwMode="auto">
          <a:xfrm>
            <a:off x="5410200" y="1066800"/>
            <a:ext cx="833438" cy="762000"/>
            <a:chOff x="2400" y="1968"/>
            <a:chExt cx="525" cy="480"/>
          </a:xfrm>
        </p:grpSpPr>
        <p:sp>
          <p:nvSpPr>
            <p:cNvPr id="16513" name="Freeform 287"/>
            <p:cNvSpPr/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/>
            <p:cNvSpPr/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/>
            <p:cNvSpPr/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/>
            <p:cNvSpPr/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/>
          <p:cNvGrpSpPr/>
          <p:nvPr/>
        </p:nvGrpSpPr>
        <p:grpSpPr bwMode="auto">
          <a:xfrm>
            <a:off x="7467600" y="2895600"/>
            <a:ext cx="833438" cy="762000"/>
            <a:chOff x="2400" y="1968"/>
            <a:chExt cx="525" cy="480"/>
          </a:xfrm>
        </p:grpSpPr>
        <p:sp>
          <p:nvSpPr>
            <p:cNvPr id="16509" name="Freeform 292"/>
            <p:cNvSpPr/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/>
            <p:cNvSpPr/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/>
            <p:cNvSpPr/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/>
            <p:cNvSpPr/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/>
          <p:cNvGrpSpPr/>
          <p:nvPr/>
        </p:nvGrpSpPr>
        <p:grpSpPr bwMode="auto">
          <a:xfrm>
            <a:off x="3200400" y="4800600"/>
            <a:ext cx="833438" cy="762000"/>
            <a:chOff x="2400" y="1968"/>
            <a:chExt cx="525" cy="480"/>
          </a:xfrm>
        </p:grpSpPr>
        <p:sp>
          <p:nvSpPr>
            <p:cNvPr id="16505" name="Freeform 297"/>
            <p:cNvSpPr/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/>
            <p:cNvSpPr/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/>
            <p:cNvSpPr/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/>
            <p:cNvSpPr/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/>
          <p:cNvGrpSpPr/>
          <p:nvPr/>
        </p:nvGrpSpPr>
        <p:grpSpPr bwMode="auto">
          <a:xfrm>
            <a:off x="2209800" y="2362200"/>
            <a:ext cx="833438" cy="762000"/>
            <a:chOff x="2400" y="1968"/>
            <a:chExt cx="525" cy="480"/>
          </a:xfrm>
        </p:grpSpPr>
        <p:sp>
          <p:nvSpPr>
            <p:cNvPr id="16501" name="Freeform 302"/>
            <p:cNvSpPr/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/>
            <p:cNvSpPr/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/>
            <p:cNvSpPr/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/>
            <p:cNvSpPr/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/>
          <p:cNvGrpSpPr/>
          <p:nvPr/>
        </p:nvGrpSpPr>
        <p:grpSpPr bwMode="auto">
          <a:xfrm>
            <a:off x="6324600" y="4495800"/>
            <a:ext cx="833438" cy="762000"/>
            <a:chOff x="2400" y="1968"/>
            <a:chExt cx="525" cy="480"/>
          </a:xfrm>
        </p:grpSpPr>
        <p:sp>
          <p:nvSpPr>
            <p:cNvPr id="16497" name="Freeform 307"/>
            <p:cNvSpPr/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/>
            <p:cNvSpPr/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/>
            <p:cNvSpPr/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/>
            <p:cNvSpPr/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/>
          <p:cNvGrpSpPr/>
          <p:nvPr/>
        </p:nvGrpSpPr>
        <p:grpSpPr bwMode="auto">
          <a:xfrm>
            <a:off x="5638800" y="3505200"/>
            <a:ext cx="833438" cy="762000"/>
            <a:chOff x="2400" y="1968"/>
            <a:chExt cx="525" cy="480"/>
          </a:xfrm>
        </p:grpSpPr>
        <p:sp>
          <p:nvSpPr>
            <p:cNvPr id="16493" name="Freeform 312"/>
            <p:cNvSpPr/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/>
            <p:cNvSpPr/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/>
            <p:cNvSpPr/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/>
            <p:cNvSpPr/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/>
          <p:cNvGrpSpPr/>
          <p:nvPr/>
        </p:nvGrpSpPr>
        <p:grpSpPr bwMode="auto">
          <a:xfrm>
            <a:off x="2286000" y="5257800"/>
            <a:ext cx="833438" cy="762000"/>
            <a:chOff x="2256" y="672"/>
            <a:chExt cx="525" cy="480"/>
          </a:xfrm>
        </p:grpSpPr>
        <p:sp>
          <p:nvSpPr>
            <p:cNvPr id="16489" name="Freeform 317"/>
            <p:cNvSpPr/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/>
            <p:cNvSpPr/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/>
            <p:cNvSpPr/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/>
            <p:cNvSpPr/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/>
          <p:cNvGrpSpPr/>
          <p:nvPr/>
        </p:nvGrpSpPr>
        <p:grpSpPr bwMode="auto">
          <a:xfrm>
            <a:off x="4038600" y="3124200"/>
            <a:ext cx="833438" cy="762000"/>
            <a:chOff x="2256" y="672"/>
            <a:chExt cx="525" cy="480"/>
          </a:xfrm>
        </p:grpSpPr>
        <p:sp>
          <p:nvSpPr>
            <p:cNvPr id="16485" name="Freeform 322"/>
            <p:cNvSpPr/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/>
            <p:cNvSpPr/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/>
            <p:cNvSpPr/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/>
            <p:cNvSpPr/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/>
          <p:cNvGrpSpPr/>
          <p:nvPr/>
        </p:nvGrpSpPr>
        <p:grpSpPr bwMode="auto">
          <a:xfrm>
            <a:off x="7696200" y="609600"/>
            <a:ext cx="833438" cy="762000"/>
            <a:chOff x="2256" y="672"/>
            <a:chExt cx="525" cy="480"/>
          </a:xfrm>
        </p:grpSpPr>
        <p:sp>
          <p:nvSpPr>
            <p:cNvPr id="16481" name="Freeform 327"/>
            <p:cNvSpPr/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/>
            <p:cNvSpPr/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/>
            <p:cNvSpPr/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/>
            <p:cNvSpPr/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/>
          <p:cNvGrpSpPr/>
          <p:nvPr/>
        </p:nvGrpSpPr>
        <p:grpSpPr bwMode="auto">
          <a:xfrm>
            <a:off x="6629400" y="914400"/>
            <a:ext cx="833438" cy="762000"/>
            <a:chOff x="2256" y="672"/>
            <a:chExt cx="525" cy="480"/>
          </a:xfrm>
        </p:grpSpPr>
        <p:sp>
          <p:nvSpPr>
            <p:cNvPr id="16477" name="Freeform 332"/>
            <p:cNvSpPr/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/>
            <p:cNvSpPr/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/>
            <p:cNvSpPr/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/>
            <p:cNvSpPr/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/>
          <p:cNvGrpSpPr/>
          <p:nvPr/>
        </p:nvGrpSpPr>
        <p:grpSpPr bwMode="auto">
          <a:xfrm>
            <a:off x="9601200" y="2133600"/>
            <a:ext cx="833438" cy="762000"/>
            <a:chOff x="2256" y="672"/>
            <a:chExt cx="525" cy="480"/>
          </a:xfrm>
        </p:grpSpPr>
        <p:sp>
          <p:nvSpPr>
            <p:cNvPr id="16473" name="Freeform 337"/>
            <p:cNvSpPr/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/>
            <p:cNvSpPr/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/>
            <p:cNvSpPr/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/>
            <p:cNvSpPr/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/>
          <p:cNvGrpSpPr/>
          <p:nvPr/>
        </p:nvGrpSpPr>
        <p:grpSpPr bwMode="auto">
          <a:xfrm>
            <a:off x="6781800" y="1981200"/>
            <a:ext cx="833438" cy="762000"/>
            <a:chOff x="2256" y="672"/>
            <a:chExt cx="525" cy="480"/>
          </a:xfrm>
        </p:grpSpPr>
        <p:sp>
          <p:nvSpPr>
            <p:cNvPr id="16469" name="Freeform 342"/>
            <p:cNvSpPr/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/>
            <p:cNvSpPr/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/>
            <p:cNvSpPr/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/>
            <p:cNvSpPr/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/>
          <p:cNvGrpSpPr/>
          <p:nvPr/>
        </p:nvGrpSpPr>
        <p:grpSpPr bwMode="auto">
          <a:xfrm>
            <a:off x="9677400" y="4191000"/>
            <a:ext cx="833438" cy="762000"/>
            <a:chOff x="2256" y="672"/>
            <a:chExt cx="525" cy="480"/>
          </a:xfrm>
        </p:grpSpPr>
        <p:sp>
          <p:nvSpPr>
            <p:cNvPr id="16465" name="Freeform 347"/>
            <p:cNvSpPr/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/>
            <p:cNvSpPr/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/>
            <p:cNvSpPr/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/>
            <p:cNvSpPr/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0" y="533400"/>
            <a:ext cx="839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002506" y="3601244"/>
            <a:ext cx="565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26376" y="3330575"/>
            <a:ext cx="51546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057400" y="6269038"/>
            <a:ext cx="8458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/>
          <p:cNvGrpSpPr/>
          <p:nvPr/>
        </p:nvGrpSpPr>
        <p:grpSpPr bwMode="auto">
          <a:xfrm>
            <a:off x="6172200" y="2895600"/>
            <a:ext cx="833438" cy="762000"/>
            <a:chOff x="672" y="624"/>
            <a:chExt cx="525" cy="480"/>
          </a:xfrm>
        </p:grpSpPr>
        <p:sp>
          <p:nvSpPr>
            <p:cNvPr id="16461" name="Freeform 356"/>
            <p:cNvSpPr/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/>
            <p:cNvSpPr/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/>
            <p:cNvSpPr/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/>
            <p:cNvSpPr/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/>
          <p:cNvGrpSpPr/>
          <p:nvPr/>
        </p:nvGrpSpPr>
        <p:grpSpPr bwMode="auto">
          <a:xfrm>
            <a:off x="6781800" y="3581400"/>
            <a:ext cx="833438" cy="762000"/>
            <a:chOff x="2400" y="1968"/>
            <a:chExt cx="525" cy="480"/>
          </a:xfrm>
        </p:grpSpPr>
        <p:sp>
          <p:nvSpPr>
            <p:cNvPr id="16457" name="Freeform 361"/>
            <p:cNvSpPr/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/>
            <p:cNvSpPr/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/>
            <p:cNvSpPr/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/>
            <p:cNvSpPr/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/>
          <p:cNvGrpSpPr/>
          <p:nvPr/>
        </p:nvGrpSpPr>
        <p:grpSpPr bwMode="auto">
          <a:xfrm>
            <a:off x="5867400" y="2438400"/>
            <a:ext cx="833438" cy="762000"/>
            <a:chOff x="2256" y="672"/>
            <a:chExt cx="525" cy="480"/>
          </a:xfrm>
        </p:grpSpPr>
        <p:sp>
          <p:nvSpPr>
            <p:cNvPr id="16453" name="Freeform 366"/>
            <p:cNvSpPr/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/>
            <p:cNvSpPr/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/>
            <p:cNvSpPr/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/>
            <p:cNvSpPr/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/>
          <p:cNvGrpSpPr/>
          <p:nvPr/>
        </p:nvGrpSpPr>
        <p:grpSpPr bwMode="auto">
          <a:xfrm>
            <a:off x="9601200" y="5105400"/>
            <a:ext cx="833438" cy="762000"/>
            <a:chOff x="2256" y="672"/>
            <a:chExt cx="525" cy="480"/>
          </a:xfrm>
        </p:grpSpPr>
        <p:sp>
          <p:nvSpPr>
            <p:cNvPr id="16449" name="Freeform 371"/>
            <p:cNvSpPr/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/>
            <p:cNvSpPr/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/>
            <p:cNvSpPr/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/>
            <p:cNvSpPr/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/>
          <p:cNvGrpSpPr/>
          <p:nvPr/>
        </p:nvGrpSpPr>
        <p:grpSpPr bwMode="auto">
          <a:xfrm>
            <a:off x="5715000" y="1676400"/>
            <a:ext cx="833438" cy="762000"/>
            <a:chOff x="3312" y="1632"/>
            <a:chExt cx="525" cy="480"/>
          </a:xfrm>
        </p:grpSpPr>
        <p:sp>
          <p:nvSpPr>
            <p:cNvPr id="16445" name="Freeform 386"/>
            <p:cNvSpPr/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/>
            <p:cNvSpPr/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/>
            <p:cNvSpPr/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/>
            <p:cNvSpPr/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/>
          <p:cNvGrpSpPr/>
          <p:nvPr/>
        </p:nvGrpSpPr>
        <p:grpSpPr bwMode="auto">
          <a:xfrm>
            <a:off x="5486400" y="1752600"/>
            <a:ext cx="833438" cy="762000"/>
            <a:chOff x="624" y="1632"/>
            <a:chExt cx="525" cy="480"/>
          </a:xfrm>
        </p:grpSpPr>
        <p:sp>
          <p:nvSpPr>
            <p:cNvPr id="16441" name="Freeform 391"/>
            <p:cNvSpPr/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/>
            <p:cNvSpPr/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/>
            <p:cNvSpPr/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/>
            <p:cNvSpPr/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/>
          <p:cNvGrpSpPr/>
          <p:nvPr/>
        </p:nvGrpSpPr>
        <p:grpSpPr bwMode="auto">
          <a:xfrm>
            <a:off x="5943600" y="1828800"/>
            <a:ext cx="833438" cy="762000"/>
            <a:chOff x="672" y="624"/>
            <a:chExt cx="525" cy="480"/>
          </a:xfrm>
        </p:grpSpPr>
        <p:sp>
          <p:nvSpPr>
            <p:cNvPr id="16437" name="Freeform 396"/>
            <p:cNvSpPr/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/>
            <p:cNvSpPr/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/>
            <p:cNvSpPr/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/>
            <p:cNvSpPr/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7244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74550">
            <a:off x="1811338" y="5226050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212365">
            <a:off x="8839200" y="5172075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212365">
            <a:off x="5275263" y="152400"/>
            <a:ext cx="1736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/>
          <p:cNvSpPr>
            <a:spLocks noChangeArrowheads="1" noChangeShapeType="1" noTextEdit="1"/>
          </p:cNvSpPr>
          <p:nvPr/>
        </p:nvSpPr>
        <p:spPr bwMode="auto">
          <a:xfrm>
            <a:off x="2838450" y="2335213"/>
            <a:ext cx="6737349" cy="1566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4287142" y="3142798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4309001" y="3153321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4300538" y="1704975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4305201" y="1699419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 bwMode="auto">
          <a:xfrm rot="5400000">
            <a:off x="3454400" y="4060825"/>
            <a:ext cx="1173163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4309001" y="4471047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152400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Picture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/>
          <p:cNvSpPr>
            <a:spLocks noChangeArrowheads="1" noChangeShapeType="1" noTextEdit="1"/>
          </p:cNvSpPr>
          <p:nvPr/>
        </p:nvSpPr>
        <p:spPr bwMode="auto">
          <a:xfrm>
            <a:off x="2895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/>
          <p:nvPr/>
        </p:nvGrpSpPr>
        <p:grpSpPr bwMode="auto">
          <a:xfrm>
            <a:off x="2524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/>
          <p:nvPr/>
        </p:nvGrpSpPr>
        <p:grpSpPr bwMode="auto">
          <a:xfrm>
            <a:off x="1829354" y="1176744"/>
            <a:ext cx="721516" cy="1215569"/>
            <a:chOff x="1473" y="2341"/>
            <a:chExt cx="454" cy="677"/>
          </a:xfrm>
        </p:grpSpPr>
        <p:grpSp>
          <p:nvGrpSpPr>
            <p:cNvPr id="191" name="Group 190"/>
            <p:cNvGrpSpPr/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/>
            <p:nvPr/>
          </p:nvGrpSpPr>
          <p:grpSpPr bwMode="auto">
            <a:xfrm rot="5400000">
              <a:off x="1475" y="2566"/>
              <a:ext cx="451" cy="454"/>
              <a:chOff x="1844" y="1824"/>
              <a:chExt cx="2007" cy="1825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081" y="2882"/>
                <a:ext cx="1553" cy="62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09" y="2888"/>
                <a:ext cx="1556" cy="62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081" y="2111"/>
                <a:ext cx="155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09" y="2085"/>
                <a:ext cx="1554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 bwMode="auto">
          <a:xfrm rot="5400000">
            <a:off x="3405259" y="2405926"/>
            <a:ext cx="1173163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/>
          <p:nvPr/>
        </p:nvGrpSpPr>
        <p:grpSpPr bwMode="auto">
          <a:xfrm>
            <a:off x="3340772" y="1541050"/>
            <a:ext cx="1071523" cy="989013"/>
            <a:chOff x="3254" y="860"/>
            <a:chExt cx="584" cy="623"/>
          </a:xfrm>
        </p:grpSpPr>
        <p:grpSp>
          <p:nvGrpSpPr>
            <p:cNvPr id="208" name="Group 207"/>
            <p:cNvGrpSpPr/>
            <p:nvPr/>
          </p:nvGrpSpPr>
          <p:grpSpPr bwMode="auto">
            <a:xfrm rot="5400000">
              <a:off x="3235" y="880"/>
              <a:ext cx="623" cy="584"/>
              <a:chOff x="1871" y="1824"/>
              <a:chExt cx="2007" cy="1815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257" y="2948"/>
                <a:ext cx="1274" cy="4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257" y="2948"/>
                <a:ext cx="1274" cy="4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244" y="2066"/>
                <a:ext cx="1274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249" y="2082"/>
                <a:ext cx="1274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/>
          <p:nvPr/>
        </p:nvGrpSpPr>
        <p:grpSpPr bwMode="auto">
          <a:xfrm>
            <a:off x="3537386" y="2968913"/>
            <a:ext cx="862725" cy="989013"/>
            <a:chOff x="3261" y="1700"/>
            <a:chExt cx="552" cy="623"/>
          </a:xfrm>
        </p:grpSpPr>
        <p:grpSp>
          <p:nvGrpSpPr>
            <p:cNvPr id="220" name="Group 219"/>
            <p:cNvGrpSpPr/>
            <p:nvPr/>
          </p:nvGrpSpPr>
          <p:grpSpPr bwMode="auto">
            <a:xfrm rot="5400000">
              <a:off x="3225" y="1736"/>
              <a:ext cx="623" cy="552"/>
              <a:chOff x="1871" y="1914"/>
              <a:chExt cx="2007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251" y="2927"/>
                <a:ext cx="1274" cy="48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51" y="2925"/>
                <a:ext cx="1274" cy="4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244" y="2067"/>
                <a:ext cx="1274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457" y="2216"/>
                <a:ext cx="1274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/>
          <p:nvPr/>
        </p:nvGrpSpPr>
        <p:grpSpPr bwMode="auto">
          <a:xfrm>
            <a:off x="3534144" y="4390084"/>
            <a:ext cx="922338" cy="988520"/>
            <a:chOff x="3247" y="2515"/>
            <a:chExt cx="581" cy="623"/>
          </a:xfrm>
        </p:grpSpPr>
        <p:grpSp>
          <p:nvGrpSpPr>
            <p:cNvPr id="232" name="Group 231"/>
            <p:cNvGrpSpPr/>
            <p:nvPr/>
          </p:nvGrpSpPr>
          <p:grpSpPr bwMode="auto">
            <a:xfrm rot="5400000">
              <a:off x="3226" y="2536"/>
              <a:ext cx="623" cy="581"/>
              <a:chOff x="1872" y="1824"/>
              <a:chExt cx="2006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251" y="2916"/>
                <a:ext cx="1274" cy="4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51" y="2925"/>
                <a:ext cx="1274" cy="48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44" y="2057"/>
                <a:ext cx="1274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249" y="2082"/>
                <a:ext cx="1274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/>
          <p:nvPr/>
        </p:nvGrpSpPr>
        <p:grpSpPr bwMode="auto">
          <a:xfrm>
            <a:off x="1662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/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/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5" name="AutoShape 56"/>
          <p:cNvSpPr>
            <a:spLocks noChangeArrowheads="1"/>
          </p:cNvSpPr>
          <p:nvPr/>
        </p:nvSpPr>
        <p:spPr bwMode="gray">
          <a:xfrm>
            <a:off x="4313907" y="4477453"/>
            <a:ext cx="5610225" cy="8270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28575" algn="ctr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186" grpId="0" bldLvl="0" animBg="1"/>
      <p:bldP spid="28" grpId="0" bldLvl="0" animBg="1"/>
      <p:bldP spid="185" grpId="0" bldLvl="0" animBg="1"/>
      <p:bldP spid="57" grpId="0" bldLvl="0" animBg="1"/>
      <p:bldP spid="184" grpId="0"/>
      <p:bldP spid="7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/>
          <p:cNvSpPr>
            <a:spLocks noChangeArrowheads="1" noChangeShapeType="1" noTextEdit="1"/>
          </p:cNvSpPr>
          <p:nvPr/>
        </p:nvSpPr>
        <p:spPr bwMode="auto">
          <a:xfrm>
            <a:off x="2667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5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5.3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5736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098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21"/>
          <p:cNvSpPr>
            <a:spLocks noChangeArrowheads="1" noChangeShapeType="1" noTextEdit="1"/>
          </p:cNvSpPr>
          <p:nvPr/>
        </p:nvSpPr>
        <p:spPr bwMode="auto">
          <a:xfrm>
            <a:off x="2667000" y="-70757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905000" y="1556654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86000"/>
            <a:ext cx="609600" cy="57150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54" y="3276600"/>
            <a:ext cx="83058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/>
          <p:cNvSpPr>
            <a:spLocks noChangeArrowheads="1" noChangeShapeType="1" noTextEdit="1"/>
          </p:cNvSpPr>
          <p:nvPr/>
        </p:nvSpPr>
        <p:spPr bwMode="auto">
          <a:xfrm>
            <a:off x="2656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1959428" y="1524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26770" y="2209800"/>
            <a:ext cx="8229600" cy="4038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7" y="2721429"/>
            <a:ext cx="8512629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133600"/>
            <a:ext cx="8915400" cy="4525963"/>
          </a:xfrm>
        </p:spPr>
        <p:txBody>
          <a:bodyPr/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háy 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chuột vào ô ‘sổ lưu niệm lớp 6A ‘để chọn chủ đề chính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họn insert/Subtopic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21"/>
          <p:cNvSpPr>
            <a:spLocks noChangeArrowheads="1" noChangeShapeType="1" noTextEdit="1"/>
          </p:cNvSpPr>
          <p:nvPr/>
        </p:nvSpPr>
        <p:spPr bwMode="auto">
          <a:xfrm>
            <a:off x="2656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948541" y="14478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8610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4287142" y="3142798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4309001" y="3153321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4300538" y="1704975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4305201" y="1699419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 bwMode="auto">
          <a:xfrm rot="5400000">
            <a:off x="3454400" y="4060825"/>
            <a:ext cx="1173163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4309001" y="4471047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152400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Picture 1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/>
          <p:cNvSpPr>
            <a:spLocks noChangeArrowheads="1" noChangeShapeType="1" noTextEdit="1"/>
          </p:cNvSpPr>
          <p:nvPr/>
        </p:nvSpPr>
        <p:spPr bwMode="auto">
          <a:xfrm>
            <a:off x="2895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</a:p>
          <a:p>
            <a:pPr algn="ctr"/>
            <a:r>
              <a:rPr lang="en-US" alt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tiết)</a:t>
            </a:r>
          </a:p>
        </p:txBody>
      </p:sp>
      <p:grpSp>
        <p:nvGrpSpPr>
          <p:cNvPr id="187" name="Group 186"/>
          <p:cNvGrpSpPr/>
          <p:nvPr/>
        </p:nvGrpSpPr>
        <p:grpSpPr bwMode="auto">
          <a:xfrm>
            <a:off x="2524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/>
          <p:nvPr/>
        </p:nvGrpSpPr>
        <p:grpSpPr bwMode="auto">
          <a:xfrm>
            <a:off x="1829354" y="1176744"/>
            <a:ext cx="721516" cy="1215569"/>
            <a:chOff x="1473" y="2341"/>
            <a:chExt cx="454" cy="677"/>
          </a:xfrm>
        </p:grpSpPr>
        <p:grpSp>
          <p:nvGrpSpPr>
            <p:cNvPr id="191" name="Group 190"/>
            <p:cNvGrpSpPr/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/>
            <p:nvPr/>
          </p:nvGrpSpPr>
          <p:grpSpPr bwMode="auto">
            <a:xfrm rot="5400000">
              <a:off x="1475" y="2566"/>
              <a:ext cx="451" cy="454"/>
              <a:chOff x="1844" y="1824"/>
              <a:chExt cx="2007" cy="1825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081" y="2882"/>
                <a:ext cx="1553" cy="62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09" y="2888"/>
                <a:ext cx="1556" cy="62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081" y="2111"/>
                <a:ext cx="155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09" y="2085"/>
                <a:ext cx="1554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 bwMode="auto">
          <a:xfrm rot="5400000">
            <a:off x="3405259" y="2405926"/>
            <a:ext cx="1173163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/>
          <p:nvPr/>
        </p:nvGrpSpPr>
        <p:grpSpPr bwMode="auto">
          <a:xfrm>
            <a:off x="3340772" y="1541050"/>
            <a:ext cx="1071523" cy="989013"/>
            <a:chOff x="3254" y="860"/>
            <a:chExt cx="584" cy="623"/>
          </a:xfrm>
        </p:grpSpPr>
        <p:grpSp>
          <p:nvGrpSpPr>
            <p:cNvPr id="208" name="Group 207"/>
            <p:cNvGrpSpPr/>
            <p:nvPr/>
          </p:nvGrpSpPr>
          <p:grpSpPr bwMode="auto">
            <a:xfrm rot="5400000">
              <a:off x="3235" y="880"/>
              <a:ext cx="623" cy="584"/>
              <a:chOff x="1871" y="1824"/>
              <a:chExt cx="2007" cy="1815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257" y="2948"/>
                <a:ext cx="1274" cy="4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257" y="2948"/>
                <a:ext cx="1274" cy="4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244" y="2066"/>
                <a:ext cx="1274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249" y="2082"/>
                <a:ext cx="1274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/>
          <p:nvPr/>
        </p:nvGrpSpPr>
        <p:grpSpPr bwMode="auto">
          <a:xfrm>
            <a:off x="3537386" y="2968913"/>
            <a:ext cx="862725" cy="989013"/>
            <a:chOff x="3261" y="1700"/>
            <a:chExt cx="552" cy="623"/>
          </a:xfrm>
        </p:grpSpPr>
        <p:grpSp>
          <p:nvGrpSpPr>
            <p:cNvPr id="220" name="Group 219"/>
            <p:cNvGrpSpPr/>
            <p:nvPr/>
          </p:nvGrpSpPr>
          <p:grpSpPr bwMode="auto">
            <a:xfrm rot="5400000">
              <a:off x="3225" y="1736"/>
              <a:ext cx="623" cy="552"/>
              <a:chOff x="1871" y="1914"/>
              <a:chExt cx="2007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251" y="2927"/>
                <a:ext cx="1274" cy="48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51" y="2925"/>
                <a:ext cx="1274" cy="4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244" y="2067"/>
                <a:ext cx="1274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457" y="2216"/>
                <a:ext cx="1274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/>
          <p:nvPr/>
        </p:nvGrpSpPr>
        <p:grpSpPr bwMode="auto">
          <a:xfrm>
            <a:off x="3534144" y="4390084"/>
            <a:ext cx="922338" cy="988520"/>
            <a:chOff x="3247" y="2515"/>
            <a:chExt cx="581" cy="623"/>
          </a:xfrm>
        </p:grpSpPr>
        <p:grpSp>
          <p:nvGrpSpPr>
            <p:cNvPr id="232" name="Group 231"/>
            <p:cNvGrpSpPr/>
            <p:nvPr/>
          </p:nvGrpSpPr>
          <p:grpSpPr bwMode="auto">
            <a:xfrm rot="5400000">
              <a:off x="3226" y="2536"/>
              <a:ext cx="623" cy="581"/>
              <a:chOff x="1872" y="1824"/>
              <a:chExt cx="2006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251" y="2916"/>
                <a:ext cx="1274" cy="4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51" y="2925"/>
                <a:ext cx="1274" cy="48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44" y="2057"/>
                <a:ext cx="1274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249" y="2082"/>
                <a:ext cx="1274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/>
          <p:nvPr/>
        </p:nvGrpSpPr>
        <p:grpSpPr bwMode="auto">
          <a:xfrm>
            <a:off x="1662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/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/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186" grpId="0" bldLvl="0" animBg="1"/>
      <p:bldP spid="28" grpId="0" bldLvl="0" animBg="1"/>
      <p:bldP spid="185" grpId="0" bldLvl="0" animBg="1"/>
      <p:bldP spid="57" grpId="0" bldLvl="0" animBg="1"/>
      <p:bldP spid="1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007" y="247105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File/Save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SoLuuNiem.emm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21"/>
          <p:cNvSpPr>
            <a:spLocks noChangeArrowheads="1" noChangeShapeType="1" noTextEdit="1"/>
          </p:cNvSpPr>
          <p:nvPr/>
        </p:nvSpPr>
        <p:spPr bwMode="auto">
          <a:xfrm>
            <a:off x="2656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828800" y="16002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/>
          <p:cNvSpPr>
            <a:spLocks noChangeArrowheads="1" noChangeShapeType="1" noTextEdit="1"/>
          </p:cNvSpPr>
          <p:nvPr/>
        </p:nvSpPr>
        <p:spPr bwMode="auto">
          <a:xfrm>
            <a:off x="2656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5000" y="1337809"/>
            <a:ext cx="7392939" cy="5541962"/>
            <a:chOff x="381000" y="1337809"/>
            <a:chExt cx="7392939" cy="554196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1754139" y="1337809"/>
              <a:ext cx="6019800" cy="1862591"/>
            </a:xfrm>
            <a:prstGeom prst="cloudCallout">
              <a:avLst>
                <a:gd name="adj1" fmla="val -36719"/>
                <a:gd name="adj2" fmla="val 8780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 descr="Coggl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64" y="3276600"/>
            <a:ext cx="5715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62200" y="53340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60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981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tọ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9. 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/>
          <p:cNvSpPr>
            <a:spLocks noChangeArrowheads="1" noChangeShapeType="1" noTextEdit="1"/>
          </p:cNvSpPr>
          <p:nvPr/>
        </p:nvSpPr>
        <p:spPr bwMode="auto">
          <a:xfrm>
            <a:off x="2667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5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dõi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71" y="1289148"/>
            <a:ext cx="9144000" cy="2428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078400"/>
            <a:ext cx="6574971" cy="1255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5686484"/>
            <a:ext cx="6553200" cy="40951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35" y="4408759"/>
            <a:ext cx="558165" cy="5948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45" y="5600873"/>
            <a:ext cx="558165" cy="580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/>
          <p:cNvSpPr>
            <a:spLocks noChangeArrowheads="1" noChangeShapeType="1" noTextEdit="1"/>
          </p:cNvSpPr>
          <p:nvPr/>
        </p:nvSpPr>
        <p:spPr bwMode="auto">
          <a:xfrm>
            <a:off x="2667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5000" y="1752599"/>
            <a:ext cx="8534400" cy="5127172"/>
            <a:chOff x="381000" y="1752599"/>
            <a:chExt cx="8534400" cy="512717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752599"/>
              <a:ext cx="6858000" cy="1344031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5.2.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8695" y="994909"/>
            <a:ext cx="4275007" cy="838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6" y="1752599"/>
            <a:ext cx="6019800" cy="510540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0" y="1752599"/>
            <a:ext cx="3135086" cy="51271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</a:t>
            </a:r>
            <a:r>
              <a:rPr lang="en-US" alt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biểu di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ễ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n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(văn b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 đồ tư duy)d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ễ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hiểu, dễ nh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dụng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 c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lợi ích gì?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chính l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gì? Tên c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đề nh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l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gì?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tiết c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đề nh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“T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phần” l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alt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/>
          <p:cNvSpPr>
            <a:spLocks noChangeArrowheads="1" noChangeShapeType="1" noTextEdit="1"/>
          </p:cNvSpPr>
          <p:nvPr/>
        </p:nvSpPr>
        <p:spPr bwMode="auto">
          <a:xfrm>
            <a:off x="2667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1295400"/>
            <a:ext cx="4275007" cy="838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9800"/>
            <a:ext cx="9144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/>
          <p:cNvSpPr>
            <a:spLocks noChangeArrowheads="1" noChangeShapeType="1" noTextEdit="1"/>
          </p:cNvSpPr>
          <p:nvPr/>
        </p:nvSpPr>
        <p:spPr bwMode="auto">
          <a:xfrm>
            <a:off x="2667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709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8800" y="1555405"/>
            <a:ext cx="8545286" cy="5355889"/>
            <a:chOff x="381000" y="1523882"/>
            <a:chExt cx="8545286" cy="5355889"/>
          </a:xfrm>
        </p:grpSpPr>
        <p:pic>
          <p:nvPicPr>
            <p:cNvPr id="7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2068286" y="1523882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5.3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5638800" cy="477837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00200" y="1752599"/>
            <a:ext cx="3429000" cy="510540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nl-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nhóm:</a:t>
            </a:r>
          </a:p>
          <a:p>
            <a:pPr marL="0" lvl="0" indent="0" algn="just">
              <a:buNone/>
            </a:pPr>
            <a:r>
              <a:rPr lang="nl-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 đồ tư duy trên giấy ghi l</a:t>
            </a:r>
            <a:r>
              <a:rPr lang="en-US" alt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kết qu</a:t>
            </a:r>
            <a:r>
              <a:rPr lang="en-US" alt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alt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luận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g</a:t>
            </a:r>
            <a:r>
              <a:rPr lang="en-US" alt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Hình 5.3.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nl-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sơ đồ tư duy trên giấy c</a:t>
            </a:r>
            <a:r>
              <a:rPr lang="en-US" alt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hạn chế gì?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264" y="1905000"/>
            <a:ext cx="8646336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giấy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 đê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 đê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 dụng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ản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tạo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sung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vì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mở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mọi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phía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21"/>
          <p:cNvSpPr>
            <a:spLocks noChangeArrowheads="1" noChangeShapeType="1" noTextEdit="1"/>
          </p:cNvSpPr>
          <p:nvPr/>
        </p:nvSpPr>
        <p:spPr bwMode="auto">
          <a:xfrm>
            <a:off x="2667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709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\Desktop\Tai nguyen thiet ke tro choi\Bảng gỗ\choi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  <p:sp>
        <p:nvSpPr>
          <p:cNvPr id="7" name="WordArt 21"/>
          <p:cNvSpPr>
            <a:spLocks noChangeArrowheads="1" noChangeShapeType="1" noTextEdit="1"/>
          </p:cNvSpPr>
          <p:nvPr/>
        </p:nvSpPr>
        <p:spPr bwMode="auto">
          <a:xfrm>
            <a:off x="2667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1752600"/>
            <a:ext cx="6400800" cy="20612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C:\Users\ADMIN\Desktop\Tai nguyen thiet ke tro choi\Bảng gỗ\choi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57" y="4114799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571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/>
          <p:nvPr/>
        </p:nvGrpSpPr>
        <p:grpSpPr bwMode="auto">
          <a:xfrm>
            <a:off x="3295650" y="5689600"/>
            <a:ext cx="5257800" cy="838200"/>
            <a:chOff x="504" y="1008"/>
            <a:chExt cx="4416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55" y="1095"/>
              <a:ext cx="3976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Nhìn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thấy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bức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tranh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/>
          <p:nvPr/>
        </p:nvGrpSpPr>
        <p:grpSpPr bwMode="auto">
          <a:xfrm>
            <a:off x="3339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830" y="1129"/>
              <a:ext cx="397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hơn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/>
          <p:nvPr/>
        </p:nvGrpSpPr>
        <p:grpSpPr bwMode="auto">
          <a:xfrm>
            <a:off x="3277791" y="3151188"/>
            <a:ext cx="5257800" cy="861714"/>
            <a:chOff x="504" y="1008"/>
            <a:chExt cx="4416" cy="765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43" y="1149"/>
              <a:ext cx="3976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Giải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bài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toán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/>
          <p:nvPr/>
        </p:nvGrpSpPr>
        <p:grpSpPr bwMode="auto">
          <a:xfrm rot="5400000">
            <a:off x="2552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/>
          <p:nvPr/>
        </p:nvGrpSpPr>
        <p:grpSpPr bwMode="auto">
          <a:xfrm rot="5400000">
            <a:off x="2619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/>
          <p:nvPr/>
        </p:nvGrpSpPr>
        <p:grpSpPr bwMode="auto">
          <a:xfrm rot="5400000">
            <a:off x="2552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/>
          <p:nvPr/>
        </p:nvGrpSpPr>
        <p:grpSpPr bwMode="auto">
          <a:xfrm rot="5400000">
            <a:off x="2695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/>
          <p:nvPr/>
        </p:nvGrpSpPr>
        <p:grpSpPr bwMode="auto">
          <a:xfrm>
            <a:off x="3281363" y="1998665"/>
            <a:ext cx="5257800" cy="795337"/>
            <a:chOff x="504" y="1008"/>
            <a:chExt cx="4416" cy="76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89" y="1228"/>
              <a:ext cx="3976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Ghi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nhớ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tốt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/>
          <p:nvPr/>
        </p:nvGrpSpPr>
        <p:grpSpPr bwMode="auto">
          <a:xfrm>
            <a:off x="2845021" y="1846195"/>
            <a:ext cx="698897" cy="992187"/>
            <a:chOff x="144" y="1177"/>
            <a:chExt cx="586" cy="625"/>
          </a:xfrm>
        </p:grpSpPr>
        <p:grpSp>
          <p:nvGrpSpPr>
            <p:cNvPr id="8220" name="Group 28"/>
            <p:cNvGrpSpPr/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8" y="1296"/>
              <a:ext cx="334" cy="3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/>
          <p:nvPr/>
        </p:nvGrpSpPr>
        <p:grpSpPr bwMode="auto">
          <a:xfrm>
            <a:off x="2845618" y="3034507"/>
            <a:ext cx="698897" cy="992187"/>
            <a:chOff x="144" y="1177"/>
            <a:chExt cx="586" cy="625"/>
          </a:xfrm>
        </p:grpSpPr>
        <p:grpSp>
          <p:nvGrpSpPr>
            <p:cNvPr id="8232" name="Group 40"/>
            <p:cNvGrpSpPr/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4" y="1296"/>
              <a:ext cx="321" cy="3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/>
          <p:nvPr/>
        </p:nvGrpSpPr>
        <p:grpSpPr bwMode="auto">
          <a:xfrm>
            <a:off x="2821369" y="4343927"/>
            <a:ext cx="698897" cy="992187"/>
            <a:chOff x="144" y="1177"/>
            <a:chExt cx="586" cy="625"/>
          </a:xfrm>
        </p:grpSpPr>
        <p:grpSp>
          <p:nvGrpSpPr>
            <p:cNvPr id="8244" name="Group 52"/>
            <p:cNvGrpSpPr/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20" y="1296"/>
              <a:ext cx="311" cy="3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/>
          <p:nvPr/>
        </p:nvGrpSpPr>
        <p:grpSpPr bwMode="auto">
          <a:xfrm>
            <a:off x="2852739" y="5613402"/>
            <a:ext cx="698897" cy="992187"/>
            <a:chOff x="144" y="1177"/>
            <a:chExt cx="586" cy="625"/>
          </a:xfrm>
        </p:grpSpPr>
        <p:grpSp>
          <p:nvGrpSpPr>
            <p:cNvPr id="8256" name="Group 64"/>
            <p:cNvGrpSpPr/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5"/>
                <a:ext cx="783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5"/>
                <a:ext cx="1096" cy="135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4" y="1296"/>
              <a:ext cx="341" cy="3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/>
          <p:nvPr/>
        </p:nvGrpSpPr>
        <p:grpSpPr bwMode="auto">
          <a:xfrm>
            <a:off x="2895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/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233021" y="880130"/>
            <a:ext cx="5223272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22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97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2763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/>
              <a:t>Câu</a:t>
            </a:r>
            <a:r>
              <a:rPr lang="en-US" sz="2800" b="1" i="1" dirty="0" smtClean="0"/>
              <a:t> 1:</a:t>
            </a:r>
            <a:endParaRPr lang="en-US" sz="2800" b="1" i="1" dirty="0"/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97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55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</p:childTnLst>
        </p:cTn>
      </p:par>
    </p:tnLst>
    <p:bldLst>
      <p:bldP spid="8272" grpId="0" bldLvl="0" animBg="1"/>
      <p:bldP spid="83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2|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996</Words>
  <Application>Microsoft Office PowerPoint</Application>
  <PresentationFormat>Custom</PresentationFormat>
  <Paragraphs>121</Paragraphs>
  <Slides>22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Clip</vt:lpstr>
      <vt:lpstr>PowerPoint Presentation</vt:lpstr>
      <vt:lpstr>PowerPoint Presentation</vt:lpstr>
      <vt:lpstr>PowerPoint Presentation</vt:lpstr>
      <vt:lpstr>1. Sơ đồ tư duy</vt:lpstr>
      <vt:lpstr>1. Sơ đồ tư duy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Thực hành</vt:lpstr>
      <vt:lpstr>3. Thực hành</vt:lpstr>
      <vt:lpstr>3. Thực hành</vt:lpstr>
      <vt:lpstr>3. Thực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</cp:lastModifiedBy>
  <cp:revision>44</cp:revision>
  <dcterms:created xsi:type="dcterms:W3CDTF">2021-07-27T10:23:00Z</dcterms:created>
  <dcterms:modified xsi:type="dcterms:W3CDTF">2025-02-19T15:27:10Z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B2BC6F10D1684DBA8F850F14B3664E17</vt:lpwstr>
  </property>
  <property fmtid="{D5CDD505-2E9C-101B-9397-08002B2CF9AE}" pid="3" name="KSOProductBuildVer">
    <vt:lpwstr>1033-11.2.0.10463</vt:lpwstr>
  </property>
</Properties>
</file>