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90" r:id="rId3"/>
    <p:sldId id="291" r:id="rId4"/>
    <p:sldId id="292" r:id="rId5"/>
    <p:sldId id="293" r:id="rId6"/>
    <p:sldId id="294" r:id="rId7"/>
    <p:sldId id="295" r:id="rId8"/>
    <p:sldId id="400" r:id="rId9"/>
    <p:sldId id="399" r:id="rId10"/>
    <p:sldId id="274" r:id="rId11"/>
    <p:sldId id="401" r:id="rId12"/>
    <p:sldId id="264" r:id="rId13"/>
    <p:sldId id="277" r:id="rId14"/>
    <p:sldId id="280" r:id="rId15"/>
    <p:sldId id="402" r:id="rId16"/>
    <p:sldId id="278" r:id="rId17"/>
    <p:sldId id="281" r:id="rId18"/>
    <p:sldId id="282" r:id="rId19"/>
    <p:sldId id="283" r:id="rId20"/>
    <p:sldId id="284" r:id="rId21"/>
    <p:sldId id="285" r:id="rId22"/>
    <p:sldId id="403" r:id="rId23"/>
    <p:sldId id="405" r:id="rId24"/>
    <p:sldId id="267" r:id="rId25"/>
    <p:sldId id="269" r:id="rId26"/>
    <p:sldId id="3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08" y="-96"/>
      </p:cViewPr>
      <p:guideLst>
        <p:guide orient="horz" pos="21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F361BCF-9548-41EE-B1F9-A9330D584BE2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71E1049-78AA-46B2-B9B5-BBB0ED82B628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F361BCF-9548-41EE-B1F9-A9330D584B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1E1049-78AA-46B2-B9B5-BBB0ED82B628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F361BCF-9548-41EE-B1F9-A9330D584B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1E1049-78AA-46B2-B9B5-BBB0ED82B628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F361BCF-9548-41EE-B1F9-A9330D584B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1E1049-78AA-46B2-B9B5-BBB0ED82B628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F361BCF-9548-41EE-B1F9-A9330D584BE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1E1049-78AA-46B2-B9B5-BBB0ED82B628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F361BCF-9548-41EE-B1F9-A9330D584B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1E1049-78AA-46B2-B9B5-BBB0ED82B628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F361BCF-9548-41EE-B1F9-A9330D584BE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1E1049-78AA-46B2-B9B5-BBB0ED82B628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F361BCF-9548-41EE-B1F9-A9330D584BE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1E1049-78AA-46B2-B9B5-BBB0ED82B628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F361BCF-9548-41EE-B1F9-A9330D584BE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1E1049-78AA-46B2-B9B5-BBB0ED82B628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F361BCF-9548-41EE-B1F9-A9330D584B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1E1049-78AA-46B2-B9B5-BBB0ED82B628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F361BCF-9548-41EE-B1F9-A9330D584BE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71E1049-78AA-46B2-B9B5-BBB0ED82B628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EF361BCF-9548-41EE-B1F9-A9330D584BE2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71E1049-78AA-46B2-B9B5-BBB0ED82B62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image" Target="../media/image6.jpeg"/><Relationship Id="rId7" Type="http://schemas.openxmlformats.org/officeDocument/2006/relationships/slide" Target="slide4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4.png"/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2.xml"/><Relationship Id="rId11" Type="http://schemas.openxmlformats.org/officeDocument/2006/relationships/slide" Target="slide19.xml"/><Relationship Id="rId10" Type="http://schemas.openxmlformats.org/officeDocument/2006/relationships/image" Target="../media/image7.png"/><Relationship Id="rId1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://www.bing.com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hyperlink" Target="http://www.yahoo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11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2.xml"/><Relationship Id="rId15" Type="http://schemas.openxmlformats.org/officeDocument/2006/relationships/audio" Target="../media/audio2.wav"/><Relationship Id="rId14" Type="http://schemas.openxmlformats.org/officeDocument/2006/relationships/audio" Target="../media/audio1.wav"/><Relationship Id="rId13" Type="http://schemas.openxmlformats.org/officeDocument/2006/relationships/image" Target="../media/image14.png"/><Relationship Id="rId12" Type="http://schemas.openxmlformats.org/officeDocument/2006/relationships/video" Target="NULL" TargetMode="External"/><Relationship Id="rId11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1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google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5.GIF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video" Target="NULL" TargetMode="External"/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wmf"/><Relationship Id="rId8" Type="http://schemas.openxmlformats.org/officeDocument/2006/relationships/oleObject" Target="../embeddings/oleObject7.bin"/><Relationship Id="rId7" Type="http://schemas.openxmlformats.org/officeDocument/2006/relationships/image" Target="../media/image16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15.wmf"/><Relationship Id="rId2" Type="http://schemas.openxmlformats.org/officeDocument/2006/relationships/oleObject" Target="../embeddings/oleObject5.bin"/><Relationship Id="rId17" Type="http://schemas.openxmlformats.org/officeDocument/2006/relationships/vmlDrawing" Target="../drawings/vmlDrawing2.vml"/><Relationship Id="rId16" Type="http://schemas.openxmlformats.org/officeDocument/2006/relationships/slideLayout" Target="../slideLayouts/slideLayout2.xml"/><Relationship Id="rId15" Type="http://schemas.openxmlformats.org/officeDocument/2006/relationships/audio" Target="../media/audio2.wav"/><Relationship Id="rId14" Type="http://schemas.openxmlformats.org/officeDocument/2006/relationships/audio" Target="../media/audio1.wav"/><Relationship Id="rId13" Type="http://schemas.openxmlformats.org/officeDocument/2006/relationships/image" Target="../media/image14.png"/><Relationship Id="rId12" Type="http://schemas.openxmlformats.org/officeDocument/2006/relationships/video" Target="NULL" TargetMode="External"/><Relationship Id="rId11" Type="http://schemas.openxmlformats.org/officeDocument/2006/relationships/image" Target="../media/image18.wmf"/><Relationship Id="rId10" Type="http://schemas.openxmlformats.org/officeDocument/2006/relationships/oleObject" Target="../embeddings/oleObject8.bin"/><Relationship Id="rId1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6" Type="http://schemas.openxmlformats.org/officeDocument/2006/relationships/audio" Target="../media/audio1.wav"/><Relationship Id="rId5" Type="http://schemas.openxmlformats.org/officeDocument/2006/relationships/image" Target="../media/image14.png"/><Relationship Id="rId4" Type="http://schemas.openxmlformats.org/officeDocument/2006/relationships/video" Target="NULL" TargetMode="External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3.wav"/><Relationship Id="rId2" Type="http://schemas.openxmlformats.org/officeDocument/2006/relationships/image" Target="../media/image19.GIF"/><Relationship Id="rId1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1447800" y="237393"/>
            <a:ext cx="3352800" cy="660889"/>
          </a:xfrm>
        </p:spPr>
        <p:txBody>
          <a:bodyPr/>
          <a:lstStyle/>
          <a:p>
            <a:r>
              <a:rPr lang="en-US" altLang="en-US" sz="3325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3325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095750" y="404446"/>
            <a:ext cx="2895600" cy="4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  <a:endParaRPr lang="en-US" altLang="en-US" sz="2585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967154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04497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92569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1" action="ppaction://hlinksldjump" highlightClick="1"/>
          </p:cNvPr>
          <p:cNvSpPr/>
          <p:nvPr/>
        </p:nvSpPr>
        <p:spPr>
          <a:xfrm>
            <a:off x="10210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4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2782" y="1157242"/>
            <a:ext cx="629311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1927" y="1566032"/>
            <a:ext cx="23158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2508" y="2267398"/>
            <a:ext cx="778663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9599" y="1511415"/>
            <a:ext cx="8539019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1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biết?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2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Một số lưu ý mà người sử dụng cần biết khi tìm kiếm thông tin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3</a:t>
            </a:r>
            <a:r>
              <a:rPr lang="vi-VN" sz="28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28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25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4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2782" y="1157242"/>
            <a:ext cx="629311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6630" y="4706720"/>
            <a:ext cx="823737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1447" y="1689616"/>
            <a:ext cx="23158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3730" y="2221991"/>
            <a:ext cx="7867332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6630" y="3695188"/>
            <a:ext cx="758158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www.yahoo.com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www.bing.com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coccoc.com, …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3730" y="5745607"/>
            <a:ext cx="7867332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5681" y="1463040"/>
            <a:ext cx="74980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93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7520" y="1574800"/>
            <a:ext cx="8696959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Kết quả hình ảnh cho học nhóm 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90836"/>
            <a:ext cx="8894619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15127" y="1028700"/>
            <a:ext cx="8303492" cy="415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2400" dirty="0">
                <a:solidFill>
                  <a:srgbClr val="FF0000"/>
                </a:solidFill>
                <a:latin typeface="+mj-lt"/>
              </a:rPr>
              <a:t>H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oàn thành các câu hỏi sau: </a:t>
            </a:r>
            <a:endParaRPr lang="vi-VN" sz="2400" dirty="0">
              <a:solidFill>
                <a:srgbClr val="FF0000"/>
              </a:solidFill>
              <a:latin typeface="+mj-lt"/>
            </a:endParaRPr>
          </a:p>
          <a:p>
            <a:r>
              <a:rPr lang="vi-VN" sz="2400" dirty="0">
                <a:latin typeface="+mj-lt"/>
              </a:rPr>
              <a:t>Câu 1: Từ khóa là gì?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Câu 2: Việc lựa chọn từ khóa phù hợp có ý nghĩa gì trong việc tìm kiếm thông tin?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a.	Gõ từ khóa vào ô dành để nhập từ khóa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b.	Nháy chuột vào liên kết để truy cập trang tương ứng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c.	Mở trình duyệt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d.	Nháy nút hoặc nhấn phím enter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e.	Truy cập máy tìm kiếm.</a:t>
            </a:r>
            <a:endParaRPr lang="vi-VN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4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2782" y="1157242"/>
            <a:ext cx="629311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1927" y="1566032"/>
            <a:ext cx="23158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1927" y="2033711"/>
            <a:ext cx="161099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8101" y="3501216"/>
            <a:ext cx="8072961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9824" y="2498524"/>
            <a:ext cx="796951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9824" y="4137724"/>
            <a:ext cx="7423141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(“ ”)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225800" y="1852449"/>
          <a:ext cx="5029200" cy="1626235"/>
        </p:xfrm>
        <a:graphic>
          <a:graphicData uri="http://schemas.openxmlformats.org/drawingml/2006/table">
            <a:tbl>
              <a:tblPr firstRow="1" firstCol="1" bandRow="1"/>
              <a:tblGrid>
                <a:gridCol w="2355850"/>
                <a:gridCol w="200660"/>
                <a:gridCol w="2472690"/>
              </a:tblGrid>
              <a:tr h="1626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12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11680" y="4104689"/>
          <a:ext cx="8229600" cy="2077720"/>
        </p:xfrm>
        <a:graphic>
          <a:graphicData uri="http://schemas.openxmlformats.org/drawingml/2006/table">
            <a:tbl>
              <a:tblPr firstRow="1" firstCol="1" bandRow="1"/>
              <a:tblGrid>
                <a:gridCol w="4027805"/>
                <a:gridCol w="4201795"/>
              </a:tblGrid>
              <a:tr h="548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2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16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343126"/>
            <a:ext cx="19685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27" y="2343126"/>
            <a:ext cx="20764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912851" y="989800"/>
            <a:ext cx="8489315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dùng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kép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</a:t>
            </a: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vi-V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689960" y="3479495"/>
            <a:ext cx="890968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kumimoji="0" lang="vi-VN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381375" y="307112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061660" y="3057868"/>
            <a:ext cx="1452880" cy="2568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43428" y="6316994"/>
            <a:ext cx="288226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5" grpId="0" bldLvl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2480" y="950923"/>
            <a:ext cx="8270240" cy="4584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oàn 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.......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0665" y="1753235"/>
            <a:ext cx="11658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5105" y="1753532"/>
            <a:ext cx="1249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0805" y="1753235"/>
            <a:ext cx="2448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18970" y="4385945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4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2781" y="1157242"/>
            <a:ext cx="8765837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8945" y="2493602"/>
            <a:ext cx="8054109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1" action="ppaction://hlinksldjump" highlightClick="1"/>
          </p:cNvPr>
          <p:cNvSpPr/>
          <p:nvPr/>
        </p:nvSpPr>
        <p:spPr>
          <a:xfrm>
            <a:off x="9296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19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43" y="4816720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58" y="4976446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2701925" y="4410710"/>
          <a:ext cx="48768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" name="Equation" r:id="rId4" imgW="266700" imgH="190500" progId="Equation.DSMT4">
                  <p:embed/>
                </p:oleObj>
              </mc:Choice>
              <mc:Fallback>
                <p:oleObj name="Equation" r:id="rId4" imgW="266700" imgH="1905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4410710"/>
                        <a:ext cx="487680" cy="349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/>
          <p:cNvGraphicFramePr>
            <a:graphicFrameLocks noChangeAspect="1"/>
          </p:cNvGraphicFramePr>
          <p:nvPr/>
        </p:nvGraphicFramePr>
        <p:xfrm>
          <a:off x="4846027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" name="Equation" r:id="rId6" imgW="254000" imgH="190500" progId="Equation.DSMT4">
                  <p:embed/>
                </p:oleObj>
              </mc:Choice>
              <mc:Fallback>
                <p:oleObj name="Equation" r:id="rId6" imgW="254000" imgH="1905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027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/>
          <p:cNvGraphicFramePr>
            <a:graphicFrameLocks noChangeAspect="1"/>
          </p:cNvGraphicFramePr>
          <p:nvPr/>
        </p:nvGraphicFramePr>
        <p:xfrm>
          <a:off x="7112977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8" name="Equation" r:id="rId8" imgW="254000" imgH="190500" progId="Equation.DSMT4">
                  <p:embed/>
                </p:oleObj>
              </mc:Choice>
              <mc:Fallback>
                <p:oleObj name="Equation" r:id="rId8" imgW="254000" imgH="1905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977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/>
          <p:cNvGraphicFramePr>
            <a:graphicFrameLocks noChangeAspect="1"/>
          </p:cNvGraphicFramePr>
          <p:nvPr/>
        </p:nvGraphicFramePr>
        <p:xfrm>
          <a:off x="9343292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" name="Equation" r:id="rId10" imgW="266700" imgH="190500" progId="Equation.DSMT4">
                  <p:embed/>
                </p:oleObj>
              </mc:Choice>
              <mc:Fallback>
                <p:oleObj name="Equation" r:id="rId10" imgW="266700" imgH="1905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3292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</p:cNvPr>
          <p:cNvPicPr>
            <a:picLocks noChangeAspect="1"/>
          </p:cNvPicPr>
          <p:nvPr>
            <a:videoFile r:link="rId1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/>
          <p:cNvSpPr>
            <a:spLocks noChangeArrowheads="1"/>
          </p:cNvSpPr>
          <p:nvPr/>
        </p:nvSpPr>
        <p:spPr bwMode="auto">
          <a:xfrm>
            <a:off x="2157046" y="685800"/>
            <a:ext cx="8088923" cy="316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48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5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5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cho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5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5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555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/>
          <p:cNvSpPr>
            <a:spLocks noChangeArrowheads="1"/>
          </p:cNvSpPr>
          <p:nvPr/>
        </p:nvSpPr>
        <p:spPr bwMode="auto">
          <a:xfrm>
            <a:off x="2171700" y="3840352"/>
            <a:ext cx="1688123" cy="4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  <a:endParaRPr lang="en-US" altLang="en-US" sz="258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114040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2880" y="1243592"/>
            <a:ext cx="8706239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114040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Kết quả hình ảnh cho học nhóm 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65040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67099" y="1092884"/>
            <a:ext cx="8351520" cy="418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7380" y="2905780"/>
            <a:ext cx="83515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419243"/>
            <a:ext cx="79343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4924" y="1082566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3186" y="1082566"/>
            <a:ext cx="721741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3186" y="3612865"/>
            <a:ext cx="647192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0" y="387350"/>
            <a:ext cx="866093" cy="11282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5520" y="1166842"/>
            <a:ext cx="752856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53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255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1305342"/>
            <a:ext cx="831088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 bwMode="auto">
          <a:xfrm>
            <a:off x="4095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5192562" y="116100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2700" b="1" kern="10" dirty="0"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573305" y="2088878"/>
            <a:ext cx="533060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1-10 SBT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trang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26-27.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1524000" y="1164200"/>
            <a:ext cx="4648200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1" action="ppaction://hlinksldjump" highlightClick="1"/>
          </p:cNvPr>
          <p:cNvSpPr/>
          <p:nvPr/>
        </p:nvSpPr>
        <p:spPr>
          <a:xfrm>
            <a:off x="9296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0"/>
          </a:p>
        </p:txBody>
      </p:sp>
      <p:sp>
        <p:nvSpPr>
          <p:cNvPr id="7174" name="Rectangle 14"/>
          <p:cNvSpPr>
            <a:spLocks noChangeArrowheads="1"/>
          </p:cNvSpPr>
          <p:nvPr/>
        </p:nvSpPr>
        <p:spPr bwMode="auto">
          <a:xfrm>
            <a:off x="2841381" y="5042389"/>
            <a:ext cx="1097280" cy="4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  <a:endParaRPr lang="en-US" altLang="en-US" sz="2215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5" name="Rectangle 16"/>
          <p:cNvSpPr>
            <a:spLocks noChangeArrowheads="1"/>
          </p:cNvSpPr>
          <p:nvPr/>
        </p:nvSpPr>
        <p:spPr bwMode="auto">
          <a:xfrm>
            <a:off x="6145824" y="5059974"/>
            <a:ext cx="511810" cy="4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endParaRPr lang="en-US" altLang="en-US" sz="2215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6" name="Rectangle 17"/>
          <p:cNvSpPr>
            <a:spLocks noChangeArrowheads="1"/>
          </p:cNvSpPr>
          <p:nvPr/>
        </p:nvSpPr>
        <p:spPr bwMode="auto">
          <a:xfrm>
            <a:off x="2841382" y="5816112"/>
            <a:ext cx="527685" cy="4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altLang="en-US" sz="2215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7" name="Rectangle 18"/>
          <p:cNvSpPr>
            <a:spLocks noChangeArrowheads="1"/>
          </p:cNvSpPr>
          <p:nvPr/>
        </p:nvSpPr>
        <p:spPr bwMode="auto">
          <a:xfrm>
            <a:off x="6139962" y="5745774"/>
            <a:ext cx="527685" cy="4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en-US" altLang="en-US" sz="2215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458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243" y="3449516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343" y="3499339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28" y="3513992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</p:cNvPr>
          <p:cNvPicPr>
            <a:picLocks noChangeAspect="1"/>
          </p:cNvPicPr>
          <p:nvPr>
            <a:videoFile r:link="rId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/>
          <p:cNvSpPr>
            <a:spLocks noChangeArrowheads="1"/>
          </p:cNvSpPr>
          <p:nvPr/>
        </p:nvSpPr>
        <p:spPr bwMode="auto">
          <a:xfrm>
            <a:off x="1664677" y="860182"/>
            <a:ext cx="8721969" cy="88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/>
          <p:cNvSpPr>
            <a:spLocks noChangeArrowheads="1"/>
          </p:cNvSpPr>
          <p:nvPr/>
        </p:nvSpPr>
        <p:spPr bwMode="auto">
          <a:xfrm>
            <a:off x="2368062" y="4349189"/>
            <a:ext cx="1688123" cy="4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  <a:endParaRPr lang="en-US" altLang="en-US" sz="2585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8062" y="1951458"/>
            <a:ext cx="2595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8062" y="2616464"/>
            <a:ext cx="20478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8062" y="3222243"/>
            <a:ext cx="15062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68062" y="3793602"/>
            <a:ext cx="27470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1" action="ppaction://hlinksldjump" highlightClick="1"/>
          </p:cNvPr>
          <p:cNvSpPr/>
          <p:nvPr/>
        </p:nvSpPr>
        <p:spPr>
          <a:xfrm>
            <a:off x="9296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0"/>
          </a:p>
        </p:txBody>
      </p:sp>
      <p:graphicFrame>
        <p:nvGraphicFramePr>
          <p:cNvPr id="8197" name="Object 11"/>
          <p:cNvGraphicFramePr>
            <a:graphicFrameLocks noChangeAspect="1"/>
          </p:cNvGraphicFramePr>
          <p:nvPr/>
        </p:nvGraphicFramePr>
        <p:xfrm>
          <a:off x="2529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5" name="Equation" r:id="rId2" imgW="317500" imgH="190500" progId="Equation.DSMT4">
                  <p:embed/>
                </p:oleObj>
              </mc:Choice>
              <mc:Fallback>
                <p:oleObj name="Equation" r:id="rId2" imgW="317500" imgH="1905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66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28" y="3147647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5150828" y="5742843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" name="Equation" r:id="rId6" imgW="266700" imgH="190500" progId="Equation.DSMT4">
                  <p:embed/>
                </p:oleObj>
              </mc:Choice>
              <mc:Fallback>
                <p:oleObj name="Equation" r:id="rId6" imgW="266700" imgH="1905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0828" y="5742843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/>
          <p:cNvSpPr>
            <a:spLocks noChangeArrowheads="1"/>
          </p:cNvSpPr>
          <p:nvPr/>
        </p:nvSpPr>
        <p:spPr bwMode="auto">
          <a:xfrm>
            <a:off x="2579077" y="3868616"/>
            <a:ext cx="2822331" cy="4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/>
          <p:cNvGraphicFramePr>
            <a:graphicFrameLocks noChangeAspect="1"/>
          </p:cNvGraphicFramePr>
          <p:nvPr/>
        </p:nvGraphicFramePr>
        <p:xfrm>
          <a:off x="2467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7" name="Equation" r:id="rId8" imgW="266700" imgH="190500" progId="Equation.DSMT4">
                  <p:embed/>
                </p:oleObj>
              </mc:Choice>
              <mc:Fallback>
                <p:oleObj name="Equation" r:id="rId8" imgW="266700" imgH="1905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/>
          <p:cNvGraphicFramePr>
            <a:graphicFrameLocks noChangeAspect="1"/>
          </p:cNvGraphicFramePr>
          <p:nvPr/>
        </p:nvGraphicFramePr>
        <p:xfrm>
          <a:off x="5166946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8" name="Equation" r:id="rId10" imgW="254000" imgH="190500" progId="Equation.DSMT4">
                  <p:embed/>
                </p:oleObj>
              </mc:Choice>
              <mc:Fallback>
                <p:oleObj name="Equation" r:id="rId10" imgW="254000" imgH="1905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6946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</p:cNvPr>
          <p:cNvPicPr>
            <a:picLocks noChangeAspect="1"/>
          </p:cNvPicPr>
          <p:nvPr>
            <a:videoFile r:link="rId1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/>
          <p:cNvSpPr>
            <a:spLocks noChangeArrowheads="1"/>
          </p:cNvSpPr>
          <p:nvPr/>
        </p:nvSpPr>
        <p:spPr bwMode="auto">
          <a:xfrm>
            <a:off x="1875692" y="785667"/>
            <a:ext cx="7948246" cy="333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0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0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0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0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altLang="en-US" sz="258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0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10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/>
          <p:cNvSpPr>
            <a:spLocks noChangeArrowheads="1"/>
          </p:cNvSpPr>
          <p:nvPr/>
        </p:nvSpPr>
        <p:spPr bwMode="auto">
          <a:xfrm>
            <a:off x="2227385" y="4193858"/>
            <a:ext cx="1688123" cy="4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  <a:endParaRPr lang="en-US" altLang="en-US" sz="2585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9077" y="2976819"/>
            <a:ext cx="221424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1" action="ppaction://hlinksldjump" highlightClick="1"/>
          </p:cNvPr>
          <p:cNvSpPr/>
          <p:nvPr/>
        </p:nvSpPr>
        <p:spPr>
          <a:xfrm>
            <a:off x="9296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0"/>
          </a:p>
        </p:txBody>
      </p:sp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524000" y="293810"/>
            <a:ext cx="30988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5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135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560027" y="4906108"/>
            <a:ext cx="1097280" cy="4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  <a:endParaRPr lang="en-US" altLang="en-US" sz="2215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864470" y="4923692"/>
            <a:ext cx="511810" cy="4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endParaRPr lang="en-US" altLang="en-US" sz="2215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560028" y="5679831"/>
            <a:ext cx="527685" cy="4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altLang="en-US" sz="2215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858608" y="5609492"/>
            <a:ext cx="527685" cy="43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en-US" altLang="en-US" sz="2215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18_You Can Win If You Want.mp3">
            <a:hlinkClick r:id="" action="ppaction://media"/>
          </p:cNvPr>
          <p:cNvPicPr>
            <a:picLocks noChangeAspect="1"/>
          </p:cNvPicPr>
          <p:nvPr>
            <a:videoFile r:link="rId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1708731" y="423901"/>
            <a:ext cx="6901962" cy="4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/>
          <p:cNvSpPr>
            <a:spLocks noChangeArrowheads="1"/>
          </p:cNvSpPr>
          <p:nvPr/>
        </p:nvSpPr>
        <p:spPr bwMode="auto">
          <a:xfrm>
            <a:off x="2227385" y="4193858"/>
            <a:ext cx="1688123" cy="4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  <a:endParaRPr lang="en-US" altLang="en-US" sz="2585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4017" y="1441830"/>
            <a:ext cx="41694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00693" y="2111911"/>
            <a:ext cx="36163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4015" y="2688925"/>
            <a:ext cx="37769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34015" y="3325838"/>
            <a:ext cx="37941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304443" y="1881554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9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9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tion Button: Home 6">
            <a:hlinkClick r:id="rId1" action="ppaction://hlinksldjump" highlightClick="1"/>
          </p:cNvPr>
          <p:cNvSpPr/>
          <p:nvPr/>
        </p:nvSpPr>
        <p:spPr>
          <a:xfrm>
            <a:off x="9296400" y="6101862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4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1040" y="873760"/>
            <a:ext cx="813816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/>
          <p:cNvSpPr txBox="1">
            <a:spLocks noChangeArrowheads="1"/>
          </p:cNvSpPr>
          <p:nvPr/>
        </p:nvSpPr>
        <p:spPr bwMode="auto">
          <a:xfrm>
            <a:off x="2167988" y="0"/>
            <a:ext cx="4712677" cy="4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5257800"/>
            <a:ext cx="914400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915551" y="355991"/>
            <a:ext cx="7596554" cy="379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19" tIns="44209" rIns="88419" bIns="44209"/>
          <a:lstStyle>
            <a:lvl1pPr marL="360680" indent="-360680" algn="l" defTabSz="95758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7875" indent="-298450" algn="l" defTabSz="95758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900">
                <a:solidFill>
                  <a:schemeClr val="tx1"/>
                </a:solidFill>
                <a:latin typeface="+mn-lt"/>
                <a:cs typeface="+mn-cs"/>
              </a:defRPr>
            </a:lvl2pPr>
            <a:lvl3pPr marL="1196975" indent="-240030" algn="l" defTabSz="95758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cs typeface="+mn-cs"/>
              </a:defRPr>
            </a:lvl3pPr>
            <a:lvl4pPr marL="1676400" indent="-240030" algn="l" defTabSz="95758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cs typeface="+mn-cs"/>
              </a:defRPr>
            </a:lvl4pPr>
            <a:lvl5pPr marL="2154555" indent="-240030" algn="l" defTabSz="95758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4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314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altLang="en-US" sz="314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7. </a:t>
            </a:r>
            <a:r>
              <a:rPr lang="en-US" altLang="en-US" sz="3325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KIẾM THÔNG TIN TRÊN INTERNET (2 Tiết)</a:t>
            </a:r>
            <a:endParaRPr lang="en-US" altLang="en-US" sz="3325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endParaRPr lang="en-US" altLang="en-US" sz="3325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5800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Thảo Luận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7279" y="2184508"/>
            <a:ext cx="793496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0670" y="1353511"/>
            <a:ext cx="8081569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                      H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37000"/>
            <a:ext cx="91440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6693</Words>
  <Application>WPS Presentation</Application>
  <PresentationFormat>On-screen Show (4:3)</PresentationFormat>
  <Paragraphs>244</Paragraphs>
  <Slides>25</Slides>
  <Notes>2</Notes>
  <HiddenSlides>0</HiddenSlides>
  <MMClips>4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25</vt:i4>
      </vt:variant>
    </vt:vector>
  </HeadingPairs>
  <TitlesOfParts>
    <vt:vector size="46" baseType="lpstr">
      <vt:lpstr>Arial</vt:lpstr>
      <vt:lpstr>SimSun</vt:lpstr>
      <vt:lpstr>Wingdings</vt:lpstr>
      <vt:lpstr>Times New Roman</vt:lpstr>
      <vt:lpstr>Calibri</vt:lpstr>
      <vt:lpstr>Tahoma</vt:lpstr>
      <vt:lpstr>VNI-Times</vt:lpstr>
      <vt:lpstr>Microsoft YaHei</vt:lpstr>
      <vt:lpstr>Arial Unicode MS</vt:lpstr>
      <vt:lpstr>Cambria</vt:lpstr>
      <vt:lpstr>ZapfDingbats BT</vt:lpstr>
      <vt:lpstr>UTM Scriptina KT</vt:lpstr>
      <vt:lpstr>Green Color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KHỞI ĐỘNG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211</cp:revision>
  <dcterms:created xsi:type="dcterms:W3CDTF">2020-01-30T08:17:00Z</dcterms:created>
  <dcterms:modified xsi:type="dcterms:W3CDTF">2022-02-27T12:49:59Z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06894F134BEE41E0B6F55D0A642CBD89</vt:lpwstr>
  </property>
  <property fmtid="{D5CDD505-2E9C-101B-9397-08002B2CF9AE}" pid="3" name="KSOProductBuildVer">
    <vt:lpwstr>1033-11.2.0.10463</vt:lpwstr>
  </property>
</Properties>
</file>