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9"/>
  </p:notesMasterIdLst>
  <p:sldIdLst>
    <p:sldId id="477" r:id="rId5"/>
    <p:sldId id="263" r:id="rId6"/>
    <p:sldId id="277" r:id="rId7"/>
    <p:sldId id="289" r:id="rId8"/>
    <p:sldId id="279" r:id="rId9"/>
    <p:sldId id="280" r:id="rId10"/>
    <p:sldId id="290" r:id="rId11"/>
    <p:sldId id="282" r:id="rId12"/>
    <p:sldId id="284" r:id="rId13"/>
    <p:sldId id="291" r:id="rId14"/>
    <p:sldId id="286" r:id="rId15"/>
    <p:sldId id="270" r:id="rId16"/>
    <p:sldId id="287" r:id="rId17"/>
    <p:sldId id="274" r:id="rId18"/>
    <p:sldId id="304" r:id="rId19"/>
    <p:sldId id="306" r:id="rId20"/>
    <p:sldId id="310" r:id="rId21"/>
    <p:sldId id="474" r:id="rId22"/>
    <p:sldId id="309" r:id="rId23"/>
    <p:sldId id="476" r:id="rId24"/>
    <p:sldId id="311" r:id="rId25"/>
    <p:sldId id="475" r:id="rId26"/>
    <p:sldId id="312" r:id="rId27"/>
    <p:sldId id="308" r:id="rId28"/>
    <p:sldId id="315" r:id="rId29"/>
    <p:sldId id="316" r:id="rId30"/>
    <p:sldId id="256" r:id="rId31"/>
    <p:sldId id="318" r:id="rId32"/>
    <p:sldId id="317" r:id="rId33"/>
    <p:sldId id="319" r:id="rId34"/>
    <p:sldId id="321" r:id="rId35"/>
    <p:sldId id="260" r:id="rId36"/>
    <p:sldId id="478" r:id="rId37"/>
    <p:sldId id="47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FA500"/>
    <a:srgbClr val="D60093"/>
    <a:srgbClr val="CC0000"/>
    <a:srgbClr val="4647FF"/>
    <a:srgbClr val="FFFC60"/>
    <a:srgbClr val="7576E4"/>
    <a:srgbClr val="FFFEF6"/>
    <a:srgbClr val="7867E3"/>
    <a:srgbClr val="C5D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>
        <p:scale>
          <a:sx n="60" d="100"/>
          <a:sy n="60" d="100"/>
        </p:scale>
        <p:origin x="-882" y="-1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E6B74-BC79-412A-8852-C3A13070487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6F3B2-6113-4B18-BA9A-F618CF6E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8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984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676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13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54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0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46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55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12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35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80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68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570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95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85ABC1-A2F3-445D-ACAA-3B096B6AD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2EACFF-BE3D-4FA6-A191-CA8EB131D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4E03F-8872-40FC-BF3F-390A45AF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D84E4E-67A6-46D6-9D49-52F3D086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97D615-BD81-4181-A277-D778B498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8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A4CFD-3671-4E53-8957-0EE257E4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FAF052-7061-4D68-BC41-FE6D5B589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D220F4-A488-45C6-B29A-6F9FE4E0F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A49B9-7E46-4593-85FA-B5E7E94D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CB0746-0C04-493E-B84F-1D4AD80C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0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6FD980A-5E3D-4440-8B30-114284AA6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C5ABEF-C863-462F-ACBB-781DBE823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6C8FBF-4F38-4E2E-9B34-8561391F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843718-CFBF-4B0C-B20F-ED97968BF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BA92BE-D34E-4557-B57F-D25DEBAC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77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04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83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42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09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2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58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2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1251D6-DD04-420C-90E1-44B99A7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DAE730-05A6-4B1A-A38C-94F96B2DA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C4AB5D-750C-4AD0-AD11-AE63B273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91C219-DAD7-4C12-AE9A-66A5846F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82CE3C-D422-4F3D-AABF-D683994B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8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1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2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29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AEC5EC-9E60-47F4-A4DD-F68B6541A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210C9A-1939-459F-B52E-F49DC0C57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7496EF-09E3-43F0-9DF6-E50CA0EA6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7FCA93-AF08-4B83-BB34-8403E380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F7C967-22F7-4433-9638-07C901BA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65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9A7504-9A8D-4197-B556-2AF76C288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1305FD-FDA9-472B-9351-BCAFBBEED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02F405-DD2D-4EF6-88DF-8D05372E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624EDA-BDFE-4B74-902C-8FEB9C34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BB099D-4303-4D17-A6C8-E0798EFB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6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415D5-6C06-4460-AE80-CD48F974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FDEE2E-396A-4A9B-9525-8E1A6A804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61CCB-12AE-419E-A177-869444B7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128507-E2DC-47BE-8E87-D2119218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2CAB76-275A-4FBF-9BB3-D45C1B69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5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8EE29A-1668-45AD-A745-CE0635D7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D5840-14B8-4E34-9D9C-D5B79F1DE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03730D-1A6B-4935-9D80-072F9D5E2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5C3ADA-2173-48C3-BF76-1CA570ED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9AFF96-5F19-4F0F-8F65-9DEC08160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25EC10-456B-4DC0-B1C2-33D8A825C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30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A042DA-E085-4C8F-8F65-E90F999F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0D3C6-A2AB-4A3C-BB3F-564DD9ED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4E79B2-803D-4147-AF95-DB94FA622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0674A5-CA13-446D-9DB3-C15976677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AE92EFA-21E9-47D5-9954-430150AB9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06ABD9-B779-4C9F-B362-448B6FAB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132B9B-607E-40B0-AAD6-F24B02357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E9F42A4-26F6-4B22-B41C-8B1581FF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A799B-2379-4F6B-89F2-EA43DD49E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4D6E496-7EA0-4B02-AB76-63336878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EE299B-ED32-4244-AF0D-5E9859F6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5DF39B-DB16-42FF-9E7C-D80A6DC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45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785252-6BB9-4C21-8C83-A98C373E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49CBD3-53AC-428D-A677-E995221F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407AC7-059A-4219-9CDD-66838FAA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1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1F5FC9-5DB7-44E7-AB7E-3A570668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CDB95D-45D2-4045-8E16-7DB1A8B47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26076E-96D0-43EE-9298-014EB2B1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EB66E3-51C1-4244-9DE0-1D3D1C61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1C1DEA-56A4-4079-A347-95CA3A3B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7FE08-A7B8-4502-89FE-D0EE90F3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B37717-4731-4BB6-8A68-6A90A2504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5B9F3E-30B7-4C4B-A50E-15A81AEB1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BCCBAC-36D7-41CB-840F-F27649B6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D57697-ED09-474E-9303-872ED2CF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2458B2-7843-4791-9190-5F71DF94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3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5566E-9496-42F7-AB40-09FE9AF2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BA9F30-E9AA-4661-9347-EB99AA948B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00B45A-39F9-44C5-ABC0-0763E2632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6F6261-5F36-4B68-A830-F392B59E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E341C9-5962-4580-B28A-B4BF1D61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5AD909-CE05-4C56-8A31-079680E3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65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3A5F2-4B51-4973-98BA-9A8A9AD1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F38C4B-8763-4521-9032-6E447E767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0571A7-E359-4C9A-A2AC-5EA87842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19D723-8C84-42DB-82B8-DC652D26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070807-0F89-476E-8832-DDDC6476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20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7434D9-6716-433C-9E67-124EC5AD6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24F04E-B627-4162-98D4-F897E2592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D885C7-B01D-451F-93EC-8BC0014C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042EAF-0901-48B9-85C1-7017AD10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C5C5C4-992B-4D07-A19C-25B600FF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C3497AA-7FD0-459A-A56E-45FF65F797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F6DC319-4496-4286-BC3E-DF0CCD159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411B1C-C4A9-4049-8842-790A1E53D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A3517-F40A-45AB-955F-32203E41022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15994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1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07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63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41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3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881E83-7D39-4D15-A095-864AF21F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E07A4-0C25-4374-834A-0612FBCE9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628000-33BB-4BE4-BA40-B5137AEDC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637BFD-2630-45CF-A0A4-0533D20B0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3DB38A-2BA9-4AF2-AFD8-DA8EBF81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E86515-C035-4250-8B8B-A2CF6AD1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7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47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62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470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66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1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62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vi-VN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BCE57-8E12-44FC-A2B4-B8373700D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0812"/>
      </p:ext>
    </p:extLst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3210D9-9D59-41A1-B2FF-D231ED47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EBB3AF-6C97-48D8-83DE-709A4B83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A1A54E-81B2-488A-BF27-ADE7583DD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9C6377-D575-42EB-9524-C25A9151B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D5C236-2F07-4A4C-8B28-EE295C291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9285654-C794-43C3-A555-93C288AA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601FCBE-339A-4B66-AEC2-16592DC71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027E4E5-00F1-4308-BA1F-D6A15837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49337D-43AB-419C-A6A1-D8E281FB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7FD40E-9073-44F7-95FE-48A4503F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FA7CFB-F995-47C2-96B7-ACA336A4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81D74F-AF2D-4C2F-BB48-2198492B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6CAA71-51BE-42A3-8DDA-8E5ECFC91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6EDCCC-4868-481A-92D2-667F0068F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A01B3B-FF05-4239-A8B6-0579A519E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B07481-62CA-43F2-8025-507123D9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43F1AB-EFE9-461D-97B8-4335DC93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D66E5E-00BE-4B45-832B-B85B44F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3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D71275-3038-42A1-B617-52F6CEFB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E1F4E8-ED67-45B0-A30D-E262824A8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FF29E73-8CFA-4F39-82FF-79596A3EA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F6B1FA-3773-4CB0-B798-B41BE9A3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332FC1-C655-407E-BF42-7229C557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A7E445-2CDF-42D1-BEA2-86E466C5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5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00210D-ED7F-4727-87F4-ABF4DE28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ED0432-7B14-45C5-9BD2-B0D788D5F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D568E4-86F9-426D-8C4F-485A563D0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BC832-A033-43C6-8A04-4C4FAE99409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09D481-A56C-4044-89B8-64C88D298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B6CCD9-3372-4FF5-8754-C21CA7EB3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2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5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324737-913F-4F59-8D98-974A58A0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D8B8D0-81B1-4B02-BA29-1354740B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DA18CF-EF20-45C5-87E6-61789F12B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7CC22-86CA-46B0-A99F-D84065DF07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CF329B-2C01-457B-B5C2-EAD41241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1416D8-5D4F-4C2D-A5A6-5D1C5CBC3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7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55B15-60B1-4DF6-B0CA-89876D1A7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6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9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12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slide" Target="slide13.xml"/><Relationship Id="rId5" Type="http://schemas.openxmlformats.org/officeDocument/2006/relationships/image" Target="../media/image10.jpg"/><Relationship Id="rId1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12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15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1" Type="http://schemas.microsoft.com/office/2007/relationships/media" Target="../media/media4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gif"/><Relationship Id="rId12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11" Type="http://schemas.openxmlformats.org/officeDocument/2006/relationships/image" Target="../media/image41.gif"/><Relationship Id="rId5" Type="http://schemas.openxmlformats.org/officeDocument/2006/relationships/audio" Target="../media/audio4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jpg"/><Relationship Id="rId15" Type="http://schemas.openxmlformats.org/officeDocument/2006/relationships/image" Target="../media/image16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vtv7.vn/" TargetMode="External"/><Relationship Id="rId4" Type="http://schemas.openxmlformats.org/officeDocument/2006/relationships/hyperlink" Target="https://hoahoctro.tienphong.vn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6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jpg"/><Relationship Id="rId1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9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1" Type="http://schemas.microsoft.com/office/2007/relationships/media" Target="../media/media4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jpg"/><Relationship Id="rId15" Type="http://schemas.openxmlformats.org/officeDocument/2006/relationships/image" Target="../media/image17.png"/><Relationship Id="rId10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9840" y="2754401"/>
            <a:ext cx="7688850" cy="1193188"/>
          </a:xfrm>
          <a:prstGeom prst="rect">
            <a:avLst/>
          </a:prstGeom>
        </p:spPr>
        <p:txBody>
          <a:bodyPr wrap="none" lIns="69127" tIns="34564" rIns="69127" bIns="3456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3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MÔN: TIN HỌC 6</a:t>
            </a:r>
          </a:p>
        </p:txBody>
      </p:sp>
      <p:pic>
        <p:nvPicPr>
          <p:cNvPr id="4104" name="Picture 16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37474"/>
            <a:ext cx="2381334" cy="207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26" y="29776"/>
            <a:ext cx="2218475" cy="20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0595" y="4668987"/>
            <a:ext cx="1862807" cy="213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225826" y="4803823"/>
            <a:ext cx="1883757" cy="20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071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355095"/>
            <a:ext cx="4336026" cy="2099949"/>
            <a:chOff x="7132139" y="369844"/>
            <a:chExt cx="4336026" cy="2099949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369844"/>
              <a:ext cx="4336026" cy="2099949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82226" y="1044366"/>
              <a:ext cx="38918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duyệt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742054" y="533462"/>
            <a:ext cx="58325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1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4000" b="1" i="1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duyệt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web?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922379" y="4686364"/>
            <a:ext cx="4356741" cy="1825831"/>
            <a:chOff x="6922379" y="4686364"/>
            <a:chExt cx="4356741" cy="1825831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479" y="5089756"/>
              <a:ext cx="3660641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922379" y="4686364"/>
              <a:ext cx="1041706" cy="1486209"/>
              <a:chOff x="6922379" y="4686364"/>
              <a:chExt cx="1041706" cy="1486209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62201" y="5070690"/>
                <a:ext cx="1162061" cy="1041706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7836087" y="5425033"/>
              <a:ext cx="33596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Windows Explorer.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175437" cy="1837719"/>
            <a:chOff x="935980" y="4683256"/>
            <a:chExt cx="4175437" cy="1837719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4031984" y="4683256"/>
              <a:ext cx="1079433" cy="1527724"/>
              <a:chOff x="4031984" y="4683256"/>
              <a:chExt cx="1079433" cy="152772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69627" y="5069190"/>
                <a:ext cx="1204147" cy="1079433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71350" y="5486403"/>
              <a:ext cx="29209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Google Chrome.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298630" cy="1842018"/>
            <a:chOff x="6897095" y="2964459"/>
            <a:chExt cx="4298630" cy="1842018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3384038"/>
              <a:ext cx="3600347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1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1" action="ppaction://hlinksldjump"/>
            </p:cNvPr>
            <p:cNvSpPr txBox="1"/>
            <p:nvPr/>
          </p:nvSpPr>
          <p:spPr>
            <a:xfrm>
              <a:off x="7958298" y="3857779"/>
              <a:ext cx="28745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Mozilla Firefox.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056410" y="3795456"/>
              <a:ext cx="30778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Internet Explorer.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619367"/>
            <a:ext cx="4336026" cy="1835678"/>
            <a:chOff x="7132139" y="634116"/>
            <a:chExt cx="4336026" cy="1835678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634116"/>
              <a:ext cx="4336026" cy="1835678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49671" y="1148942"/>
              <a:ext cx="43130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Windows Explorer.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B66D54-DCBF-4142-9A2A-F704EA783AB6}"/>
              </a:ext>
            </a:extLst>
          </p:cNvPr>
          <p:cNvSpPr txBox="1"/>
          <p:nvPr/>
        </p:nvSpPr>
        <p:spPr>
          <a:xfrm>
            <a:off x="625642" y="449329"/>
            <a:ext cx="10908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 TỔ CHỨC LƯU TRỮ, TÌM KIẾM           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VÀ TRAO ĐỔI THÔNG TIN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BC98C9-56F1-47DC-A91D-A0CAB7380357}"/>
              </a:ext>
            </a:extLst>
          </p:cNvPr>
          <p:cNvSpPr txBox="1"/>
          <p:nvPr/>
        </p:nvSpPr>
        <p:spPr>
          <a:xfrm>
            <a:off x="1852862" y="2581655"/>
            <a:ext cx="1018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  MẠNG THÔNG TIN TOÀN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(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80EC974-47D4-4BA9-B36F-7899EB8F2EC7}"/>
              </a:ext>
            </a:extLst>
          </p:cNvPr>
          <p:cNvSpPr/>
          <p:nvPr/>
        </p:nvSpPr>
        <p:spPr>
          <a:xfrm>
            <a:off x="625642" y="1667261"/>
            <a:ext cx="1828800" cy="81226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web: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0677" y="2541177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xmlns="" id="{31A0DF6F-5111-4B1A-94FF-444857AB6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020" y="3416769"/>
            <a:ext cx="11004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web?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B8C1C869-4815-4955-BD0F-A09EC9375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97F383-C7B3-456E-AF13-5BBCEEC4ED93}"/>
              </a:ext>
            </a:extLst>
          </p:cNvPr>
          <p:cNvSpPr txBox="1"/>
          <p:nvPr/>
        </p:nvSpPr>
        <p:spPr>
          <a:xfrm>
            <a:off x="808892" y="1656843"/>
            <a:ext cx="8359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altLang="en-US" sz="2800" b="1" i="0" u="sng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sng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4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web: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832B78B-F6A3-4BE3-A9FF-72F119E5254C}"/>
              </a:ext>
            </a:extLst>
          </p:cNvPr>
          <p:cNvGrpSpPr/>
          <p:nvPr/>
        </p:nvGrpSpPr>
        <p:grpSpPr>
          <a:xfrm>
            <a:off x="-2790376" y="1133623"/>
            <a:ext cx="13394207" cy="5949676"/>
            <a:chOff x="-2421407" y="1252031"/>
            <a:chExt cx="13394207" cy="5949676"/>
          </a:xfrm>
        </p:grpSpPr>
        <p:sp>
          <p:nvSpPr>
            <p:cNvPr id="5" name="Block Arc 4">
              <a:extLst>
                <a:ext uri="{FF2B5EF4-FFF2-40B4-BE49-F238E27FC236}">
                  <a16:creationId xmlns:a16="http://schemas.microsoft.com/office/drawing/2014/main" xmlns="" id="{961B4424-3078-4D86-BEA6-17E60083B36B}"/>
                </a:ext>
              </a:extLst>
            </p:cNvPr>
            <p:cNvSpPr/>
            <p:nvPr/>
          </p:nvSpPr>
          <p:spPr>
            <a:xfrm>
              <a:off x="-2421407" y="1252031"/>
              <a:ext cx="5949676" cy="5949676"/>
            </a:xfrm>
            <a:prstGeom prst="blockArc">
              <a:avLst>
                <a:gd name="adj1" fmla="val 18900000"/>
                <a:gd name="adj2" fmla="val 2700000"/>
                <a:gd name="adj3" fmla="val 363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30A8FEE-500C-466A-BD38-779433D3D16E}"/>
                </a:ext>
              </a:extLst>
            </p:cNvPr>
            <p:cNvSpPr/>
            <p:nvPr/>
          </p:nvSpPr>
          <p:spPr>
            <a:xfrm>
              <a:off x="3481986" y="2505768"/>
              <a:ext cx="7490814" cy="883761"/>
            </a:xfrm>
            <a:custGeom>
              <a:avLst/>
              <a:gdLst>
                <a:gd name="connsiteX0" fmla="*/ 0 w 6702415"/>
                <a:gd name="connsiteY0" fmla="*/ 0 h 883761"/>
                <a:gd name="connsiteX1" fmla="*/ 6702415 w 6702415"/>
                <a:gd name="connsiteY1" fmla="*/ 0 h 883761"/>
                <a:gd name="connsiteX2" fmla="*/ 6702415 w 6702415"/>
                <a:gd name="connsiteY2" fmla="*/ 883761 h 883761"/>
                <a:gd name="connsiteX3" fmla="*/ 0 w 6702415"/>
                <a:gd name="connsiteY3" fmla="*/ 883761 h 883761"/>
                <a:gd name="connsiteX4" fmla="*/ 0 w 6702415"/>
                <a:gd name="connsiteY4" fmla="*/ 0 h 8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2415" h="883761">
                  <a:moveTo>
                    <a:pt x="0" y="0"/>
                  </a:moveTo>
                  <a:lnTo>
                    <a:pt x="6702415" y="0"/>
                  </a:lnTo>
                  <a:lnTo>
                    <a:pt x="6702415" y="883761"/>
                  </a:lnTo>
                  <a:lnTo>
                    <a:pt x="0" y="88376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01486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đúp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duyệt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9A9300C0-3CF7-48B2-AF18-BA702F20A8DC}"/>
                </a:ext>
              </a:extLst>
            </p:cNvPr>
            <p:cNvSpPr/>
            <p:nvPr/>
          </p:nvSpPr>
          <p:spPr>
            <a:xfrm>
              <a:off x="2635519" y="2348875"/>
              <a:ext cx="1104701" cy="1104701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C606C1B-FBE8-4544-B298-F4EC033A04C0}"/>
                </a:ext>
              </a:extLst>
            </p:cNvPr>
            <p:cNvSpPr/>
            <p:nvPr/>
          </p:nvSpPr>
          <p:spPr>
            <a:xfrm>
              <a:off x="3394838" y="3784987"/>
              <a:ext cx="7577962" cy="883761"/>
            </a:xfrm>
            <a:custGeom>
              <a:avLst/>
              <a:gdLst>
                <a:gd name="connsiteX0" fmla="*/ 0 w 6395800"/>
                <a:gd name="connsiteY0" fmla="*/ 0 h 883761"/>
                <a:gd name="connsiteX1" fmla="*/ 6395800 w 6395800"/>
                <a:gd name="connsiteY1" fmla="*/ 0 h 883761"/>
                <a:gd name="connsiteX2" fmla="*/ 6395800 w 6395800"/>
                <a:gd name="connsiteY2" fmla="*/ 883761 h 883761"/>
                <a:gd name="connsiteX3" fmla="*/ 0 w 6395800"/>
                <a:gd name="connsiteY3" fmla="*/ 883761 h 883761"/>
                <a:gd name="connsiteX4" fmla="*/ 0 w 6395800"/>
                <a:gd name="connsiteY4" fmla="*/ 0 h 8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5800" h="883761">
                  <a:moveTo>
                    <a:pt x="0" y="0"/>
                  </a:moveTo>
                  <a:lnTo>
                    <a:pt x="6395800" y="0"/>
                  </a:lnTo>
                  <a:lnTo>
                    <a:pt x="6395800" y="883761"/>
                  </a:lnTo>
                  <a:lnTo>
                    <a:pt x="0" y="88376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01486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4647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83A39F01-9624-412F-82DD-24509DBEDD0C}"/>
                </a:ext>
              </a:extLst>
            </p:cNvPr>
            <p:cNvSpPr/>
            <p:nvPr/>
          </p:nvSpPr>
          <p:spPr>
            <a:xfrm>
              <a:off x="2956766" y="3674517"/>
              <a:ext cx="1104701" cy="1104701"/>
            </a:xfrm>
            <a:prstGeom prst="ellipse">
              <a:avLst/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BC62BE2-8E16-40BB-93EA-CB43412819E7}"/>
                </a:ext>
              </a:extLst>
            </p:cNvPr>
            <p:cNvSpPr/>
            <p:nvPr/>
          </p:nvSpPr>
          <p:spPr>
            <a:xfrm>
              <a:off x="3095506" y="5110629"/>
              <a:ext cx="7877294" cy="883761"/>
            </a:xfrm>
            <a:custGeom>
              <a:avLst/>
              <a:gdLst>
                <a:gd name="connsiteX0" fmla="*/ 0 w 6673217"/>
                <a:gd name="connsiteY0" fmla="*/ 0 h 883761"/>
                <a:gd name="connsiteX1" fmla="*/ 6673217 w 6673217"/>
                <a:gd name="connsiteY1" fmla="*/ 0 h 883761"/>
                <a:gd name="connsiteX2" fmla="*/ 6673217 w 6673217"/>
                <a:gd name="connsiteY2" fmla="*/ 883761 h 883761"/>
                <a:gd name="connsiteX3" fmla="*/ 0 w 6673217"/>
                <a:gd name="connsiteY3" fmla="*/ 883761 h 883761"/>
                <a:gd name="connsiteX4" fmla="*/ 0 w 6673217"/>
                <a:gd name="connsiteY4" fmla="*/ 0 h 8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3217" h="883761">
                  <a:moveTo>
                    <a:pt x="0" y="0"/>
                  </a:moveTo>
                  <a:lnTo>
                    <a:pt x="6673217" y="0"/>
                  </a:lnTo>
                  <a:lnTo>
                    <a:pt x="6673217" y="883761"/>
                  </a:lnTo>
                  <a:lnTo>
                    <a:pt x="0" y="88376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01486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7867E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Enter.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AD407D30-865F-4186-B4BD-CC8A22727F64}"/>
                </a:ext>
              </a:extLst>
            </p:cNvPr>
            <p:cNvSpPr/>
            <p:nvPr/>
          </p:nvSpPr>
          <p:spPr>
            <a:xfrm>
              <a:off x="2635519" y="5000159"/>
              <a:ext cx="1104701" cy="1104701"/>
            </a:xfrm>
            <a:prstGeom prst="ellipse">
              <a:avLst/>
            </a:pr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A997F064-9763-4577-94FF-26AC8B211011}"/>
              </a:ext>
            </a:extLst>
          </p:cNvPr>
          <p:cNvSpPr/>
          <p:nvPr/>
        </p:nvSpPr>
        <p:spPr>
          <a:xfrm>
            <a:off x="980437" y="1899057"/>
            <a:ext cx="1375489" cy="4377208"/>
          </a:xfrm>
          <a:prstGeom prst="roundRect">
            <a:avLst/>
          </a:prstGeom>
          <a:solidFill>
            <a:srgbClr val="FFFF6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2D9F6A-0BEE-4FCB-B1D6-3A88AA846AC1}"/>
              </a:ext>
            </a:extLst>
          </p:cNvPr>
          <p:cNvSpPr txBox="1"/>
          <p:nvPr/>
        </p:nvSpPr>
        <p:spPr>
          <a:xfrm>
            <a:off x="2262521" y="2356485"/>
            <a:ext cx="115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037112A-06FC-415F-9F3D-C90D07AE1DC4}"/>
              </a:ext>
            </a:extLst>
          </p:cNvPr>
          <p:cNvSpPr txBox="1"/>
          <p:nvPr/>
        </p:nvSpPr>
        <p:spPr>
          <a:xfrm>
            <a:off x="2262521" y="4994539"/>
            <a:ext cx="115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183C1F9-210E-401A-9F52-8BFB76A25886}"/>
              </a:ext>
            </a:extLst>
          </p:cNvPr>
          <p:cNvSpPr txBox="1"/>
          <p:nvPr/>
        </p:nvSpPr>
        <p:spPr>
          <a:xfrm>
            <a:off x="2581377" y="3671214"/>
            <a:ext cx="115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8512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web: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6387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173B31E2-377E-4987-920E-2497F6635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611" y="3060706"/>
            <a:ext cx="110048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vi.wikipedia.com</a:t>
            </a: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6C80B26A-5A0B-40ED-BB13-54886B801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43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7B0074-2658-4983-BC7E-3876241FE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754" y="1534344"/>
            <a:ext cx="11572491" cy="4248289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B3C253B5-E07A-43A2-961C-97426183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79" y="553444"/>
            <a:ext cx="103742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vi-VN" altLang="en-US" sz="3200" b="1" dirty="0">
              <a:solidFill>
                <a:srgbClr val="464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F863EA26-4B47-462D-AA63-F4FC67F8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232" y="5990108"/>
            <a:ext cx="10103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Chrome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web: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29628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FD882FD7-9858-4CE3-A3BF-7D95C9EE0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79" y="3094822"/>
            <a:ext cx="1100488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khituongvietnam.gov.vn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FEF165B7-198B-4A24-94FD-33ACEB246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97F383-C7B3-456E-AF13-5BBCEEC4ED93}"/>
              </a:ext>
            </a:extLst>
          </p:cNvPr>
          <p:cNvSpPr txBox="1"/>
          <p:nvPr/>
        </p:nvSpPr>
        <p:spPr>
          <a:xfrm>
            <a:off x="808892" y="1656843"/>
            <a:ext cx="8359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1" i="0" u="sng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1" i="0" u="sng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sng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1" i="0" u="sng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B3C253B5-E07A-43A2-961C-97426183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30" y="248945"/>
            <a:ext cx="10920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vi-VN" altLang="en-US" sz="3200" b="1" dirty="0">
              <a:solidFill>
                <a:srgbClr val="464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F863EA26-4B47-462D-AA63-F4FC67F8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792" y="5850367"/>
            <a:ext cx="10103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Chrome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FA93C63-297A-403E-A59B-20B80EA1E662}"/>
              </a:ext>
            </a:extLst>
          </p:cNvPr>
          <p:cNvGrpSpPr/>
          <p:nvPr/>
        </p:nvGrpSpPr>
        <p:grpSpPr>
          <a:xfrm>
            <a:off x="496824" y="1007633"/>
            <a:ext cx="11033760" cy="4458686"/>
            <a:chOff x="496824" y="1007633"/>
            <a:chExt cx="11033760" cy="44586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680822F-21A5-4224-A0E7-B21EB1CDF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6824" y="1007633"/>
              <a:ext cx="11033760" cy="445868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F942F44-0F46-4B91-8B23-CCA841966DCE}"/>
                </a:ext>
              </a:extLst>
            </p:cNvPr>
            <p:cNvSpPr/>
            <p:nvPr/>
          </p:nvSpPr>
          <p:spPr>
            <a:xfrm>
              <a:off x="585216" y="1179576"/>
              <a:ext cx="3502152" cy="384048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6994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web: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37262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6EEDE58F-4488-4BF3-919B-9CA67B876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57" y="2602456"/>
            <a:ext cx="1100488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vtvgo.vn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A118CCE8-9B6C-4A32-A102-43408F929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47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B3C253B5-E07A-43A2-961C-97426183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54" y="616539"/>
            <a:ext cx="10920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vi-VN" altLang="en-US" sz="3200" b="1" dirty="0">
              <a:solidFill>
                <a:srgbClr val="464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F863EA26-4B47-462D-AA63-F4FC67F8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936" y="5779796"/>
            <a:ext cx="10103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Chrome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1CF306-F03A-4A82-BDD9-1B6E306A2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754" y="1570771"/>
            <a:ext cx="11593867" cy="37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961675-83C8-469E-B560-2D87FD246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200" y="4242967"/>
            <a:ext cx="7421530" cy="2305718"/>
          </a:xfrm>
          <a:prstGeom prst="rect">
            <a:avLst/>
          </a:prstGeom>
        </p:spPr>
      </p:pic>
      <p:sp>
        <p:nvSpPr>
          <p:cNvPr id="4" name="AutoShape 27" descr="Bouquet">
            <a:hlinkClick r:id="rId6" action="ppaction://hlinksldjump"/>
            <a:extLst>
              <a:ext uri="{FF2B5EF4-FFF2-40B4-BE49-F238E27FC236}">
                <a16:creationId xmlns:a16="http://schemas.microsoft.com/office/drawing/2014/main" xmlns="" id="{F9F4890B-EBD2-408D-A4C4-24310E1A247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BE967A-7D39-4DBD-893D-A3B6B13E7DE1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web: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96B4D2-86E6-4A47-8D48-BDA1E9071829}"/>
              </a:ext>
            </a:extLst>
          </p:cNvPr>
          <p:cNvSpPr txBox="1"/>
          <p:nvPr/>
        </p:nvSpPr>
        <p:spPr>
          <a:xfrm>
            <a:off x="422781" y="1839800"/>
            <a:ext cx="1605311" cy="523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222F83-688C-4730-871A-0DEEF4AC27A7}"/>
              </a:ext>
            </a:extLst>
          </p:cNvPr>
          <p:cNvSpPr txBox="1"/>
          <p:nvPr/>
        </p:nvSpPr>
        <p:spPr>
          <a:xfrm>
            <a:off x="733267" y="2363021"/>
            <a:ext cx="110359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(Bookmarks bar)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96B4D2-86E6-4A47-8D48-BDA1E9071829}"/>
              </a:ext>
            </a:extLst>
          </p:cNvPr>
          <p:cNvSpPr txBox="1"/>
          <p:nvPr/>
        </p:nvSpPr>
        <p:spPr>
          <a:xfrm>
            <a:off x="1974544" y="1862523"/>
            <a:ext cx="1929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(SGK/27)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F3AF0E-090A-4CFC-A682-698B56D7DB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22" y="1196620"/>
            <a:ext cx="8196903" cy="4861279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77900C3-F2E9-4DC6-A66E-721DEE7200F5}"/>
              </a:ext>
            </a:extLst>
          </p:cNvPr>
          <p:cNvSpPr/>
          <p:nvPr/>
        </p:nvSpPr>
        <p:spPr>
          <a:xfrm>
            <a:off x="-996696" y="547396"/>
            <a:ext cx="5934456" cy="758952"/>
          </a:xfrm>
          <a:prstGeom prst="roundRect">
            <a:avLst>
              <a:gd name="adj" fmla="val 50000"/>
            </a:avLst>
          </a:prstGeom>
          <a:solidFill>
            <a:srgbClr val="FFFC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vi-V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D59B6D-77AC-44FE-92DC-DE2D2C88B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7992" y="594096"/>
            <a:ext cx="5752629" cy="4808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BD2E8B-0446-4023-A72A-2ED8071D2F73}"/>
              </a:ext>
            </a:extLst>
          </p:cNvPr>
          <p:cNvSpPr txBox="1"/>
          <p:nvPr/>
        </p:nvSpPr>
        <p:spPr>
          <a:xfrm>
            <a:off x="2867992" y="5402448"/>
            <a:ext cx="57526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xmlns="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079" y="6043834"/>
            <a:ext cx="67700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xmlns="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952" y="5993103"/>
            <a:ext cx="71078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xmlns="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70" y="173588"/>
            <a:ext cx="9524187" cy="179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xmlns="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95" y="720718"/>
            <a:ext cx="881448" cy="8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45E844F2-37E7-4DB0-8326-D2F2054436CD}"/>
              </a:ext>
            </a:extLst>
          </p:cNvPr>
          <p:cNvSpPr/>
          <p:nvPr/>
        </p:nvSpPr>
        <p:spPr>
          <a:xfrm>
            <a:off x="4000749" y="3105576"/>
            <a:ext cx="7506801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C8D4153-E005-4F09-8ACD-294368F2B324}"/>
              </a:ext>
            </a:extLst>
          </p:cNvPr>
          <p:cNvSpPr/>
          <p:nvPr/>
        </p:nvSpPr>
        <p:spPr>
          <a:xfrm>
            <a:off x="4014677" y="5213983"/>
            <a:ext cx="7492873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010ED24C-E510-4DE5-B89F-239AE671A059}"/>
              </a:ext>
            </a:extLst>
          </p:cNvPr>
          <p:cNvSpPr/>
          <p:nvPr/>
        </p:nvSpPr>
        <p:spPr>
          <a:xfrm>
            <a:off x="3378894" y="224095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62BFBA0-1A4A-4442-A43D-981C1EFFE20B}"/>
              </a:ext>
            </a:extLst>
          </p:cNvPr>
          <p:cNvSpPr/>
          <p:nvPr/>
        </p:nvSpPr>
        <p:spPr>
          <a:xfrm>
            <a:off x="3361163" y="533250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41658C25-7390-4556-BC5E-B66395E333EE}"/>
              </a:ext>
            </a:extLst>
          </p:cNvPr>
          <p:cNvSpPr/>
          <p:nvPr/>
        </p:nvSpPr>
        <p:spPr>
          <a:xfrm>
            <a:off x="3395382" y="432496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48DBC7F-4ED8-4E83-99CD-39EDC79DA874}"/>
              </a:ext>
            </a:extLst>
          </p:cNvPr>
          <p:cNvSpPr/>
          <p:nvPr/>
        </p:nvSpPr>
        <p:spPr>
          <a:xfrm>
            <a:off x="3383765" y="324996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571FB0A-124C-4001-A982-10355E214208}"/>
              </a:ext>
            </a:extLst>
          </p:cNvPr>
          <p:cNvSpPr txBox="1"/>
          <p:nvPr/>
        </p:nvSpPr>
        <p:spPr>
          <a:xfrm>
            <a:off x="3749411" y="483645"/>
            <a:ext cx="75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xmlns="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xmlns="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xmlns="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xmlns="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xmlns="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17DC954F-049A-4CB6-9277-A19C240C2D3E}"/>
              </a:ext>
            </a:extLst>
          </p:cNvPr>
          <p:cNvSpPr/>
          <p:nvPr/>
        </p:nvSpPr>
        <p:spPr>
          <a:xfrm>
            <a:off x="4000749" y="2112487"/>
            <a:ext cx="7506801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5539E4C0-AC94-4D8B-9070-D122DDCE4A7E}"/>
              </a:ext>
            </a:extLst>
          </p:cNvPr>
          <p:cNvSpPr/>
          <p:nvPr/>
        </p:nvSpPr>
        <p:spPr>
          <a:xfrm>
            <a:off x="4014677" y="4073681"/>
            <a:ext cx="7492873" cy="101366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xmlns="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796" y="5975996"/>
            <a:ext cx="72865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xmlns="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796" y="6026727"/>
            <a:ext cx="73353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xmlns="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3" y="1853182"/>
            <a:ext cx="3546118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xmlns="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8" y="5669461"/>
            <a:ext cx="956899" cy="95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xmlns="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61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viền PowerPoint đẹp">
            <a:extLst>
              <a:ext uri="{FF2B5EF4-FFF2-40B4-BE49-F238E27FC236}">
                <a16:creationId xmlns:a16="http://schemas.microsoft.com/office/drawing/2014/main" xmlns="" id="{5B43539E-807D-48DA-B8CB-F5590539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64" y="168448"/>
            <a:ext cx="9524187" cy="179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6" descr="Picture1">
            <a:extLst>
              <a:ext uri="{FF2B5EF4-FFF2-40B4-BE49-F238E27FC236}">
                <a16:creationId xmlns:a16="http://schemas.microsoft.com/office/drawing/2014/main" xmlns="" id="{A6B0E8CE-C1E8-4B5D-BF9A-415A1D7CF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19" y="763704"/>
            <a:ext cx="854169" cy="85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E7F85A-5EC0-492B-8956-AD9AEABE3D4E}"/>
              </a:ext>
            </a:extLst>
          </p:cNvPr>
          <p:cNvSpPr txBox="1"/>
          <p:nvPr/>
        </p:nvSpPr>
        <p:spPr>
          <a:xfrm>
            <a:off x="2467567" y="529068"/>
            <a:ext cx="8001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C1463DFB-751F-43B4-A361-71075BAE8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768012"/>
              </p:ext>
            </p:extLst>
          </p:nvPr>
        </p:nvGraphicFramePr>
        <p:xfrm>
          <a:off x="434477" y="2087143"/>
          <a:ext cx="10034164" cy="43201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17082">
                  <a:extLst>
                    <a:ext uri="{9D8B030D-6E8A-4147-A177-3AD203B41FA5}">
                      <a16:colId xmlns:a16="http://schemas.microsoft.com/office/drawing/2014/main" xmlns="" val="1689956808"/>
                    </a:ext>
                  </a:extLst>
                </a:gridCol>
                <a:gridCol w="5017082">
                  <a:extLst>
                    <a:ext uri="{9D8B030D-6E8A-4147-A177-3AD203B41FA5}">
                      <a16:colId xmlns:a16="http://schemas.microsoft.com/office/drawing/2014/main" xmlns="" val="672864816"/>
                    </a:ext>
                  </a:extLst>
                </a:gridCol>
              </a:tblGrid>
              <a:tr h="66790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3079072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Website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duyệt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1683691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Khi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duyệt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web,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website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Internet.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8537418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 ta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7734839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WWW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trỏ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98857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33C514-CDEB-4594-9E86-85806E434A33}"/>
              </a:ext>
            </a:extLst>
          </p:cNvPr>
          <p:cNvSpPr txBox="1"/>
          <p:nvPr/>
        </p:nvSpPr>
        <p:spPr>
          <a:xfrm>
            <a:off x="10573305" y="2208773"/>
            <a:ext cx="150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FDF519-7CD2-4807-86C9-DA519E401709}"/>
              </a:ext>
            </a:extLst>
          </p:cNvPr>
          <p:cNvSpPr txBox="1"/>
          <p:nvPr/>
        </p:nvSpPr>
        <p:spPr>
          <a:xfrm>
            <a:off x="10850414" y="2782159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3BC526-1792-41B3-9B80-C1F44139A3B2}"/>
              </a:ext>
            </a:extLst>
          </p:cNvPr>
          <p:cNvSpPr txBox="1"/>
          <p:nvPr/>
        </p:nvSpPr>
        <p:spPr>
          <a:xfrm>
            <a:off x="10889413" y="3792934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2E22DA-2FE8-435B-A466-862487BE0B69}"/>
              </a:ext>
            </a:extLst>
          </p:cNvPr>
          <p:cNvSpPr txBox="1"/>
          <p:nvPr/>
        </p:nvSpPr>
        <p:spPr>
          <a:xfrm>
            <a:off x="10889413" y="4950749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CF1145-2916-421A-ADA1-130F6E1DC235}"/>
              </a:ext>
            </a:extLst>
          </p:cNvPr>
          <p:cNvSpPr txBox="1"/>
          <p:nvPr/>
        </p:nvSpPr>
        <p:spPr>
          <a:xfrm>
            <a:off x="10889413" y="5724586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787B75-BC36-40E7-BB56-DDDB7780D029}"/>
              </a:ext>
            </a:extLst>
          </p:cNvPr>
          <p:cNvSpPr txBox="1"/>
          <p:nvPr/>
        </p:nvSpPr>
        <p:spPr>
          <a:xfrm>
            <a:off x="11399980" y="2731993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AFDC8A-89A8-4E1B-AF71-95D3BE9B4B39}"/>
              </a:ext>
            </a:extLst>
          </p:cNvPr>
          <p:cNvSpPr txBox="1"/>
          <p:nvPr/>
        </p:nvSpPr>
        <p:spPr>
          <a:xfrm>
            <a:off x="11425561" y="3747276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95EAA3-D509-4206-A81F-82EB4AFA9DF4}"/>
              </a:ext>
            </a:extLst>
          </p:cNvPr>
          <p:cNvSpPr txBox="1"/>
          <p:nvPr/>
        </p:nvSpPr>
        <p:spPr>
          <a:xfrm>
            <a:off x="11425561" y="4919971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1F6126-688E-4ADA-B22E-08133ADA8351}"/>
              </a:ext>
            </a:extLst>
          </p:cNvPr>
          <p:cNvSpPr txBox="1"/>
          <p:nvPr/>
        </p:nvSpPr>
        <p:spPr>
          <a:xfrm>
            <a:off x="11421223" y="5696911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308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bài tập hiệu quả giúp bạn cải thiện sự sáng tạo ngay tại nhà, cực">
            <a:extLst>
              <a:ext uri="{FF2B5EF4-FFF2-40B4-BE49-F238E27FC236}">
                <a16:creationId xmlns:a16="http://schemas.microsoft.com/office/drawing/2014/main" xmlns="" id="{029F4745-4DE2-48DB-8EE9-15C71222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69" y="2039815"/>
            <a:ext cx="6812571" cy="425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2F44C6-5525-4AF1-A3DD-B3DA5D8A8B33}"/>
              </a:ext>
            </a:extLst>
          </p:cNvPr>
          <p:cNvSpPr txBox="1"/>
          <p:nvPr/>
        </p:nvSpPr>
        <p:spPr>
          <a:xfrm>
            <a:off x="3219685" y="783555"/>
            <a:ext cx="57526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9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" y="3306176"/>
            <a:ext cx="4860465" cy="1500301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3" y="5098536"/>
            <a:ext cx="4860465" cy="15322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13164" y="586715"/>
            <a:ext cx="952260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World Wide Web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17" y="3231793"/>
            <a:ext cx="4756411" cy="141270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18" y="5098536"/>
            <a:ext cx="4604609" cy="151054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66435" y="2823907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16501" y="4769536"/>
            <a:ext cx="1134331" cy="1407493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91956" y="2823633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11552" y="4669997"/>
            <a:ext cx="866159" cy="159348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375131" y="5068885"/>
            <a:ext cx="4405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</a:t>
            </a:r>
          </a:p>
          <a:p>
            <a:pPr lvl="0" algn="ctr">
              <a:defRPr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7565518" y="5517367"/>
            <a:ext cx="447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7432218" y="3645757"/>
            <a:ext cx="460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246280" y="3710535"/>
            <a:ext cx="467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viền PowerPoint đẹp">
            <a:extLst>
              <a:ext uri="{FF2B5EF4-FFF2-40B4-BE49-F238E27FC236}">
                <a16:creationId xmlns:a16="http://schemas.microsoft.com/office/drawing/2014/main" xmlns="" id="{EA5C401B-C33F-4B38-BBDC-873C498E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2" y="152407"/>
            <a:ext cx="12031578" cy="162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6" descr="Picture1">
            <a:extLst>
              <a:ext uri="{FF2B5EF4-FFF2-40B4-BE49-F238E27FC236}">
                <a16:creationId xmlns:a16="http://schemas.microsoft.com/office/drawing/2014/main" xmlns="" id="{9E45DCFF-D262-4BB7-B945-5FC6184AE9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18" y="737451"/>
            <a:ext cx="791273" cy="6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8AF763-7091-44EF-9B5E-06B345EEBE58}"/>
              </a:ext>
            </a:extLst>
          </p:cNvPr>
          <p:cNvSpPr txBox="1"/>
          <p:nvPr/>
        </p:nvSpPr>
        <p:spPr>
          <a:xfrm>
            <a:off x="1258957" y="490569"/>
            <a:ext cx="1019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ACD2F0B-8624-4D26-8659-9613D6F1D8BD}"/>
              </a:ext>
            </a:extLst>
          </p:cNvPr>
          <p:cNvGrpSpPr/>
          <p:nvPr/>
        </p:nvGrpSpPr>
        <p:grpSpPr>
          <a:xfrm>
            <a:off x="1157763" y="1780675"/>
            <a:ext cx="5018448" cy="4716793"/>
            <a:chOff x="1556084" y="1900278"/>
            <a:chExt cx="5018448" cy="47167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F48D9C54-E1D2-4FDD-9F68-D5F04CFA7471}"/>
                </a:ext>
              </a:extLst>
            </p:cNvPr>
            <p:cNvSpPr/>
            <p:nvPr/>
          </p:nvSpPr>
          <p:spPr>
            <a:xfrm>
              <a:off x="1556084" y="1900278"/>
              <a:ext cx="5018448" cy="4716793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0229577-0C50-457C-BEFF-67EB851F2E47}"/>
                </a:ext>
              </a:extLst>
            </p:cNvPr>
            <p:cNvSpPr txBox="1"/>
            <p:nvPr/>
          </p:nvSpPr>
          <p:spPr>
            <a:xfrm>
              <a:off x="1657278" y="1918490"/>
              <a:ext cx="4917253" cy="4265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 sách</a:t>
              </a:r>
              <a:endPara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 tin được tổ chức tuần tự theo chủ đề hoặc chương trình, bài, phần, nội dung từng  phần. </a:t>
              </a:r>
              <a:endParaRPr 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 người dùng tìm kiếm thông tin thì phải theo tuần tự, xem nội dung đó thuộc các bài, mấy chương, ở mọi trang trong sách. </a:t>
              </a:r>
              <a:endParaRPr 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Đây là cách tổ chức tuyến tính.  </a:t>
              </a:r>
              <a:endParaRPr lang="en-US" sz="26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EEBB345-790A-4C3E-970D-A61CDFFA2A9C}"/>
              </a:ext>
            </a:extLst>
          </p:cNvPr>
          <p:cNvGrpSpPr/>
          <p:nvPr/>
        </p:nvGrpSpPr>
        <p:grpSpPr>
          <a:xfrm>
            <a:off x="6441440" y="1771082"/>
            <a:ext cx="5618480" cy="4736539"/>
            <a:chOff x="6543040" y="1880532"/>
            <a:chExt cx="5484899" cy="47365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18698DD8-D7DD-4A7E-9798-37E32300157D}"/>
                </a:ext>
              </a:extLst>
            </p:cNvPr>
            <p:cNvSpPr/>
            <p:nvPr/>
          </p:nvSpPr>
          <p:spPr>
            <a:xfrm>
              <a:off x="6543040" y="1900278"/>
              <a:ext cx="5405120" cy="4716793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4DAFE81-781F-4E77-8A3C-0D11EF8507B9}"/>
                </a:ext>
              </a:extLst>
            </p:cNvPr>
            <p:cNvSpPr txBox="1"/>
            <p:nvPr/>
          </p:nvSpPr>
          <p:spPr>
            <a:xfrm>
              <a:off x="6622819" y="1880532"/>
              <a:ext cx="5405120" cy="4693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 Internet </a:t>
              </a:r>
              <a:endPara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 chức thông tin dưới 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ạng siêu văn bản.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 sử dụng có thể dễ dàng truy cập để xem nội dung các trang web khi </a:t>
              </a:r>
              <a:r>
                <a:rPr lang="en-US" sz="2600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Internet. Các liên kết giúp người </a:t>
              </a:r>
              <a:r>
                <a:rPr lang="en-US" sz="2600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 dàng di chuyển đến trang web cụ thể liên quan đến nội dung cần quan tâm, không theo tuần tự. </a:t>
              </a:r>
              <a:endParaRPr 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Đây là cách tổ chức phi tuyến tính.   </a:t>
              </a:r>
              <a:endParaRPr lang="en-US" sz="26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85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FB956C8-6FBB-413B-8A62-74EE39635C9F}"/>
              </a:ext>
            </a:extLst>
          </p:cNvPr>
          <p:cNvGrpSpPr/>
          <p:nvPr/>
        </p:nvGrpSpPr>
        <p:grpSpPr>
          <a:xfrm>
            <a:off x="343302" y="1161014"/>
            <a:ext cx="12031578" cy="4535972"/>
            <a:chOff x="160422" y="152407"/>
            <a:chExt cx="12031578" cy="4535972"/>
          </a:xfrm>
        </p:grpSpPr>
        <p:pic>
          <p:nvPicPr>
            <p:cNvPr id="2" name="Picture 2" descr="Khung viền PowerPoint đẹp">
              <a:extLst>
                <a:ext uri="{FF2B5EF4-FFF2-40B4-BE49-F238E27FC236}">
                  <a16:creationId xmlns:a16="http://schemas.microsoft.com/office/drawing/2014/main" xmlns="" id="{F56E9909-0321-457F-809D-C63756147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22" y="152407"/>
              <a:ext cx="12031578" cy="453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66D0B3D-415B-437C-925C-A233ED27156F}"/>
                </a:ext>
              </a:extLst>
            </p:cNvPr>
            <p:cNvSpPr txBox="1"/>
            <p:nvPr/>
          </p:nvSpPr>
          <p:spPr>
            <a:xfrm>
              <a:off x="1064030" y="1118209"/>
              <a:ext cx="103410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 2: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duyệt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https://hoahoctro.tienphong.vn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http://vtv7.vn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…)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3AE38345-842B-4AEB-8200-99353B07E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97133" y="576239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08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C0051D83-1CDB-482F-A3DE-F02A7D133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914131"/>
              </p:ext>
            </p:extLst>
          </p:nvPr>
        </p:nvGraphicFramePr>
        <p:xfrm>
          <a:off x="5881919" y="1266817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DD741696-2E7F-4EC4-BC91-8B4490B5E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109291"/>
              </p:ext>
            </p:extLst>
          </p:nvPr>
        </p:nvGraphicFramePr>
        <p:xfrm>
          <a:off x="4967519" y="1757491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426560374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40747704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48577615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E3F729B-940A-4DB0-83B7-7455D5C7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235907"/>
              </p:ext>
            </p:extLst>
          </p:nvPr>
        </p:nvGraphicFramePr>
        <p:xfrm>
          <a:off x="5881919" y="2202651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1551237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8756679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8B22C6D-EA53-46C2-AB4F-63A041716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272196"/>
              </p:ext>
            </p:extLst>
          </p:nvPr>
        </p:nvGraphicFramePr>
        <p:xfrm>
          <a:off x="5881918" y="2685866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988126102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407695622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12941897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BEC99EE9-9D10-452A-A512-B59F56108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018738"/>
              </p:ext>
            </p:extLst>
          </p:nvPr>
        </p:nvGraphicFramePr>
        <p:xfrm>
          <a:off x="4967518" y="3178628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4180871243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101103712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398298467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749AA67E-804E-4EE8-BCCD-BFA57FEC3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474445"/>
              </p:ext>
            </p:extLst>
          </p:nvPr>
        </p:nvGraphicFramePr>
        <p:xfrm>
          <a:off x="5881918" y="3652787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5930842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8393917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7557392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179752645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700041EC-0A4C-4C3B-9450-7BB1AADEA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793613"/>
              </p:ext>
            </p:extLst>
          </p:nvPr>
        </p:nvGraphicFramePr>
        <p:xfrm>
          <a:off x="4506847" y="4126636"/>
          <a:ext cx="366107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634">
                  <a:extLst>
                    <a:ext uri="{9D8B030D-6E8A-4147-A177-3AD203B41FA5}">
                      <a16:colId xmlns:a16="http://schemas.microsoft.com/office/drawing/2014/main" xmlns="" val="367016436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xmlns="" val="2300792691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xmlns="" val="1445642876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xmlns="" val="1097170693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xmlns="" val="102468374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sp>
        <p:nvSpPr>
          <p:cNvPr id="14" name="SO 1">
            <a:extLst>
              <a:ext uri="{FF2B5EF4-FFF2-40B4-BE49-F238E27FC236}">
                <a16:creationId xmlns:a16="http://schemas.microsoft.com/office/drawing/2014/main" xmlns="" id="{9481C498-5C4B-42E3-A512-C63A20699680}"/>
              </a:ext>
            </a:extLst>
          </p:cNvPr>
          <p:cNvSpPr/>
          <p:nvPr/>
        </p:nvSpPr>
        <p:spPr>
          <a:xfrm>
            <a:off x="2421661" y="1282897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BANG CAU HOI">
            <a:extLst>
              <a:ext uri="{FF2B5EF4-FFF2-40B4-BE49-F238E27FC236}">
                <a16:creationId xmlns:a16="http://schemas.microsoft.com/office/drawing/2014/main" xmlns="" id="{0ADCE57C-0D95-465E-A443-14F65C707071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1: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World Wide Web,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O 1">
            <a:extLst>
              <a:ext uri="{FF2B5EF4-FFF2-40B4-BE49-F238E27FC236}">
                <a16:creationId xmlns:a16="http://schemas.microsoft.com/office/drawing/2014/main" xmlns="" id="{1D33F037-C28B-4E1E-A3EF-BEB8B1D85450}"/>
              </a:ext>
            </a:extLst>
          </p:cNvPr>
          <p:cNvSpPr/>
          <p:nvPr/>
        </p:nvSpPr>
        <p:spPr>
          <a:xfrm>
            <a:off x="2421661" y="1751583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BANG CAU HOI">
            <a:extLst>
              <a:ext uri="{FF2B5EF4-FFF2-40B4-BE49-F238E27FC236}">
                <a16:creationId xmlns:a16="http://schemas.microsoft.com/office/drawing/2014/main" xmlns="" id="{769B24B0-2995-4B14-B68B-68E09B471FA8}"/>
              </a:ext>
            </a:extLst>
          </p:cNvPr>
          <p:cNvSpPr/>
          <p:nvPr/>
        </p:nvSpPr>
        <p:spPr>
          <a:xfrm>
            <a:off x="2526436" y="4871965"/>
            <a:ext cx="9023772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SO 1">
            <a:extLst>
              <a:ext uri="{FF2B5EF4-FFF2-40B4-BE49-F238E27FC236}">
                <a16:creationId xmlns:a16="http://schemas.microsoft.com/office/drawing/2014/main" xmlns="" id="{BBCF5F42-A4D3-480F-90D5-E92A468C1E32}"/>
              </a:ext>
            </a:extLst>
          </p:cNvPr>
          <p:cNvSpPr/>
          <p:nvPr/>
        </p:nvSpPr>
        <p:spPr>
          <a:xfrm>
            <a:off x="2421661" y="2220269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BANG CAU HOI">
            <a:extLst>
              <a:ext uri="{FF2B5EF4-FFF2-40B4-BE49-F238E27FC236}">
                <a16:creationId xmlns:a16="http://schemas.microsoft.com/office/drawing/2014/main" xmlns="" id="{3CEA3445-5BFD-4D20-8243-F1C9A3DCCAC0}"/>
              </a:ext>
            </a:extLst>
          </p:cNvPr>
          <p:cNvSpPr/>
          <p:nvPr/>
        </p:nvSpPr>
        <p:spPr>
          <a:xfrm>
            <a:off x="2526436" y="4871965"/>
            <a:ext cx="880402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O 1">
            <a:extLst>
              <a:ext uri="{FF2B5EF4-FFF2-40B4-BE49-F238E27FC236}">
                <a16:creationId xmlns:a16="http://schemas.microsoft.com/office/drawing/2014/main" xmlns="" id="{DC8E29FB-25FA-4026-9584-5B271CEC0B79}"/>
              </a:ext>
            </a:extLst>
          </p:cNvPr>
          <p:cNvSpPr/>
          <p:nvPr/>
        </p:nvSpPr>
        <p:spPr>
          <a:xfrm>
            <a:off x="2421661" y="2688955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BANG CAU HOI">
            <a:extLst>
              <a:ext uri="{FF2B5EF4-FFF2-40B4-BE49-F238E27FC236}">
                <a16:creationId xmlns:a16="http://schemas.microsoft.com/office/drawing/2014/main" xmlns="" id="{6B3846DD-5E39-46C1-A283-DA1E2B3460E8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4: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O 1">
            <a:extLst>
              <a:ext uri="{FF2B5EF4-FFF2-40B4-BE49-F238E27FC236}">
                <a16:creationId xmlns:a16="http://schemas.microsoft.com/office/drawing/2014/main" xmlns="" id="{F9A7A82C-2ACE-41B7-B1D4-7B2D084475AA}"/>
              </a:ext>
            </a:extLst>
          </p:cNvPr>
          <p:cNvSpPr/>
          <p:nvPr/>
        </p:nvSpPr>
        <p:spPr>
          <a:xfrm>
            <a:off x="2421661" y="3157641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BANG CAU HOI">
            <a:extLst>
              <a:ext uri="{FF2B5EF4-FFF2-40B4-BE49-F238E27FC236}">
                <a16:creationId xmlns:a16="http://schemas.microsoft.com/office/drawing/2014/main" xmlns="" id="{53D9CBA9-4747-457A-BC3C-5A1C60F568E3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5: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O 1">
            <a:extLst>
              <a:ext uri="{FF2B5EF4-FFF2-40B4-BE49-F238E27FC236}">
                <a16:creationId xmlns:a16="http://schemas.microsoft.com/office/drawing/2014/main" xmlns="" id="{B2C15E0F-5B9E-46F3-98E3-2C66B42D6EEB}"/>
              </a:ext>
            </a:extLst>
          </p:cNvPr>
          <p:cNvSpPr/>
          <p:nvPr/>
        </p:nvSpPr>
        <p:spPr>
          <a:xfrm>
            <a:off x="2421661" y="3626327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BANG CAU HOI">
            <a:extLst>
              <a:ext uri="{FF2B5EF4-FFF2-40B4-BE49-F238E27FC236}">
                <a16:creationId xmlns:a16="http://schemas.microsoft.com/office/drawing/2014/main" xmlns="" id="{724293B8-C45B-4B72-998A-5F78D9227563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6: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O 1">
            <a:extLst>
              <a:ext uri="{FF2B5EF4-FFF2-40B4-BE49-F238E27FC236}">
                <a16:creationId xmlns:a16="http://schemas.microsoft.com/office/drawing/2014/main" xmlns="" id="{D1FF461F-27DF-4886-BCCD-D6B494FE9075}"/>
              </a:ext>
            </a:extLst>
          </p:cNvPr>
          <p:cNvSpPr/>
          <p:nvPr/>
        </p:nvSpPr>
        <p:spPr>
          <a:xfrm>
            <a:off x="2421661" y="4095013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BANG CAU HOI">
            <a:extLst>
              <a:ext uri="{FF2B5EF4-FFF2-40B4-BE49-F238E27FC236}">
                <a16:creationId xmlns:a16="http://schemas.microsoft.com/office/drawing/2014/main" xmlns="" id="{B6093A53-3305-482A-A70F-22A8E4BFE8F9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7: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xmlns="" id="{A3969910-3E7B-4BBE-AFC8-387C40E83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496951"/>
              </p:ext>
            </p:extLst>
          </p:nvPr>
        </p:nvGraphicFramePr>
        <p:xfrm>
          <a:off x="5881919" y="1274857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61548F70-A63A-474C-AF78-525FFBDB0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91305"/>
              </p:ext>
            </p:extLst>
          </p:nvPr>
        </p:nvGraphicFramePr>
        <p:xfrm>
          <a:off x="4967519" y="173671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117098405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5494785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156341051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xmlns="" id="{A23EA23F-848A-4C7C-B6C3-C10C29325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895894"/>
              </p:ext>
            </p:extLst>
          </p:nvPr>
        </p:nvGraphicFramePr>
        <p:xfrm>
          <a:off x="5881919" y="2214691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1551237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8756679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xmlns="" id="{8BE67180-47FA-4817-940E-F8DF1289F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347287"/>
              </p:ext>
            </p:extLst>
          </p:nvPr>
        </p:nvGraphicFramePr>
        <p:xfrm>
          <a:off x="5881918" y="2692802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988126102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1968653447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108646032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xmlns="" id="{DF3E1DE1-3E2E-490B-8356-B73A8135A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9948"/>
              </p:ext>
            </p:extLst>
          </p:nvPr>
        </p:nvGraphicFramePr>
        <p:xfrm>
          <a:off x="4967518" y="3166588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16559511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40900310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xmlns="" val="413924308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xmlns="" id="{804F42DD-5135-4B46-81C7-3F49316C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246733"/>
              </p:ext>
            </p:extLst>
          </p:nvPr>
        </p:nvGraphicFramePr>
        <p:xfrm>
          <a:off x="5881918" y="364081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174100995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3486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11643673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14115427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71E332DB-431F-4D54-B62D-E11CFECAE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38828"/>
              </p:ext>
            </p:extLst>
          </p:nvPr>
        </p:nvGraphicFramePr>
        <p:xfrm>
          <a:off x="4426487" y="4118661"/>
          <a:ext cx="3741432" cy="49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348">
                  <a:extLst>
                    <a:ext uri="{9D8B030D-6E8A-4147-A177-3AD203B41FA5}">
                      <a16:colId xmlns:a16="http://schemas.microsoft.com/office/drawing/2014/main" xmlns="" val="1584492053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xmlns="" val="899502890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xmlns="" val="2737658015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xmlns="" val="3072471778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xmlns="" val="2300792691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xmlns="" val="620138955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xmlns="" val="1593491508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xmlns="" val="910119715"/>
                    </a:ext>
                  </a:extLst>
                </a:gridCol>
              </a:tblGrid>
              <a:tr h="4996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50137"/>
                  </a:ext>
                </a:extLst>
              </a:tr>
            </a:tbl>
          </a:graphicData>
        </a:graphic>
      </p:graphicFrame>
      <p:sp>
        <p:nvSpPr>
          <p:cNvPr id="39" name="SO 1">
            <a:extLst>
              <a:ext uri="{FF2B5EF4-FFF2-40B4-BE49-F238E27FC236}">
                <a16:creationId xmlns:a16="http://schemas.microsoft.com/office/drawing/2014/main" xmlns="" id="{4A20E550-B7DC-4BD0-A2B7-A8E53D50887C}"/>
              </a:ext>
            </a:extLst>
          </p:cNvPr>
          <p:cNvSpPr/>
          <p:nvPr/>
        </p:nvSpPr>
        <p:spPr>
          <a:xfrm>
            <a:off x="5881919" y="729268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F5D32D8-874D-4431-BCF9-B9B8EC6C9F08}"/>
              </a:ext>
            </a:extLst>
          </p:cNvPr>
          <p:cNvSpPr/>
          <p:nvPr/>
        </p:nvSpPr>
        <p:spPr>
          <a:xfrm>
            <a:off x="204891" y="308143"/>
            <a:ext cx="53479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GIẢI Ô CHỮ</a:t>
            </a:r>
          </a:p>
        </p:txBody>
      </p:sp>
    </p:spTree>
    <p:extLst>
      <p:ext uri="{BB962C8B-B14F-4D97-AF65-F5344CB8AC3E}">
        <p14:creationId xmlns:p14="http://schemas.microsoft.com/office/powerpoint/2010/main" val="12454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1.85185E-6 L 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WordArt 12">
            <a:extLst>
              <a:ext uri="{FF2B5EF4-FFF2-40B4-BE49-F238E27FC236}">
                <a16:creationId xmlns:a16="http://schemas.microsoft.com/office/drawing/2014/main" xmlns="" id="{1C9971D8-4677-468F-8471-418F1D8A37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2" y="85726"/>
            <a:ext cx="4029075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2169" tIns="46084" rIns="92169" bIns="4608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gradFill rotWithShape="1">
                  <a:gsLst>
                    <a:gs pos="0">
                      <a:srgbClr val="FF0066"/>
                    </a:gs>
                    <a:gs pos="50000">
                      <a:srgbClr val="FF9933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r>
              <a:rPr lang="en-US" sz="3600" b="1" kern="10" dirty="0" err="1">
                <a:gradFill rotWithShape="1">
                  <a:gsLst>
                    <a:gs pos="0">
                      <a:srgbClr val="FF0066"/>
                    </a:gs>
                    <a:gs pos="50000">
                      <a:srgbClr val="FF9933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kern="10" dirty="0">
                <a:gradFill rotWithShape="1">
                  <a:gsLst>
                    <a:gs pos="0">
                      <a:srgbClr val="FF0066"/>
                    </a:gs>
                    <a:gs pos="50000">
                      <a:srgbClr val="FF9933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66"/>
                    </a:gs>
                    <a:gs pos="50000">
                      <a:srgbClr val="FF9933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gradFill rotWithShape="1">
                  <a:gsLst>
                    <a:gs pos="0">
                      <a:srgbClr val="FF0066"/>
                    </a:gs>
                    <a:gs pos="50000">
                      <a:srgbClr val="FF9933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169" tIns="46084" rIns="92169" bIns="46084" rtlCol="0" anchor="ctr"/>
          <a:lstStyle/>
          <a:p>
            <a:pPr algn="ctr"/>
            <a:endParaRPr lang="vi-VN"/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xmlns="" id="{039BACA7-D414-4852-BAE5-D39BA3292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291" y="685800"/>
            <a:ext cx="11500143" cy="327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169" tIns="46084" rIns="92169" bIns="4608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1/ </a:t>
            </a:r>
            <a:r>
              <a:rPr lang="en-US" altLang="vi-VN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vi-VN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marL="457200" lvl="0" indent="-457200" algn="just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website,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(link), WWW,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altLang="vi-VN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web,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xmlns="" id="{039BACA7-D414-4852-BAE5-D39BA3292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291" y="3847705"/>
            <a:ext cx="10267856" cy="280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169" tIns="46084" rIns="92169" bIns="4608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2/ </a:t>
            </a:r>
            <a:r>
              <a:rPr lang="en-US" altLang="vi-VN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vi-VN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vi-VN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7: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kiếm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Internet.</a:t>
            </a:r>
          </a:p>
          <a:p>
            <a:pPr marL="460846" indent="-460846"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kiếm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khóa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marL="460846" indent="-460846"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kiếm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Internet. </a:t>
            </a:r>
            <a:endParaRPr lang="en-US" altLang="vi-VN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2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ckground-don-gian-dep-16.jpg (1600Ã1067) | HÃ¬nh ná»n, HÃ¬nh áº£nh,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605981" y="2658066"/>
            <a:ext cx="7498080" cy="19202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Tiết học đến đây là kết thúc</a:t>
            </a:r>
          </a:p>
          <a:p>
            <a:pPr algn="ctr"/>
            <a:r>
              <a:rPr lang="en-US" sz="4000" b="1" kern="1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4000" b="1" kern="1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4000" b="1" kern="1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4000" b="1" kern="1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4000" b="1" kern="1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r>
              <a:rPr lang="en-US" sz="4000" b="1" kern="1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4000" b="1" kern="1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669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926300" y="258924"/>
            <a:ext cx="5490680" cy="2770174"/>
            <a:chOff x="7132139" y="154298"/>
            <a:chExt cx="4688569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23296" y="541185"/>
              <a:ext cx="4497412" cy="1604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Internet,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>
                <a:defRPr/>
              </a:pP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09" y="1976646"/>
            <a:ext cx="855566" cy="76695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7 -0.33502 -0.23958 -0.33086 -0.23958 C -0.30521 -0.23958 -0.27877 0.08426 -0.27877 0.4081 C -0.27877 0.24468 -0.26562 0.08426 -0.25325 0.08426 C -0.2401 0.08426 -0.22773 0.24722 -0.22773 0.4081 C -0.22773 0.32755 -0.22122 0.24468 -0.21445 0.24468 C -0.20794 0.24468 -0.2013 0.32523 -0.2013 0.4081 C -0.2013 0.36667 -0.19791 0.32755 -0.19479 0.32755 C -0.1914 0.32755 -0.18815 0.36898 -0.18815 0.4081 C -0.18815 0.38681 -0.18659 0.36667 -0.18489 0.36667 C -0.18398 0.36667 -0.18151 0.3875 -0.18151 0.4081 C -0.18151 0.39769 -0.18073 0.38681 -0.17994 0.38681 C -0.17994 0.38935 -0.17825 0.39676 -0.17825 0.4081 C -0.17825 0.40255 -0.17825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4" y="3384038"/>
            <a:ext cx="3989766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413148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001043" y="556238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website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buộc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4" y="5098536"/>
            <a:ext cx="3989766" cy="1422439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8" y="5098536"/>
            <a:ext cx="4055083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0854" y="2965164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758376" y="297104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4311222" y="4660480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49503" y="4777755"/>
            <a:ext cx="852084" cy="150030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7575316" y="3566139"/>
            <a:ext cx="413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7637167" y="5480010"/>
            <a:ext cx="4013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643097" y="5233789"/>
            <a:ext cx="3989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739029" y="3514051"/>
            <a:ext cx="3708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oặc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783425" y="619367"/>
            <a:ext cx="4975438" cy="1835678"/>
            <a:chOff x="7034147" y="154298"/>
            <a:chExt cx="4532010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34147" y="840037"/>
              <a:ext cx="45320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208547"/>
            <a:ext cx="10265420" cy="2204453"/>
            <a:chOff x="935980" y="208547"/>
            <a:chExt cx="10265420" cy="2204453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208547"/>
              <a:ext cx="2243717" cy="220445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3366628"/>
            <a:ext cx="3838975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5081126"/>
            <a:ext cx="3838975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067004" y="586454"/>
            <a:ext cx="717341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mềm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cập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web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Internet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84" y="3366628"/>
            <a:ext cx="3826600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83" y="5081126"/>
            <a:ext cx="3826599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177942" y="292434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53066" y="4692309"/>
            <a:ext cx="1051364" cy="1473863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89600" y="294704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42245" y="4665872"/>
            <a:ext cx="952506" cy="1579418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785279" y="3801289"/>
            <a:ext cx="3416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web.</a:t>
            </a: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8240755" y="5418512"/>
            <a:ext cx="3239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98609" y="3755340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web.</a:t>
            </a:r>
          </a:p>
        </p:txBody>
      </p: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1693319" y="5532133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Website.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1404</Words>
  <Application>Microsoft Office PowerPoint</Application>
  <PresentationFormat>Custom</PresentationFormat>
  <Paragraphs>261</Paragraphs>
  <Slides>34</Slides>
  <Notes>13</Notes>
  <HiddenSlides>0</HiddenSlides>
  <MMClips>18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Huynh Thi Thuy Linh_GV</dc:creator>
  <cp:lastModifiedBy>Nguyen</cp:lastModifiedBy>
  <cp:revision>73</cp:revision>
  <dcterms:created xsi:type="dcterms:W3CDTF">2021-08-01T03:18:10Z</dcterms:created>
  <dcterms:modified xsi:type="dcterms:W3CDTF">2025-02-19T15:34:46Z</dcterms:modified>
</cp:coreProperties>
</file>