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257" r:id="rId3"/>
    <p:sldId id="320" r:id="rId4"/>
    <p:sldId id="321" r:id="rId5"/>
    <p:sldId id="338" r:id="rId6"/>
    <p:sldId id="314" r:id="rId7"/>
    <p:sldId id="33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7E0E9"/>
    <a:srgbClr val="11C1FF"/>
    <a:srgbClr val="F11BAA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47" d="100"/>
          <a:sy n="47" d="100"/>
        </p:scale>
        <p:origin x="-514" y="-5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1, 2, 3, 4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Thích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s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ử dụng đồ nhựa 1 lần, bởi chúng nhanh, gọn, không cần rửa, lau chùi, dọn dẹp.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hay còn có tên gọi là chất dẻo có các thành phần tổng hợp từ polyme hữu cơ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,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được dùng làm túi nilon,chai lọ…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F93ADFB9-C79A-405A-B3EF-A88B4A6B42F3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 người tiêu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dùng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thấy các sản phẩm bằng nhựa rẻ, đẹp là sử dụng mà chẳng quan tâm chúng có ảnh hưởng tới môi trường về sau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80E5FF-CAA1-4A43-B85D-316B7F4375A8}" type="parTrans" cxnId="{E7B1D8D7-1D5D-4325-8E01-D5EBD40D7155}">
      <dgm:prSet/>
      <dgm:spPr/>
      <dgm:t>
        <a:bodyPr/>
        <a:lstStyle/>
        <a:p>
          <a:endParaRPr lang="en-US"/>
        </a:p>
      </dgm:t>
    </dgm:pt>
    <dgm:pt modelId="{6FD3E837-68A9-4334-932B-F4BA5ED326A4}" type="sibTrans" cxnId="{E7B1D8D7-1D5D-4325-8E01-D5EBD40D7155}">
      <dgm:prSet/>
      <dgm:spPr/>
      <dgm:t>
        <a:bodyPr/>
        <a:lstStyle/>
        <a:p>
          <a:endParaRPr lang="en-US"/>
        </a:p>
      </dgm:t>
    </dgm:pt>
    <dgm:pt modelId="{307B896C-DA6D-4003-A053-2A5B50638889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Ở TPHCM, số lượng rác thải nhựa mỗi ngày thải ra môi trường lên tới 80 tấn. Trong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đó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hơn 200.000 tấn được tái chế hoặc thải thẳng ra môi trường.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A2AF3B6-20E7-488A-92D6-8A2338349B32}" type="parTrans" cxnId="{B7BE8B58-9913-4663-A45A-21CDEA3C61BB}">
      <dgm:prSet/>
      <dgm:spPr/>
      <dgm:t>
        <a:bodyPr/>
        <a:lstStyle/>
        <a:p>
          <a:endParaRPr lang="en-US"/>
        </a:p>
      </dgm:t>
    </dgm:pt>
    <dgm:pt modelId="{1483463B-0B88-47BA-9901-2A93081E28C1}" type="sibTrans" cxnId="{B7BE8B58-9913-4663-A45A-21CDEA3C61BB}">
      <dgm:prSet/>
      <dgm:spPr/>
      <dgm:t>
        <a:bodyPr/>
        <a:lstStyle/>
        <a:p>
          <a:endParaRPr lang="en-US"/>
        </a:p>
      </dgm:t>
    </dgm:pt>
    <dgm:pt modelId="{68332B34-12F1-4F74-A3A2-FA57569C06DD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người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ý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thức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kém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rác thải nhựa trên khắp đường phố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khiến cho việc thu gom, phân loại, xử lý và tái chế số lượng rác thải nhựa này thêm khó khăn…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4735B0A6-661B-4A14-A9F9-6CDA72DA20A6}" type="parTrans" cxnId="{3D04D939-FAD7-4151-9A81-40964BC653CD}">
      <dgm:prSet/>
      <dgm:spPr/>
      <dgm:t>
        <a:bodyPr/>
        <a:lstStyle/>
        <a:p>
          <a:endParaRPr lang="en-US"/>
        </a:p>
      </dgm:t>
    </dgm:pt>
    <dgm:pt modelId="{8236EC72-9E49-4688-AFEE-166E6137007D}" type="sibTrans" cxnId="{3D04D939-FAD7-4151-9A81-40964BC653CD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109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5" custScaleX="352148" custScaleY="1230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75FEA5CA-AD6E-479D-8072-373DDC51614B}" type="pres">
      <dgm:prSet presAssocID="{CA2AF3B6-20E7-488A-92D6-8A2338349B32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0E0BB01B-4B4A-465E-AC90-3227D7FD96C6}" type="pres">
      <dgm:prSet presAssocID="{CA2AF3B6-20E7-488A-92D6-8A2338349B32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D97764A-FF8C-4278-9881-4C044E5CDB03}" type="pres">
      <dgm:prSet presAssocID="{307B896C-DA6D-4003-A053-2A5B50638889}" presName="root2" presStyleCnt="0"/>
      <dgm:spPr/>
    </dgm:pt>
    <dgm:pt modelId="{1526E289-4F9F-4AA2-92A7-F5FBEA3ABD37}" type="pres">
      <dgm:prSet presAssocID="{307B896C-DA6D-4003-A053-2A5B50638889}" presName="LevelTwoTextNode" presStyleLbl="node3" presStyleIdx="1" presStyleCnt="5" custScaleX="353954" custScaleY="142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4AB16-88FE-432C-9529-730011445AFE}" type="pres">
      <dgm:prSet presAssocID="{307B896C-DA6D-4003-A053-2A5B50638889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5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5" custScaleX="352718" custScaleY="89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  <dgm:pt modelId="{DC53480D-79AE-4F15-98F3-2FAE28037732}" type="pres">
      <dgm:prSet presAssocID="{7A80E5FF-CAA1-4A43-B85D-316B7F4375A8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ACAD9CB-0347-407F-8EF3-6D52A5F98091}" type="pres">
      <dgm:prSet presAssocID="{7A80E5FF-CAA1-4A43-B85D-316B7F4375A8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0BE4A15-4471-40A9-8474-20FD0A4D9A84}" type="pres">
      <dgm:prSet presAssocID="{F93ADFB9-C79A-405A-B3EF-A88B4A6B42F3}" presName="root2" presStyleCnt="0"/>
      <dgm:spPr/>
    </dgm:pt>
    <dgm:pt modelId="{9F6D0C3F-0110-475E-BD40-0B38BB9F7554}" type="pres">
      <dgm:prSet presAssocID="{F93ADFB9-C79A-405A-B3EF-A88B4A6B42F3}" presName="LevelTwoTextNode" presStyleLbl="node3" presStyleIdx="3" presStyleCnt="5" custScaleX="355865" custScaleY="115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7B8AD-572C-41FE-BCF4-CD64D556CEF7}" type="pres">
      <dgm:prSet presAssocID="{F93ADFB9-C79A-405A-B3EF-A88B4A6B42F3}" presName="level3hierChild" presStyleCnt="0"/>
      <dgm:spPr/>
    </dgm:pt>
    <dgm:pt modelId="{3B1CA29B-9C37-4543-94DA-EFBFE9C3BA6C}" type="pres">
      <dgm:prSet presAssocID="{4735B0A6-661B-4A14-A9F9-6CDA72DA20A6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BA0C8A15-9E03-44A7-99FB-43B24A7E7F1B}" type="pres">
      <dgm:prSet presAssocID="{4735B0A6-661B-4A14-A9F9-6CDA72DA20A6}" presName="connTx" presStyleLbl="parChTrans1D3" presStyleIdx="4" presStyleCnt="5"/>
      <dgm:spPr/>
      <dgm:t>
        <a:bodyPr/>
        <a:lstStyle/>
        <a:p>
          <a:endParaRPr lang="en-US"/>
        </a:p>
      </dgm:t>
    </dgm:pt>
    <dgm:pt modelId="{2ECF573B-EA3A-4EEA-8E42-0A02181727CE}" type="pres">
      <dgm:prSet presAssocID="{68332B34-12F1-4F74-A3A2-FA57569C06DD}" presName="root2" presStyleCnt="0"/>
      <dgm:spPr/>
    </dgm:pt>
    <dgm:pt modelId="{8E84AA85-45B2-420F-99EC-D739050D150F}" type="pres">
      <dgm:prSet presAssocID="{68332B34-12F1-4F74-A3A2-FA57569C06DD}" presName="LevelTwoTextNode" presStyleLbl="node3" presStyleIdx="4" presStyleCnt="5" custScaleX="351956" custScaleY="167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A2BD7-D50F-4920-939B-4B769A12C969}" type="pres">
      <dgm:prSet presAssocID="{68332B34-12F1-4F74-A3A2-FA57569C06DD}" presName="level3hierChild" presStyleCnt="0"/>
      <dgm:spPr/>
    </dgm:pt>
  </dgm:ptLst>
  <dgm:cxnLst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47F76B54-3B04-4C67-9FC0-FCAF022E327E}" type="presOf" srcId="{7A80E5FF-CAA1-4A43-B85D-316B7F4375A8}" destId="{DC53480D-79AE-4F15-98F3-2FAE28037732}" srcOrd="0" destOrd="0" presId="urn:microsoft.com/office/officeart/2005/8/layout/hierarchy2"/>
    <dgm:cxn modelId="{3989511D-8686-47C9-9BA8-F08B9A41B5D2}" type="presOf" srcId="{C5C0E0B2-2835-44F0-8EE0-D21BF7353577}" destId="{9740D700-6F7D-4250-A264-8D062B965BEA}" srcOrd="0" destOrd="0" presId="urn:microsoft.com/office/officeart/2005/8/layout/hierarchy2"/>
    <dgm:cxn modelId="{00F31551-427B-4BB5-8E12-352C381FB936}" type="presOf" srcId="{7A80E5FF-CAA1-4A43-B85D-316B7F4375A8}" destId="{DACAD9CB-0347-407F-8EF3-6D52A5F98091}" srcOrd="1" destOrd="0" presId="urn:microsoft.com/office/officeart/2005/8/layout/hierarchy2"/>
    <dgm:cxn modelId="{7C8B9DD1-72C6-4712-B673-AB27E7331DA3}" type="presOf" srcId="{CD426A82-BC59-4B88-A9C5-6D6E73570D64}" destId="{2C753C8F-AD2F-4B60-8ED6-06F729150D93}" srcOrd="1" destOrd="0" presId="urn:microsoft.com/office/officeart/2005/8/layout/hierarchy2"/>
    <dgm:cxn modelId="{244E92E3-7DC5-4524-8E70-494DD7E30410}" type="presOf" srcId="{CD426A82-BC59-4B88-A9C5-6D6E73570D64}" destId="{F832FA5A-F333-4BB2-B995-F77AC26CE3A9}" srcOrd="0" destOrd="0" presId="urn:microsoft.com/office/officeart/2005/8/layout/hierarchy2"/>
    <dgm:cxn modelId="{27F73737-0D9C-4905-8EA9-37011EF70453}" type="presOf" srcId="{D926FC03-1594-4011-A9FF-20D764A1C295}" destId="{D9246615-CD69-4860-A2C2-650A32E32E31}" srcOrd="1" destOrd="0" presId="urn:microsoft.com/office/officeart/2005/8/layout/hierarchy2"/>
    <dgm:cxn modelId="{2CA9ADDF-3E79-457E-8B20-734412BA566C}" type="presOf" srcId="{4735B0A6-661B-4A14-A9F9-6CDA72DA20A6}" destId="{3B1CA29B-9C37-4543-94DA-EFBFE9C3BA6C}" srcOrd="0" destOrd="0" presId="urn:microsoft.com/office/officeart/2005/8/layout/hierarchy2"/>
    <dgm:cxn modelId="{323F2ED4-1A17-4873-9C0F-C97E21437FAB}" type="presOf" srcId="{65F2C0DE-327F-427B-8C65-5C0B228D3EA5}" destId="{F3E58597-E495-4C48-B7BB-CF8BEE275613}" srcOrd="0" destOrd="0" presId="urn:microsoft.com/office/officeart/2005/8/layout/hierarchy2"/>
    <dgm:cxn modelId="{982E71D7-1BE0-413D-ABAF-11C899BE176A}" type="presOf" srcId="{300A6C46-3B0E-40DC-9A64-D26FAE6A49C6}" destId="{ED5D053E-8089-4C16-9139-807A451403A6}" srcOrd="1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1757D4FE-8AB7-4C0C-B8D9-680587C5B888}" type="presOf" srcId="{CCF5FD4E-3B15-4708-A986-5FBD997FCA2D}" destId="{AD3E9BE4-C1FD-45E9-8AAC-8C1311199B8A}" srcOrd="0" destOrd="0" presId="urn:microsoft.com/office/officeart/2005/8/layout/hierarchy2"/>
    <dgm:cxn modelId="{A7CF35F2-3972-40EF-9C76-5E40D21D5CA5}" type="presOf" srcId="{CCF5FD4E-3B15-4708-A986-5FBD997FCA2D}" destId="{2E496A5F-0C73-429E-A10E-0D3274D30DC4}" srcOrd="1" destOrd="0" presId="urn:microsoft.com/office/officeart/2005/8/layout/hierarchy2"/>
    <dgm:cxn modelId="{D2A10EF4-DDA0-4AC4-9F18-D1FD5CF4A069}" type="presOf" srcId="{CA2AF3B6-20E7-488A-92D6-8A2338349B32}" destId="{0E0BB01B-4B4A-465E-AC90-3227D7FD96C6}" srcOrd="1" destOrd="0" presId="urn:microsoft.com/office/officeart/2005/8/layout/hierarchy2"/>
    <dgm:cxn modelId="{32BFA872-0262-47A6-9E74-31B885F9D567}" type="presOf" srcId="{D869D7E5-5E9E-47E6-9AC5-23919DAFECB4}" destId="{B76371B5-B499-4621-882A-64FFBDC66958}" srcOrd="0" destOrd="0" presId="urn:microsoft.com/office/officeart/2005/8/layout/hierarchy2"/>
    <dgm:cxn modelId="{6C16EE5D-899C-4D15-B40A-1B9386CE3D4D}" type="presOf" srcId="{307B896C-DA6D-4003-A053-2A5B50638889}" destId="{1526E289-4F9F-4AA2-92A7-F5FBEA3ABD37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098D55D2-00D1-4210-8C28-4DEE62A081B6}" type="presOf" srcId="{6CFB1BB9-57DB-4A40-8729-A32D7A792CF5}" destId="{98F273F4-209E-40C7-B66D-1F800954408E}" srcOrd="0" destOrd="0" presId="urn:microsoft.com/office/officeart/2005/8/layout/hierarchy2"/>
    <dgm:cxn modelId="{EFD00E4C-846D-4038-9B30-CC00C316F8AF}" type="presOf" srcId="{1C84355D-D627-470F-8F41-B26585C5926B}" destId="{76AD24A5-FF43-4D81-AC78-2C1561632B20}" srcOrd="0" destOrd="0" presId="urn:microsoft.com/office/officeart/2005/8/layout/hierarchy2"/>
    <dgm:cxn modelId="{58E785CE-3701-4688-B366-097F38A1DCB6}" type="presOf" srcId="{F93ADFB9-C79A-405A-B3EF-A88B4A6B42F3}" destId="{9F6D0C3F-0110-475E-BD40-0B38BB9F7554}" srcOrd="0" destOrd="0" presId="urn:microsoft.com/office/officeart/2005/8/layout/hierarchy2"/>
    <dgm:cxn modelId="{FE3EEF19-5520-4BFB-A773-D7098E336BE6}" type="presOf" srcId="{4735B0A6-661B-4A14-A9F9-6CDA72DA20A6}" destId="{BA0C8A15-9E03-44A7-99FB-43B24A7E7F1B}" srcOrd="1" destOrd="0" presId="urn:microsoft.com/office/officeart/2005/8/layout/hierarchy2"/>
    <dgm:cxn modelId="{049A0C9B-495F-434B-9A9B-10E542892DAC}" type="presOf" srcId="{B718B39D-9535-466D-BA1C-DD567CE03E87}" destId="{D5D08963-475A-40BE-A52F-40B23F4611C9}" srcOrd="0" destOrd="0" presId="urn:microsoft.com/office/officeart/2005/8/layout/hierarchy2"/>
    <dgm:cxn modelId="{3D04D939-FAD7-4151-9A81-40964BC653CD}" srcId="{6CFB1BB9-57DB-4A40-8729-A32D7A792CF5}" destId="{68332B34-12F1-4F74-A3A2-FA57569C06DD}" srcOrd="2" destOrd="0" parTransId="{4735B0A6-661B-4A14-A9F9-6CDA72DA20A6}" sibTransId="{8236EC72-9E49-4688-AFEE-166E6137007D}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E7B1D8D7-1D5D-4325-8E01-D5EBD40D7155}" srcId="{6CFB1BB9-57DB-4A40-8729-A32D7A792CF5}" destId="{F93ADFB9-C79A-405A-B3EF-A88B4A6B42F3}" srcOrd="1" destOrd="0" parTransId="{7A80E5FF-CAA1-4A43-B85D-316B7F4375A8}" sibTransId="{6FD3E837-68A9-4334-932B-F4BA5ED326A4}"/>
    <dgm:cxn modelId="{05EF3EF5-667C-4E18-88D6-C09EC8315E9F}" type="presOf" srcId="{D926FC03-1594-4011-A9FF-20D764A1C295}" destId="{02046AE4-F5CF-4C93-B4F1-82CF0E86A23B}" srcOrd="0" destOrd="0" presId="urn:microsoft.com/office/officeart/2005/8/layout/hierarchy2"/>
    <dgm:cxn modelId="{308656F1-1E3C-4C01-8A1C-4FAF14544DE4}" type="presOf" srcId="{300A6C46-3B0E-40DC-9A64-D26FAE6A49C6}" destId="{2F15415C-2A74-4A1D-9806-ABA73D6BB6F7}" srcOrd="0" destOrd="0" presId="urn:microsoft.com/office/officeart/2005/8/layout/hierarchy2"/>
    <dgm:cxn modelId="{7B85E412-182F-4479-AE91-1A8FEF5A137F}" type="presOf" srcId="{CA2AF3B6-20E7-488A-92D6-8A2338349B32}" destId="{75FEA5CA-AD6E-479D-8072-373DDC51614B}" srcOrd="0" destOrd="0" presId="urn:microsoft.com/office/officeart/2005/8/layout/hierarchy2"/>
    <dgm:cxn modelId="{EDF2012E-1554-448B-8674-8F3AAA09548E}" type="presOf" srcId="{68332B34-12F1-4F74-A3A2-FA57569C06DD}" destId="{8E84AA85-45B2-420F-99EC-D739050D150F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B7BE8B58-9913-4663-A45A-21CDEA3C61BB}" srcId="{65F2C0DE-327F-427B-8C65-5C0B228D3EA5}" destId="{307B896C-DA6D-4003-A053-2A5B50638889}" srcOrd="1" destOrd="0" parTransId="{CA2AF3B6-20E7-488A-92D6-8A2338349B32}" sibTransId="{1483463B-0B88-47BA-9901-2A93081E28C1}"/>
    <dgm:cxn modelId="{77F9BF6B-56D3-4C0A-8DF4-AD6C3F88FEF4}" type="presParOf" srcId="{B76371B5-B499-4621-882A-64FFBDC66958}" destId="{1EDEB1CC-5063-4454-981B-AAAAA63AD0DA}" srcOrd="0" destOrd="0" presId="urn:microsoft.com/office/officeart/2005/8/layout/hierarchy2"/>
    <dgm:cxn modelId="{5D6FA549-4334-44F0-8105-6EBDAEDAFD3E}" type="presParOf" srcId="{1EDEB1CC-5063-4454-981B-AAAAA63AD0DA}" destId="{76AD24A5-FF43-4D81-AC78-2C1561632B20}" srcOrd="0" destOrd="0" presId="urn:microsoft.com/office/officeart/2005/8/layout/hierarchy2"/>
    <dgm:cxn modelId="{4343F558-1CEE-4943-92FB-4EEE4DCE89CB}" type="presParOf" srcId="{1EDEB1CC-5063-4454-981B-AAAAA63AD0DA}" destId="{B337024C-579B-47BE-BBB8-1D49E113AC48}" srcOrd="1" destOrd="0" presId="urn:microsoft.com/office/officeart/2005/8/layout/hierarchy2"/>
    <dgm:cxn modelId="{EFE27FB6-E50F-4D00-9153-D1688F73C724}" type="presParOf" srcId="{B337024C-579B-47BE-BBB8-1D49E113AC48}" destId="{F832FA5A-F333-4BB2-B995-F77AC26CE3A9}" srcOrd="0" destOrd="0" presId="urn:microsoft.com/office/officeart/2005/8/layout/hierarchy2"/>
    <dgm:cxn modelId="{A6DABF55-11B6-4E75-96FF-0EB4F405D2B3}" type="presParOf" srcId="{F832FA5A-F333-4BB2-B995-F77AC26CE3A9}" destId="{2C753C8F-AD2F-4B60-8ED6-06F729150D93}" srcOrd="0" destOrd="0" presId="urn:microsoft.com/office/officeart/2005/8/layout/hierarchy2"/>
    <dgm:cxn modelId="{08C0FAFC-DFE4-4BB9-9955-CACDDFC973D9}" type="presParOf" srcId="{B337024C-579B-47BE-BBB8-1D49E113AC48}" destId="{6A138AF8-4454-4BF7-A59E-800B583E0E7E}" srcOrd="1" destOrd="0" presId="urn:microsoft.com/office/officeart/2005/8/layout/hierarchy2"/>
    <dgm:cxn modelId="{799081E3-3A94-445D-BAFA-6DFB11D37AA0}" type="presParOf" srcId="{6A138AF8-4454-4BF7-A59E-800B583E0E7E}" destId="{F3E58597-E495-4C48-B7BB-CF8BEE275613}" srcOrd="0" destOrd="0" presId="urn:microsoft.com/office/officeart/2005/8/layout/hierarchy2"/>
    <dgm:cxn modelId="{D3C5B352-8B22-43B7-8E7C-5557E31F4BE0}" type="presParOf" srcId="{6A138AF8-4454-4BF7-A59E-800B583E0E7E}" destId="{38724E06-1642-42D4-9E27-E1FC81663F34}" srcOrd="1" destOrd="0" presId="urn:microsoft.com/office/officeart/2005/8/layout/hierarchy2"/>
    <dgm:cxn modelId="{EDD85040-5DBE-4E82-A631-7E18A72F4A5F}" type="presParOf" srcId="{38724E06-1642-42D4-9E27-E1FC81663F34}" destId="{AD3E9BE4-C1FD-45E9-8AAC-8C1311199B8A}" srcOrd="0" destOrd="0" presId="urn:microsoft.com/office/officeart/2005/8/layout/hierarchy2"/>
    <dgm:cxn modelId="{3C708B2E-002E-4A83-8E19-544007A72E19}" type="presParOf" srcId="{AD3E9BE4-C1FD-45E9-8AAC-8C1311199B8A}" destId="{2E496A5F-0C73-429E-A10E-0D3274D30DC4}" srcOrd="0" destOrd="0" presId="urn:microsoft.com/office/officeart/2005/8/layout/hierarchy2"/>
    <dgm:cxn modelId="{E8B6B9F1-F974-4B69-82EC-12ABB8BE7822}" type="presParOf" srcId="{38724E06-1642-42D4-9E27-E1FC81663F34}" destId="{9894D311-B372-4361-B331-2A466D53BA7B}" srcOrd="1" destOrd="0" presId="urn:microsoft.com/office/officeart/2005/8/layout/hierarchy2"/>
    <dgm:cxn modelId="{297E3434-6C9B-4866-9A64-CD19569CCB48}" type="presParOf" srcId="{9894D311-B372-4361-B331-2A466D53BA7B}" destId="{9740D700-6F7D-4250-A264-8D062B965BEA}" srcOrd="0" destOrd="0" presId="urn:microsoft.com/office/officeart/2005/8/layout/hierarchy2"/>
    <dgm:cxn modelId="{959390EA-6500-4219-96DD-27EB112C092B}" type="presParOf" srcId="{9894D311-B372-4361-B331-2A466D53BA7B}" destId="{DECFF24A-F015-48FE-B2EB-BEA871D605B7}" srcOrd="1" destOrd="0" presId="urn:microsoft.com/office/officeart/2005/8/layout/hierarchy2"/>
    <dgm:cxn modelId="{666A715F-6358-4BE2-A30F-F4DA82ABB262}" type="presParOf" srcId="{38724E06-1642-42D4-9E27-E1FC81663F34}" destId="{75FEA5CA-AD6E-479D-8072-373DDC51614B}" srcOrd="2" destOrd="0" presId="urn:microsoft.com/office/officeart/2005/8/layout/hierarchy2"/>
    <dgm:cxn modelId="{9CEB7D5F-3350-4985-B346-B0303061CF1B}" type="presParOf" srcId="{75FEA5CA-AD6E-479D-8072-373DDC51614B}" destId="{0E0BB01B-4B4A-465E-AC90-3227D7FD96C6}" srcOrd="0" destOrd="0" presId="urn:microsoft.com/office/officeart/2005/8/layout/hierarchy2"/>
    <dgm:cxn modelId="{5D15A9DA-BD9D-4136-963E-9A541AAB43BE}" type="presParOf" srcId="{38724E06-1642-42D4-9E27-E1FC81663F34}" destId="{7D97764A-FF8C-4278-9881-4C044E5CDB03}" srcOrd="3" destOrd="0" presId="urn:microsoft.com/office/officeart/2005/8/layout/hierarchy2"/>
    <dgm:cxn modelId="{F7B87ECB-0406-4D11-AC34-28077933028B}" type="presParOf" srcId="{7D97764A-FF8C-4278-9881-4C044E5CDB03}" destId="{1526E289-4F9F-4AA2-92A7-F5FBEA3ABD37}" srcOrd="0" destOrd="0" presId="urn:microsoft.com/office/officeart/2005/8/layout/hierarchy2"/>
    <dgm:cxn modelId="{A3FA0624-0F9F-426A-84F7-71D4C1E73130}" type="presParOf" srcId="{7D97764A-FF8C-4278-9881-4C044E5CDB03}" destId="{6364AB16-88FE-432C-9529-730011445AFE}" srcOrd="1" destOrd="0" presId="urn:microsoft.com/office/officeart/2005/8/layout/hierarchy2"/>
    <dgm:cxn modelId="{2A5CEFE1-19CD-46EA-859B-C71487EC24FF}" type="presParOf" srcId="{B337024C-579B-47BE-BBB8-1D49E113AC48}" destId="{2F15415C-2A74-4A1D-9806-ABA73D6BB6F7}" srcOrd="2" destOrd="0" presId="urn:microsoft.com/office/officeart/2005/8/layout/hierarchy2"/>
    <dgm:cxn modelId="{6CDF82EE-4D24-4EDB-8B69-34A7C11782A6}" type="presParOf" srcId="{2F15415C-2A74-4A1D-9806-ABA73D6BB6F7}" destId="{ED5D053E-8089-4C16-9139-807A451403A6}" srcOrd="0" destOrd="0" presId="urn:microsoft.com/office/officeart/2005/8/layout/hierarchy2"/>
    <dgm:cxn modelId="{4D642725-4542-46BD-A896-B2C454D51230}" type="presParOf" srcId="{B337024C-579B-47BE-BBB8-1D49E113AC48}" destId="{1D782FC5-5CBF-431A-8116-DE7226B12385}" srcOrd="3" destOrd="0" presId="urn:microsoft.com/office/officeart/2005/8/layout/hierarchy2"/>
    <dgm:cxn modelId="{1B18FFAE-9F49-4C0A-BB5A-FB882DF6323D}" type="presParOf" srcId="{1D782FC5-5CBF-431A-8116-DE7226B12385}" destId="{98F273F4-209E-40C7-B66D-1F800954408E}" srcOrd="0" destOrd="0" presId="urn:microsoft.com/office/officeart/2005/8/layout/hierarchy2"/>
    <dgm:cxn modelId="{8E959992-EE8E-4967-882C-1EF4CB83819B}" type="presParOf" srcId="{1D782FC5-5CBF-431A-8116-DE7226B12385}" destId="{E92CB68C-072B-425A-A048-260A8F53A5E2}" srcOrd="1" destOrd="0" presId="urn:microsoft.com/office/officeart/2005/8/layout/hierarchy2"/>
    <dgm:cxn modelId="{7C94108F-BDE1-469B-A46D-239226AAD0FB}" type="presParOf" srcId="{E92CB68C-072B-425A-A048-260A8F53A5E2}" destId="{02046AE4-F5CF-4C93-B4F1-82CF0E86A23B}" srcOrd="0" destOrd="0" presId="urn:microsoft.com/office/officeart/2005/8/layout/hierarchy2"/>
    <dgm:cxn modelId="{2E3BD15D-400A-4C34-9DC7-F4E4376CA55A}" type="presParOf" srcId="{02046AE4-F5CF-4C93-B4F1-82CF0E86A23B}" destId="{D9246615-CD69-4860-A2C2-650A32E32E31}" srcOrd="0" destOrd="0" presId="urn:microsoft.com/office/officeart/2005/8/layout/hierarchy2"/>
    <dgm:cxn modelId="{F4CAC828-BDCE-4730-BD5A-C158EC8B28F9}" type="presParOf" srcId="{E92CB68C-072B-425A-A048-260A8F53A5E2}" destId="{AD0E3F84-C581-4A61-A379-27331574B296}" srcOrd="1" destOrd="0" presId="urn:microsoft.com/office/officeart/2005/8/layout/hierarchy2"/>
    <dgm:cxn modelId="{1DD592C2-C005-42B6-B5D3-B786FA309353}" type="presParOf" srcId="{AD0E3F84-C581-4A61-A379-27331574B296}" destId="{D5D08963-475A-40BE-A52F-40B23F4611C9}" srcOrd="0" destOrd="0" presId="urn:microsoft.com/office/officeart/2005/8/layout/hierarchy2"/>
    <dgm:cxn modelId="{0B3CFAE2-DADA-4969-9B0A-87533721B4EC}" type="presParOf" srcId="{AD0E3F84-C581-4A61-A379-27331574B296}" destId="{A2B847A4-C6CC-4129-B93B-907FBD499170}" srcOrd="1" destOrd="0" presId="urn:microsoft.com/office/officeart/2005/8/layout/hierarchy2"/>
    <dgm:cxn modelId="{7B05DDAA-207D-4BAC-90D3-1EEDB65BCA2D}" type="presParOf" srcId="{E92CB68C-072B-425A-A048-260A8F53A5E2}" destId="{DC53480D-79AE-4F15-98F3-2FAE28037732}" srcOrd="2" destOrd="0" presId="urn:microsoft.com/office/officeart/2005/8/layout/hierarchy2"/>
    <dgm:cxn modelId="{A2440936-DD63-44DB-B0BC-E32C7542E1F8}" type="presParOf" srcId="{DC53480D-79AE-4F15-98F3-2FAE28037732}" destId="{DACAD9CB-0347-407F-8EF3-6D52A5F98091}" srcOrd="0" destOrd="0" presId="urn:microsoft.com/office/officeart/2005/8/layout/hierarchy2"/>
    <dgm:cxn modelId="{1D07DE16-CD76-478F-AF56-B55571D9603E}" type="presParOf" srcId="{E92CB68C-072B-425A-A048-260A8F53A5E2}" destId="{30BE4A15-4471-40A9-8474-20FD0A4D9A84}" srcOrd="3" destOrd="0" presId="urn:microsoft.com/office/officeart/2005/8/layout/hierarchy2"/>
    <dgm:cxn modelId="{FBD446F9-93C8-4E19-B2FF-597B4591E3B6}" type="presParOf" srcId="{30BE4A15-4471-40A9-8474-20FD0A4D9A84}" destId="{9F6D0C3F-0110-475E-BD40-0B38BB9F7554}" srcOrd="0" destOrd="0" presId="urn:microsoft.com/office/officeart/2005/8/layout/hierarchy2"/>
    <dgm:cxn modelId="{0D9FDD9D-8BA4-4E12-B3DE-158E5A9521B1}" type="presParOf" srcId="{30BE4A15-4471-40A9-8474-20FD0A4D9A84}" destId="{E197B8AD-572C-41FE-BCF4-CD64D556CEF7}" srcOrd="1" destOrd="0" presId="urn:microsoft.com/office/officeart/2005/8/layout/hierarchy2"/>
    <dgm:cxn modelId="{CE311FD9-7EB0-44CD-94B8-CAEAA8083424}" type="presParOf" srcId="{E92CB68C-072B-425A-A048-260A8F53A5E2}" destId="{3B1CA29B-9C37-4543-94DA-EFBFE9C3BA6C}" srcOrd="4" destOrd="0" presId="urn:microsoft.com/office/officeart/2005/8/layout/hierarchy2"/>
    <dgm:cxn modelId="{614FBE37-20D5-4EF8-A248-28055346E16D}" type="presParOf" srcId="{3B1CA29B-9C37-4543-94DA-EFBFE9C3BA6C}" destId="{BA0C8A15-9E03-44A7-99FB-43B24A7E7F1B}" srcOrd="0" destOrd="0" presId="urn:microsoft.com/office/officeart/2005/8/layout/hierarchy2"/>
    <dgm:cxn modelId="{E7278D67-9869-4B6D-B4F6-F6D62A08DBBA}" type="presParOf" srcId="{E92CB68C-072B-425A-A048-260A8F53A5E2}" destId="{2ECF573B-EA3A-4EEA-8E42-0A02181727CE}" srcOrd="5" destOrd="0" presId="urn:microsoft.com/office/officeart/2005/8/layout/hierarchy2"/>
    <dgm:cxn modelId="{35A1C892-6237-4891-966B-7A3648FF5F48}" type="presParOf" srcId="{2ECF573B-EA3A-4EEA-8E42-0A02181727CE}" destId="{8E84AA85-45B2-420F-99EC-D739050D150F}" srcOrd="0" destOrd="0" presId="urn:microsoft.com/office/officeart/2005/8/layout/hierarchy2"/>
    <dgm:cxn modelId="{DDD63E42-0D0E-4EB9-9CF9-A3A42562A524}" type="presParOf" srcId="{2ECF573B-EA3A-4EEA-8E42-0A02181727CE}" destId="{F7DA2BD7-D50F-4920-939B-4B769A12C9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5, 6, 7, 8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Vứt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bỏ vào thùng rác, điểm thu gom, tránh vứt bừa bãi.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Ả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 hưởng nghiêm trọng tới môi trường đất và nước,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tới sự phát triển của cây trồng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Rác thải nhựa bị vứt bừa bãi xuống sông ngòi gây ra tác nghẽn, ứ đọng, ủ bệnh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F93ADFB9-C79A-405A-B3EF-A88B4A6B42F3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Mỗi người và gia đình cần phân loại rác thải nhựa trước khi mang ra bãi rác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80E5FF-CAA1-4A43-B85D-316B7F4375A8}" type="parTrans" cxnId="{E7B1D8D7-1D5D-4325-8E01-D5EBD40D7155}">
      <dgm:prSet/>
      <dgm:spPr/>
      <dgm:t>
        <a:bodyPr/>
        <a:lstStyle/>
        <a:p>
          <a:endParaRPr lang="en-US"/>
        </a:p>
      </dgm:t>
    </dgm:pt>
    <dgm:pt modelId="{6FD3E837-68A9-4334-932B-F4BA5ED326A4}" type="sibTrans" cxnId="{E7B1D8D7-1D5D-4325-8E01-D5EBD40D7155}">
      <dgm:prSet/>
      <dgm:spPr/>
      <dgm:t>
        <a:bodyPr/>
        <a:lstStyle/>
        <a:p>
          <a:endParaRPr lang="en-US"/>
        </a:p>
      </dgm:t>
    </dgm:pt>
    <dgm:pt modelId="{307B896C-DA6D-4003-A053-2A5B50638889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ất nhiều sinh vật chết do ăn phải nhựa hay là bị mắc kẹt trong các đồ vật nhựa…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A2AF3B6-20E7-488A-92D6-8A2338349B32}" type="parTrans" cxnId="{B7BE8B58-9913-4663-A45A-21CDEA3C61BB}">
      <dgm:prSet/>
      <dgm:spPr/>
      <dgm:t>
        <a:bodyPr/>
        <a:lstStyle/>
        <a:p>
          <a:endParaRPr lang="en-US"/>
        </a:p>
      </dgm:t>
    </dgm:pt>
    <dgm:pt modelId="{1483463B-0B88-47BA-9901-2A93081E28C1}" type="sibTrans" cxnId="{B7BE8B58-9913-4663-A45A-21CDEA3C61BB}">
      <dgm:prSet/>
      <dgm:spPr/>
      <dgm:t>
        <a:bodyPr/>
        <a:lstStyle/>
        <a:p>
          <a:endParaRPr lang="en-US"/>
        </a:p>
      </dgm:t>
    </dgm:pt>
    <dgm:pt modelId="{68332B34-12F1-4F74-A3A2-FA57569C06DD}">
      <dgm:prSet phldrT="[Text]" custT="1"/>
      <dgm:spPr>
        <a:solidFill>
          <a:srgbClr val="27E0E9"/>
        </a:solidFill>
      </dgm:spPr>
      <dgm:t>
        <a:bodyPr/>
        <a:lstStyle/>
        <a:p>
          <a:pPr algn="just"/>
          <a:endParaRPr lang="en-US" sz="1800" dirty="0" smtClean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Hạn chế sử dụng đồ nhựa, nhất là đồ nhựa sử dụng một lần và thay thế bằng đồ sử dụng nhiều lần từ vải, sứ, gỗ, tre…</a:t>
          </a:r>
        </a:p>
        <a:p>
          <a:pPr algn="just"/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4735B0A6-661B-4A14-A9F9-6CDA72DA20A6}" type="parTrans" cxnId="{3D04D939-FAD7-4151-9A81-40964BC653CD}">
      <dgm:prSet/>
      <dgm:spPr/>
      <dgm:t>
        <a:bodyPr/>
        <a:lstStyle/>
        <a:p>
          <a:endParaRPr lang="en-US"/>
        </a:p>
      </dgm:t>
    </dgm:pt>
    <dgm:pt modelId="{8236EC72-9E49-4688-AFEE-166E6137007D}" type="sibTrans" cxnId="{3D04D939-FAD7-4151-9A81-40964BC653CD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109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5" custScaleX="352148" custScaleY="180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75FEA5CA-AD6E-479D-8072-373DDC51614B}" type="pres">
      <dgm:prSet presAssocID="{CA2AF3B6-20E7-488A-92D6-8A2338349B32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0E0BB01B-4B4A-465E-AC90-3227D7FD96C6}" type="pres">
      <dgm:prSet presAssocID="{CA2AF3B6-20E7-488A-92D6-8A2338349B32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D97764A-FF8C-4278-9881-4C044E5CDB03}" type="pres">
      <dgm:prSet presAssocID="{307B896C-DA6D-4003-A053-2A5B50638889}" presName="root2" presStyleCnt="0"/>
      <dgm:spPr/>
    </dgm:pt>
    <dgm:pt modelId="{1526E289-4F9F-4AA2-92A7-F5FBEA3ABD37}" type="pres">
      <dgm:prSet presAssocID="{307B896C-DA6D-4003-A053-2A5B50638889}" presName="LevelTwoTextNode" presStyleLbl="node3" presStyleIdx="1" presStyleCnt="5" custScaleX="353954" custScaleY="100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4AB16-88FE-432C-9529-730011445AFE}" type="pres">
      <dgm:prSet presAssocID="{307B896C-DA6D-4003-A053-2A5B50638889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5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5" custScaleX="352718" custScaleY="106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  <dgm:pt modelId="{DC53480D-79AE-4F15-98F3-2FAE28037732}" type="pres">
      <dgm:prSet presAssocID="{7A80E5FF-CAA1-4A43-B85D-316B7F4375A8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ACAD9CB-0347-407F-8EF3-6D52A5F98091}" type="pres">
      <dgm:prSet presAssocID="{7A80E5FF-CAA1-4A43-B85D-316B7F4375A8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0BE4A15-4471-40A9-8474-20FD0A4D9A84}" type="pres">
      <dgm:prSet presAssocID="{F93ADFB9-C79A-405A-B3EF-A88B4A6B42F3}" presName="root2" presStyleCnt="0"/>
      <dgm:spPr/>
    </dgm:pt>
    <dgm:pt modelId="{9F6D0C3F-0110-475E-BD40-0B38BB9F7554}" type="pres">
      <dgm:prSet presAssocID="{F93ADFB9-C79A-405A-B3EF-A88B4A6B42F3}" presName="LevelTwoTextNode" presStyleLbl="node3" presStyleIdx="3" presStyleCnt="5" custScaleX="355865" custScaleY="115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7B8AD-572C-41FE-BCF4-CD64D556CEF7}" type="pres">
      <dgm:prSet presAssocID="{F93ADFB9-C79A-405A-B3EF-A88B4A6B42F3}" presName="level3hierChild" presStyleCnt="0"/>
      <dgm:spPr/>
    </dgm:pt>
    <dgm:pt modelId="{3B1CA29B-9C37-4543-94DA-EFBFE9C3BA6C}" type="pres">
      <dgm:prSet presAssocID="{4735B0A6-661B-4A14-A9F9-6CDA72DA20A6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BA0C8A15-9E03-44A7-99FB-43B24A7E7F1B}" type="pres">
      <dgm:prSet presAssocID="{4735B0A6-661B-4A14-A9F9-6CDA72DA20A6}" presName="connTx" presStyleLbl="parChTrans1D3" presStyleIdx="4" presStyleCnt="5"/>
      <dgm:spPr/>
      <dgm:t>
        <a:bodyPr/>
        <a:lstStyle/>
        <a:p>
          <a:endParaRPr lang="en-US"/>
        </a:p>
      </dgm:t>
    </dgm:pt>
    <dgm:pt modelId="{2ECF573B-EA3A-4EEA-8E42-0A02181727CE}" type="pres">
      <dgm:prSet presAssocID="{68332B34-12F1-4F74-A3A2-FA57569C06DD}" presName="root2" presStyleCnt="0"/>
      <dgm:spPr/>
    </dgm:pt>
    <dgm:pt modelId="{8E84AA85-45B2-420F-99EC-D739050D150F}" type="pres">
      <dgm:prSet presAssocID="{68332B34-12F1-4F74-A3A2-FA57569C06DD}" presName="LevelTwoTextNode" presStyleLbl="node3" presStyleIdx="4" presStyleCnt="5" custScaleX="351956" custScaleY="122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A2BD7-D50F-4920-939B-4B769A12C969}" type="pres">
      <dgm:prSet presAssocID="{68332B34-12F1-4F74-A3A2-FA57569C06DD}" presName="level3hierChild" presStyleCnt="0"/>
      <dgm:spPr/>
    </dgm:pt>
  </dgm:ptLst>
  <dgm:cxnLst>
    <dgm:cxn modelId="{87265405-C15B-4D01-914E-8BF225C8EAF9}" type="presOf" srcId="{D869D7E5-5E9E-47E6-9AC5-23919DAFECB4}" destId="{B76371B5-B499-4621-882A-64FFBDC66958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6B715C6A-3845-4845-ACE5-0795C614DB4C}" type="presOf" srcId="{D926FC03-1594-4011-A9FF-20D764A1C295}" destId="{02046AE4-F5CF-4C93-B4F1-82CF0E86A23B}" srcOrd="0" destOrd="0" presId="urn:microsoft.com/office/officeart/2005/8/layout/hierarchy2"/>
    <dgm:cxn modelId="{F0585BC5-829A-44C5-A3C7-0D3D0292A92E}" type="presOf" srcId="{1C84355D-D627-470F-8F41-B26585C5926B}" destId="{76AD24A5-FF43-4D81-AC78-2C1561632B20}" srcOrd="0" destOrd="0" presId="urn:microsoft.com/office/officeart/2005/8/layout/hierarchy2"/>
    <dgm:cxn modelId="{F1CDC13D-24A0-43FE-A8F3-82D72FAAEA53}" type="presOf" srcId="{CA2AF3B6-20E7-488A-92D6-8A2338349B32}" destId="{0E0BB01B-4B4A-465E-AC90-3227D7FD96C6}" srcOrd="1" destOrd="0" presId="urn:microsoft.com/office/officeart/2005/8/layout/hierarchy2"/>
    <dgm:cxn modelId="{B8B9060E-9FE3-4E30-9A73-B26F98C70189}" type="presOf" srcId="{68332B34-12F1-4F74-A3A2-FA57569C06DD}" destId="{8E84AA85-45B2-420F-99EC-D739050D150F}" srcOrd="0" destOrd="0" presId="urn:microsoft.com/office/officeart/2005/8/layout/hierarchy2"/>
    <dgm:cxn modelId="{CE914C0A-BA90-4894-9E34-F0AD9A55AE78}" type="presOf" srcId="{6CFB1BB9-57DB-4A40-8729-A32D7A792CF5}" destId="{98F273F4-209E-40C7-B66D-1F800954408E}" srcOrd="0" destOrd="0" presId="urn:microsoft.com/office/officeart/2005/8/layout/hierarchy2"/>
    <dgm:cxn modelId="{73A5FF46-8ED7-4366-9507-D7695DDF930A}" type="presOf" srcId="{4735B0A6-661B-4A14-A9F9-6CDA72DA20A6}" destId="{3B1CA29B-9C37-4543-94DA-EFBFE9C3BA6C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230DFBE5-C167-4C47-BD5C-7C8363F317C8}" type="presOf" srcId="{300A6C46-3B0E-40DC-9A64-D26FAE6A49C6}" destId="{ED5D053E-8089-4C16-9139-807A451403A6}" srcOrd="1" destOrd="0" presId="urn:microsoft.com/office/officeart/2005/8/layout/hierarchy2"/>
    <dgm:cxn modelId="{45086107-CFDF-4769-AFC7-C2F7DC4C2EE5}" type="presOf" srcId="{F93ADFB9-C79A-405A-B3EF-A88B4A6B42F3}" destId="{9F6D0C3F-0110-475E-BD40-0B38BB9F7554}" srcOrd="0" destOrd="0" presId="urn:microsoft.com/office/officeart/2005/8/layout/hierarchy2"/>
    <dgm:cxn modelId="{971E9A8A-F4FE-4F8F-A98F-898EDAD839D5}" type="presOf" srcId="{C5C0E0B2-2835-44F0-8EE0-D21BF7353577}" destId="{9740D700-6F7D-4250-A264-8D062B965BEA}" srcOrd="0" destOrd="0" presId="urn:microsoft.com/office/officeart/2005/8/layout/hierarchy2"/>
    <dgm:cxn modelId="{97965860-57CA-40D9-85B2-4FA032C0B8F0}" type="presOf" srcId="{CD426A82-BC59-4B88-A9C5-6D6E73570D64}" destId="{F832FA5A-F333-4BB2-B995-F77AC26CE3A9}" srcOrd="0" destOrd="0" presId="urn:microsoft.com/office/officeart/2005/8/layout/hierarchy2"/>
    <dgm:cxn modelId="{4E63DB89-6E84-443A-8004-E7AE86948D5C}" type="presOf" srcId="{7A80E5FF-CAA1-4A43-B85D-316B7F4375A8}" destId="{DC53480D-79AE-4F15-98F3-2FAE28037732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A5856BE1-C893-454D-8461-CC2A0B1302F5}" type="presOf" srcId="{CCF5FD4E-3B15-4708-A986-5FBD997FCA2D}" destId="{2E496A5F-0C73-429E-A10E-0D3274D30DC4}" srcOrd="1" destOrd="0" presId="urn:microsoft.com/office/officeart/2005/8/layout/hierarchy2"/>
    <dgm:cxn modelId="{2DFA0E7B-963C-4C4E-ACDB-667ECACD4D6A}" type="presOf" srcId="{CA2AF3B6-20E7-488A-92D6-8A2338349B32}" destId="{75FEA5CA-AD6E-479D-8072-373DDC51614B}" srcOrd="0" destOrd="0" presId="urn:microsoft.com/office/officeart/2005/8/layout/hierarchy2"/>
    <dgm:cxn modelId="{EDB974C1-0ED3-4765-B4F9-3B2209374807}" type="presOf" srcId="{D926FC03-1594-4011-A9FF-20D764A1C295}" destId="{D9246615-CD69-4860-A2C2-650A32E32E31}" srcOrd="1" destOrd="0" presId="urn:microsoft.com/office/officeart/2005/8/layout/hierarchy2"/>
    <dgm:cxn modelId="{3D04D939-FAD7-4151-9A81-40964BC653CD}" srcId="{6CFB1BB9-57DB-4A40-8729-A32D7A792CF5}" destId="{68332B34-12F1-4F74-A3A2-FA57569C06DD}" srcOrd="2" destOrd="0" parTransId="{4735B0A6-661B-4A14-A9F9-6CDA72DA20A6}" sibTransId="{8236EC72-9E49-4688-AFEE-166E6137007D}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32C8D2A9-E9ED-4327-849D-4A4C79281B96}" type="presOf" srcId="{65F2C0DE-327F-427B-8C65-5C0B228D3EA5}" destId="{F3E58597-E495-4C48-B7BB-CF8BEE275613}" srcOrd="0" destOrd="0" presId="urn:microsoft.com/office/officeart/2005/8/layout/hierarchy2"/>
    <dgm:cxn modelId="{E7B1D8D7-1D5D-4325-8E01-D5EBD40D7155}" srcId="{6CFB1BB9-57DB-4A40-8729-A32D7A792CF5}" destId="{F93ADFB9-C79A-405A-B3EF-A88B4A6B42F3}" srcOrd="1" destOrd="0" parTransId="{7A80E5FF-CAA1-4A43-B85D-316B7F4375A8}" sibTransId="{6FD3E837-68A9-4334-932B-F4BA5ED326A4}"/>
    <dgm:cxn modelId="{9300D6FE-B182-403F-ABC5-DF83A36F4734}" type="presOf" srcId="{B718B39D-9535-466D-BA1C-DD567CE03E87}" destId="{D5D08963-475A-40BE-A52F-40B23F4611C9}" srcOrd="0" destOrd="0" presId="urn:microsoft.com/office/officeart/2005/8/layout/hierarchy2"/>
    <dgm:cxn modelId="{4A71C9AB-AA2F-4F26-9F08-E508322A0D90}" type="presOf" srcId="{CD426A82-BC59-4B88-A9C5-6D6E73570D64}" destId="{2C753C8F-AD2F-4B60-8ED6-06F729150D93}" srcOrd="1" destOrd="0" presId="urn:microsoft.com/office/officeart/2005/8/layout/hierarchy2"/>
    <dgm:cxn modelId="{429BDA58-E534-46F1-95FB-B4DECA3539B9}" type="presOf" srcId="{4735B0A6-661B-4A14-A9F9-6CDA72DA20A6}" destId="{BA0C8A15-9E03-44A7-99FB-43B24A7E7F1B}" srcOrd="1" destOrd="0" presId="urn:microsoft.com/office/officeart/2005/8/layout/hierarchy2"/>
    <dgm:cxn modelId="{11ADBB97-496D-4E84-969D-61EA80AEE2EF}" type="presOf" srcId="{307B896C-DA6D-4003-A053-2A5B50638889}" destId="{1526E289-4F9F-4AA2-92A7-F5FBEA3ABD37}" srcOrd="0" destOrd="0" presId="urn:microsoft.com/office/officeart/2005/8/layout/hierarchy2"/>
    <dgm:cxn modelId="{ACA19E63-7553-47CE-8E12-4CCEE0D48040}" type="presOf" srcId="{7A80E5FF-CAA1-4A43-B85D-316B7F4375A8}" destId="{DACAD9CB-0347-407F-8EF3-6D52A5F98091}" srcOrd="1" destOrd="0" presId="urn:microsoft.com/office/officeart/2005/8/layout/hierarchy2"/>
    <dgm:cxn modelId="{4A9D6E02-7A18-4163-A822-0BFE1838DEF5}" type="presOf" srcId="{CCF5FD4E-3B15-4708-A986-5FBD997FCA2D}" destId="{AD3E9BE4-C1FD-45E9-8AAC-8C1311199B8A}" srcOrd="0" destOrd="0" presId="urn:microsoft.com/office/officeart/2005/8/layout/hierarchy2"/>
    <dgm:cxn modelId="{4EFABC40-D796-4154-A065-D7B17951D238}" type="presOf" srcId="{300A6C46-3B0E-40DC-9A64-D26FAE6A49C6}" destId="{2F15415C-2A74-4A1D-9806-ABA73D6BB6F7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B7BE8B58-9913-4663-A45A-21CDEA3C61BB}" srcId="{65F2C0DE-327F-427B-8C65-5C0B228D3EA5}" destId="{307B896C-DA6D-4003-A053-2A5B50638889}" srcOrd="1" destOrd="0" parTransId="{CA2AF3B6-20E7-488A-92D6-8A2338349B32}" sibTransId="{1483463B-0B88-47BA-9901-2A93081E28C1}"/>
    <dgm:cxn modelId="{5BC4CA88-DAED-414C-84B8-6DF0E22FA71F}" type="presParOf" srcId="{B76371B5-B499-4621-882A-64FFBDC66958}" destId="{1EDEB1CC-5063-4454-981B-AAAAA63AD0DA}" srcOrd="0" destOrd="0" presId="urn:microsoft.com/office/officeart/2005/8/layout/hierarchy2"/>
    <dgm:cxn modelId="{11F0BA91-CA67-4A7E-9495-0F3F72F4E2BE}" type="presParOf" srcId="{1EDEB1CC-5063-4454-981B-AAAAA63AD0DA}" destId="{76AD24A5-FF43-4D81-AC78-2C1561632B20}" srcOrd="0" destOrd="0" presId="urn:microsoft.com/office/officeart/2005/8/layout/hierarchy2"/>
    <dgm:cxn modelId="{F06CC924-0E1F-4A5F-9821-8546F2917729}" type="presParOf" srcId="{1EDEB1CC-5063-4454-981B-AAAAA63AD0DA}" destId="{B337024C-579B-47BE-BBB8-1D49E113AC48}" srcOrd="1" destOrd="0" presId="urn:microsoft.com/office/officeart/2005/8/layout/hierarchy2"/>
    <dgm:cxn modelId="{35945550-E809-401F-82C3-033F3025ED44}" type="presParOf" srcId="{B337024C-579B-47BE-BBB8-1D49E113AC48}" destId="{F832FA5A-F333-4BB2-B995-F77AC26CE3A9}" srcOrd="0" destOrd="0" presId="urn:microsoft.com/office/officeart/2005/8/layout/hierarchy2"/>
    <dgm:cxn modelId="{C042AEB5-BDB0-49E3-8AC4-79521460A0F0}" type="presParOf" srcId="{F832FA5A-F333-4BB2-B995-F77AC26CE3A9}" destId="{2C753C8F-AD2F-4B60-8ED6-06F729150D93}" srcOrd="0" destOrd="0" presId="urn:microsoft.com/office/officeart/2005/8/layout/hierarchy2"/>
    <dgm:cxn modelId="{00D01545-190E-484F-B1F8-FB5A5524888B}" type="presParOf" srcId="{B337024C-579B-47BE-BBB8-1D49E113AC48}" destId="{6A138AF8-4454-4BF7-A59E-800B583E0E7E}" srcOrd="1" destOrd="0" presId="urn:microsoft.com/office/officeart/2005/8/layout/hierarchy2"/>
    <dgm:cxn modelId="{D014F0C6-341C-4E90-A3D5-940AD2F079E7}" type="presParOf" srcId="{6A138AF8-4454-4BF7-A59E-800B583E0E7E}" destId="{F3E58597-E495-4C48-B7BB-CF8BEE275613}" srcOrd="0" destOrd="0" presId="urn:microsoft.com/office/officeart/2005/8/layout/hierarchy2"/>
    <dgm:cxn modelId="{6ABACB1D-0F12-4CC1-9FF4-9CD92FEAA523}" type="presParOf" srcId="{6A138AF8-4454-4BF7-A59E-800B583E0E7E}" destId="{38724E06-1642-42D4-9E27-E1FC81663F34}" srcOrd="1" destOrd="0" presId="urn:microsoft.com/office/officeart/2005/8/layout/hierarchy2"/>
    <dgm:cxn modelId="{0B2C5F8E-E279-46DF-BCBC-CC7BABAD9520}" type="presParOf" srcId="{38724E06-1642-42D4-9E27-E1FC81663F34}" destId="{AD3E9BE4-C1FD-45E9-8AAC-8C1311199B8A}" srcOrd="0" destOrd="0" presId="urn:microsoft.com/office/officeart/2005/8/layout/hierarchy2"/>
    <dgm:cxn modelId="{84EBA0D9-F5DB-4FB5-9F4F-87363AB869CE}" type="presParOf" srcId="{AD3E9BE4-C1FD-45E9-8AAC-8C1311199B8A}" destId="{2E496A5F-0C73-429E-A10E-0D3274D30DC4}" srcOrd="0" destOrd="0" presId="urn:microsoft.com/office/officeart/2005/8/layout/hierarchy2"/>
    <dgm:cxn modelId="{79B36FE8-26C3-44A1-AEA9-38405AC18651}" type="presParOf" srcId="{38724E06-1642-42D4-9E27-E1FC81663F34}" destId="{9894D311-B372-4361-B331-2A466D53BA7B}" srcOrd="1" destOrd="0" presId="urn:microsoft.com/office/officeart/2005/8/layout/hierarchy2"/>
    <dgm:cxn modelId="{461AB38D-CF6D-4EDB-8996-17B3C549C2DB}" type="presParOf" srcId="{9894D311-B372-4361-B331-2A466D53BA7B}" destId="{9740D700-6F7D-4250-A264-8D062B965BEA}" srcOrd="0" destOrd="0" presId="urn:microsoft.com/office/officeart/2005/8/layout/hierarchy2"/>
    <dgm:cxn modelId="{B3276FE2-FE63-413B-9939-08B592F613B5}" type="presParOf" srcId="{9894D311-B372-4361-B331-2A466D53BA7B}" destId="{DECFF24A-F015-48FE-B2EB-BEA871D605B7}" srcOrd="1" destOrd="0" presId="urn:microsoft.com/office/officeart/2005/8/layout/hierarchy2"/>
    <dgm:cxn modelId="{F66E5791-13E8-4444-91ED-73E838FC5E5F}" type="presParOf" srcId="{38724E06-1642-42D4-9E27-E1FC81663F34}" destId="{75FEA5CA-AD6E-479D-8072-373DDC51614B}" srcOrd="2" destOrd="0" presId="urn:microsoft.com/office/officeart/2005/8/layout/hierarchy2"/>
    <dgm:cxn modelId="{B0259ADF-89F8-4B96-8B14-620936CCC22E}" type="presParOf" srcId="{75FEA5CA-AD6E-479D-8072-373DDC51614B}" destId="{0E0BB01B-4B4A-465E-AC90-3227D7FD96C6}" srcOrd="0" destOrd="0" presId="urn:microsoft.com/office/officeart/2005/8/layout/hierarchy2"/>
    <dgm:cxn modelId="{37B49381-1491-49B7-8B06-62264EED54DE}" type="presParOf" srcId="{38724E06-1642-42D4-9E27-E1FC81663F34}" destId="{7D97764A-FF8C-4278-9881-4C044E5CDB03}" srcOrd="3" destOrd="0" presId="urn:microsoft.com/office/officeart/2005/8/layout/hierarchy2"/>
    <dgm:cxn modelId="{92A3F724-057E-46FF-8D37-EE64BF731C6B}" type="presParOf" srcId="{7D97764A-FF8C-4278-9881-4C044E5CDB03}" destId="{1526E289-4F9F-4AA2-92A7-F5FBEA3ABD37}" srcOrd="0" destOrd="0" presId="urn:microsoft.com/office/officeart/2005/8/layout/hierarchy2"/>
    <dgm:cxn modelId="{020D512B-A879-4B56-8FBE-2E52140D9826}" type="presParOf" srcId="{7D97764A-FF8C-4278-9881-4C044E5CDB03}" destId="{6364AB16-88FE-432C-9529-730011445AFE}" srcOrd="1" destOrd="0" presId="urn:microsoft.com/office/officeart/2005/8/layout/hierarchy2"/>
    <dgm:cxn modelId="{81382AD4-1100-426E-BCCA-C5A7A01D162B}" type="presParOf" srcId="{B337024C-579B-47BE-BBB8-1D49E113AC48}" destId="{2F15415C-2A74-4A1D-9806-ABA73D6BB6F7}" srcOrd="2" destOrd="0" presId="urn:microsoft.com/office/officeart/2005/8/layout/hierarchy2"/>
    <dgm:cxn modelId="{DCAF90DF-4895-4925-B675-3BEB143202F2}" type="presParOf" srcId="{2F15415C-2A74-4A1D-9806-ABA73D6BB6F7}" destId="{ED5D053E-8089-4C16-9139-807A451403A6}" srcOrd="0" destOrd="0" presId="urn:microsoft.com/office/officeart/2005/8/layout/hierarchy2"/>
    <dgm:cxn modelId="{68414B18-EDE8-47CF-A5C7-F41DED6BCF58}" type="presParOf" srcId="{B337024C-579B-47BE-BBB8-1D49E113AC48}" destId="{1D782FC5-5CBF-431A-8116-DE7226B12385}" srcOrd="3" destOrd="0" presId="urn:microsoft.com/office/officeart/2005/8/layout/hierarchy2"/>
    <dgm:cxn modelId="{954FD26B-8D44-471A-ACE6-B3A91DFC6649}" type="presParOf" srcId="{1D782FC5-5CBF-431A-8116-DE7226B12385}" destId="{98F273F4-209E-40C7-B66D-1F800954408E}" srcOrd="0" destOrd="0" presId="urn:microsoft.com/office/officeart/2005/8/layout/hierarchy2"/>
    <dgm:cxn modelId="{C89D9AC9-5100-44FC-99B2-2F9EFDA37526}" type="presParOf" srcId="{1D782FC5-5CBF-431A-8116-DE7226B12385}" destId="{E92CB68C-072B-425A-A048-260A8F53A5E2}" srcOrd="1" destOrd="0" presId="urn:microsoft.com/office/officeart/2005/8/layout/hierarchy2"/>
    <dgm:cxn modelId="{0C786451-E398-4514-B1CC-55C0BBD6789C}" type="presParOf" srcId="{E92CB68C-072B-425A-A048-260A8F53A5E2}" destId="{02046AE4-F5CF-4C93-B4F1-82CF0E86A23B}" srcOrd="0" destOrd="0" presId="urn:microsoft.com/office/officeart/2005/8/layout/hierarchy2"/>
    <dgm:cxn modelId="{0AD11CE4-3420-4EF7-8F5C-5980518FAC11}" type="presParOf" srcId="{02046AE4-F5CF-4C93-B4F1-82CF0E86A23B}" destId="{D9246615-CD69-4860-A2C2-650A32E32E31}" srcOrd="0" destOrd="0" presId="urn:microsoft.com/office/officeart/2005/8/layout/hierarchy2"/>
    <dgm:cxn modelId="{3A7BA096-3119-4249-9D9B-B47E70ADD52A}" type="presParOf" srcId="{E92CB68C-072B-425A-A048-260A8F53A5E2}" destId="{AD0E3F84-C581-4A61-A379-27331574B296}" srcOrd="1" destOrd="0" presId="urn:microsoft.com/office/officeart/2005/8/layout/hierarchy2"/>
    <dgm:cxn modelId="{1C70090C-03B4-4C56-BB6F-70FD0AD8639F}" type="presParOf" srcId="{AD0E3F84-C581-4A61-A379-27331574B296}" destId="{D5D08963-475A-40BE-A52F-40B23F4611C9}" srcOrd="0" destOrd="0" presId="urn:microsoft.com/office/officeart/2005/8/layout/hierarchy2"/>
    <dgm:cxn modelId="{DB266050-A912-4A41-B0FB-0EB30DE9FFB9}" type="presParOf" srcId="{AD0E3F84-C581-4A61-A379-27331574B296}" destId="{A2B847A4-C6CC-4129-B93B-907FBD499170}" srcOrd="1" destOrd="0" presId="urn:microsoft.com/office/officeart/2005/8/layout/hierarchy2"/>
    <dgm:cxn modelId="{A82ADA09-0D1F-4770-A144-DBEF618A81CE}" type="presParOf" srcId="{E92CB68C-072B-425A-A048-260A8F53A5E2}" destId="{DC53480D-79AE-4F15-98F3-2FAE28037732}" srcOrd="2" destOrd="0" presId="urn:microsoft.com/office/officeart/2005/8/layout/hierarchy2"/>
    <dgm:cxn modelId="{0E621EA9-BCC7-4EA6-829C-F7432A406A88}" type="presParOf" srcId="{DC53480D-79AE-4F15-98F3-2FAE28037732}" destId="{DACAD9CB-0347-407F-8EF3-6D52A5F98091}" srcOrd="0" destOrd="0" presId="urn:microsoft.com/office/officeart/2005/8/layout/hierarchy2"/>
    <dgm:cxn modelId="{1154E1D9-C9AA-47B4-9984-10C7216A60F3}" type="presParOf" srcId="{E92CB68C-072B-425A-A048-260A8F53A5E2}" destId="{30BE4A15-4471-40A9-8474-20FD0A4D9A84}" srcOrd="3" destOrd="0" presId="urn:microsoft.com/office/officeart/2005/8/layout/hierarchy2"/>
    <dgm:cxn modelId="{B475E277-EEB9-4660-958C-0F05A3DFA3C4}" type="presParOf" srcId="{30BE4A15-4471-40A9-8474-20FD0A4D9A84}" destId="{9F6D0C3F-0110-475E-BD40-0B38BB9F7554}" srcOrd="0" destOrd="0" presId="urn:microsoft.com/office/officeart/2005/8/layout/hierarchy2"/>
    <dgm:cxn modelId="{2E6ACFD2-2AF4-44F4-8EEA-2501029A0290}" type="presParOf" srcId="{30BE4A15-4471-40A9-8474-20FD0A4D9A84}" destId="{E197B8AD-572C-41FE-BCF4-CD64D556CEF7}" srcOrd="1" destOrd="0" presId="urn:microsoft.com/office/officeart/2005/8/layout/hierarchy2"/>
    <dgm:cxn modelId="{0198535A-C0E9-474E-A82D-C181B0922680}" type="presParOf" srcId="{E92CB68C-072B-425A-A048-260A8F53A5E2}" destId="{3B1CA29B-9C37-4543-94DA-EFBFE9C3BA6C}" srcOrd="4" destOrd="0" presId="urn:microsoft.com/office/officeart/2005/8/layout/hierarchy2"/>
    <dgm:cxn modelId="{EA3FEA59-31F2-4E66-850C-B207435EF23A}" type="presParOf" srcId="{3B1CA29B-9C37-4543-94DA-EFBFE9C3BA6C}" destId="{BA0C8A15-9E03-44A7-99FB-43B24A7E7F1B}" srcOrd="0" destOrd="0" presId="urn:microsoft.com/office/officeart/2005/8/layout/hierarchy2"/>
    <dgm:cxn modelId="{EABD42F4-7B01-42B0-8CB9-D6682F2AEC78}" type="presParOf" srcId="{E92CB68C-072B-425A-A048-260A8F53A5E2}" destId="{2ECF573B-EA3A-4EEA-8E42-0A02181727CE}" srcOrd="5" destOrd="0" presId="urn:microsoft.com/office/officeart/2005/8/layout/hierarchy2"/>
    <dgm:cxn modelId="{DE8550A7-142B-4580-9108-0BF1FC87624F}" type="presParOf" srcId="{2ECF573B-EA3A-4EEA-8E42-0A02181727CE}" destId="{8E84AA85-45B2-420F-99EC-D739050D150F}" srcOrd="0" destOrd="0" presId="urn:microsoft.com/office/officeart/2005/8/layout/hierarchy2"/>
    <dgm:cxn modelId="{11FC4C47-13CB-4F31-A5E2-34B6278D447D}" type="presParOf" srcId="{2ECF573B-EA3A-4EEA-8E42-0A02181727CE}" destId="{F7DA2BD7-D50F-4920-939B-4B769A12C9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9295" y="1955801"/>
          <a:ext cx="1064017" cy="791830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1, 2, 3, 4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2487" y="1978993"/>
        <a:ext cx="1017633" cy="745446"/>
      </dsp:txXfrm>
    </dsp:sp>
    <dsp:sp modelId="{F832FA5A-F333-4BB2-B995-F77AC26CE3A9}">
      <dsp:nvSpPr>
        <dsp:cNvPr id="0" name=""/>
        <dsp:cNvSpPr/>
      </dsp:nvSpPr>
      <dsp:spPr>
        <a:xfrm rot="17657604">
          <a:off x="660212" y="1699417"/>
          <a:ext cx="1403696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403696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6968" y="1676924"/>
        <a:ext cx="70184" cy="70184"/>
      </dsp:txXfrm>
    </dsp:sp>
    <dsp:sp modelId="{F3E58597-E495-4C48-B7BB-CF8BEE275613}">
      <dsp:nvSpPr>
        <dsp:cNvPr id="0" name=""/>
        <dsp:cNvSpPr/>
      </dsp:nvSpPr>
      <dsp:spPr>
        <a:xfrm>
          <a:off x="1650807" y="794604"/>
          <a:ext cx="549442" cy="5554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66900" y="810697"/>
        <a:ext cx="517256" cy="523240"/>
      </dsp:txXfrm>
    </dsp:sp>
    <dsp:sp modelId="{AD3E9BE4-C1FD-45E9-8AAC-8C1311199B8A}">
      <dsp:nvSpPr>
        <dsp:cNvPr id="0" name=""/>
        <dsp:cNvSpPr/>
      </dsp:nvSpPr>
      <dsp:spPr>
        <a:xfrm rot="18922752">
          <a:off x="2083322" y="774767"/>
          <a:ext cx="811347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811347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8712" y="767083"/>
        <a:ext cx="40567" cy="40567"/>
      </dsp:txXfrm>
    </dsp:sp>
    <dsp:sp modelId="{9740D700-6F7D-4250-A264-8D062B965BEA}">
      <dsp:nvSpPr>
        <dsp:cNvPr id="0" name=""/>
        <dsp:cNvSpPr/>
      </dsp:nvSpPr>
      <dsp:spPr>
        <a:xfrm>
          <a:off x="2777743" y="58201"/>
          <a:ext cx="5084082" cy="888430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hay còn có tên gọi là chất dẻo có các thành phần tổng hợp từ polyme hữu cơ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,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được dùng làm túi nilon,chai lọ…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3764" y="84222"/>
        <a:ext cx="5032040" cy="836388"/>
      </dsp:txXfrm>
    </dsp:sp>
    <dsp:sp modelId="{75FEA5CA-AD6E-479D-8072-373DDC51614B}">
      <dsp:nvSpPr>
        <dsp:cNvPr id="0" name=""/>
        <dsp:cNvSpPr/>
      </dsp:nvSpPr>
      <dsp:spPr>
        <a:xfrm rot="2447578">
          <a:off x="2107598" y="1308895"/>
          <a:ext cx="762795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762795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9926" y="1302425"/>
        <a:ext cx="38139" cy="38139"/>
      </dsp:txXfrm>
    </dsp:sp>
    <dsp:sp modelId="{1526E289-4F9F-4AA2-92A7-F5FBEA3ABD37}">
      <dsp:nvSpPr>
        <dsp:cNvPr id="0" name=""/>
        <dsp:cNvSpPr/>
      </dsp:nvSpPr>
      <dsp:spPr>
        <a:xfrm>
          <a:off x="2777743" y="1054913"/>
          <a:ext cx="5110156" cy="1031519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Ở TPHCM, số lượng rác thải nhựa mỗi ngày thải ra môi trường lên tới 80 tấn. Trong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đó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hơn 200.000 tấn được tái chế hoặc thải thẳng ra môi trường.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7955" y="1085125"/>
        <a:ext cx="5049732" cy="971095"/>
      </dsp:txXfrm>
    </dsp:sp>
    <dsp:sp modelId="{2F15415C-2A74-4A1D-9806-ABA73D6BB6F7}">
      <dsp:nvSpPr>
        <dsp:cNvPr id="0" name=""/>
        <dsp:cNvSpPr/>
      </dsp:nvSpPr>
      <dsp:spPr>
        <a:xfrm rot="3957599">
          <a:off x="653261" y="2986436"/>
          <a:ext cx="1417599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417599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6620" y="2963596"/>
        <a:ext cx="70879" cy="70879"/>
      </dsp:txXfrm>
    </dsp:sp>
    <dsp:sp modelId="{98F273F4-209E-40C7-B66D-1F800954408E}">
      <dsp:nvSpPr>
        <dsp:cNvPr id="0" name=""/>
        <dsp:cNvSpPr/>
      </dsp:nvSpPr>
      <dsp:spPr>
        <a:xfrm>
          <a:off x="1650807" y="3383880"/>
          <a:ext cx="549456" cy="52494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66182" y="3399255"/>
        <a:ext cx="518706" cy="494199"/>
      </dsp:txXfrm>
    </dsp:sp>
    <dsp:sp modelId="{02046AE4-F5CF-4C93-B4F1-82CF0E86A23B}">
      <dsp:nvSpPr>
        <dsp:cNvPr id="0" name=""/>
        <dsp:cNvSpPr/>
      </dsp:nvSpPr>
      <dsp:spPr>
        <a:xfrm rot="17824251">
          <a:off x="1854530" y="3068785"/>
          <a:ext cx="1268960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268960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57287" y="3049661"/>
        <a:ext cx="63448" cy="63448"/>
      </dsp:txXfrm>
    </dsp:sp>
    <dsp:sp modelId="{D5D08963-475A-40BE-A52F-40B23F4611C9}">
      <dsp:nvSpPr>
        <dsp:cNvPr id="0" name=""/>
        <dsp:cNvSpPr/>
      </dsp:nvSpPr>
      <dsp:spPr>
        <a:xfrm>
          <a:off x="2777757" y="2194712"/>
          <a:ext cx="5092311" cy="643407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Thích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s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ử dụng đồ nhựa 1 lần, bởi chúng nhanh, gọn, không cần rửa, lau chùi, dọn dẹp.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96602" y="2213557"/>
        <a:ext cx="5054621" cy="605717"/>
      </dsp:txXfrm>
    </dsp:sp>
    <dsp:sp modelId="{DC53480D-79AE-4F15-98F3-2FAE28037732}">
      <dsp:nvSpPr>
        <dsp:cNvPr id="0" name=""/>
        <dsp:cNvSpPr/>
      </dsp:nvSpPr>
      <dsp:spPr>
        <a:xfrm rot="20038789">
          <a:off x="2167695" y="3492798"/>
          <a:ext cx="642631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642631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2945" y="3489332"/>
        <a:ext cx="32131" cy="32131"/>
      </dsp:txXfrm>
    </dsp:sp>
    <dsp:sp modelId="{9F6D0C3F-0110-475E-BD40-0B38BB9F7554}">
      <dsp:nvSpPr>
        <dsp:cNvPr id="0" name=""/>
        <dsp:cNvSpPr/>
      </dsp:nvSpPr>
      <dsp:spPr>
        <a:xfrm>
          <a:off x="2777757" y="2946400"/>
          <a:ext cx="5137746" cy="836081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 người tiêu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dùng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thấy các sản phẩm bằng nhựa rẻ, đẹp là sử dụng mà chẳng quan tâm chúng có ảnh hưởng tới môi trường về sau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2245" y="2970888"/>
        <a:ext cx="5088770" cy="787105"/>
      </dsp:txXfrm>
    </dsp:sp>
    <dsp:sp modelId="{3B1CA29B-9C37-4543-94DA-EFBFE9C3BA6C}">
      <dsp:nvSpPr>
        <dsp:cNvPr id="0" name=""/>
        <dsp:cNvSpPr/>
      </dsp:nvSpPr>
      <dsp:spPr>
        <a:xfrm rot="3344738">
          <a:off x="1976018" y="4057767"/>
          <a:ext cx="1025984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025984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3361" y="4044717"/>
        <a:ext cx="51299" cy="51299"/>
      </dsp:txXfrm>
    </dsp:sp>
    <dsp:sp modelId="{8E84AA85-45B2-420F-99EC-D739050D150F}">
      <dsp:nvSpPr>
        <dsp:cNvPr id="0" name=""/>
        <dsp:cNvSpPr/>
      </dsp:nvSpPr>
      <dsp:spPr>
        <a:xfrm>
          <a:off x="2777757" y="3890761"/>
          <a:ext cx="5081310" cy="1207236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người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ý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thức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kém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rác thải nhựa trên khắp đường phố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khiến cho việc thu gom, phân loại, xử lý và tái chế số lượng rác thải nhựa này thêm khó khăn…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13116" y="3926120"/>
        <a:ext cx="5010592" cy="1136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9295" y="2031465"/>
          <a:ext cx="1064017" cy="791830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5, 6, 7, 8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2487" y="2054657"/>
        <a:ext cx="1017633" cy="745446"/>
      </dsp:txXfrm>
    </dsp:sp>
    <dsp:sp modelId="{F832FA5A-F333-4BB2-B995-F77AC26CE3A9}">
      <dsp:nvSpPr>
        <dsp:cNvPr id="0" name=""/>
        <dsp:cNvSpPr/>
      </dsp:nvSpPr>
      <dsp:spPr>
        <a:xfrm rot="17680407">
          <a:off x="670361" y="1786233"/>
          <a:ext cx="1383397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383397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7475" y="1764248"/>
        <a:ext cx="69169" cy="69169"/>
      </dsp:txXfrm>
    </dsp:sp>
    <dsp:sp modelId="{F3E58597-E495-4C48-B7BB-CF8BEE275613}">
      <dsp:nvSpPr>
        <dsp:cNvPr id="0" name=""/>
        <dsp:cNvSpPr/>
      </dsp:nvSpPr>
      <dsp:spPr>
        <a:xfrm>
          <a:off x="1650807" y="892572"/>
          <a:ext cx="549442" cy="5554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66900" y="908665"/>
        <a:ext cx="517256" cy="523240"/>
      </dsp:txXfrm>
    </dsp:sp>
    <dsp:sp modelId="{AD3E9BE4-C1FD-45E9-8AAC-8C1311199B8A}">
      <dsp:nvSpPr>
        <dsp:cNvPr id="0" name=""/>
        <dsp:cNvSpPr/>
      </dsp:nvSpPr>
      <dsp:spPr>
        <a:xfrm rot="19454088">
          <a:off x="2133142" y="949701"/>
          <a:ext cx="711708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711708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1203" y="944508"/>
        <a:ext cx="35585" cy="35585"/>
      </dsp:txXfrm>
    </dsp:sp>
    <dsp:sp modelId="{9740D700-6F7D-4250-A264-8D062B965BEA}">
      <dsp:nvSpPr>
        <dsp:cNvPr id="0" name=""/>
        <dsp:cNvSpPr/>
      </dsp:nvSpPr>
      <dsp:spPr>
        <a:xfrm>
          <a:off x="2777743" y="102809"/>
          <a:ext cx="5084082" cy="1303013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Ả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 hưởng nghiêm trọng tới môi trường đất và nước,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tới sự phát triển của cây trồng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Rác thải nhựa bị vứt bừa bãi xuống sông ngòi gây ra tác nghẽn, ứ đọng, ủ bệnh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15907" y="140973"/>
        <a:ext cx="5007754" cy="1226685"/>
      </dsp:txXfrm>
    </dsp:sp>
    <dsp:sp modelId="{75FEA5CA-AD6E-479D-8072-373DDC51614B}">
      <dsp:nvSpPr>
        <dsp:cNvPr id="0" name=""/>
        <dsp:cNvSpPr/>
      </dsp:nvSpPr>
      <dsp:spPr>
        <a:xfrm rot="3042209">
          <a:off x="2033080" y="1510508"/>
          <a:ext cx="911831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911831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6200" y="1500313"/>
        <a:ext cx="45591" cy="45591"/>
      </dsp:txXfrm>
    </dsp:sp>
    <dsp:sp modelId="{1526E289-4F9F-4AA2-92A7-F5FBEA3ABD37}">
      <dsp:nvSpPr>
        <dsp:cNvPr id="0" name=""/>
        <dsp:cNvSpPr/>
      </dsp:nvSpPr>
      <dsp:spPr>
        <a:xfrm>
          <a:off x="2777743" y="1514103"/>
          <a:ext cx="5110156" cy="723657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ất nhiều sinh vật chết do ăn phải nhựa hay là bị mắc kẹt trong các đồ vật nhựa…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98938" y="1535298"/>
        <a:ext cx="5067766" cy="681267"/>
      </dsp:txXfrm>
    </dsp:sp>
    <dsp:sp modelId="{2F15415C-2A74-4A1D-9806-ABA73D6BB6F7}">
      <dsp:nvSpPr>
        <dsp:cNvPr id="0" name=""/>
        <dsp:cNvSpPr/>
      </dsp:nvSpPr>
      <dsp:spPr>
        <a:xfrm rot="3935244">
          <a:off x="663430" y="3050948"/>
          <a:ext cx="1397259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397259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7129" y="3028617"/>
        <a:ext cx="69862" cy="69862"/>
      </dsp:txXfrm>
    </dsp:sp>
    <dsp:sp modelId="{98F273F4-209E-40C7-B66D-1F800954408E}">
      <dsp:nvSpPr>
        <dsp:cNvPr id="0" name=""/>
        <dsp:cNvSpPr/>
      </dsp:nvSpPr>
      <dsp:spPr>
        <a:xfrm>
          <a:off x="1650807" y="3437241"/>
          <a:ext cx="549456" cy="52494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66182" y="3452616"/>
        <a:ext cx="518706" cy="494199"/>
      </dsp:txXfrm>
    </dsp:sp>
    <dsp:sp modelId="{02046AE4-F5CF-4C93-B4F1-82CF0E86A23B}">
      <dsp:nvSpPr>
        <dsp:cNvPr id="0" name=""/>
        <dsp:cNvSpPr/>
      </dsp:nvSpPr>
      <dsp:spPr>
        <a:xfrm rot="18048516">
          <a:off x="1925241" y="3202903"/>
          <a:ext cx="1127539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127539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0822" y="3187314"/>
        <a:ext cx="56376" cy="56376"/>
      </dsp:txXfrm>
    </dsp:sp>
    <dsp:sp modelId="{D5D08963-475A-40BE-A52F-40B23F4611C9}">
      <dsp:nvSpPr>
        <dsp:cNvPr id="0" name=""/>
        <dsp:cNvSpPr/>
      </dsp:nvSpPr>
      <dsp:spPr>
        <a:xfrm>
          <a:off x="2777757" y="2346041"/>
          <a:ext cx="5092311" cy="770499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Vứt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bỏ vào thùng rác, điểm thu gom, tránh vứt bừa bãi.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0324" y="2368608"/>
        <a:ext cx="5047177" cy="725365"/>
      </dsp:txXfrm>
    </dsp:sp>
    <dsp:sp modelId="{DC53480D-79AE-4F15-98F3-2FAE28037732}">
      <dsp:nvSpPr>
        <dsp:cNvPr id="0" name=""/>
        <dsp:cNvSpPr/>
      </dsp:nvSpPr>
      <dsp:spPr>
        <a:xfrm rot="21262641">
          <a:off x="2198868" y="3658688"/>
          <a:ext cx="580285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580285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4503" y="3656781"/>
        <a:ext cx="29014" cy="29014"/>
      </dsp:txXfrm>
    </dsp:sp>
    <dsp:sp modelId="{9F6D0C3F-0110-475E-BD40-0B38BB9F7554}">
      <dsp:nvSpPr>
        <dsp:cNvPr id="0" name=""/>
        <dsp:cNvSpPr/>
      </dsp:nvSpPr>
      <dsp:spPr>
        <a:xfrm>
          <a:off x="2777757" y="3224820"/>
          <a:ext cx="5137746" cy="836081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Mỗi người và gia đình cần phân loại rác thải nhựa trước khi mang ra bãi rác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2245" y="3249308"/>
        <a:ext cx="5088770" cy="787105"/>
      </dsp:txXfrm>
    </dsp:sp>
    <dsp:sp modelId="{3B1CA29B-9C37-4543-94DA-EFBFE9C3BA6C}">
      <dsp:nvSpPr>
        <dsp:cNvPr id="0" name=""/>
        <dsp:cNvSpPr/>
      </dsp:nvSpPr>
      <dsp:spPr>
        <a:xfrm rot="3458707">
          <a:off x="1949460" y="4142901"/>
          <a:ext cx="1079101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079101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2033" y="4128523"/>
        <a:ext cx="53955" cy="53955"/>
      </dsp:txXfrm>
    </dsp:sp>
    <dsp:sp modelId="{8E84AA85-45B2-420F-99EC-D739050D150F}">
      <dsp:nvSpPr>
        <dsp:cNvPr id="0" name=""/>
        <dsp:cNvSpPr/>
      </dsp:nvSpPr>
      <dsp:spPr>
        <a:xfrm>
          <a:off x="2777757" y="4169182"/>
          <a:ext cx="5081310" cy="884208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Hạn chế sử dụng đồ nhựa, nhất là đồ nhựa sử dụng một lần và thay thế bằng đồ sử dụng nhiều lần từ vải, sứ, gỗ, tre…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3655" y="4195080"/>
        <a:ext cx="5029514" cy="83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png"/><Relationship Id="rId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0.png"/><Relationship Id="rId5" Type="http://schemas.openxmlformats.org/officeDocument/2006/relationships/diagramData" Target="../diagrams/data2.xml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868420"/>
            <a:ext cx="4474760" cy="1858833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79222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327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nhựa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2778" y="1302603"/>
            <a:ext cx="334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nĩa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xốp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038600" cy="269071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vi-VN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THỰC HÀNH TÁC ĐỘNG CỦA CON NGƯỜI ĐẾN THIÊN NHIÊN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24: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572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4708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16383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24.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 TÁC ĐỘNG CỦA CON NGƯỜI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ĐẾN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THIÊN NHIÊN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36613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TÌM HIỂU TÁC ĐỘNG CỦA CON NGƯỜI ĐẾN THIÊN NHIÊN QUA TÀI LIỆU 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TÌM HIỂU TÁC ĐỘNG CỦA CON NGƯỜI ĐẾN THIÊN NHIÊN THAM QUAN TẠI MỘT KHU PHỐ Ở TPHCM 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667000"/>
            <a:ext cx="8102831" cy="35052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5708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36613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671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762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/>
      <p:bldP spid="27" grpId="0"/>
      <p:bldP spid="21" grpId="0"/>
      <p:bldP spid="37" grpId="0" animBg="1"/>
      <p:bldP spid="43" grpId="0" animBg="1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600200"/>
            <a:ext cx="31932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24.1,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con người đã tác động đến các môi trường nào?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5800" y="16764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on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người đã tác động đến môi trường đất, nước, không khí, sinh vật.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thiên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nhiên qua tài liệu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733800"/>
            <a:ext cx="4895850" cy="2791849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2612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24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659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438400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thiên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nhiên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tham quan tại một khu phố ở TPHCM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6172200" y="2394199"/>
            <a:ext cx="2622174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284553" y="2394199"/>
            <a:ext cx="2458199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355201" y="2507426"/>
            <a:ext cx="2311799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1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1, 2, 3, 4</a:t>
            </a:r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 thải nhựa là gì? Nêu thực trạng rác thải nhựa ở TPHCM.</a:t>
            </a:r>
          </a:p>
          <a:p>
            <a:pPr algn="just"/>
            <a:r>
              <a:rPr lang="en-US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nào làm tăng lượng rác thải nhựa ở TPHCM.</a:t>
            </a:r>
          </a:p>
        </p:txBody>
      </p:sp>
      <p:sp>
        <p:nvSpPr>
          <p:cNvPr id="123" name="Freeform 8"/>
          <p:cNvSpPr>
            <a:spLocks/>
          </p:cNvSpPr>
          <p:nvPr/>
        </p:nvSpPr>
        <p:spPr bwMode="gray">
          <a:xfrm>
            <a:off x="2846388" y="2146861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5" name="Freeform 10"/>
          <p:cNvSpPr>
            <a:spLocks/>
          </p:cNvSpPr>
          <p:nvPr/>
        </p:nvSpPr>
        <p:spPr bwMode="gray">
          <a:xfrm flipH="1">
            <a:off x="5422106" y="2180357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A06C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3048000" y="1219200"/>
            <a:ext cx="2998788" cy="1040977"/>
            <a:chOff x="1997" y="1314"/>
            <a:chExt cx="1889" cy="1009"/>
          </a:xfrm>
        </p:grpSpPr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2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3244566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217026" y="2465725"/>
            <a:ext cx="25773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1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5, 6, 7, </a:t>
            </a:r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8:</a:t>
            </a:r>
          </a:p>
          <a:p>
            <a:pPr algn="just"/>
            <a:r>
              <a:rPr lang="en-US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 quả của rác thải nhựa đối với môi trường tự nhiên.</a:t>
            </a:r>
          </a:p>
          <a:p>
            <a:pPr algn="just"/>
            <a:r>
              <a:rPr lang="en-US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cần làm gì để thu gom và xử lí rác thải nhựa?</a:t>
            </a:r>
          </a:p>
        </p:txBody>
      </p:sp>
      <p:pic>
        <p:nvPicPr>
          <p:cNvPr id="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46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16" y="3048001"/>
            <a:ext cx="2757678" cy="3429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/>
      <p:bldP spid="123" grpId="0" animBg="1"/>
      <p:bldP spid="125" grpId="0" animBg="1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24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8234864"/>
              </p:ext>
            </p:extLst>
          </p:nvPr>
        </p:nvGraphicFramePr>
        <p:xfrm>
          <a:off x="914400" y="1397000"/>
          <a:ext cx="7924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thiên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nhiên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tham quan tại một khu phố ở TPHCM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" y="4876800"/>
            <a:ext cx="1847615" cy="165496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3" y="1311234"/>
            <a:ext cx="1882437" cy="135731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rgbClr val="00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24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3431371"/>
              </p:ext>
            </p:extLst>
          </p:nvPr>
        </p:nvGraphicFramePr>
        <p:xfrm>
          <a:off x="914400" y="1320800"/>
          <a:ext cx="7924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thiên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nhiên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tham quan tại một khu phố ở TPHCM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0" y="1380662"/>
            <a:ext cx="1586427" cy="14387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2" y="4838700"/>
            <a:ext cx="1753518" cy="16383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614</Words>
  <Application>Microsoft Office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THỰC HÀNH TÁC ĐỘNG CỦA CON NGƯỜI ĐẾN THIÊN NHIÊN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DELL</cp:lastModifiedBy>
  <cp:revision>98</cp:revision>
  <dcterms:created xsi:type="dcterms:W3CDTF">2016-02-15T14:28:12Z</dcterms:created>
  <dcterms:modified xsi:type="dcterms:W3CDTF">2021-08-10T07:37:10Z</dcterms:modified>
</cp:coreProperties>
</file>