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93" r:id="rId2"/>
    <p:sldId id="257" r:id="rId3"/>
    <p:sldId id="320" r:id="rId4"/>
    <p:sldId id="321" r:id="rId5"/>
    <p:sldId id="334" r:id="rId6"/>
    <p:sldId id="314" r:id="rId7"/>
    <p:sldId id="335" r:id="rId8"/>
    <p:sldId id="338" r:id="rId9"/>
    <p:sldId id="33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27E0E9"/>
    <a:srgbClr val="11C1FF"/>
    <a:srgbClr val="F11BAA"/>
    <a:srgbClr val="0D30DD"/>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p:scale>
          <a:sx n="63" d="100"/>
          <a:sy n="63" d="100"/>
        </p:scale>
        <p:origin x="-58" y="-1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17B025-29F4-4762-9130-4E25B9D1D0D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539D23C-1DF0-48FE-9B97-88202BEA3253}">
      <dgm:prSet phldrT="[Text]" custT="1"/>
      <dgm:spPr>
        <a:solidFill>
          <a:schemeClr val="tx2">
            <a:lumMod val="60000"/>
            <a:lumOff val="40000"/>
          </a:schemeClr>
        </a:solidFill>
      </dgm:spPr>
      <dgm:t>
        <a:bodyPr/>
        <a:lstStyle/>
        <a:p>
          <a:r>
            <a:rPr lang="en-US" sz="1600" b="1" dirty="0" smtClean="0">
              <a:solidFill>
                <a:srgbClr val="FFFF00"/>
              </a:solidFill>
              <a:latin typeface="Cambria" panose="02040503050406030204" pitchFamily="18" charset="0"/>
              <a:ea typeface="Cambria" panose="02040503050406030204" pitchFamily="18" charset="0"/>
            </a:rPr>
            <a:t>HOẠT ĐỘNG NHÓM</a:t>
          </a:r>
        </a:p>
        <a:p>
          <a:r>
            <a:rPr lang="en-US" sz="1600" dirty="0" err="1" smtClean="0">
              <a:solidFill>
                <a:srgbClr val="FFFF00"/>
              </a:solidFill>
              <a:latin typeface="Cambria" panose="02040503050406030204" pitchFamily="18" charset="0"/>
              <a:ea typeface="Cambria" panose="02040503050406030204" pitchFamily="18" charset="0"/>
            </a:rPr>
            <a:t>Thời</a:t>
          </a:r>
          <a:r>
            <a:rPr lang="en-US" sz="1600" dirty="0" smtClean="0">
              <a:solidFill>
                <a:srgbClr val="FFFF00"/>
              </a:solidFill>
              <a:latin typeface="Cambria" panose="02040503050406030204" pitchFamily="18" charset="0"/>
              <a:ea typeface="Cambria" panose="02040503050406030204" pitchFamily="18" charset="0"/>
            </a:rPr>
            <a:t> </a:t>
          </a:r>
          <a:r>
            <a:rPr lang="en-US" sz="1600" dirty="0" err="1" smtClean="0">
              <a:solidFill>
                <a:srgbClr val="FFFF00"/>
              </a:solidFill>
              <a:latin typeface="Cambria" panose="02040503050406030204" pitchFamily="18" charset="0"/>
              <a:ea typeface="Cambria" panose="02040503050406030204" pitchFamily="18" charset="0"/>
            </a:rPr>
            <a:t>gian</a:t>
          </a:r>
          <a:r>
            <a:rPr lang="en-US" sz="1600" dirty="0" smtClean="0">
              <a:solidFill>
                <a:srgbClr val="FFFF00"/>
              </a:solidFill>
              <a:latin typeface="Cambria" panose="02040503050406030204" pitchFamily="18" charset="0"/>
              <a:ea typeface="Cambria" panose="02040503050406030204" pitchFamily="18" charset="0"/>
            </a:rPr>
            <a:t>: 15 </a:t>
          </a:r>
          <a:r>
            <a:rPr lang="en-US" sz="1600" dirty="0" err="1" smtClean="0">
              <a:solidFill>
                <a:srgbClr val="FFFF00"/>
              </a:solidFill>
              <a:latin typeface="Cambria" panose="02040503050406030204" pitchFamily="18" charset="0"/>
              <a:ea typeface="Cambria" panose="02040503050406030204" pitchFamily="18" charset="0"/>
            </a:rPr>
            <a:t>phút</a:t>
          </a:r>
          <a:endParaRPr lang="en-US" sz="1600" dirty="0">
            <a:solidFill>
              <a:srgbClr val="FFFF00"/>
            </a:solidFill>
            <a:latin typeface="Cambria" panose="02040503050406030204" pitchFamily="18" charset="0"/>
            <a:ea typeface="Cambria" panose="02040503050406030204" pitchFamily="18" charset="0"/>
          </a:endParaRPr>
        </a:p>
      </dgm:t>
    </dgm:pt>
    <dgm:pt modelId="{ACC980B9-A78C-411A-AD17-202004332B51}" type="parTrans" cxnId="{EEE29034-572A-448A-9F32-7AA0815AB54F}">
      <dgm:prSet/>
      <dgm:spPr/>
      <dgm:t>
        <a:bodyPr/>
        <a:lstStyle/>
        <a:p>
          <a:endParaRPr lang="en-US"/>
        </a:p>
      </dgm:t>
    </dgm:pt>
    <dgm:pt modelId="{784BF210-2FA4-4CDC-9F9A-4338413C1CA4}" type="sibTrans" cxnId="{EEE29034-572A-448A-9F32-7AA0815AB54F}">
      <dgm:prSet/>
      <dgm:spPr/>
      <dgm:t>
        <a:bodyPr/>
        <a:lstStyle/>
        <a:p>
          <a:endParaRPr lang="en-US"/>
        </a:p>
      </dgm:t>
    </dgm:pt>
    <dgm:pt modelId="{4A3A46B4-4439-456B-B64C-AA4A6289C3BC}">
      <dgm:prSet phldrT="[Text]" custT="1"/>
      <dgm:spPr>
        <a:solidFill>
          <a:schemeClr val="bg1"/>
        </a:solidFill>
        <a:ln>
          <a:solidFill>
            <a:schemeClr val="accent1">
              <a:lumMod val="75000"/>
            </a:schemeClr>
          </a:solidFill>
        </a:ln>
      </dgm:spPr>
      <dgm:t>
        <a:bodyPr/>
        <a:lstStyle/>
        <a:p>
          <a:pPr algn="just"/>
          <a:r>
            <a:rPr lang="en-US" sz="1600" b="1" dirty="0" err="1" smtClean="0">
              <a:solidFill>
                <a:srgbClr val="FF0000"/>
              </a:solidFill>
              <a:latin typeface="Cambria" panose="02040503050406030204" pitchFamily="18" charset="0"/>
              <a:ea typeface="Cambria" panose="02040503050406030204" pitchFamily="18" charset="0"/>
            </a:rPr>
            <a:t>Nhóm</a:t>
          </a:r>
          <a:r>
            <a:rPr lang="en-US" sz="1600" b="1" dirty="0" smtClean="0">
              <a:solidFill>
                <a:srgbClr val="FF0000"/>
              </a:solidFill>
              <a:latin typeface="Cambria" panose="02040503050406030204" pitchFamily="18" charset="0"/>
              <a:ea typeface="Cambria" panose="02040503050406030204" pitchFamily="18" charset="0"/>
            </a:rPr>
            <a:t> 1, 2</a:t>
          </a:r>
          <a:r>
            <a:rPr lang="en-US" sz="1600" dirty="0" smtClean="0">
              <a:solidFill>
                <a:schemeClr val="tx1"/>
              </a:solidFill>
              <a:latin typeface="Cambria" panose="02040503050406030204" pitchFamily="18" charset="0"/>
              <a:ea typeface="Cambria" panose="02040503050406030204" pitchFamily="18" charset="0"/>
            </a:rPr>
            <a:t>: </a:t>
          </a:r>
        </a:p>
        <a:p>
          <a:pPr algn="just"/>
          <a:r>
            <a:rPr lang="en-US" sz="1600" dirty="0" smtClean="0">
              <a:solidFill>
                <a:schemeClr val="tx1"/>
              </a:solidFill>
              <a:latin typeface="Cambria" panose="02040503050406030204" pitchFamily="18" charset="0"/>
              <a:ea typeface="Cambria" panose="02040503050406030204" pitchFamily="18" charset="0"/>
            </a:rPr>
            <a:t>1. </a:t>
          </a:r>
          <a:r>
            <a:rPr lang="vi-VN" sz="1600" dirty="0" smtClean="0">
              <a:solidFill>
                <a:schemeClr val="tx1"/>
              </a:solidFill>
              <a:latin typeface="Cambria" panose="02040503050406030204" pitchFamily="18" charset="0"/>
              <a:ea typeface="Cambria" panose="02040503050406030204" pitchFamily="18" charset="0"/>
            </a:rPr>
            <a:t>Khu dự trữ sinh quyển Cần Giờ còn được gọi là Rừng gì?</a:t>
          </a:r>
          <a:endParaRPr lang="en-US" sz="1600" dirty="0" smtClean="0">
            <a:solidFill>
              <a:schemeClr val="tx1"/>
            </a:solidFill>
            <a:latin typeface="Cambria" panose="02040503050406030204" pitchFamily="18" charset="0"/>
            <a:ea typeface="Cambria" panose="02040503050406030204" pitchFamily="18" charset="0"/>
          </a:endParaRPr>
        </a:p>
        <a:p>
          <a:pPr algn="just"/>
          <a:r>
            <a:rPr lang="en-US" sz="1600" dirty="0" smtClean="0">
              <a:solidFill>
                <a:schemeClr val="tx1"/>
              </a:solidFill>
              <a:latin typeface="Cambria" panose="02040503050406030204" pitchFamily="18" charset="0"/>
              <a:ea typeface="Cambria" panose="02040503050406030204" pitchFamily="18" charset="0"/>
            </a:rPr>
            <a:t>2.</a:t>
          </a:r>
          <a:r>
            <a:rPr lang="vi-VN" sz="1600" dirty="0" smtClean="0">
              <a:solidFill>
                <a:schemeClr val="tx1"/>
              </a:solidFill>
              <a:latin typeface="Cambria" panose="02040503050406030204" pitchFamily="18" charset="0"/>
              <a:ea typeface="Cambria" panose="02040503050406030204" pitchFamily="18" charset="0"/>
            </a:rPr>
            <a:t> Khu dự trữ sinh quyển Cần Giờ còn được hình ở đâu, thuộc huyện nào và cách trung tâm TPHCM bao nhiêu km?</a:t>
          </a:r>
          <a:endParaRPr lang="en-US" sz="1600" dirty="0">
            <a:solidFill>
              <a:schemeClr val="tx1"/>
            </a:solidFill>
            <a:latin typeface="Cambria" panose="02040503050406030204" pitchFamily="18" charset="0"/>
            <a:ea typeface="Cambria" panose="02040503050406030204" pitchFamily="18" charset="0"/>
          </a:endParaRPr>
        </a:p>
      </dgm:t>
    </dgm:pt>
    <dgm:pt modelId="{2ABEF4A5-0258-4979-A087-29047B89EE9A}" type="parTrans" cxnId="{34F984D5-3FFA-48A9-8E2F-47F1D8D7AB73}">
      <dgm:prSet/>
      <dgm:spPr/>
      <dgm:t>
        <a:bodyPr/>
        <a:lstStyle/>
        <a:p>
          <a:endParaRPr lang="en-US"/>
        </a:p>
      </dgm:t>
    </dgm:pt>
    <dgm:pt modelId="{686DFE2F-A703-47AF-BF93-AA2D8002EDE3}" type="sibTrans" cxnId="{34F984D5-3FFA-48A9-8E2F-47F1D8D7AB73}">
      <dgm:prSet/>
      <dgm:spPr/>
      <dgm:t>
        <a:bodyPr/>
        <a:lstStyle/>
        <a:p>
          <a:endParaRPr lang="en-US"/>
        </a:p>
      </dgm:t>
    </dgm:pt>
    <dgm:pt modelId="{B22733D1-9AC9-451F-8208-1063AA89275D}">
      <dgm:prSet phldrT="[Text]" custT="1"/>
      <dgm:spPr>
        <a:solidFill>
          <a:schemeClr val="bg1"/>
        </a:solidFill>
        <a:ln>
          <a:solidFill>
            <a:schemeClr val="accent1">
              <a:lumMod val="75000"/>
            </a:schemeClr>
          </a:solidFill>
        </a:ln>
      </dgm:spPr>
      <dgm:t>
        <a:bodyPr/>
        <a:lstStyle/>
        <a:p>
          <a:pPr algn="just"/>
          <a:r>
            <a:rPr lang="en-US" sz="1600" b="1" i="0" dirty="0" err="1" smtClean="0">
              <a:solidFill>
                <a:srgbClr val="FF0000"/>
              </a:solidFill>
              <a:latin typeface="Cambria" panose="02040503050406030204" pitchFamily="18" charset="0"/>
              <a:ea typeface="Cambria" panose="02040503050406030204" pitchFamily="18" charset="0"/>
            </a:rPr>
            <a:t>Nhóm</a:t>
          </a:r>
          <a:r>
            <a:rPr lang="en-US" sz="1600" b="1" i="0" dirty="0" smtClean="0">
              <a:solidFill>
                <a:srgbClr val="FF0000"/>
              </a:solidFill>
              <a:latin typeface="Cambria" panose="02040503050406030204" pitchFamily="18" charset="0"/>
              <a:ea typeface="Cambria" panose="02040503050406030204" pitchFamily="18" charset="0"/>
            </a:rPr>
            <a:t> 3, 4</a:t>
          </a:r>
          <a:r>
            <a:rPr lang="en-US" sz="1600" i="0" dirty="0" smtClean="0">
              <a:solidFill>
                <a:schemeClr val="tx1"/>
              </a:solidFill>
              <a:latin typeface="Cambria" panose="02040503050406030204" pitchFamily="18" charset="0"/>
              <a:ea typeface="Cambria" panose="02040503050406030204" pitchFamily="18" charset="0"/>
            </a:rPr>
            <a:t>: </a:t>
          </a:r>
        </a:p>
        <a:p>
          <a:pPr algn="just"/>
          <a:r>
            <a:rPr lang="en-US" sz="1600" i="0" dirty="0" smtClean="0">
              <a:solidFill>
                <a:schemeClr val="tx1"/>
              </a:solidFill>
              <a:latin typeface="Cambria" panose="02040503050406030204" pitchFamily="18" charset="0"/>
              <a:ea typeface="Cambria" panose="02040503050406030204" pitchFamily="18" charset="0"/>
            </a:rPr>
            <a:t>1. </a:t>
          </a:r>
          <a:r>
            <a:rPr lang="vi-VN" sz="1600" i="0" dirty="0" smtClean="0">
              <a:solidFill>
                <a:schemeClr val="tx1"/>
              </a:solidFill>
              <a:latin typeface="Cambria" panose="02040503050406030204" pitchFamily="18" charset="0"/>
              <a:ea typeface="Cambria" panose="02040503050406030204" pitchFamily="18" charset="0"/>
            </a:rPr>
            <a:t>Khu dự trữ sinh quyển Cần Giờ có diện tích bao nhiêu?</a:t>
          </a:r>
          <a:endParaRPr lang="en-US" sz="1600" i="0" dirty="0" smtClean="0">
            <a:solidFill>
              <a:schemeClr val="tx1"/>
            </a:solidFill>
            <a:latin typeface="Cambria" panose="02040503050406030204" pitchFamily="18" charset="0"/>
            <a:ea typeface="Cambria" panose="02040503050406030204" pitchFamily="18" charset="0"/>
          </a:endParaRPr>
        </a:p>
        <a:p>
          <a:pPr algn="just"/>
          <a:r>
            <a:rPr lang="en-US" sz="1600" i="0" dirty="0" smtClean="0">
              <a:solidFill>
                <a:schemeClr val="tx1"/>
              </a:solidFill>
              <a:latin typeface="Cambria" panose="02040503050406030204" pitchFamily="18" charset="0"/>
              <a:ea typeface="Cambria" panose="02040503050406030204" pitchFamily="18" charset="0"/>
            </a:rPr>
            <a:t>2. </a:t>
          </a:r>
          <a:r>
            <a:rPr lang="vi-VN" sz="1600" i="0" dirty="0" smtClean="0">
              <a:solidFill>
                <a:schemeClr val="tx1"/>
              </a:solidFill>
              <a:latin typeface="Cambria" panose="02040503050406030204" pitchFamily="18" charset="0"/>
              <a:ea typeface="Cambria" panose="02040503050406030204" pitchFamily="18" charset="0"/>
            </a:rPr>
            <a:t>Vì sao động thực vật ở nơi đây lại hết sức phong phú?</a:t>
          </a:r>
          <a:endParaRPr lang="en-US" sz="1600" i="0" dirty="0" smtClean="0">
            <a:solidFill>
              <a:schemeClr val="tx1"/>
            </a:solidFill>
            <a:latin typeface="Cambria" panose="02040503050406030204" pitchFamily="18" charset="0"/>
            <a:ea typeface="Cambria" panose="02040503050406030204" pitchFamily="18" charset="0"/>
          </a:endParaRPr>
        </a:p>
        <a:p>
          <a:pPr algn="just"/>
          <a:endParaRPr lang="en-US" sz="1600" i="0" dirty="0" smtClean="0">
            <a:solidFill>
              <a:schemeClr val="tx1"/>
            </a:solidFill>
            <a:latin typeface="Cambria" panose="02040503050406030204" pitchFamily="18" charset="0"/>
            <a:ea typeface="Cambria" panose="02040503050406030204" pitchFamily="18" charset="0"/>
          </a:endParaRPr>
        </a:p>
        <a:p>
          <a:pPr algn="just"/>
          <a:endParaRPr lang="en-US" sz="1600" i="0" dirty="0" smtClean="0">
            <a:solidFill>
              <a:schemeClr val="tx1"/>
            </a:solidFill>
            <a:latin typeface="Cambria" panose="02040503050406030204" pitchFamily="18" charset="0"/>
            <a:ea typeface="Cambria" panose="02040503050406030204" pitchFamily="18" charset="0"/>
          </a:endParaRPr>
        </a:p>
        <a:p>
          <a:pPr algn="just"/>
          <a:endParaRPr lang="en-US" sz="1600" i="0" dirty="0">
            <a:solidFill>
              <a:schemeClr val="tx1"/>
            </a:solidFill>
            <a:latin typeface="Cambria" panose="02040503050406030204" pitchFamily="18" charset="0"/>
            <a:ea typeface="Cambria" panose="02040503050406030204" pitchFamily="18" charset="0"/>
          </a:endParaRPr>
        </a:p>
      </dgm:t>
    </dgm:pt>
    <dgm:pt modelId="{57B38E9A-F024-4489-8207-900667685CD6}" type="parTrans" cxnId="{FF059758-9E0B-4B2F-8D03-215903A0823D}">
      <dgm:prSet/>
      <dgm:spPr/>
      <dgm:t>
        <a:bodyPr/>
        <a:lstStyle/>
        <a:p>
          <a:endParaRPr lang="en-US"/>
        </a:p>
      </dgm:t>
    </dgm:pt>
    <dgm:pt modelId="{E3E43378-E3EA-44D8-BA0F-B484F0F25260}" type="sibTrans" cxnId="{FF059758-9E0B-4B2F-8D03-215903A0823D}">
      <dgm:prSet/>
      <dgm:spPr/>
      <dgm:t>
        <a:bodyPr/>
        <a:lstStyle/>
        <a:p>
          <a:endParaRPr lang="en-US"/>
        </a:p>
      </dgm:t>
    </dgm:pt>
    <dgm:pt modelId="{43F5C95E-A062-4F45-B922-32F440F00341}">
      <dgm:prSet phldrT="[Text]" custT="1"/>
      <dgm:spPr>
        <a:solidFill>
          <a:schemeClr val="bg1"/>
        </a:solidFill>
        <a:ln>
          <a:solidFill>
            <a:schemeClr val="accent1">
              <a:lumMod val="75000"/>
            </a:schemeClr>
          </a:solidFill>
        </a:ln>
      </dgm:spPr>
      <dgm:t>
        <a:bodyPr/>
        <a:lstStyle/>
        <a:p>
          <a:pPr algn="just"/>
          <a:r>
            <a:rPr lang="en-US" sz="1600" b="1" i="0" dirty="0" err="1" smtClean="0">
              <a:solidFill>
                <a:srgbClr val="FF0000"/>
              </a:solidFill>
              <a:latin typeface="Cambria" panose="02040503050406030204" pitchFamily="18" charset="0"/>
              <a:ea typeface="Cambria" panose="02040503050406030204" pitchFamily="18" charset="0"/>
            </a:rPr>
            <a:t>Nhóm</a:t>
          </a:r>
          <a:r>
            <a:rPr lang="en-US" sz="1600" b="1" i="0" dirty="0" smtClean="0">
              <a:solidFill>
                <a:srgbClr val="FF0000"/>
              </a:solidFill>
              <a:latin typeface="Cambria" panose="02040503050406030204" pitchFamily="18" charset="0"/>
              <a:ea typeface="Cambria" panose="02040503050406030204" pitchFamily="18" charset="0"/>
            </a:rPr>
            <a:t> 5, 6</a:t>
          </a:r>
          <a:r>
            <a:rPr lang="en-US" sz="1600" i="0" dirty="0" smtClean="0">
              <a:solidFill>
                <a:schemeClr val="tx1"/>
              </a:solidFill>
              <a:latin typeface="Cambria" panose="02040503050406030204" pitchFamily="18" charset="0"/>
              <a:ea typeface="Cambria" panose="02040503050406030204" pitchFamily="18" charset="0"/>
            </a:rPr>
            <a:t>: </a:t>
          </a:r>
        </a:p>
        <a:p>
          <a:pPr algn="just"/>
          <a:r>
            <a:rPr lang="en-US" sz="1600" i="0" dirty="0" smtClean="0">
              <a:solidFill>
                <a:schemeClr val="tx1"/>
              </a:solidFill>
              <a:latin typeface="Cambria" panose="02040503050406030204" pitchFamily="18" charset="0"/>
              <a:ea typeface="Cambria" panose="02040503050406030204" pitchFamily="18" charset="0"/>
            </a:rPr>
            <a:t>1. </a:t>
          </a:r>
          <a:r>
            <a:rPr lang="vi-VN" sz="1600" i="0" dirty="0" smtClean="0">
              <a:solidFill>
                <a:schemeClr val="tx1"/>
              </a:solidFill>
              <a:latin typeface="Cambria" panose="02040503050406030204" pitchFamily="18" charset="0"/>
              <a:ea typeface="Cambria" panose="02040503050406030204" pitchFamily="18" charset="0"/>
            </a:rPr>
            <a:t>Khu dự trữ sinh quyển Cần Giờ được công nhận là khu dự trữ sinh quyển thế giới vào ngày tháng năm nào? </a:t>
          </a:r>
          <a:endParaRPr lang="en-US" sz="1600" i="0" dirty="0" smtClean="0">
            <a:solidFill>
              <a:schemeClr val="tx1"/>
            </a:solidFill>
            <a:latin typeface="Cambria" panose="02040503050406030204" pitchFamily="18" charset="0"/>
            <a:ea typeface="Cambria" panose="02040503050406030204" pitchFamily="18" charset="0"/>
          </a:endParaRPr>
        </a:p>
        <a:p>
          <a:pPr algn="just"/>
          <a:r>
            <a:rPr lang="en-US" sz="1600" i="0" dirty="0" smtClean="0">
              <a:solidFill>
                <a:schemeClr val="tx1"/>
              </a:solidFill>
              <a:latin typeface="Cambria" panose="02040503050406030204" pitchFamily="18" charset="0"/>
              <a:ea typeface="Cambria" panose="02040503050406030204" pitchFamily="18" charset="0"/>
            </a:rPr>
            <a:t>2. </a:t>
          </a:r>
          <a:r>
            <a:rPr lang="vi-VN" sz="1600" i="0" dirty="0" smtClean="0">
              <a:solidFill>
                <a:schemeClr val="tx1"/>
              </a:solidFill>
              <a:latin typeface="Cambria" panose="02040503050406030204" pitchFamily="18" charset="0"/>
              <a:ea typeface="Cambria" panose="02040503050406030204" pitchFamily="18" charset="0"/>
            </a:rPr>
            <a:t>Em hãy kể tên 5 loài thực vật và 5 loài động vật ở nơi đây?</a:t>
          </a:r>
          <a:endParaRPr lang="en-US" sz="1600" i="0" dirty="0">
            <a:solidFill>
              <a:schemeClr val="tx1"/>
            </a:solidFill>
            <a:latin typeface="Cambria" panose="02040503050406030204" pitchFamily="18" charset="0"/>
            <a:ea typeface="Cambria" panose="02040503050406030204" pitchFamily="18" charset="0"/>
          </a:endParaRPr>
        </a:p>
      </dgm:t>
    </dgm:pt>
    <dgm:pt modelId="{6C703BB9-AFE2-4CAC-97F3-5C1E8C9924DE}" type="parTrans" cxnId="{E7D4250E-12E0-4BBF-A0F0-0F3698AF08F9}">
      <dgm:prSet/>
      <dgm:spPr/>
      <dgm:t>
        <a:bodyPr/>
        <a:lstStyle/>
        <a:p>
          <a:endParaRPr lang="en-US"/>
        </a:p>
      </dgm:t>
    </dgm:pt>
    <dgm:pt modelId="{18F681A3-0ED2-48C8-B1F3-7FD68A8D1CAD}" type="sibTrans" cxnId="{E7D4250E-12E0-4BBF-A0F0-0F3698AF08F9}">
      <dgm:prSet/>
      <dgm:spPr/>
      <dgm:t>
        <a:bodyPr/>
        <a:lstStyle/>
        <a:p>
          <a:endParaRPr lang="en-US"/>
        </a:p>
      </dgm:t>
    </dgm:pt>
    <dgm:pt modelId="{1CAA4BED-BE66-43F1-9E8F-D9B8596C8545}">
      <dgm:prSet phldrT="[Text]" custT="1"/>
      <dgm:spPr>
        <a:solidFill>
          <a:schemeClr val="bg1"/>
        </a:solidFill>
        <a:ln>
          <a:solidFill>
            <a:schemeClr val="accent1">
              <a:lumMod val="75000"/>
            </a:schemeClr>
          </a:solidFill>
        </a:ln>
      </dgm:spPr>
      <dgm:t>
        <a:bodyPr/>
        <a:lstStyle/>
        <a:p>
          <a:pPr algn="just"/>
          <a:r>
            <a:rPr lang="en-US" sz="1600" b="1" i="0" dirty="0" err="1" smtClean="0">
              <a:solidFill>
                <a:srgbClr val="FF0000"/>
              </a:solidFill>
              <a:latin typeface="Cambria" panose="02040503050406030204" pitchFamily="18" charset="0"/>
              <a:ea typeface="Cambria" panose="02040503050406030204" pitchFamily="18" charset="0"/>
            </a:rPr>
            <a:t>Nhóm</a:t>
          </a:r>
          <a:r>
            <a:rPr lang="en-US" sz="1600" b="1" i="0" dirty="0" smtClean="0">
              <a:solidFill>
                <a:srgbClr val="FF0000"/>
              </a:solidFill>
              <a:latin typeface="Cambria" panose="02040503050406030204" pitchFamily="18" charset="0"/>
              <a:ea typeface="Cambria" panose="02040503050406030204" pitchFamily="18" charset="0"/>
            </a:rPr>
            <a:t> 7, 8</a:t>
          </a:r>
          <a:r>
            <a:rPr lang="en-US" sz="1600" i="0" dirty="0" smtClean="0">
              <a:solidFill>
                <a:schemeClr val="tx1"/>
              </a:solidFill>
              <a:latin typeface="Cambria" panose="02040503050406030204" pitchFamily="18" charset="0"/>
              <a:ea typeface="Cambria" panose="02040503050406030204" pitchFamily="18" charset="0"/>
            </a:rPr>
            <a:t>: </a:t>
          </a:r>
        </a:p>
        <a:p>
          <a:pPr algn="just"/>
          <a:r>
            <a:rPr lang="en-US" sz="1600" i="0" dirty="0" smtClean="0">
              <a:solidFill>
                <a:schemeClr val="tx1"/>
              </a:solidFill>
              <a:latin typeface="Cambria" panose="02040503050406030204" pitchFamily="18" charset="0"/>
              <a:ea typeface="Cambria" panose="02040503050406030204" pitchFamily="18" charset="0"/>
            </a:rPr>
            <a:t>1. </a:t>
          </a:r>
          <a:r>
            <a:rPr lang="vi-VN" sz="1600" i="0" dirty="0" smtClean="0">
              <a:solidFill>
                <a:schemeClr val="tx1"/>
              </a:solidFill>
              <a:latin typeface="Cambria" panose="02040503050406030204" pitchFamily="18" charset="0"/>
              <a:ea typeface="Cambria" panose="02040503050406030204" pitchFamily="18" charset="0"/>
            </a:rPr>
            <a:t>Em hãy nêu vai trò của Khu dự trữ sinh quyển Cần Giờ?</a:t>
          </a:r>
          <a:endParaRPr lang="en-US" sz="1600" i="0" dirty="0" smtClean="0">
            <a:solidFill>
              <a:schemeClr val="tx1"/>
            </a:solidFill>
            <a:latin typeface="Cambria" panose="02040503050406030204" pitchFamily="18" charset="0"/>
            <a:ea typeface="Cambria" panose="02040503050406030204" pitchFamily="18" charset="0"/>
          </a:endParaRPr>
        </a:p>
        <a:p>
          <a:pPr algn="just"/>
          <a:r>
            <a:rPr lang="en-US" sz="1600" i="0" dirty="0" smtClean="0">
              <a:solidFill>
                <a:schemeClr val="tx1"/>
              </a:solidFill>
              <a:latin typeface="Cambria" panose="02040503050406030204" pitchFamily="18" charset="0"/>
              <a:ea typeface="Cambria" panose="02040503050406030204" pitchFamily="18" charset="0"/>
            </a:rPr>
            <a:t>2. </a:t>
          </a:r>
          <a:r>
            <a:rPr lang="vi-VN" sz="1600" i="0" dirty="0" smtClean="0">
              <a:solidFill>
                <a:schemeClr val="tx1"/>
              </a:solidFill>
              <a:latin typeface="Cambria" panose="02040503050406030204" pitchFamily="18" charset="0"/>
              <a:ea typeface="Cambria" panose="02040503050406030204" pitchFamily="18" charset="0"/>
            </a:rPr>
            <a:t>Theo em cần làm gì để bảo vệ các loài động thực vật ở nơi đây?</a:t>
          </a:r>
          <a:endParaRPr lang="en-US" sz="1600" i="0" dirty="0" smtClean="0">
            <a:solidFill>
              <a:schemeClr val="tx1"/>
            </a:solidFill>
            <a:latin typeface="Cambria" panose="02040503050406030204" pitchFamily="18" charset="0"/>
            <a:ea typeface="Cambria" panose="02040503050406030204" pitchFamily="18" charset="0"/>
          </a:endParaRPr>
        </a:p>
        <a:p>
          <a:pPr algn="just"/>
          <a:endParaRPr lang="en-US" sz="1600" i="0" dirty="0" smtClean="0">
            <a:solidFill>
              <a:schemeClr val="tx1"/>
            </a:solidFill>
            <a:latin typeface="Cambria" panose="02040503050406030204" pitchFamily="18" charset="0"/>
            <a:ea typeface="Cambria" panose="02040503050406030204" pitchFamily="18" charset="0"/>
          </a:endParaRPr>
        </a:p>
        <a:p>
          <a:pPr algn="just"/>
          <a:endParaRPr lang="en-US" sz="1600" i="0" dirty="0">
            <a:solidFill>
              <a:schemeClr val="tx1"/>
            </a:solidFill>
            <a:latin typeface="Cambria" panose="02040503050406030204" pitchFamily="18" charset="0"/>
            <a:ea typeface="Cambria" panose="02040503050406030204" pitchFamily="18" charset="0"/>
          </a:endParaRPr>
        </a:p>
      </dgm:t>
    </dgm:pt>
    <dgm:pt modelId="{24637BB4-C212-4A54-9ACD-02F5B4B7EB64}" type="parTrans" cxnId="{A15766C7-7E0A-4C17-BEF7-013D41BD7747}">
      <dgm:prSet/>
      <dgm:spPr/>
      <dgm:t>
        <a:bodyPr/>
        <a:lstStyle/>
        <a:p>
          <a:endParaRPr lang="en-US"/>
        </a:p>
      </dgm:t>
    </dgm:pt>
    <dgm:pt modelId="{5B375566-1BA9-4D91-8AA9-E5BF323442FF}" type="sibTrans" cxnId="{A15766C7-7E0A-4C17-BEF7-013D41BD7747}">
      <dgm:prSet/>
      <dgm:spPr/>
      <dgm:t>
        <a:bodyPr/>
        <a:lstStyle/>
        <a:p>
          <a:endParaRPr lang="en-US"/>
        </a:p>
      </dgm:t>
    </dgm:pt>
    <dgm:pt modelId="{B64135DC-6AF8-42F0-A597-5A31475E5693}" type="pres">
      <dgm:prSet presAssocID="{1417B025-29F4-4762-9130-4E25B9D1D0DC}" presName="hierChild1" presStyleCnt="0">
        <dgm:presLayoutVars>
          <dgm:orgChart val="1"/>
          <dgm:chPref val="1"/>
          <dgm:dir/>
          <dgm:animOne val="branch"/>
          <dgm:animLvl val="lvl"/>
          <dgm:resizeHandles/>
        </dgm:presLayoutVars>
      </dgm:prSet>
      <dgm:spPr/>
      <dgm:t>
        <a:bodyPr/>
        <a:lstStyle/>
        <a:p>
          <a:endParaRPr lang="en-US"/>
        </a:p>
      </dgm:t>
    </dgm:pt>
    <dgm:pt modelId="{E6BAF7D2-851D-40FB-BC89-2E69F39FA8E2}" type="pres">
      <dgm:prSet presAssocID="{3539D23C-1DF0-48FE-9B97-88202BEA3253}" presName="hierRoot1" presStyleCnt="0">
        <dgm:presLayoutVars>
          <dgm:hierBranch val="init"/>
        </dgm:presLayoutVars>
      </dgm:prSet>
      <dgm:spPr/>
    </dgm:pt>
    <dgm:pt modelId="{1C18C084-8C22-47BD-9EDF-F1EBE62946FB}" type="pres">
      <dgm:prSet presAssocID="{3539D23C-1DF0-48FE-9B97-88202BEA3253}" presName="rootComposite1" presStyleCnt="0"/>
      <dgm:spPr/>
    </dgm:pt>
    <dgm:pt modelId="{B1010EBE-E7EB-4434-9AFD-A59254D2AC68}" type="pres">
      <dgm:prSet presAssocID="{3539D23C-1DF0-48FE-9B97-88202BEA3253}" presName="rootText1" presStyleLbl="node0" presStyleIdx="0" presStyleCnt="1" custScaleX="121968" custScaleY="75916">
        <dgm:presLayoutVars>
          <dgm:chPref val="3"/>
        </dgm:presLayoutVars>
      </dgm:prSet>
      <dgm:spPr/>
      <dgm:t>
        <a:bodyPr/>
        <a:lstStyle/>
        <a:p>
          <a:endParaRPr lang="en-US"/>
        </a:p>
      </dgm:t>
    </dgm:pt>
    <dgm:pt modelId="{AACF70DE-ADAD-4F7F-B8DB-7D9E4279D2AC}" type="pres">
      <dgm:prSet presAssocID="{3539D23C-1DF0-48FE-9B97-88202BEA3253}" presName="rootConnector1" presStyleLbl="node1" presStyleIdx="0" presStyleCnt="0"/>
      <dgm:spPr/>
      <dgm:t>
        <a:bodyPr/>
        <a:lstStyle/>
        <a:p>
          <a:endParaRPr lang="en-US"/>
        </a:p>
      </dgm:t>
    </dgm:pt>
    <dgm:pt modelId="{14CCA4BF-9DBE-4E39-B75F-DCEBFF11B38A}" type="pres">
      <dgm:prSet presAssocID="{3539D23C-1DF0-48FE-9B97-88202BEA3253}" presName="hierChild2" presStyleCnt="0"/>
      <dgm:spPr/>
    </dgm:pt>
    <dgm:pt modelId="{6509CFB7-4815-4BAA-8E84-D80733C571DB}" type="pres">
      <dgm:prSet presAssocID="{2ABEF4A5-0258-4979-A087-29047B89EE9A}" presName="Name37" presStyleLbl="parChTrans1D2" presStyleIdx="0" presStyleCnt="4"/>
      <dgm:spPr/>
      <dgm:t>
        <a:bodyPr/>
        <a:lstStyle/>
        <a:p>
          <a:endParaRPr lang="en-US"/>
        </a:p>
      </dgm:t>
    </dgm:pt>
    <dgm:pt modelId="{C2C0EEBD-1D49-43D8-B819-03F5BE0BB9E4}" type="pres">
      <dgm:prSet presAssocID="{4A3A46B4-4439-456B-B64C-AA4A6289C3BC}" presName="hierRoot2" presStyleCnt="0">
        <dgm:presLayoutVars>
          <dgm:hierBranch val="init"/>
        </dgm:presLayoutVars>
      </dgm:prSet>
      <dgm:spPr/>
    </dgm:pt>
    <dgm:pt modelId="{F13409ED-856F-4532-B66C-8EA96B2111A9}" type="pres">
      <dgm:prSet presAssocID="{4A3A46B4-4439-456B-B64C-AA4A6289C3BC}" presName="rootComposite" presStyleCnt="0"/>
      <dgm:spPr/>
    </dgm:pt>
    <dgm:pt modelId="{E4F74A0E-3357-4195-9E4D-E27083F654C1}" type="pres">
      <dgm:prSet presAssocID="{4A3A46B4-4439-456B-B64C-AA4A6289C3BC}" presName="rootText" presStyleLbl="node2" presStyleIdx="0" presStyleCnt="4" custScaleY="280630">
        <dgm:presLayoutVars>
          <dgm:chPref val="3"/>
        </dgm:presLayoutVars>
      </dgm:prSet>
      <dgm:spPr/>
      <dgm:t>
        <a:bodyPr/>
        <a:lstStyle/>
        <a:p>
          <a:endParaRPr lang="en-US"/>
        </a:p>
      </dgm:t>
    </dgm:pt>
    <dgm:pt modelId="{1CD549B3-7E6B-425C-BC0C-90F3877CC758}" type="pres">
      <dgm:prSet presAssocID="{4A3A46B4-4439-456B-B64C-AA4A6289C3BC}" presName="rootConnector" presStyleLbl="node2" presStyleIdx="0" presStyleCnt="4"/>
      <dgm:spPr/>
      <dgm:t>
        <a:bodyPr/>
        <a:lstStyle/>
        <a:p>
          <a:endParaRPr lang="en-US"/>
        </a:p>
      </dgm:t>
    </dgm:pt>
    <dgm:pt modelId="{02C6A65F-04ED-4C08-A81D-883F12011391}" type="pres">
      <dgm:prSet presAssocID="{4A3A46B4-4439-456B-B64C-AA4A6289C3BC}" presName="hierChild4" presStyleCnt="0"/>
      <dgm:spPr/>
    </dgm:pt>
    <dgm:pt modelId="{F9A0E5DB-F81E-4A17-B985-5A6D1C97BDA0}" type="pres">
      <dgm:prSet presAssocID="{4A3A46B4-4439-456B-B64C-AA4A6289C3BC}" presName="hierChild5" presStyleCnt="0"/>
      <dgm:spPr/>
    </dgm:pt>
    <dgm:pt modelId="{AC57FD59-BAFC-4741-AE2D-1F742751595E}" type="pres">
      <dgm:prSet presAssocID="{57B38E9A-F024-4489-8207-900667685CD6}" presName="Name37" presStyleLbl="parChTrans1D2" presStyleIdx="1" presStyleCnt="4"/>
      <dgm:spPr/>
      <dgm:t>
        <a:bodyPr/>
        <a:lstStyle/>
        <a:p>
          <a:endParaRPr lang="en-US"/>
        </a:p>
      </dgm:t>
    </dgm:pt>
    <dgm:pt modelId="{A1050A92-70C3-4D96-B6EE-C98ADC88FFDE}" type="pres">
      <dgm:prSet presAssocID="{B22733D1-9AC9-451F-8208-1063AA89275D}" presName="hierRoot2" presStyleCnt="0">
        <dgm:presLayoutVars>
          <dgm:hierBranch val="init"/>
        </dgm:presLayoutVars>
      </dgm:prSet>
      <dgm:spPr/>
    </dgm:pt>
    <dgm:pt modelId="{64F43C74-BFD5-4E77-95BC-48D4610CE92A}" type="pres">
      <dgm:prSet presAssocID="{B22733D1-9AC9-451F-8208-1063AA89275D}" presName="rootComposite" presStyleCnt="0"/>
      <dgm:spPr/>
    </dgm:pt>
    <dgm:pt modelId="{D2305385-9058-48D5-8B31-462E1700DC8C}" type="pres">
      <dgm:prSet presAssocID="{B22733D1-9AC9-451F-8208-1063AA89275D}" presName="rootText" presStyleLbl="node2" presStyleIdx="1" presStyleCnt="4" custScaleY="284933">
        <dgm:presLayoutVars>
          <dgm:chPref val="3"/>
        </dgm:presLayoutVars>
      </dgm:prSet>
      <dgm:spPr/>
      <dgm:t>
        <a:bodyPr/>
        <a:lstStyle/>
        <a:p>
          <a:endParaRPr lang="en-US"/>
        </a:p>
      </dgm:t>
    </dgm:pt>
    <dgm:pt modelId="{5F343926-8AB4-4CD8-8061-F994DFF257C4}" type="pres">
      <dgm:prSet presAssocID="{B22733D1-9AC9-451F-8208-1063AA89275D}" presName="rootConnector" presStyleLbl="node2" presStyleIdx="1" presStyleCnt="4"/>
      <dgm:spPr/>
      <dgm:t>
        <a:bodyPr/>
        <a:lstStyle/>
        <a:p>
          <a:endParaRPr lang="en-US"/>
        </a:p>
      </dgm:t>
    </dgm:pt>
    <dgm:pt modelId="{FBF02F70-9BDA-40DA-AEB3-A80D1971CD4A}" type="pres">
      <dgm:prSet presAssocID="{B22733D1-9AC9-451F-8208-1063AA89275D}" presName="hierChild4" presStyleCnt="0"/>
      <dgm:spPr/>
    </dgm:pt>
    <dgm:pt modelId="{F6D2018F-D5FB-4FAA-BF00-C7111F635C92}" type="pres">
      <dgm:prSet presAssocID="{B22733D1-9AC9-451F-8208-1063AA89275D}" presName="hierChild5" presStyleCnt="0"/>
      <dgm:spPr/>
    </dgm:pt>
    <dgm:pt modelId="{56265258-A222-41A2-806C-876E5A9B07CA}" type="pres">
      <dgm:prSet presAssocID="{6C703BB9-AFE2-4CAC-97F3-5C1E8C9924DE}" presName="Name37" presStyleLbl="parChTrans1D2" presStyleIdx="2" presStyleCnt="4"/>
      <dgm:spPr/>
      <dgm:t>
        <a:bodyPr/>
        <a:lstStyle/>
        <a:p>
          <a:endParaRPr lang="en-US"/>
        </a:p>
      </dgm:t>
    </dgm:pt>
    <dgm:pt modelId="{2AB6753D-57DF-40FF-A48D-C139F809301A}" type="pres">
      <dgm:prSet presAssocID="{43F5C95E-A062-4F45-B922-32F440F00341}" presName="hierRoot2" presStyleCnt="0">
        <dgm:presLayoutVars>
          <dgm:hierBranch val="init"/>
        </dgm:presLayoutVars>
      </dgm:prSet>
      <dgm:spPr/>
    </dgm:pt>
    <dgm:pt modelId="{DB4755B6-BF3E-4797-AB5D-73ACE1626E01}" type="pres">
      <dgm:prSet presAssocID="{43F5C95E-A062-4F45-B922-32F440F00341}" presName="rootComposite" presStyleCnt="0"/>
      <dgm:spPr/>
    </dgm:pt>
    <dgm:pt modelId="{A685BB96-5C82-415D-A625-CAC2ACB8C8C4}" type="pres">
      <dgm:prSet presAssocID="{43F5C95E-A062-4F45-B922-32F440F00341}" presName="rootText" presStyleLbl="node2" presStyleIdx="2" presStyleCnt="4" custScaleY="284934">
        <dgm:presLayoutVars>
          <dgm:chPref val="3"/>
        </dgm:presLayoutVars>
      </dgm:prSet>
      <dgm:spPr/>
      <dgm:t>
        <a:bodyPr/>
        <a:lstStyle/>
        <a:p>
          <a:endParaRPr lang="en-US"/>
        </a:p>
      </dgm:t>
    </dgm:pt>
    <dgm:pt modelId="{98E83E7E-4891-4190-A9F6-64BCE839B3E2}" type="pres">
      <dgm:prSet presAssocID="{43F5C95E-A062-4F45-B922-32F440F00341}" presName="rootConnector" presStyleLbl="node2" presStyleIdx="2" presStyleCnt="4"/>
      <dgm:spPr/>
      <dgm:t>
        <a:bodyPr/>
        <a:lstStyle/>
        <a:p>
          <a:endParaRPr lang="en-US"/>
        </a:p>
      </dgm:t>
    </dgm:pt>
    <dgm:pt modelId="{E9950E63-2ABD-4765-AB90-D39D4E73FC84}" type="pres">
      <dgm:prSet presAssocID="{43F5C95E-A062-4F45-B922-32F440F00341}" presName="hierChild4" presStyleCnt="0"/>
      <dgm:spPr/>
    </dgm:pt>
    <dgm:pt modelId="{C56F7D76-72EF-46B6-8E05-E476C919D2DA}" type="pres">
      <dgm:prSet presAssocID="{43F5C95E-A062-4F45-B922-32F440F00341}" presName="hierChild5" presStyleCnt="0"/>
      <dgm:spPr/>
    </dgm:pt>
    <dgm:pt modelId="{7840B612-6B61-4693-ABBA-AEF823DF3E49}" type="pres">
      <dgm:prSet presAssocID="{24637BB4-C212-4A54-9ACD-02F5B4B7EB64}" presName="Name37" presStyleLbl="parChTrans1D2" presStyleIdx="3" presStyleCnt="4"/>
      <dgm:spPr/>
      <dgm:t>
        <a:bodyPr/>
        <a:lstStyle/>
        <a:p>
          <a:endParaRPr lang="en-US"/>
        </a:p>
      </dgm:t>
    </dgm:pt>
    <dgm:pt modelId="{166BFC2A-0738-4E09-B66C-FE01C3516224}" type="pres">
      <dgm:prSet presAssocID="{1CAA4BED-BE66-43F1-9E8F-D9B8596C8545}" presName="hierRoot2" presStyleCnt="0">
        <dgm:presLayoutVars>
          <dgm:hierBranch val="init"/>
        </dgm:presLayoutVars>
      </dgm:prSet>
      <dgm:spPr/>
    </dgm:pt>
    <dgm:pt modelId="{AC4D58C4-40B4-49CE-B835-6DE2C5B6F4EE}" type="pres">
      <dgm:prSet presAssocID="{1CAA4BED-BE66-43F1-9E8F-D9B8596C8545}" presName="rootComposite" presStyleCnt="0"/>
      <dgm:spPr/>
    </dgm:pt>
    <dgm:pt modelId="{F8C431AF-5C93-4973-94D7-7E279265EF6E}" type="pres">
      <dgm:prSet presAssocID="{1CAA4BED-BE66-43F1-9E8F-D9B8596C8545}" presName="rootText" presStyleLbl="node2" presStyleIdx="3" presStyleCnt="4" custScaleY="284934">
        <dgm:presLayoutVars>
          <dgm:chPref val="3"/>
        </dgm:presLayoutVars>
      </dgm:prSet>
      <dgm:spPr/>
      <dgm:t>
        <a:bodyPr/>
        <a:lstStyle/>
        <a:p>
          <a:endParaRPr lang="en-US"/>
        </a:p>
      </dgm:t>
    </dgm:pt>
    <dgm:pt modelId="{9D259521-E6CF-46F7-A84D-E181FD78CAEB}" type="pres">
      <dgm:prSet presAssocID="{1CAA4BED-BE66-43F1-9E8F-D9B8596C8545}" presName="rootConnector" presStyleLbl="node2" presStyleIdx="3" presStyleCnt="4"/>
      <dgm:spPr/>
      <dgm:t>
        <a:bodyPr/>
        <a:lstStyle/>
        <a:p>
          <a:endParaRPr lang="en-US"/>
        </a:p>
      </dgm:t>
    </dgm:pt>
    <dgm:pt modelId="{1C4F8E9F-197D-4EAE-9E7B-A799B7528252}" type="pres">
      <dgm:prSet presAssocID="{1CAA4BED-BE66-43F1-9E8F-D9B8596C8545}" presName="hierChild4" presStyleCnt="0"/>
      <dgm:spPr/>
    </dgm:pt>
    <dgm:pt modelId="{E7E4787F-F4B9-4FF9-8B9C-57BF2A19085E}" type="pres">
      <dgm:prSet presAssocID="{1CAA4BED-BE66-43F1-9E8F-D9B8596C8545}" presName="hierChild5" presStyleCnt="0"/>
      <dgm:spPr/>
    </dgm:pt>
    <dgm:pt modelId="{A56FB861-BC0C-4838-8E9B-B8443D86D820}" type="pres">
      <dgm:prSet presAssocID="{3539D23C-1DF0-48FE-9B97-88202BEA3253}" presName="hierChild3" presStyleCnt="0"/>
      <dgm:spPr/>
    </dgm:pt>
  </dgm:ptLst>
  <dgm:cxnLst>
    <dgm:cxn modelId="{D5391EF3-414D-4615-9F55-62D24B6A2460}" type="presOf" srcId="{2ABEF4A5-0258-4979-A087-29047B89EE9A}" destId="{6509CFB7-4815-4BAA-8E84-D80733C571DB}" srcOrd="0" destOrd="0" presId="urn:microsoft.com/office/officeart/2005/8/layout/orgChart1"/>
    <dgm:cxn modelId="{747AAF0D-0667-4112-93AD-8FF297392298}" type="presOf" srcId="{B22733D1-9AC9-451F-8208-1063AA89275D}" destId="{D2305385-9058-48D5-8B31-462E1700DC8C}" srcOrd="0" destOrd="0" presId="urn:microsoft.com/office/officeart/2005/8/layout/orgChart1"/>
    <dgm:cxn modelId="{CE3DEA25-7548-456E-B6A5-8F9290D31A5B}" type="presOf" srcId="{3539D23C-1DF0-48FE-9B97-88202BEA3253}" destId="{B1010EBE-E7EB-4434-9AFD-A59254D2AC68}" srcOrd="0" destOrd="0" presId="urn:microsoft.com/office/officeart/2005/8/layout/orgChart1"/>
    <dgm:cxn modelId="{F25B4BE0-1A2D-468B-9FD6-4A73C0776B74}" type="presOf" srcId="{4A3A46B4-4439-456B-B64C-AA4A6289C3BC}" destId="{E4F74A0E-3357-4195-9E4D-E27083F654C1}" srcOrd="0" destOrd="0" presId="urn:microsoft.com/office/officeart/2005/8/layout/orgChart1"/>
    <dgm:cxn modelId="{FF059758-9E0B-4B2F-8D03-215903A0823D}" srcId="{3539D23C-1DF0-48FE-9B97-88202BEA3253}" destId="{B22733D1-9AC9-451F-8208-1063AA89275D}" srcOrd="1" destOrd="0" parTransId="{57B38E9A-F024-4489-8207-900667685CD6}" sibTransId="{E3E43378-E3EA-44D8-BA0F-B484F0F25260}"/>
    <dgm:cxn modelId="{04B4ABC5-D852-49FF-83A6-0BF09ACC4087}" type="presOf" srcId="{1417B025-29F4-4762-9130-4E25B9D1D0DC}" destId="{B64135DC-6AF8-42F0-A597-5A31475E5693}" srcOrd="0" destOrd="0" presId="urn:microsoft.com/office/officeart/2005/8/layout/orgChart1"/>
    <dgm:cxn modelId="{584D486A-BB82-4688-9C3F-FFDBC0381184}" type="presOf" srcId="{24637BB4-C212-4A54-9ACD-02F5B4B7EB64}" destId="{7840B612-6B61-4693-ABBA-AEF823DF3E49}" srcOrd="0" destOrd="0" presId="urn:microsoft.com/office/officeart/2005/8/layout/orgChart1"/>
    <dgm:cxn modelId="{E7D4250E-12E0-4BBF-A0F0-0F3698AF08F9}" srcId="{3539D23C-1DF0-48FE-9B97-88202BEA3253}" destId="{43F5C95E-A062-4F45-B922-32F440F00341}" srcOrd="2" destOrd="0" parTransId="{6C703BB9-AFE2-4CAC-97F3-5C1E8C9924DE}" sibTransId="{18F681A3-0ED2-48C8-B1F3-7FD68A8D1CAD}"/>
    <dgm:cxn modelId="{8E6FEDD9-ECA3-4AA1-BFDD-6FAF3AFF8221}" type="presOf" srcId="{1CAA4BED-BE66-43F1-9E8F-D9B8596C8545}" destId="{F8C431AF-5C93-4973-94D7-7E279265EF6E}" srcOrd="0" destOrd="0" presId="urn:microsoft.com/office/officeart/2005/8/layout/orgChart1"/>
    <dgm:cxn modelId="{4EA132B4-CEF6-41F5-A8BC-D14559C8C985}" type="presOf" srcId="{43F5C95E-A062-4F45-B922-32F440F00341}" destId="{A685BB96-5C82-415D-A625-CAC2ACB8C8C4}" srcOrd="0" destOrd="0" presId="urn:microsoft.com/office/officeart/2005/8/layout/orgChart1"/>
    <dgm:cxn modelId="{860EB11D-1081-42DF-9FBF-9F4BC7828FE2}" type="presOf" srcId="{3539D23C-1DF0-48FE-9B97-88202BEA3253}" destId="{AACF70DE-ADAD-4F7F-B8DB-7D9E4279D2AC}" srcOrd="1" destOrd="0" presId="urn:microsoft.com/office/officeart/2005/8/layout/orgChart1"/>
    <dgm:cxn modelId="{A15766C7-7E0A-4C17-BEF7-013D41BD7747}" srcId="{3539D23C-1DF0-48FE-9B97-88202BEA3253}" destId="{1CAA4BED-BE66-43F1-9E8F-D9B8596C8545}" srcOrd="3" destOrd="0" parTransId="{24637BB4-C212-4A54-9ACD-02F5B4B7EB64}" sibTransId="{5B375566-1BA9-4D91-8AA9-E5BF323442FF}"/>
    <dgm:cxn modelId="{A6A462D4-3195-4A5F-AE24-94E8E0F607F4}" type="presOf" srcId="{43F5C95E-A062-4F45-B922-32F440F00341}" destId="{98E83E7E-4891-4190-A9F6-64BCE839B3E2}" srcOrd="1" destOrd="0" presId="urn:microsoft.com/office/officeart/2005/8/layout/orgChart1"/>
    <dgm:cxn modelId="{670B0DF1-E4D9-48C9-857B-3BCBA54FD061}" type="presOf" srcId="{6C703BB9-AFE2-4CAC-97F3-5C1E8C9924DE}" destId="{56265258-A222-41A2-806C-876E5A9B07CA}" srcOrd="0" destOrd="0" presId="urn:microsoft.com/office/officeart/2005/8/layout/orgChart1"/>
    <dgm:cxn modelId="{DE2CAD88-8012-48CB-B4FD-B0B975257CAD}" type="presOf" srcId="{57B38E9A-F024-4489-8207-900667685CD6}" destId="{AC57FD59-BAFC-4741-AE2D-1F742751595E}" srcOrd="0" destOrd="0" presId="urn:microsoft.com/office/officeart/2005/8/layout/orgChart1"/>
    <dgm:cxn modelId="{EEE29034-572A-448A-9F32-7AA0815AB54F}" srcId="{1417B025-29F4-4762-9130-4E25B9D1D0DC}" destId="{3539D23C-1DF0-48FE-9B97-88202BEA3253}" srcOrd="0" destOrd="0" parTransId="{ACC980B9-A78C-411A-AD17-202004332B51}" sibTransId="{784BF210-2FA4-4CDC-9F9A-4338413C1CA4}"/>
    <dgm:cxn modelId="{9FD2C6E7-26CD-466A-9663-F819749E6E90}" type="presOf" srcId="{1CAA4BED-BE66-43F1-9E8F-D9B8596C8545}" destId="{9D259521-E6CF-46F7-A84D-E181FD78CAEB}" srcOrd="1" destOrd="0" presId="urn:microsoft.com/office/officeart/2005/8/layout/orgChart1"/>
    <dgm:cxn modelId="{34F984D5-3FFA-48A9-8E2F-47F1D8D7AB73}" srcId="{3539D23C-1DF0-48FE-9B97-88202BEA3253}" destId="{4A3A46B4-4439-456B-B64C-AA4A6289C3BC}" srcOrd="0" destOrd="0" parTransId="{2ABEF4A5-0258-4979-A087-29047B89EE9A}" sibTransId="{686DFE2F-A703-47AF-BF93-AA2D8002EDE3}"/>
    <dgm:cxn modelId="{ECBF5FFD-E070-49E3-9EEA-97CBC4B91818}" type="presOf" srcId="{4A3A46B4-4439-456B-B64C-AA4A6289C3BC}" destId="{1CD549B3-7E6B-425C-BC0C-90F3877CC758}" srcOrd="1" destOrd="0" presId="urn:microsoft.com/office/officeart/2005/8/layout/orgChart1"/>
    <dgm:cxn modelId="{E9ADD1C3-521D-4363-8F11-B3F2D792E2D8}" type="presOf" srcId="{B22733D1-9AC9-451F-8208-1063AA89275D}" destId="{5F343926-8AB4-4CD8-8061-F994DFF257C4}" srcOrd="1" destOrd="0" presId="urn:microsoft.com/office/officeart/2005/8/layout/orgChart1"/>
    <dgm:cxn modelId="{A74A3E59-480A-4CE2-A2CA-BAE9570DC1D7}" type="presParOf" srcId="{B64135DC-6AF8-42F0-A597-5A31475E5693}" destId="{E6BAF7D2-851D-40FB-BC89-2E69F39FA8E2}" srcOrd="0" destOrd="0" presId="urn:microsoft.com/office/officeart/2005/8/layout/orgChart1"/>
    <dgm:cxn modelId="{8FDE3067-2D41-4D2C-9197-B7F1B2D46500}" type="presParOf" srcId="{E6BAF7D2-851D-40FB-BC89-2E69F39FA8E2}" destId="{1C18C084-8C22-47BD-9EDF-F1EBE62946FB}" srcOrd="0" destOrd="0" presId="urn:microsoft.com/office/officeart/2005/8/layout/orgChart1"/>
    <dgm:cxn modelId="{579AFE55-D47D-4843-B343-F91C871EB6BF}" type="presParOf" srcId="{1C18C084-8C22-47BD-9EDF-F1EBE62946FB}" destId="{B1010EBE-E7EB-4434-9AFD-A59254D2AC68}" srcOrd="0" destOrd="0" presId="urn:microsoft.com/office/officeart/2005/8/layout/orgChart1"/>
    <dgm:cxn modelId="{669BFEFC-B9C8-4455-9242-5361725AC3CA}" type="presParOf" srcId="{1C18C084-8C22-47BD-9EDF-F1EBE62946FB}" destId="{AACF70DE-ADAD-4F7F-B8DB-7D9E4279D2AC}" srcOrd="1" destOrd="0" presId="urn:microsoft.com/office/officeart/2005/8/layout/orgChart1"/>
    <dgm:cxn modelId="{50C0FC17-E444-40A7-B834-06A9F8136EAE}" type="presParOf" srcId="{E6BAF7D2-851D-40FB-BC89-2E69F39FA8E2}" destId="{14CCA4BF-9DBE-4E39-B75F-DCEBFF11B38A}" srcOrd="1" destOrd="0" presId="urn:microsoft.com/office/officeart/2005/8/layout/orgChart1"/>
    <dgm:cxn modelId="{E262B0D8-BCD1-48A3-A3F1-F210D9B98FE2}" type="presParOf" srcId="{14CCA4BF-9DBE-4E39-B75F-DCEBFF11B38A}" destId="{6509CFB7-4815-4BAA-8E84-D80733C571DB}" srcOrd="0" destOrd="0" presId="urn:microsoft.com/office/officeart/2005/8/layout/orgChart1"/>
    <dgm:cxn modelId="{EF5AD5AC-E7C9-4268-B7C3-837D57452D92}" type="presParOf" srcId="{14CCA4BF-9DBE-4E39-B75F-DCEBFF11B38A}" destId="{C2C0EEBD-1D49-43D8-B819-03F5BE0BB9E4}" srcOrd="1" destOrd="0" presId="urn:microsoft.com/office/officeart/2005/8/layout/orgChart1"/>
    <dgm:cxn modelId="{60B32E73-2238-4BF0-8EA6-A048C391894F}" type="presParOf" srcId="{C2C0EEBD-1D49-43D8-B819-03F5BE0BB9E4}" destId="{F13409ED-856F-4532-B66C-8EA96B2111A9}" srcOrd="0" destOrd="0" presId="urn:microsoft.com/office/officeart/2005/8/layout/orgChart1"/>
    <dgm:cxn modelId="{40473D2A-0951-4972-9CD2-0A1AE2FBD223}" type="presParOf" srcId="{F13409ED-856F-4532-B66C-8EA96B2111A9}" destId="{E4F74A0E-3357-4195-9E4D-E27083F654C1}" srcOrd="0" destOrd="0" presId="urn:microsoft.com/office/officeart/2005/8/layout/orgChart1"/>
    <dgm:cxn modelId="{93EFA520-F6F3-4F60-9A75-974060376656}" type="presParOf" srcId="{F13409ED-856F-4532-B66C-8EA96B2111A9}" destId="{1CD549B3-7E6B-425C-BC0C-90F3877CC758}" srcOrd="1" destOrd="0" presId="urn:microsoft.com/office/officeart/2005/8/layout/orgChart1"/>
    <dgm:cxn modelId="{57465A33-34A1-4EF7-AE2E-C13831A8AE7F}" type="presParOf" srcId="{C2C0EEBD-1D49-43D8-B819-03F5BE0BB9E4}" destId="{02C6A65F-04ED-4C08-A81D-883F12011391}" srcOrd="1" destOrd="0" presId="urn:microsoft.com/office/officeart/2005/8/layout/orgChart1"/>
    <dgm:cxn modelId="{873A7B3F-4B87-4236-91AC-29702CA2B33E}" type="presParOf" srcId="{C2C0EEBD-1D49-43D8-B819-03F5BE0BB9E4}" destId="{F9A0E5DB-F81E-4A17-B985-5A6D1C97BDA0}" srcOrd="2" destOrd="0" presId="urn:microsoft.com/office/officeart/2005/8/layout/orgChart1"/>
    <dgm:cxn modelId="{82BDEC99-F4B3-4533-B9E1-DEB3996E5870}" type="presParOf" srcId="{14CCA4BF-9DBE-4E39-B75F-DCEBFF11B38A}" destId="{AC57FD59-BAFC-4741-AE2D-1F742751595E}" srcOrd="2" destOrd="0" presId="urn:microsoft.com/office/officeart/2005/8/layout/orgChart1"/>
    <dgm:cxn modelId="{EF758116-9ACF-4D00-B597-0063EA10F366}" type="presParOf" srcId="{14CCA4BF-9DBE-4E39-B75F-DCEBFF11B38A}" destId="{A1050A92-70C3-4D96-B6EE-C98ADC88FFDE}" srcOrd="3" destOrd="0" presId="urn:microsoft.com/office/officeart/2005/8/layout/orgChart1"/>
    <dgm:cxn modelId="{E977FD1D-3176-42D9-B5A1-D84917339AB3}" type="presParOf" srcId="{A1050A92-70C3-4D96-B6EE-C98ADC88FFDE}" destId="{64F43C74-BFD5-4E77-95BC-48D4610CE92A}" srcOrd="0" destOrd="0" presId="urn:microsoft.com/office/officeart/2005/8/layout/orgChart1"/>
    <dgm:cxn modelId="{CEAF5522-0A7A-41EC-B541-91E3A4B031D2}" type="presParOf" srcId="{64F43C74-BFD5-4E77-95BC-48D4610CE92A}" destId="{D2305385-9058-48D5-8B31-462E1700DC8C}" srcOrd="0" destOrd="0" presId="urn:microsoft.com/office/officeart/2005/8/layout/orgChart1"/>
    <dgm:cxn modelId="{D8F6CD4F-D30F-4B62-A00F-E811B9D409EA}" type="presParOf" srcId="{64F43C74-BFD5-4E77-95BC-48D4610CE92A}" destId="{5F343926-8AB4-4CD8-8061-F994DFF257C4}" srcOrd="1" destOrd="0" presId="urn:microsoft.com/office/officeart/2005/8/layout/orgChart1"/>
    <dgm:cxn modelId="{78AC8C2D-2765-445C-A208-D8CDE23833D9}" type="presParOf" srcId="{A1050A92-70C3-4D96-B6EE-C98ADC88FFDE}" destId="{FBF02F70-9BDA-40DA-AEB3-A80D1971CD4A}" srcOrd="1" destOrd="0" presId="urn:microsoft.com/office/officeart/2005/8/layout/orgChart1"/>
    <dgm:cxn modelId="{B88AF582-6853-4A34-86E3-280E0E7D07EC}" type="presParOf" srcId="{A1050A92-70C3-4D96-B6EE-C98ADC88FFDE}" destId="{F6D2018F-D5FB-4FAA-BF00-C7111F635C92}" srcOrd="2" destOrd="0" presId="urn:microsoft.com/office/officeart/2005/8/layout/orgChart1"/>
    <dgm:cxn modelId="{8AD94C00-452E-44EB-8F3E-723525772EB4}" type="presParOf" srcId="{14CCA4BF-9DBE-4E39-B75F-DCEBFF11B38A}" destId="{56265258-A222-41A2-806C-876E5A9B07CA}" srcOrd="4" destOrd="0" presId="urn:microsoft.com/office/officeart/2005/8/layout/orgChart1"/>
    <dgm:cxn modelId="{59808810-3702-49A2-85F4-328B7AFB1EDB}" type="presParOf" srcId="{14CCA4BF-9DBE-4E39-B75F-DCEBFF11B38A}" destId="{2AB6753D-57DF-40FF-A48D-C139F809301A}" srcOrd="5" destOrd="0" presId="urn:microsoft.com/office/officeart/2005/8/layout/orgChart1"/>
    <dgm:cxn modelId="{8CE03B78-CF0D-43FE-8971-E3A55ED4A548}" type="presParOf" srcId="{2AB6753D-57DF-40FF-A48D-C139F809301A}" destId="{DB4755B6-BF3E-4797-AB5D-73ACE1626E01}" srcOrd="0" destOrd="0" presId="urn:microsoft.com/office/officeart/2005/8/layout/orgChart1"/>
    <dgm:cxn modelId="{AE168573-4BD4-4A71-9131-8CE0320DF45A}" type="presParOf" srcId="{DB4755B6-BF3E-4797-AB5D-73ACE1626E01}" destId="{A685BB96-5C82-415D-A625-CAC2ACB8C8C4}" srcOrd="0" destOrd="0" presId="urn:microsoft.com/office/officeart/2005/8/layout/orgChart1"/>
    <dgm:cxn modelId="{0236A93D-FA4A-4E37-8FDD-EC4E692025D0}" type="presParOf" srcId="{DB4755B6-BF3E-4797-AB5D-73ACE1626E01}" destId="{98E83E7E-4891-4190-A9F6-64BCE839B3E2}" srcOrd="1" destOrd="0" presId="urn:microsoft.com/office/officeart/2005/8/layout/orgChart1"/>
    <dgm:cxn modelId="{8DB0BBBD-7CC1-485E-A61A-801AE2CF2716}" type="presParOf" srcId="{2AB6753D-57DF-40FF-A48D-C139F809301A}" destId="{E9950E63-2ABD-4765-AB90-D39D4E73FC84}" srcOrd="1" destOrd="0" presId="urn:microsoft.com/office/officeart/2005/8/layout/orgChart1"/>
    <dgm:cxn modelId="{8EBC6449-9E31-48E1-ACE5-1CE0238762E4}" type="presParOf" srcId="{2AB6753D-57DF-40FF-A48D-C139F809301A}" destId="{C56F7D76-72EF-46B6-8E05-E476C919D2DA}" srcOrd="2" destOrd="0" presId="urn:microsoft.com/office/officeart/2005/8/layout/orgChart1"/>
    <dgm:cxn modelId="{CDBC9C7A-B075-4825-B367-C885C3BD28EB}" type="presParOf" srcId="{14CCA4BF-9DBE-4E39-B75F-DCEBFF11B38A}" destId="{7840B612-6B61-4693-ABBA-AEF823DF3E49}" srcOrd="6" destOrd="0" presId="urn:microsoft.com/office/officeart/2005/8/layout/orgChart1"/>
    <dgm:cxn modelId="{C762EF36-0BE6-413B-9CE2-FA36C01382A5}" type="presParOf" srcId="{14CCA4BF-9DBE-4E39-B75F-DCEBFF11B38A}" destId="{166BFC2A-0738-4E09-B66C-FE01C3516224}" srcOrd="7" destOrd="0" presId="urn:microsoft.com/office/officeart/2005/8/layout/orgChart1"/>
    <dgm:cxn modelId="{387CACDB-E35D-47D6-AE40-EB9F51DBF85C}" type="presParOf" srcId="{166BFC2A-0738-4E09-B66C-FE01C3516224}" destId="{AC4D58C4-40B4-49CE-B835-6DE2C5B6F4EE}" srcOrd="0" destOrd="0" presId="urn:microsoft.com/office/officeart/2005/8/layout/orgChart1"/>
    <dgm:cxn modelId="{BE092A00-EC05-4DF9-B903-3D0F6F01D558}" type="presParOf" srcId="{AC4D58C4-40B4-49CE-B835-6DE2C5B6F4EE}" destId="{F8C431AF-5C93-4973-94D7-7E279265EF6E}" srcOrd="0" destOrd="0" presId="urn:microsoft.com/office/officeart/2005/8/layout/orgChart1"/>
    <dgm:cxn modelId="{A2A288A5-799D-468C-8ECE-17A8FA88FECD}" type="presParOf" srcId="{AC4D58C4-40B4-49CE-B835-6DE2C5B6F4EE}" destId="{9D259521-E6CF-46F7-A84D-E181FD78CAEB}" srcOrd="1" destOrd="0" presId="urn:microsoft.com/office/officeart/2005/8/layout/orgChart1"/>
    <dgm:cxn modelId="{F24667F9-4601-4AED-8C6D-802D88F74551}" type="presParOf" srcId="{166BFC2A-0738-4E09-B66C-FE01C3516224}" destId="{1C4F8E9F-197D-4EAE-9E7B-A799B7528252}" srcOrd="1" destOrd="0" presId="urn:microsoft.com/office/officeart/2005/8/layout/orgChart1"/>
    <dgm:cxn modelId="{038365B9-952F-4710-9614-B1088F13701F}" type="presParOf" srcId="{166BFC2A-0738-4E09-B66C-FE01C3516224}" destId="{E7E4787F-F4B9-4FF9-8B9C-57BF2A19085E}" srcOrd="2" destOrd="0" presId="urn:microsoft.com/office/officeart/2005/8/layout/orgChart1"/>
    <dgm:cxn modelId="{B9181740-C48E-471C-9789-8048F81BFAB3}" type="presParOf" srcId="{E6BAF7D2-851D-40FB-BC89-2E69F39FA8E2}" destId="{A56FB861-BC0C-4838-8E9B-B8443D86D820}"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a:t>
          </a:r>
        </a:p>
        <a:p>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1, 2</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Được hình thành ở hạ lưu hệ thống sông Đồng Nai – sông Sài Gòn thuộc huyện Cần Giờ, ở cửa ngõ Đông Nam TPHCM.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Khu dự trữ sinh quyển Cần Giờ còn được gọi là Rừng Sác.</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F93ADFB9-C79A-405A-B3EF-A88B4A6B42F3}">
      <dgm:prSet phldrT="[Text]" custT="1"/>
      <dgm:spPr>
        <a:solidFill>
          <a:srgbClr val="27E0E9"/>
        </a:solidFill>
      </dgm:spPr>
      <dgm:t>
        <a:bodyPr/>
        <a:lstStyle/>
        <a:p>
          <a:pPr algn="just"/>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Cách</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trung</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tâm</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TPHCM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khoảng</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60 km.</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80E5FF-CAA1-4A43-B85D-316B7F4375A8}" type="parTrans" cxnId="{E7B1D8D7-1D5D-4325-8E01-D5EBD40D7155}">
      <dgm:prSet/>
      <dgm:spPr/>
      <dgm:t>
        <a:bodyPr/>
        <a:lstStyle/>
        <a:p>
          <a:endParaRPr lang="en-US"/>
        </a:p>
      </dgm:t>
    </dgm:pt>
    <dgm:pt modelId="{6FD3E837-68A9-4334-932B-F4BA5ED326A4}" type="sibTrans" cxnId="{E7B1D8D7-1D5D-4325-8E01-D5EBD40D7155}">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t>
        <a:bodyPr/>
        <a:lstStyle/>
        <a:p>
          <a:endParaRPr lang="en-US"/>
        </a:p>
      </dgm:t>
    </dgm:pt>
    <dgm:pt modelId="{2E496A5F-0C73-429E-A10E-0D3274D30DC4}" type="pres">
      <dgm:prSet presAssocID="{CCF5FD4E-3B15-4708-A986-5FBD997FCA2D}" presName="connTx" presStyleLbl="parChTrans1D3" presStyleIdx="0" presStyleCnt="3"/>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X="192269" custScaleY="81515">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1" presStyleCnt="3"/>
      <dgm:spPr/>
      <dgm:t>
        <a:bodyPr/>
        <a:lstStyle/>
        <a:p>
          <a:endParaRPr lang="en-US"/>
        </a:p>
      </dgm:t>
    </dgm:pt>
    <dgm:pt modelId="{D9246615-CD69-4860-A2C2-650A32E32E31}" type="pres">
      <dgm:prSet presAssocID="{D926FC03-1594-4011-A9FF-20D764A1C295}" presName="connTx" presStyleLbl="parChTrans1D3" presStyleIdx="1" presStyleCnt="3"/>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1" presStyleCnt="3" custScaleX="194758" custScaleY="134212">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 modelId="{DC53480D-79AE-4F15-98F3-2FAE28037732}" type="pres">
      <dgm:prSet presAssocID="{7A80E5FF-CAA1-4A43-B85D-316B7F4375A8}" presName="conn2-1" presStyleLbl="parChTrans1D3" presStyleIdx="2" presStyleCnt="3"/>
      <dgm:spPr/>
      <dgm:t>
        <a:bodyPr/>
        <a:lstStyle/>
        <a:p>
          <a:endParaRPr lang="en-US"/>
        </a:p>
      </dgm:t>
    </dgm:pt>
    <dgm:pt modelId="{DACAD9CB-0347-407F-8EF3-6D52A5F98091}" type="pres">
      <dgm:prSet presAssocID="{7A80E5FF-CAA1-4A43-B85D-316B7F4375A8}" presName="connTx" presStyleLbl="parChTrans1D3" presStyleIdx="2" presStyleCnt="3"/>
      <dgm:spPr/>
      <dgm:t>
        <a:bodyPr/>
        <a:lstStyle/>
        <a:p>
          <a:endParaRPr lang="en-US"/>
        </a:p>
      </dgm:t>
    </dgm:pt>
    <dgm:pt modelId="{30BE4A15-4471-40A9-8474-20FD0A4D9A84}" type="pres">
      <dgm:prSet presAssocID="{F93ADFB9-C79A-405A-B3EF-A88B4A6B42F3}" presName="root2" presStyleCnt="0"/>
      <dgm:spPr/>
    </dgm:pt>
    <dgm:pt modelId="{9F6D0C3F-0110-475E-BD40-0B38BB9F7554}" type="pres">
      <dgm:prSet presAssocID="{F93ADFB9-C79A-405A-B3EF-A88B4A6B42F3}" presName="LevelTwoTextNode" presStyleLbl="node3" presStyleIdx="2" presStyleCnt="3" custScaleX="196809" custScaleY="68612">
        <dgm:presLayoutVars>
          <dgm:chPref val="3"/>
        </dgm:presLayoutVars>
      </dgm:prSet>
      <dgm:spPr/>
      <dgm:t>
        <a:bodyPr/>
        <a:lstStyle/>
        <a:p>
          <a:endParaRPr lang="en-US"/>
        </a:p>
      </dgm:t>
    </dgm:pt>
    <dgm:pt modelId="{E197B8AD-572C-41FE-BCF4-CD64D556CEF7}" type="pres">
      <dgm:prSet presAssocID="{F93ADFB9-C79A-405A-B3EF-A88B4A6B42F3}" presName="level3hierChild" presStyleCnt="0"/>
      <dgm:spPr/>
    </dgm:pt>
  </dgm:ptLst>
  <dgm:cxnLst>
    <dgm:cxn modelId="{E7B1D8D7-1D5D-4325-8E01-D5EBD40D7155}" srcId="{6CFB1BB9-57DB-4A40-8729-A32D7A792CF5}" destId="{F93ADFB9-C79A-405A-B3EF-A88B4A6B42F3}" srcOrd="1" destOrd="0" parTransId="{7A80E5FF-CAA1-4A43-B85D-316B7F4375A8}" sibTransId="{6FD3E837-68A9-4334-932B-F4BA5ED326A4}"/>
    <dgm:cxn modelId="{7194379D-A0D2-4360-9AB4-C524F3407089}" srcId="{65F2C0DE-327F-427B-8C65-5C0B228D3EA5}" destId="{C5C0E0B2-2835-44F0-8EE0-D21BF7353577}" srcOrd="0" destOrd="0" parTransId="{CCF5FD4E-3B15-4708-A986-5FBD997FCA2D}" sibTransId="{E3793602-3ADA-4D19-9738-62BCC943E85A}"/>
    <dgm:cxn modelId="{58E785CE-3701-4688-B366-097F38A1DCB6}" type="presOf" srcId="{F93ADFB9-C79A-405A-B3EF-A88B4A6B42F3}" destId="{9F6D0C3F-0110-475E-BD40-0B38BB9F7554}" srcOrd="0" destOrd="0" presId="urn:microsoft.com/office/officeart/2005/8/layout/hierarchy2"/>
    <dgm:cxn modelId="{4BFA312B-E243-4FFD-A83D-90D969AA4E74}" srcId="{1C84355D-D627-470F-8F41-B26585C5926B}" destId="{65F2C0DE-327F-427B-8C65-5C0B228D3EA5}" srcOrd="0" destOrd="0" parTransId="{CD426A82-BC59-4B88-A9C5-6D6E73570D64}" sibTransId="{CAAD0284-7531-4A7E-9820-C4A8EF134308}"/>
    <dgm:cxn modelId="{00F31551-427B-4BB5-8E12-352C381FB936}" type="presOf" srcId="{7A80E5FF-CAA1-4A43-B85D-316B7F4375A8}" destId="{DACAD9CB-0347-407F-8EF3-6D52A5F98091}" srcOrd="1" destOrd="0" presId="urn:microsoft.com/office/officeart/2005/8/layout/hierarchy2"/>
    <dgm:cxn modelId="{05EF3EF5-667C-4E18-88D6-C09EC8315E9F}" type="presOf" srcId="{D926FC03-1594-4011-A9FF-20D764A1C295}" destId="{02046AE4-F5CF-4C93-B4F1-82CF0E86A23B}" srcOrd="0" destOrd="0" presId="urn:microsoft.com/office/officeart/2005/8/layout/hierarchy2"/>
    <dgm:cxn modelId="{7C8B9DD1-72C6-4712-B673-AB27E7331DA3}" type="presOf" srcId="{CD426A82-BC59-4B88-A9C5-6D6E73570D64}" destId="{2C753C8F-AD2F-4B60-8ED6-06F729150D93}" srcOrd="1" destOrd="0" presId="urn:microsoft.com/office/officeart/2005/8/layout/hierarchy2"/>
    <dgm:cxn modelId="{049A0C9B-495F-434B-9A9B-10E542892DAC}" type="presOf" srcId="{B718B39D-9535-466D-BA1C-DD567CE03E87}" destId="{D5D08963-475A-40BE-A52F-40B23F4611C9}" srcOrd="0" destOrd="0" presId="urn:microsoft.com/office/officeart/2005/8/layout/hierarchy2"/>
    <dgm:cxn modelId="{32BFA872-0262-47A6-9E74-31B885F9D567}" type="presOf" srcId="{D869D7E5-5E9E-47E6-9AC5-23919DAFECB4}" destId="{B76371B5-B499-4621-882A-64FFBDC66958}" srcOrd="0" destOrd="0" presId="urn:microsoft.com/office/officeart/2005/8/layout/hierarchy2"/>
    <dgm:cxn modelId="{244E92E3-7DC5-4524-8E70-494DD7E30410}" type="presOf" srcId="{CD426A82-BC59-4B88-A9C5-6D6E73570D64}" destId="{F832FA5A-F333-4BB2-B995-F77AC26CE3A9}"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308656F1-1E3C-4C01-8A1C-4FAF14544DE4}" type="presOf" srcId="{300A6C46-3B0E-40DC-9A64-D26FAE6A49C6}" destId="{2F15415C-2A74-4A1D-9806-ABA73D6BB6F7}" srcOrd="0" destOrd="0" presId="urn:microsoft.com/office/officeart/2005/8/layout/hierarchy2"/>
    <dgm:cxn modelId="{323F2ED4-1A17-4873-9C0F-C97E21437FAB}" type="presOf" srcId="{65F2C0DE-327F-427B-8C65-5C0B228D3EA5}" destId="{F3E58597-E495-4C48-B7BB-CF8BEE275613}" srcOrd="0" destOrd="0" presId="urn:microsoft.com/office/officeart/2005/8/layout/hierarchy2"/>
    <dgm:cxn modelId="{27F73737-0D9C-4905-8EA9-37011EF70453}" type="presOf" srcId="{D926FC03-1594-4011-A9FF-20D764A1C295}" destId="{D9246615-CD69-4860-A2C2-650A32E32E31}" srcOrd="1" destOrd="0" presId="urn:microsoft.com/office/officeart/2005/8/layout/hierarchy2"/>
    <dgm:cxn modelId="{47F76B54-3B04-4C67-9FC0-FCAF022E327E}" type="presOf" srcId="{7A80E5FF-CAA1-4A43-B85D-316B7F4375A8}" destId="{DC53480D-79AE-4F15-98F3-2FAE28037732}" srcOrd="0" destOrd="0" presId="urn:microsoft.com/office/officeart/2005/8/layout/hierarchy2"/>
    <dgm:cxn modelId="{1757D4FE-8AB7-4C0C-B8D9-680587C5B888}" type="presOf" srcId="{CCF5FD4E-3B15-4708-A986-5FBD997FCA2D}" destId="{AD3E9BE4-C1FD-45E9-8AAC-8C1311199B8A}"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EFD00E4C-846D-4038-9B30-CC00C316F8AF}" type="presOf" srcId="{1C84355D-D627-470F-8F41-B26585C5926B}" destId="{76AD24A5-FF43-4D81-AC78-2C1561632B20}" srcOrd="0" destOrd="0" presId="urn:microsoft.com/office/officeart/2005/8/layout/hierarchy2"/>
    <dgm:cxn modelId="{982E71D7-1BE0-413D-ABAF-11C899BE176A}" type="presOf" srcId="{300A6C46-3B0E-40DC-9A64-D26FAE6A49C6}" destId="{ED5D053E-8089-4C16-9139-807A451403A6}" srcOrd="1"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A7CF35F2-3972-40EF-9C76-5E40D21D5CA5}" type="presOf" srcId="{CCF5FD4E-3B15-4708-A986-5FBD997FCA2D}" destId="{2E496A5F-0C73-429E-A10E-0D3274D30DC4}" srcOrd="1" destOrd="0" presId="urn:microsoft.com/office/officeart/2005/8/layout/hierarchy2"/>
    <dgm:cxn modelId="{098D55D2-00D1-4210-8C28-4DEE62A081B6}" type="presOf" srcId="{6CFB1BB9-57DB-4A40-8729-A32D7A792CF5}" destId="{98F273F4-209E-40C7-B66D-1F800954408E}" srcOrd="0" destOrd="0" presId="urn:microsoft.com/office/officeart/2005/8/layout/hierarchy2"/>
    <dgm:cxn modelId="{3989511D-8686-47C9-9BA8-F08B9A41B5D2}" type="presOf" srcId="{C5C0E0B2-2835-44F0-8EE0-D21BF7353577}" destId="{9740D700-6F7D-4250-A264-8D062B965BEA}" srcOrd="0" destOrd="0" presId="urn:microsoft.com/office/officeart/2005/8/layout/hierarchy2"/>
    <dgm:cxn modelId="{77F9BF6B-56D3-4C0A-8DF4-AD6C3F88FEF4}" type="presParOf" srcId="{B76371B5-B499-4621-882A-64FFBDC66958}" destId="{1EDEB1CC-5063-4454-981B-AAAAA63AD0DA}" srcOrd="0" destOrd="0" presId="urn:microsoft.com/office/officeart/2005/8/layout/hierarchy2"/>
    <dgm:cxn modelId="{5D6FA549-4334-44F0-8105-6EBDAEDAFD3E}" type="presParOf" srcId="{1EDEB1CC-5063-4454-981B-AAAAA63AD0DA}" destId="{76AD24A5-FF43-4D81-AC78-2C1561632B20}" srcOrd="0" destOrd="0" presId="urn:microsoft.com/office/officeart/2005/8/layout/hierarchy2"/>
    <dgm:cxn modelId="{4343F558-1CEE-4943-92FB-4EEE4DCE89CB}" type="presParOf" srcId="{1EDEB1CC-5063-4454-981B-AAAAA63AD0DA}" destId="{B337024C-579B-47BE-BBB8-1D49E113AC48}" srcOrd="1" destOrd="0" presId="urn:microsoft.com/office/officeart/2005/8/layout/hierarchy2"/>
    <dgm:cxn modelId="{EFE27FB6-E50F-4D00-9153-D1688F73C724}" type="presParOf" srcId="{B337024C-579B-47BE-BBB8-1D49E113AC48}" destId="{F832FA5A-F333-4BB2-B995-F77AC26CE3A9}" srcOrd="0" destOrd="0" presId="urn:microsoft.com/office/officeart/2005/8/layout/hierarchy2"/>
    <dgm:cxn modelId="{A6DABF55-11B6-4E75-96FF-0EB4F405D2B3}" type="presParOf" srcId="{F832FA5A-F333-4BB2-B995-F77AC26CE3A9}" destId="{2C753C8F-AD2F-4B60-8ED6-06F729150D93}" srcOrd="0" destOrd="0" presId="urn:microsoft.com/office/officeart/2005/8/layout/hierarchy2"/>
    <dgm:cxn modelId="{08C0FAFC-DFE4-4BB9-9955-CACDDFC973D9}" type="presParOf" srcId="{B337024C-579B-47BE-BBB8-1D49E113AC48}" destId="{6A138AF8-4454-4BF7-A59E-800B583E0E7E}" srcOrd="1" destOrd="0" presId="urn:microsoft.com/office/officeart/2005/8/layout/hierarchy2"/>
    <dgm:cxn modelId="{799081E3-3A94-445D-BAFA-6DFB11D37AA0}" type="presParOf" srcId="{6A138AF8-4454-4BF7-A59E-800B583E0E7E}" destId="{F3E58597-E495-4C48-B7BB-CF8BEE275613}" srcOrd="0" destOrd="0" presId="urn:microsoft.com/office/officeart/2005/8/layout/hierarchy2"/>
    <dgm:cxn modelId="{D3C5B352-8B22-43B7-8E7C-5557E31F4BE0}" type="presParOf" srcId="{6A138AF8-4454-4BF7-A59E-800B583E0E7E}" destId="{38724E06-1642-42D4-9E27-E1FC81663F34}" srcOrd="1" destOrd="0" presId="urn:microsoft.com/office/officeart/2005/8/layout/hierarchy2"/>
    <dgm:cxn modelId="{EDD85040-5DBE-4E82-A631-7E18A72F4A5F}" type="presParOf" srcId="{38724E06-1642-42D4-9E27-E1FC81663F34}" destId="{AD3E9BE4-C1FD-45E9-8AAC-8C1311199B8A}" srcOrd="0" destOrd="0" presId="urn:microsoft.com/office/officeart/2005/8/layout/hierarchy2"/>
    <dgm:cxn modelId="{3C708B2E-002E-4A83-8E19-544007A72E19}" type="presParOf" srcId="{AD3E9BE4-C1FD-45E9-8AAC-8C1311199B8A}" destId="{2E496A5F-0C73-429E-A10E-0D3274D30DC4}" srcOrd="0" destOrd="0" presId="urn:microsoft.com/office/officeart/2005/8/layout/hierarchy2"/>
    <dgm:cxn modelId="{E8B6B9F1-F974-4B69-82EC-12ABB8BE7822}" type="presParOf" srcId="{38724E06-1642-42D4-9E27-E1FC81663F34}" destId="{9894D311-B372-4361-B331-2A466D53BA7B}" srcOrd="1" destOrd="0" presId="urn:microsoft.com/office/officeart/2005/8/layout/hierarchy2"/>
    <dgm:cxn modelId="{297E3434-6C9B-4866-9A64-CD19569CCB48}" type="presParOf" srcId="{9894D311-B372-4361-B331-2A466D53BA7B}" destId="{9740D700-6F7D-4250-A264-8D062B965BEA}" srcOrd="0" destOrd="0" presId="urn:microsoft.com/office/officeart/2005/8/layout/hierarchy2"/>
    <dgm:cxn modelId="{959390EA-6500-4219-96DD-27EB112C092B}" type="presParOf" srcId="{9894D311-B372-4361-B331-2A466D53BA7B}" destId="{DECFF24A-F015-48FE-B2EB-BEA871D605B7}" srcOrd="1" destOrd="0" presId="urn:microsoft.com/office/officeart/2005/8/layout/hierarchy2"/>
    <dgm:cxn modelId="{2A5CEFE1-19CD-46EA-859B-C71487EC24FF}" type="presParOf" srcId="{B337024C-579B-47BE-BBB8-1D49E113AC48}" destId="{2F15415C-2A74-4A1D-9806-ABA73D6BB6F7}" srcOrd="2" destOrd="0" presId="urn:microsoft.com/office/officeart/2005/8/layout/hierarchy2"/>
    <dgm:cxn modelId="{6CDF82EE-4D24-4EDB-8B69-34A7C11782A6}" type="presParOf" srcId="{2F15415C-2A74-4A1D-9806-ABA73D6BB6F7}" destId="{ED5D053E-8089-4C16-9139-807A451403A6}" srcOrd="0" destOrd="0" presId="urn:microsoft.com/office/officeart/2005/8/layout/hierarchy2"/>
    <dgm:cxn modelId="{4D642725-4542-46BD-A896-B2C454D51230}" type="presParOf" srcId="{B337024C-579B-47BE-BBB8-1D49E113AC48}" destId="{1D782FC5-5CBF-431A-8116-DE7226B12385}" srcOrd="3" destOrd="0" presId="urn:microsoft.com/office/officeart/2005/8/layout/hierarchy2"/>
    <dgm:cxn modelId="{1B18FFAE-9F49-4C0A-BB5A-FB882DF6323D}" type="presParOf" srcId="{1D782FC5-5CBF-431A-8116-DE7226B12385}" destId="{98F273F4-209E-40C7-B66D-1F800954408E}" srcOrd="0" destOrd="0" presId="urn:microsoft.com/office/officeart/2005/8/layout/hierarchy2"/>
    <dgm:cxn modelId="{8E959992-EE8E-4967-882C-1EF4CB83819B}" type="presParOf" srcId="{1D782FC5-5CBF-431A-8116-DE7226B12385}" destId="{E92CB68C-072B-425A-A048-260A8F53A5E2}" srcOrd="1" destOrd="0" presId="urn:microsoft.com/office/officeart/2005/8/layout/hierarchy2"/>
    <dgm:cxn modelId="{7C94108F-BDE1-469B-A46D-239226AAD0FB}" type="presParOf" srcId="{E92CB68C-072B-425A-A048-260A8F53A5E2}" destId="{02046AE4-F5CF-4C93-B4F1-82CF0E86A23B}" srcOrd="0" destOrd="0" presId="urn:microsoft.com/office/officeart/2005/8/layout/hierarchy2"/>
    <dgm:cxn modelId="{2E3BD15D-400A-4C34-9DC7-F4E4376CA55A}" type="presParOf" srcId="{02046AE4-F5CF-4C93-B4F1-82CF0E86A23B}" destId="{D9246615-CD69-4860-A2C2-650A32E32E31}" srcOrd="0" destOrd="0" presId="urn:microsoft.com/office/officeart/2005/8/layout/hierarchy2"/>
    <dgm:cxn modelId="{F4CAC828-BDCE-4730-BD5A-C158EC8B28F9}" type="presParOf" srcId="{E92CB68C-072B-425A-A048-260A8F53A5E2}" destId="{AD0E3F84-C581-4A61-A379-27331574B296}" srcOrd="1" destOrd="0" presId="urn:microsoft.com/office/officeart/2005/8/layout/hierarchy2"/>
    <dgm:cxn modelId="{1DD592C2-C005-42B6-B5D3-B786FA309353}" type="presParOf" srcId="{AD0E3F84-C581-4A61-A379-27331574B296}" destId="{D5D08963-475A-40BE-A52F-40B23F4611C9}" srcOrd="0" destOrd="0" presId="urn:microsoft.com/office/officeart/2005/8/layout/hierarchy2"/>
    <dgm:cxn modelId="{0B3CFAE2-DADA-4969-9B0A-87533721B4EC}" type="presParOf" srcId="{AD0E3F84-C581-4A61-A379-27331574B296}" destId="{A2B847A4-C6CC-4129-B93B-907FBD499170}" srcOrd="1" destOrd="0" presId="urn:microsoft.com/office/officeart/2005/8/layout/hierarchy2"/>
    <dgm:cxn modelId="{7B05DDAA-207D-4BAC-90D3-1EEDB65BCA2D}" type="presParOf" srcId="{E92CB68C-072B-425A-A048-260A8F53A5E2}" destId="{DC53480D-79AE-4F15-98F3-2FAE28037732}" srcOrd="2" destOrd="0" presId="urn:microsoft.com/office/officeart/2005/8/layout/hierarchy2"/>
    <dgm:cxn modelId="{A2440936-DD63-44DB-B0BC-E32C7542E1F8}" type="presParOf" srcId="{DC53480D-79AE-4F15-98F3-2FAE28037732}" destId="{DACAD9CB-0347-407F-8EF3-6D52A5F98091}" srcOrd="0" destOrd="0" presId="urn:microsoft.com/office/officeart/2005/8/layout/hierarchy2"/>
    <dgm:cxn modelId="{1D07DE16-CD76-478F-AF56-B55571D9603E}" type="presParOf" srcId="{E92CB68C-072B-425A-A048-260A8F53A5E2}" destId="{30BE4A15-4471-40A9-8474-20FD0A4D9A84}" srcOrd="3" destOrd="0" presId="urn:microsoft.com/office/officeart/2005/8/layout/hierarchy2"/>
    <dgm:cxn modelId="{FBD446F9-93C8-4E19-B2FF-597B4591E3B6}" type="presParOf" srcId="{30BE4A15-4471-40A9-8474-20FD0A4D9A84}" destId="{9F6D0C3F-0110-475E-BD40-0B38BB9F7554}" srcOrd="0" destOrd="0" presId="urn:microsoft.com/office/officeart/2005/8/layout/hierarchy2"/>
    <dgm:cxn modelId="{0D9FDD9D-8BA4-4E12-B3DE-158E5A9521B1}" type="presParOf" srcId="{30BE4A15-4471-40A9-8474-20FD0A4D9A84}" destId="{E197B8AD-572C-41FE-BCF4-CD64D556CEF7}"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a:t>
          </a:r>
        </a:p>
        <a:p>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3, 4</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Rừng Cần Giờ nhận một lượng lớn phù sa từ sông Đồng Nai</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Khu</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dự</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trữ</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sinh</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quyển</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Cần</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Giờ</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có</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diện</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tích</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75.740 ha.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F93ADFB9-C79A-405A-B3EF-A88B4A6B42F3}">
      <dgm:prSet phldrT="[Text]" custT="1"/>
      <dgm:spPr>
        <a:solidFill>
          <a:srgbClr val="27E0E9"/>
        </a:solidFill>
      </dgm:spPr>
      <dgm:t>
        <a:bodyPr/>
        <a:lstStyle/>
        <a:p>
          <a:pPr algn="just"/>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Ả</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nh hưởng của biển kế cận và các đợt thủy triều mà hệ thực vật nơi đây rất phong phú với trên 150 loài thực vật, trở thành nguồn cung cấp thức ăn và nơi trú ngụ cho rất nhiều loài thủy sinh, cá và các động vật có xương sống khác.</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80E5FF-CAA1-4A43-B85D-316B7F4375A8}" type="parTrans" cxnId="{E7B1D8D7-1D5D-4325-8E01-D5EBD40D7155}">
      <dgm:prSet/>
      <dgm:spPr/>
      <dgm:t>
        <a:bodyPr/>
        <a:lstStyle/>
        <a:p>
          <a:endParaRPr lang="en-US"/>
        </a:p>
      </dgm:t>
    </dgm:pt>
    <dgm:pt modelId="{6FD3E837-68A9-4334-932B-F4BA5ED326A4}" type="sibTrans" cxnId="{E7B1D8D7-1D5D-4325-8E01-D5EBD40D7155}">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t>
        <a:bodyPr/>
        <a:lstStyle/>
        <a:p>
          <a:endParaRPr lang="en-US"/>
        </a:p>
      </dgm:t>
    </dgm:pt>
    <dgm:pt modelId="{2E496A5F-0C73-429E-A10E-0D3274D30DC4}" type="pres">
      <dgm:prSet presAssocID="{CCF5FD4E-3B15-4708-A986-5FBD997FCA2D}" presName="connTx" presStyleLbl="parChTrans1D3" presStyleIdx="0" presStyleCnt="3"/>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X="192269" custScaleY="81515">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1" presStyleCnt="3"/>
      <dgm:spPr/>
      <dgm:t>
        <a:bodyPr/>
        <a:lstStyle/>
        <a:p>
          <a:endParaRPr lang="en-US"/>
        </a:p>
      </dgm:t>
    </dgm:pt>
    <dgm:pt modelId="{D9246615-CD69-4860-A2C2-650A32E32E31}" type="pres">
      <dgm:prSet presAssocID="{D926FC03-1594-4011-A9FF-20D764A1C295}" presName="connTx" presStyleLbl="parChTrans1D3" presStyleIdx="1" presStyleCnt="3"/>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1" presStyleCnt="3" custScaleX="194758" custScaleY="75239">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 modelId="{DC53480D-79AE-4F15-98F3-2FAE28037732}" type="pres">
      <dgm:prSet presAssocID="{7A80E5FF-CAA1-4A43-B85D-316B7F4375A8}" presName="conn2-1" presStyleLbl="parChTrans1D3" presStyleIdx="2" presStyleCnt="3"/>
      <dgm:spPr/>
      <dgm:t>
        <a:bodyPr/>
        <a:lstStyle/>
        <a:p>
          <a:endParaRPr lang="en-US"/>
        </a:p>
      </dgm:t>
    </dgm:pt>
    <dgm:pt modelId="{DACAD9CB-0347-407F-8EF3-6D52A5F98091}" type="pres">
      <dgm:prSet presAssocID="{7A80E5FF-CAA1-4A43-B85D-316B7F4375A8}" presName="connTx" presStyleLbl="parChTrans1D3" presStyleIdx="2" presStyleCnt="3"/>
      <dgm:spPr/>
      <dgm:t>
        <a:bodyPr/>
        <a:lstStyle/>
        <a:p>
          <a:endParaRPr lang="en-US"/>
        </a:p>
      </dgm:t>
    </dgm:pt>
    <dgm:pt modelId="{30BE4A15-4471-40A9-8474-20FD0A4D9A84}" type="pres">
      <dgm:prSet presAssocID="{F93ADFB9-C79A-405A-B3EF-A88B4A6B42F3}" presName="root2" presStyleCnt="0"/>
      <dgm:spPr/>
    </dgm:pt>
    <dgm:pt modelId="{9F6D0C3F-0110-475E-BD40-0B38BB9F7554}" type="pres">
      <dgm:prSet presAssocID="{F93ADFB9-C79A-405A-B3EF-A88B4A6B42F3}" presName="LevelTwoTextNode" presStyleLbl="node3" presStyleIdx="2" presStyleCnt="3" custScaleX="196809" custScaleY="184772">
        <dgm:presLayoutVars>
          <dgm:chPref val="3"/>
        </dgm:presLayoutVars>
      </dgm:prSet>
      <dgm:spPr/>
      <dgm:t>
        <a:bodyPr/>
        <a:lstStyle/>
        <a:p>
          <a:endParaRPr lang="en-US"/>
        </a:p>
      </dgm:t>
    </dgm:pt>
    <dgm:pt modelId="{E197B8AD-572C-41FE-BCF4-CD64D556CEF7}" type="pres">
      <dgm:prSet presAssocID="{F93ADFB9-C79A-405A-B3EF-A88B4A6B42F3}" presName="level3hierChild" presStyleCnt="0"/>
      <dgm:spPr/>
    </dgm:pt>
  </dgm:ptLst>
  <dgm:cxnLst>
    <dgm:cxn modelId="{E7B1D8D7-1D5D-4325-8E01-D5EBD40D7155}" srcId="{6CFB1BB9-57DB-4A40-8729-A32D7A792CF5}" destId="{F93ADFB9-C79A-405A-B3EF-A88B4A6B42F3}" srcOrd="1" destOrd="0" parTransId="{7A80E5FF-CAA1-4A43-B85D-316B7F4375A8}" sibTransId="{6FD3E837-68A9-4334-932B-F4BA5ED326A4}"/>
    <dgm:cxn modelId="{58EB4492-5CEE-40DB-B15E-841A756EB8FD}" type="presOf" srcId="{D926FC03-1594-4011-A9FF-20D764A1C295}" destId="{D9246615-CD69-4860-A2C2-650A32E32E31}" srcOrd="1"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ED8678E2-9365-4BB7-A73D-EBCF8C018943}" type="presOf" srcId="{D926FC03-1594-4011-A9FF-20D764A1C295}" destId="{02046AE4-F5CF-4C93-B4F1-82CF0E86A23B}" srcOrd="0" destOrd="0" presId="urn:microsoft.com/office/officeart/2005/8/layout/hierarchy2"/>
    <dgm:cxn modelId="{0F911125-A967-411D-AA02-90BAAEA63E80}" type="presOf" srcId="{7A80E5FF-CAA1-4A43-B85D-316B7F4375A8}" destId="{DACAD9CB-0347-407F-8EF3-6D52A5F98091}" srcOrd="1" destOrd="0" presId="urn:microsoft.com/office/officeart/2005/8/layout/hierarchy2"/>
    <dgm:cxn modelId="{8B9FB32A-04A0-4027-9055-635FB18BD270}" type="presOf" srcId="{CCF5FD4E-3B15-4708-A986-5FBD997FCA2D}" destId="{AD3E9BE4-C1FD-45E9-8AAC-8C1311199B8A}" srcOrd="0" destOrd="0" presId="urn:microsoft.com/office/officeart/2005/8/layout/hierarchy2"/>
    <dgm:cxn modelId="{A0D60DBD-6EA7-4E17-AD36-FF32F17D5994}" type="presOf" srcId="{6CFB1BB9-57DB-4A40-8729-A32D7A792CF5}" destId="{98F273F4-209E-40C7-B66D-1F800954408E}"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46653B53-8815-4D4B-ADFE-690BECF2E9B1}" type="presOf" srcId="{CCF5FD4E-3B15-4708-A986-5FBD997FCA2D}" destId="{2E496A5F-0C73-429E-A10E-0D3274D30DC4}" srcOrd="1" destOrd="0" presId="urn:microsoft.com/office/officeart/2005/8/layout/hierarchy2"/>
    <dgm:cxn modelId="{85CC5266-DA6D-4A39-9D84-6CF1BD9285BF}" type="presOf" srcId="{B718B39D-9535-466D-BA1C-DD567CE03E87}" destId="{D5D08963-475A-40BE-A52F-40B23F4611C9}" srcOrd="0" destOrd="0" presId="urn:microsoft.com/office/officeart/2005/8/layout/hierarchy2"/>
    <dgm:cxn modelId="{C2B9DE2F-150F-4FF5-800B-63AAF361BF51}" type="presOf" srcId="{CD426A82-BC59-4B88-A9C5-6D6E73570D64}" destId="{2C753C8F-AD2F-4B60-8ED6-06F729150D93}" srcOrd="1"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DE94CE53-38E0-4F30-B779-55C3BECD457C}" type="presOf" srcId="{65F2C0DE-327F-427B-8C65-5C0B228D3EA5}" destId="{F3E58597-E495-4C48-B7BB-CF8BEE275613}" srcOrd="0" destOrd="0" presId="urn:microsoft.com/office/officeart/2005/8/layout/hierarchy2"/>
    <dgm:cxn modelId="{277A8284-B788-4EE7-9317-C72F285A363A}" type="presOf" srcId="{C5C0E0B2-2835-44F0-8EE0-D21BF7353577}" destId="{9740D700-6F7D-4250-A264-8D062B965BEA}" srcOrd="0" destOrd="0" presId="urn:microsoft.com/office/officeart/2005/8/layout/hierarchy2"/>
    <dgm:cxn modelId="{7F36B9FB-674B-414B-8496-9295C12AD424}" type="presOf" srcId="{7A80E5FF-CAA1-4A43-B85D-316B7F4375A8}" destId="{DC53480D-79AE-4F15-98F3-2FAE28037732}"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61151B9C-DA51-4066-BC70-DE8ECFE47F85}" type="presOf" srcId="{F93ADFB9-C79A-405A-B3EF-A88B4A6B42F3}" destId="{9F6D0C3F-0110-475E-BD40-0B38BB9F7554}" srcOrd="0" destOrd="0" presId="urn:microsoft.com/office/officeart/2005/8/layout/hierarchy2"/>
    <dgm:cxn modelId="{0C16D973-08BC-4FCD-A088-69B92FA0F865}" type="presOf" srcId="{D869D7E5-5E9E-47E6-9AC5-23919DAFECB4}" destId="{B76371B5-B499-4621-882A-64FFBDC66958}" srcOrd="0" destOrd="0" presId="urn:microsoft.com/office/officeart/2005/8/layout/hierarchy2"/>
    <dgm:cxn modelId="{38433817-D82B-4B9B-BCB9-236BBF66EF44}" type="presOf" srcId="{1C84355D-D627-470F-8F41-B26585C5926B}" destId="{76AD24A5-FF43-4D81-AC78-2C1561632B20}" srcOrd="0" destOrd="0" presId="urn:microsoft.com/office/officeart/2005/8/layout/hierarchy2"/>
    <dgm:cxn modelId="{598362E8-E0DA-4249-9142-CA398B1A857E}" type="presOf" srcId="{300A6C46-3B0E-40DC-9A64-D26FAE6A49C6}" destId="{2F15415C-2A74-4A1D-9806-ABA73D6BB6F7}" srcOrd="0" destOrd="0" presId="urn:microsoft.com/office/officeart/2005/8/layout/hierarchy2"/>
    <dgm:cxn modelId="{837A7583-960B-4E27-8BCD-BCDD546C62E2}" type="presOf" srcId="{CD426A82-BC59-4B88-A9C5-6D6E73570D64}" destId="{F832FA5A-F333-4BB2-B995-F77AC26CE3A9}" srcOrd="0" destOrd="0" presId="urn:microsoft.com/office/officeart/2005/8/layout/hierarchy2"/>
    <dgm:cxn modelId="{1FD60339-5FC0-496E-A117-BC318A34107D}" type="presOf" srcId="{300A6C46-3B0E-40DC-9A64-D26FAE6A49C6}" destId="{ED5D053E-8089-4C16-9139-807A451403A6}" srcOrd="1" destOrd="0" presId="urn:microsoft.com/office/officeart/2005/8/layout/hierarchy2"/>
    <dgm:cxn modelId="{B8FE188E-C71B-4583-B411-716F34EA9A75}" type="presParOf" srcId="{B76371B5-B499-4621-882A-64FFBDC66958}" destId="{1EDEB1CC-5063-4454-981B-AAAAA63AD0DA}" srcOrd="0" destOrd="0" presId="urn:microsoft.com/office/officeart/2005/8/layout/hierarchy2"/>
    <dgm:cxn modelId="{76443526-ECBD-4B6F-8930-53FF724328E1}" type="presParOf" srcId="{1EDEB1CC-5063-4454-981B-AAAAA63AD0DA}" destId="{76AD24A5-FF43-4D81-AC78-2C1561632B20}" srcOrd="0" destOrd="0" presId="urn:microsoft.com/office/officeart/2005/8/layout/hierarchy2"/>
    <dgm:cxn modelId="{079985B6-0E9E-42CC-B81C-BC0BA77C66ED}" type="presParOf" srcId="{1EDEB1CC-5063-4454-981B-AAAAA63AD0DA}" destId="{B337024C-579B-47BE-BBB8-1D49E113AC48}" srcOrd="1" destOrd="0" presId="urn:microsoft.com/office/officeart/2005/8/layout/hierarchy2"/>
    <dgm:cxn modelId="{A00444BF-8B39-4912-A51B-7596EA78ABA1}" type="presParOf" srcId="{B337024C-579B-47BE-BBB8-1D49E113AC48}" destId="{F832FA5A-F333-4BB2-B995-F77AC26CE3A9}" srcOrd="0" destOrd="0" presId="urn:microsoft.com/office/officeart/2005/8/layout/hierarchy2"/>
    <dgm:cxn modelId="{88CB8C39-73E8-4C71-AB46-84BBADB7ABE9}" type="presParOf" srcId="{F832FA5A-F333-4BB2-B995-F77AC26CE3A9}" destId="{2C753C8F-AD2F-4B60-8ED6-06F729150D93}" srcOrd="0" destOrd="0" presId="urn:microsoft.com/office/officeart/2005/8/layout/hierarchy2"/>
    <dgm:cxn modelId="{8259C266-43D0-4A9C-83C8-DFFD97933578}" type="presParOf" srcId="{B337024C-579B-47BE-BBB8-1D49E113AC48}" destId="{6A138AF8-4454-4BF7-A59E-800B583E0E7E}" srcOrd="1" destOrd="0" presId="urn:microsoft.com/office/officeart/2005/8/layout/hierarchy2"/>
    <dgm:cxn modelId="{8FE0A47C-C277-4180-AD05-53C1664646C7}" type="presParOf" srcId="{6A138AF8-4454-4BF7-A59E-800B583E0E7E}" destId="{F3E58597-E495-4C48-B7BB-CF8BEE275613}" srcOrd="0" destOrd="0" presId="urn:microsoft.com/office/officeart/2005/8/layout/hierarchy2"/>
    <dgm:cxn modelId="{3D42AD88-D620-4EDE-A471-4B0A600F2557}" type="presParOf" srcId="{6A138AF8-4454-4BF7-A59E-800B583E0E7E}" destId="{38724E06-1642-42D4-9E27-E1FC81663F34}" srcOrd="1" destOrd="0" presId="urn:microsoft.com/office/officeart/2005/8/layout/hierarchy2"/>
    <dgm:cxn modelId="{ED74409C-E8FA-4D53-B48C-87F13CDC0814}" type="presParOf" srcId="{38724E06-1642-42D4-9E27-E1FC81663F34}" destId="{AD3E9BE4-C1FD-45E9-8AAC-8C1311199B8A}" srcOrd="0" destOrd="0" presId="urn:microsoft.com/office/officeart/2005/8/layout/hierarchy2"/>
    <dgm:cxn modelId="{27DF301C-4677-4827-8274-B22983DEAB71}" type="presParOf" srcId="{AD3E9BE4-C1FD-45E9-8AAC-8C1311199B8A}" destId="{2E496A5F-0C73-429E-A10E-0D3274D30DC4}" srcOrd="0" destOrd="0" presId="urn:microsoft.com/office/officeart/2005/8/layout/hierarchy2"/>
    <dgm:cxn modelId="{48774D84-04B8-47CA-9C0F-E303BD94B616}" type="presParOf" srcId="{38724E06-1642-42D4-9E27-E1FC81663F34}" destId="{9894D311-B372-4361-B331-2A466D53BA7B}" srcOrd="1" destOrd="0" presId="urn:microsoft.com/office/officeart/2005/8/layout/hierarchy2"/>
    <dgm:cxn modelId="{D42900CA-C6C2-43F8-80E5-A9C2F066DF6C}" type="presParOf" srcId="{9894D311-B372-4361-B331-2A466D53BA7B}" destId="{9740D700-6F7D-4250-A264-8D062B965BEA}" srcOrd="0" destOrd="0" presId="urn:microsoft.com/office/officeart/2005/8/layout/hierarchy2"/>
    <dgm:cxn modelId="{35FA1E3F-E19F-48E0-8363-BA0FE7A4D3AA}" type="presParOf" srcId="{9894D311-B372-4361-B331-2A466D53BA7B}" destId="{DECFF24A-F015-48FE-B2EB-BEA871D605B7}" srcOrd="1" destOrd="0" presId="urn:microsoft.com/office/officeart/2005/8/layout/hierarchy2"/>
    <dgm:cxn modelId="{1339F155-4C1B-461C-8772-F21F189725A3}" type="presParOf" srcId="{B337024C-579B-47BE-BBB8-1D49E113AC48}" destId="{2F15415C-2A74-4A1D-9806-ABA73D6BB6F7}" srcOrd="2" destOrd="0" presId="urn:microsoft.com/office/officeart/2005/8/layout/hierarchy2"/>
    <dgm:cxn modelId="{09DC6090-8D7C-4C5A-912D-ED05C90223FC}" type="presParOf" srcId="{2F15415C-2A74-4A1D-9806-ABA73D6BB6F7}" destId="{ED5D053E-8089-4C16-9139-807A451403A6}" srcOrd="0" destOrd="0" presId="urn:microsoft.com/office/officeart/2005/8/layout/hierarchy2"/>
    <dgm:cxn modelId="{974BE1A8-AC8D-456D-8B67-A29B50E267B5}" type="presParOf" srcId="{B337024C-579B-47BE-BBB8-1D49E113AC48}" destId="{1D782FC5-5CBF-431A-8116-DE7226B12385}" srcOrd="3" destOrd="0" presId="urn:microsoft.com/office/officeart/2005/8/layout/hierarchy2"/>
    <dgm:cxn modelId="{7F048602-41A4-4607-8E0A-1D3EB89BD294}" type="presParOf" srcId="{1D782FC5-5CBF-431A-8116-DE7226B12385}" destId="{98F273F4-209E-40C7-B66D-1F800954408E}" srcOrd="0" destOrd="0" presId="urn:microsoft.com/office/officeart/2005/8/layout/hierarchy2"/>
    <dgm:cxn modelId="{D1EC2F8F-0E29-45FD-930B-25E6DE235BEB}" type="presParOf" srcId="{1D782FC5-5CBF-431A-8116-DE7226B12385}" destId="{E92CB68C-072B-425A-A048-260A8F53A5E2}" srcOrd="1" destOrd="0" presId="urn:microsoft.com/office/officeart/2005/8/layout/hierarchy2"/>
    <dgm:cxn modelId="{3F0E6777-DCD6-408E-9D23-4305020B0731}" type="presParOf" srcId="{E92CB68C-072B-425A-A048-260A8F53A5E2}" destId="{02046AE4-F5CF-4C93-B4F1-82CF0E86A23B}" srcOrd="0" destOrd="0" presId="urn:microsoft.com/office/officeart/2005/8/layout/hierarchy2"/>
    <dgm:cxn modelId="{BBF5352D-0B1B-4CA2-AAC8-C433935B462C}" type="presParOf" srcId="{02046AE4-F5CF-4C93-B4F1-82CF0E86A23B}" destId="{D9246615-CD69-4860-A2C2-650A32E32E31}" srcOrd="0" destOrd="0" presId="urn:microsoft.com/office/officeart/2005/8/layout/hierarchy2"/>
    <dgm:cxn modelId="{2C3CBFEA-8CC3-471D-945B-145A0F03942D}" type="presParOf" srcId="{E92CB68C-072B-425A-A048-260A8F53A5E2}" destId="{AD0E3F84-C581-4A61-A379-27331574B296}" srcOrd="1" destOrd="0" presId="urn:microsoft.com/office/officeart/2005/8/layout/hierarchy2"/>
    <dgm:cxn modelId="{9689C945-C9D6-433A-BC70-6C970571CB2B}" type="presParOf" srcId="{AD0E3F84-C581-4A61-A379-27331574B296}" destId="{D5D08963-475A-40BE-A52F-40B23F4611C9}" srcOrd="0" destOrd="0" presId="urn:microsoft.com/office/officeart/2005/8/layout/hierarchy2"/>
    <dgm:cxn modelId="{6A4B1AE5-561C-44D5-8776-8EAC61FBDF7A}" type="presParOf" srcId="{AD0E3F84-C581-4A61-A379-27331574B296}" destId="{A2B847A4-C6CC-4129-B93B-907FBD499170}" srcOrd="1" destOrd="0" presId="urn:microsoft.com/office/officeart/2005/8/layout/hierarchy2"/>
    <dgm:cxn modelId="{735A3DA1-C8DC-48EF-A932-A82E59A7ADFF}" type="presParOf" srcId="{E92CB68C-072B-425A-A048-260A8F53A5E2}" destId="{DC53480D-79AE-4F15-98F3-2FAE28037732}" srcOrd="2" destOrd="0" presId="urn:microsoft.com/office/officeart/2005/8/layout/hierarchy2"/>
    <dgm:cxn modelId="{E02EFA20-8BA8-423D-85AA-B914F2F2B7E4}" type="presParOf" srcId="{DC53480D-79AE-4F15-98F3-2FAE28037732}" destId="{DACAD9CB-0347-407F-8EF3-6D52A5F98091}" srcOrd="0" destOrd="0" presId="urn:microsoft.com/office/officeart/2005/8/layout/hierarchy2"/>
    <dgm:cxn modelId="{43F94948-016E-4B1E-897D-611866BE6BF8}" type="presParOf" srcId="{E92CB68C-072B-425A-A048-260A8F53A5E2}" destId="{30BE4A15-4471-40A9-8474-20FD0A4D9A84}" srcOrd="3" destOrd="0" presId="urn:microsoft.com/office/officeart/2005/8/layout/hierarchy2"/>
    <dgm:cxn modelId="{A600B646-FD9B-44C5-9F3E-A3CBDC7D3AA4}" type="presParOf" srcId="{30BE4A15-4471-40A9-8474-20FD0A4D9A84}" destId="{9F6D0C3F-0110-475E-BD40-0B38BB9F7554}" srcOrd="0" destOrd="0" presId="urn:microsoft.com/office/officeart/2005/8/layout/hierarchy2"/>
    <dgm:cxn modelId="{7FC69ABB-0886-4B5A-9C77-788A687AD2F0}" type="presParOf" srcId="{30BE4A15-4471-40A9-8474-20FD0A4D9A84}" destId="{E197B8AD-572C-41FE-BCF4-CD64D556CEF7}"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a:t>
          </a:r>
        </a:p>
        <a:p>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5, 6</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Hệ thực vật tiêu biểu như bần trắng, mấm trắng, trang, đưng, dừa lá.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Khu dự trữ sinh quyển Cần Giờ được UNESCO công nhận là khu dự trữ sinh quyển thế giới vào ngày 21/1/2000.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F93ADFB9-C79A-405A-B3EF-A88B4A6B42F3}">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Hệ động vật tiêu biểu như: tắc kè, kỳ đà nước, trăn đất, trăn gấm, rắn hổ chúa.</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80E5FF-CAA1-4A43-B85D-316B7F4375A8}" type="parTrans" cxnId="{E7B1D8D7-1D5D-4325-8E01-D5EBD40D7155}">
      <dgm:prSet/>
      <dgm:spPr/>
      <dgm:t>
        <a:bodyPr/>
        <a:lstStyle/>
        <a:p>
          <a:endParaRPr lang="en-US"/>
        </a:p>
      </dgm:t>
    </dgm:pt>
    <dgm:pt modelId="{6FD3E837-68A9-4334-932B-F4BA5ED326A4}" type="sibTrans" cxnId="{E7B1D8D7-1D5D-4325-8E01-D5EBD40D7155}">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t>
        <a:bodyPr/>
        <a:lstStyle/>
        <a:p>
          <a:endParaRPr lang="en-US"/>
        </a:p>
      </dgm:t>
    </dgm:pt>
    <dgm:pt modelId="{2E496A5F-0C73-429E-A10E-0D3274D30DC4}" type="pres">
      <dgm:prSet presAssocID="{CCF5FD4E-3B15-4708-A986-5FBD997FCA2D}" presName="connTx" presStyleLbl="parChTrans1D3" presStyleIdx="0" presStyleCnt="3"/>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X="192269" custScaleY="101463">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1" presStyleCnt="3"/>
      <dgm:spPr/>
      <dgm:t>
        <a:bodyPr/>
        <a:lstStyle/>
        <a:p>
          <a:endParaRPr lang="en-US"/>
        </a:p>
      </dgm:t>
    </dgm:pt>
    <dgm:pt modelId="{D9246615-CD69-4860-A2C2-650A32E32E31}" type="pres">
      <dgm:prSet presAssocID="{D926FC03-1594-4011-A9FF-20D764A1C295}" presName="connTx" presStyleLbl="parChTrans1D3" presStyleIdx="1" presStyleCnt="3"/>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1" presStyleCnt="3" custScaleX="194758" custScaleY="75239">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 modelId="{DC53480D-79AE-4F15-98F3-2FAE28037732}" type="pres">
      <dgm:prSet presAssocID="{7A80E5FF-CAA1-4A43-B85D-316B7F4375A8}" presName="conn2-1" presStyleLbl="parChTrans1D3" presStyleIdx="2" presStyleCnt="3"/>
      <dgm:spPr/>
      <dgm:t>
        <a:bodyPr/>
        <a:lstStyle/>
        <a:p>
          <a:endParaRPr lang="en-US"/>
        </a:p>
      </dgm:t>
    </dgm:pt>
    <dgm:pt modelId="{DACAD9CB-0347-407F-8EF3-6D52A5F98091}" type="pres">
      <dgm:prSet presAssocID="{7A80E5FF-CAA1-4A43-B85D-316B7F4375A8}" presName="connTx" presStyleLbl="parChTrans1D3" presStyleIdx="2" presStyleCnt="3"/>
      <dgm:spPr/>
      <dgm:t>
        <a:bodyPr/>
        <a:lstStyle/>
        <a:p>
          <a:endParaRPr lang="en-US"/>
        </a:p>
      </dgm:t>
    </dgm:pt>
    <dgm:pt modelId="{30BE4A15-4471-40A9-8474-20FD0A4D9A84}" type="pres">
      <dgm:prSet presAssocID="{F93ADFB9-C79A-405A-B3EF-A88B4A6B42F3}" presName="root2" presStyleCnt="0"/>
      <dgm:spPr/>
    </dgm:pt>
    <dgm:pt modelId="{9F6D0C3F-0110-475E-BD40-0B38BB9F7554}" type="pres">
      <dgm:prSet presAssocID="{F93ADFB9-C79A-405A-B3EF-A88B4A6B42F3}" presName="LevelTwoTextNode" presStyleLbl="node3" presStyleIdx="2" presStyleCnt="3" custScaleX="196809" custScaleY="90021">
        <dgm:presLayoutVars>
          <dgm:chPref val="3"/>
        </dgm:presLayoutVars>
      </dgm:prSet>
      <dgm:spPr/>
      <dgm:t>
        <a:bodyPr/>
        <a:lstStyle/>
        <a:p>
          <a:endParaRPr lang="en-US"/>
        </a:p>
      </dgm:t>
    </dgm:pt>
    <dgm:pt modelId="{E197B8AD-572C-41FE-BCF4-CD64D556CEF7}" type="pres">
      <dgm:prSet presAssocID="{F93ADFB9-C79A-405A-B3EF-A88B4A6B42F3}" presName="level3hierChild" presStyleCnt="0"/>
      <dgm:spPr/>
    </dgm:pt>
  </dgm:ptLst>
  <dgm:cxnLst>
    <dgm:cxn modelId="{6EBF540F-8211-4257-9723-21710CB8EF14}" type="presOf" srcId="{7A80E5FF-CAA1-4A43-B85D-316B7F4375A8}" destId="{DACAD9CB-0347-407F-8EF3-6D52A5F98091}" srcOrd="1" destOrd="0" presId="urn:microsoft.com/office/officeart/2005/8/layout/hierarchy2"/>
    <dgm:cxn modelId="{E7B1D8D7-1D5D-4325-8E01-D5EBD40D7155}" srcId="{6CFB1BB9-57DB-4A40-8729-A32D7A792CF5}" destId="{F93ADFB9-C79A-405A-B3EF-A88B4A6B42F3}" srcOrd="1" destOrd="0" parTransId="{7A80E5FF-CAA1-4A43-B85D-316B7F4375A8}" sibTransId="{6FD3E837-68A9-4334-932B-F4BA5ED326A4}"/>
    <dgm:cxn modelId="{77B03705-2DD8-4845-B7CE-660D09DAD9C8}" type="presOf" srcId="{D926FC03-1594-4011-A9FF-20D764A1C295}" destId="{02046AE4-F5CF-4C93-B4F1-82CF0E86A23B}" srcOrd="0" destOrd="0" presId="urn:microsoft.com/office/officeart/2005/8/layout/hierarchy2"/>
    <dgm:cxn modelId="{97388653-2BFE-44CA-AA76-0801A9D239A7}" type="presOf" srcId="{B718B39D-9535-466D-BA1C-DD567CE03E87}" destId="{D5D08963-475A-40BE-A52F-40B23F4611C9}"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B48484BA-D066-4C3C-A660-A17552BAE887}" type="presOf" srcId="{CCF5FD4E-3B15-4708-A986-5FBD997FCA2D}" destId="{AD3E9BE4-C1FD-45E9-8AAC-8C1311199B8A}" srcOrd="0" destOrd="0" presId="urn:microsoft.com/office/officeart/2005/8/layout/hierarchy2"/>
    <dgm:cxn modelId="{D4AB51C6-AEF0-4904-8A1A-266A2E105FBC}" type="presOf" srcId="{C5C0E0B2-2835-44F0-8EE0-D21BF7353577}" destId="{9740D700-6F7D-4250-A264-8D062B965BEA}" srcOrd="0" destOrd="0" presId="urn:microsoft.com/office/officeart/2005/8/layout/hierarchy2"/>
    <dgm:cxn modelId="{B1BC7C2E-D43E-4C67-A772-9A731DE829D0}" type="presOf" srcId="{CCF5FD4E-3B15-4708-A986-5FBD997FCA2D}" destId="{2E496A5F-0C73-429E-A10E-0D3274D30DC4}" srcOrd="1" destOrd="0" presId="urn:microsoft.com/office/officeart/2005/8/layout/hierarchy2"/>
    <dgm:cxn modelId="{EA82D02F-1775-4475-904E-E66F32E46B10}" type="presOf" srcId="{7A80E5FF-CAA1-4A43-B85D-316B7F4375A8}" destId="{DC53480D-79AE-4F15-98F3-2FAE28037732}"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DC7DB88A-04A0-4DFC-97A2-601256680724}" type="presOf" srcId="{D869D7E5-5E9E-47E6-9AC5-23919DAFECB4}" destId="{B76371B5-B499-4621-882A-64FFBDC66958}" srcOrd="0" destOrd="0" presId="urn:microsoft.com/office/officeart/2005/8/layout/hierarchy2"/>
    <dgm:cxn modelId="{568005C0-1530-43A9-8908-94128DE8E451}" type="presOf" srcId="{6CFB1BB9-57DB-4A40-8729-A32D7A792CF5}" destId="{98F273F4-209E-40C7-B66D-1F800954408E}" srcOrd="0" destOrd="0" presId="urn:microsoft.com/office/officeart/2005/8/layout/hierarchy2"/>
    <dgm:cxn modelId="{95B294FD-A7CF-4D47-A230-754C5E301523}" type="presOf" srcId="{D926FC03-1594-4011-A9FF-20D764A1C295}" destId="{D9246615-CD69-4860-A2C2-650A32E32E31}" srcOrd="1" destOrd="0" presId="urn:microsoft.com/office/officeart/2005/8/layout/hierarchy2"/>
    <dgm:cxn modelId="{EBA8374C-7D94-465B-B7CD-3C4DD2DE7910}" type="presOf" srcId="{65F2C0DE-327F-427B-8C65-5C0B228D3EA5}" destId="{F3E58597-E495-4C48-B7BB-CF8BEE275613}"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A089A629-0B52-4845-80C7-F41715251954}" type="presOf" srcId="{300A6C46-3B0E-40DC-9A64-D26FAE6A49C6}" destId="{ED5D053E-8089-4C16-9139-807A451403A6}" srcOrd="1"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A3AF71C7-74C6-4E10-BC0C-698740E103FA}" type="presOf" srcId="{CD426A82-BC59-4B88-A9C5-6D6E73570D64}" destId="{2C753C8F-AD2F-4B60-8ED6-06F729150D93}" srcOrd="1" destOrd="0" presId="urn:microsoft.com/office/officeart/2005/8/layout/hierarchy2"/>
    <dgm:cxn modelId="{40D1AD8A-A196-47B1-AF1A-5150C89C1DC1}" type="presOf" srcId="{F93ADFB9-C79A-405A-B3EF-A88B4A6B42F3}" destId="{9F6D0C3F-0110-475E-BD40-0B38BB9F7554}" srcOrd="0" destOrd="0" presId="urn:microsoft.com/office/officeart/2005/8/layout/hierarchy2"/>
    <dgm:cxn modelId="{9CDCC349-18D8-48C4-8FF7-EA6DBB92A8F5}" type="presOf" srcId="{1C84355D-D627-470F-8F41-B26585C5926B}" destId="{76AD24A5-FF43-4D81-AC78-2C1561632B20}" srcOrd="0" destOrd="0" presId="urn:microsoft.com/office/officeart/2005/8/layout/hierarchy2"/>
    <dgm:cxn modelId="{481A3D06-09F2-4E21-AA3D-858C9D3AEE96}" type="presOf" srcId="{300A6C46-3B0E-40DC-9A64-D26FAE6A49C6}" destId="{2F15415C-2A74-4A1D-9806-ABA73D6BB6F7}" srcOrd="0" destOrd="0" presId="urn:microsoft.com/office/officeart/2005/8/layout/hierarchy2"/>
    <dgm:cxn modelId="{298E7D7F-2BBE-46A4-8377-0C8370FC344C}" type="presOf" srcId="{CD426A82-BC59-4B88-A9C5-6D6E73570D64}" destId="{F832FA5A-F333-4BB2-B995-F77AC26CE3A9}" srcOrd="0" destOrd="0" presId="urn:microsoft.com/office/officeart/2005/8/layout/hierarchy2"/>
    <dgm:cxn modelId="{94600419-441C-41A8-B6CB-E3C52F9BEC26}" type="presParOf" srcId="{B76371B5-B499-4621-882A-64FFBDC66958}" destId="{1EDEB1CC-5063-4454-981B-AAAAA63AD0DA}" srcOrd="0" destOrd="0" presId="urn:microsoft.com/office/officeart/2005/8/layout/hierarchy2"/>
    <dgm:cxn modelId="{52E8B059-A715-4CDE-9B9A-4272A5CBCE65}" type="presParOf" srcId="{1EDEB1CC-5063-4454-981B-AAAAA63AD0DA}" destId="{76AD24A5-FF43-4D81-AC78-2C1561632B20}" srcOrd="0" destOrd="0" presId="urn:microsoft.com/office/officeart/2005/8/layout/hierarchy2"/>
    <dgm:cxn modelId="{B1794218-BECA-4D17-AD61-73460514290C}" type="presParOf" srcId="{1EDEB1CC-5063-4454-981B-AAAAA63AD0DA}" destId="{B337024C-579B-47BE-BBB8-1D49E113AC48}" srcOrd="1" destOrd="0" presId="urn:microsoft.com/office/officeart/2005/8/layout/hierarchy2"/>
    <dgm:cxn modelId="{952B5937-E539-46AA-BD80-EC9D9F28C17A}" type="presParOf" srcId="{B337024C-579B-47BE-BBB8-1D49E113AC48}" destId="{F832FA5A-F333-4BB2-B995-F77AC26CE3A9}" srcOrd="0" destOrd="0" presId="urn:microsoft.com/office/officeart/2005/8/layout/hierarchy2"/>
    <dgm:cxn modelId="{F57AB419-0281-4F40-AE9C-4DF32D4175BE}" type="presParOf" srcId="{F832FA5A-F333-4BB2-B995-F77AC26CE3A9}" destId="{2C753C8F-AD2F-4B60-8ED6-06F729150D93}" srcOrd="0" destOrd="0" presId="urn:microsoft.com/office/officeart/2005/8/layout/hierarchy2"/>
    <dgm:cxn modelId="{BCA3954B-6B32-40B5-AC7B-D4D1EE9B9DD5}" type="presParOf" srcId="{B337024C-579B-47BE-BBB8-1D49E113AC48}" destId="{6A138AF8-4454-4BF7-A59E-800B583E0E7E}" srcOrd="1" destOrd="0" presId="urn:microsoft.com/office/officeart/2005/8/layout/hierarchy2"/>
    <dgm:cxn modelId="{9F7A9034-4ED6-439F-9779-A126571245C4}" type="presParOf" srcId="{6A138AF8-4454-4BF7-A59E-800B583E0E7E}" destId="{F3E58597-E495-4C48-B7BB-CF8BEE275613}" srcOrd="0" destOrd="0" presId="urn:microsoft.com/office/officeart/2005/8/layout/hierarchy2"/>
    <dgm:cxn modelId="{39AAC7DD-F189-4B80-91C7-BE3BF1D21555}" type="presParOf" srcId="{6A138AF8-4454-4BF7-A59E-800B583E0E7E}" destId="{38724E06-1642-42D4-9E27-E1FC81663F34}" srcOrd="1" destOrd="0" presId="urn:microsoft.com/office/officeart/2005/8/layout/hierarchy2"/>
    <dgm:cxn modelId="{A8340F70-5F06-4AB6-80BD-99F76670E8F0}" type="presParOf" srcId="{38724E06-1642-42D4-9E27-E1FC81663F34}" destId="{AD3E9BE4-C1FD-45E9-8AAC-8C1311199B8A}" srcOrd="0" destOrd="0" presId="urn:microsoft.com/office/officeart/2005/8/layout/hierarchy2"/>
    <dgm:cxn modelId="{CF678214-BE9A-47A7-A5A5-C91C9684C722}" type="presParOf" srcId="{AD3E9BE4-C1FD-45E9-8AAC-8C1311199B8A}" destId="{2E496A5F-0C73-429E-A10E-0D3274D30DC4}" srcOrd="0" destOrd="0" presId="urn:microsoft.com/office/officeart/2005/8/layout/hierarchy2"/>
    <dgm:cxn modelId="{9AA770EC-7D81-44D6-BB68-84FDEDE7B533}" type="presParOf" srcId="{38724E06-1642-42D4-9E27-E1FC81663F34}" destId="{9894D311-B372-4361-B331-2A466D53BA7B}" srcOrd="1" destOrd="0" presId="urn:microsoft.com/office/officeart/2005/8/layout/hierarchy2"/>
    <dgm:cxn modelId="{DA5B509B-CA0A-4955-80C3-1CF759B666A4}" type="presParOf" srcId="{9894D311-B372-4361-B331-2A466D53BA7B}" destId="{9740D700-6F7D-4250-A264-8D062B965BEA}" srcOrd="0" destOrd="0" presId="urn:microsoft.com/office/officeart/2005/8/layout/hierarchy2"/>
    <dgm:cxn modelId="{A450A878-F286-44B7-B1D2-67CB9557616E}" type="presParOf" srcId="{9894D311-B372-4361-B331-2A466D53BA7B}" destId="{DECFF24A-F015-48FE-B2EB-BEA871D605B7}" srcOrd="1" destOrd="0" presId="urn:microsoft.com/office/officeart/2005/8/layout/hierarchy2"/>
    <dgm:cxn modelId="{805EE38A-54C2-455E-8BEA-1384B01B31CD}" type="presParOf" srcId="{B337024C-579B-47BE-BBB8-1D49E113AC48}" destId="{2F15415C-2A74-4A1D-9806-ABA73D6BB6F7}" srcOrd="2" destOrd="0" presId="urn:microsoft.com/office/officeart/2005/8/layout/hierarchy2"/>
    <dgm:cxn modelId="{62E36C6F-1DBD-44B7-AFDA-54BAEBB4B2D7}" type="presParOf" srcId="{2F15415C-2A74-4A1D-9806-ABA73D6BB6F7}" destId="{ED5D053E-8089-4C16-9139-807A451403A6}" srcOrd="0" destOrd="0" presId="urn:microsoft.com/office/officeart/2005/8/layout/hierarchy2"/>
    <dgm:cxn modelId="{F6A84D49-68F1-4101-A946-D7A2BEDEF810}" type="presParOf" srcId="{B337024C-579B-47BE-BBB8-1D49E113AC48}" destId="{1D782FC5-5CBF-431A-8116-DE7226B12385}" srcOrd="3" destOrd="0" presId="urn:microsoft.com/office/officeart/2005/8/layout/hierarchy2"/>
    <dgm:cxn modelId="{0A52FBB4-6765-408D-812B-85DFDB053B1A}" type="presParOf" srcId="{1D782FC5-5CBF-431A-8116-DE7226B12385}" destId="{98F273F4-209E-40C7-B66D-1F800954408E}" srcOrd="0" destOrd="0" presId="urn:microsoft.com/office/officeart/2005/8/layout/hierarchy2"/>
    <dgm:cxn modelId="{8C1FF5FB-3701-4C6A-BB2E-F3A610F6EC95}" type="presParOf" srcId="{1D782FC5-5CBF-431A-8116-DE7226B12385}" destId="{E92CB68C-072B-425A-A048-260A8F53A5E2}" srcOrd="1" destOrd="0" presId="urn:microsoft.com/office/officeart/2005/8/layout/hierarchy2"/>
    <dgm:cxn modelId="{760AB5D6-47E1-4154-949C-3550D2079E72}" type="presParOf" srcId="{E92CB68C-072B-425A-A048-260A8F53A5E2}" destId="{02046AE4-F5CF-4C93-B4F1-82CF0E86A23B}" srcOrd="0" destOrd="0" presId="urn:microsoft.com/office/officeart/2005/8/layout/hierarchy2"/>
    <dgm:cxn modelId="{20352ED7-323B-42D4-B57B-18501363AD27}" type="presParOf" srcId="{02046AE4-F5CF-4C93-B4F1-82CF0E86A23B}" destId="{D9246615-CD69-4860-A2C2-650A32E32E31}" srcOrd="0" destOrd="0" presId="urn:microsoft.com/office/officeart/2005/8/layout/hierarchy2"/>
    <dgm:cxn modelId="{0B444EEB-E5FD-4DAB-B629-07D369E79885}" type="presParOf" srcId="{E92CB68C-072B-425A-A048-260A8F53A5E2}" destId="{AD0E3F84-C581-4A61-A379-27331574B296}" srcOrd="1" destOrd="0" presId="urn:microsoft.com/office/officeart/2005/8/layout/hierarchy2"/>
    <dgm:cxn modelId="{CA1F24F4-CAA4-468A-B4EB-A897361AF1D3}" type="presParOf" srcId="{AD0E3F84-C581-4A61-A379-27331574B296}" destId="{D5D08963-475A-40BE-A52F-40B23F4611C9}" srcOrd="0" destOrd="0" presId="urn:microsoft.com/office/officeart/2005/8/layout/hierarchy2"/>
    <dgm:cxn modelId="{90E58D0C-4202-482B-8B0E-F0E67112488A}" type="presParOf" srcId="{AD0E3F84-C581-4A61-A379-27331574B296}" destId="{A2B847A4-C6CC-4129-B93B-907FBD499170}" srcOrd="1" destOrd="0" presId="urn:microsoft.com/office/officeart/2005/8/layout/hierarchy2"/>
    <dgm:cxn modelId="{859D3416-F7D4-475B-B560-2A0B0FA2BCA1}" type="presParOf" srcId="{E92CB68C-072B-425A-A048-260A8F53A5E2}" destId="{DC53480D-79AE-4F15-98F3-2FAE28037732}" srcOrd="2" destOrd="0" presId="urn:microsoft.com/office/officeart/2005/8/layout/hierarchy2"/>
    <dgm:cxn modelId="{A9A6138B-0A9C-44EC-A0A5-0AD353246752}" type="presParOf" srcId="{DC53480D-79AE-4F15-98F3-2FAE28037732}" destId="{DACAD9CB-0347-407F-8EF3-6D52A5F98091}" srcOrd="0" destOrd="0" presId="urn:microsoft.com/office/officeart/2005/8/layout/hierarchy2"/>
    <dgm:cxn modelId="{668F84CD-3430-4785-A01B-9121A2BB4585}" type="presParOf" srcId="{E92CB68C-072B-425A-A048-260A8F53A5E2}" destId="{30BE4A15-4471-40A9-8474-20FD0A4D9A84}" srcOrd="3" destOrd="0" presId="urn:microsoft.com/office/officeart/2005/8/layout/hierarchy2"/>
    <dgm:cxn modelId="{5205D92E-CBB1-43FE-A027-F863E1055AC3}" type="presParOf" srcId="{30BE4A15-4471-40A9-8474-20FD0A4D9A84}" destId="{9F6D0C3F-0110-475E-BD40-0B38BB9F7554}" srcOrd="0" destOrd="0" presId="urn:microsoft.com/office/officeart/2005/8/layout/hierarchy2"/>
    <dgm:cxn modelId="{4D7C9EC3-C729-445F-8F3E-D97C64374BB2}" type="presParOf" srcId="{30BE4A15-4471-40A9-8474-20FD0A4D9A84}" destId="{E197B8AD-572C-41FE-BCF4-CD64D556CEF7}"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a:t>
          </a:r>
        </a:p>
        <a:p>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7, 8</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Cần</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phải</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bảo</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vệ</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và</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trồng</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thêm</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rừng</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ngập</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mặn</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kiểm</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lâm</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chặt</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chẽ</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Rừng ngập mặn Cần Giờ đã trở thành "lá phổi" đồng thời là "quả thận" có chức năng làm sạch không khí và nước thải từ các thành phố công nghiệp trong thượng nguồn sông Ðồng Nai - Sài Gòn đổ ra biển Ðông.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F93ADFB9-C79A-405A-B3EF-A88B4A6B42F3}">
      <dgm:prSet phldrT="[Text]" custT="1"/>
      <dgm:spPr>
        <a:solidFill>
          <a:srgbClr val="27E0E9"/>
        </a:solidFill>
      </dgm:spPr>
      <dgm:t>
        <a:bodyPr/>
        <a:lstStyle/>
        <a:p>
          <a:pPr algn="just"/>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ghiêm cấm chặt phá cây rừng, săn bắt động vật…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80E5FF-CAA1-4A43-B85D-316B7F4375A8}" type="parTrans" cxnId="{E7B1D8D7-1D5D-4325-8E01-D5EBD40D7155}">
      <dgm:prSet/>
      <dgm:spPr/>
      <dgm:t>
        <a:bodyPr/>
        <a:lstStyle/>
        <a:p>
          <a:endParaRPr lang="en-US"/>
        </a:p>
      </dgm:t>
    </dgm:pt>
    <dgm:pt modelId="{6FD3E837-68A9-4334-932B-F4BA5ED326A4}" type="sibTrans" cxnId="{E7B1D8D7-1D5D-4325-8E01-D5EBD40D7155}">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73699"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t>
        <a:bodyPr/>
        <a:lstStyle/>
        <a:p>
          <a:endParaRPr lang="en-US"/>
        </a:p>
      </dgm:t>
    </dgm:pt>
    <dgm:pt modelId="{2E496A5F-0C73-429E-A10E-0D3274D30DC4}" type="pres">
      <dgm:prSet presAssocID="{CCF5FD4E-3B15-4708-A986-5FBD997FCA2D}" presName="connTx" presStyleLbl="parChTrans1D3" presStyleIdx="0" presStyleCnt="3"/>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X="192269" custScaleY="166292">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1" presStyleCnt="3"/>
      <dgm:spPr/>
      <dgm:t>
        <a:bodyPr/>
        <a:lstStyle/>
        <a:p>
          <a:endParaRPr lang="en-US"/>
        </a:p>
      </dgm:t>
    </dgm:pt>
    <dgm:pt modelId="{D9246615-CD69-4860-A2C2-650A32E32E31}" type="pres">
      <dgm:prSet presAssocID="{D926FC03-1594-4011-A9FF-20D764A1C295}" presName="connTx" presStyleLbl="parChTrans1D3" presStyleIdx="1" presStyleCnt="3"/>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1" presStyleCnt="3" custScaleX="194758" custScaleY="75239">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 modelId="{DC53480D-79AE-4F15-98F3-2FAE28037732}" type="pres">
      <dgm:prSet presAssocID="{7A80E5FF-CAA1-4A43-B85D-316B7F4375A8}" presName="conn2-1" presStyleLbl="parChTrans1D3" presStyleIdx="2" presStyleCnt="3"/>
      <dgm:spPr/>
      <dgm:t>
        <a:bodyPr/>
        <a:lstStyle/>
        <a:p>
          <a:endParaRPr lang="en-US"/>
        </a:p>
      </dgm:t>
    </dgm:pt>
    <dgm:pt modelId="{DACAD9CB-0347-407F-8EF3-6D52A5F98091}" type="pres">
      <dgm:prSet presAssocID="{7A80E5FF-CAA1-4A43-B85D-316B7F4375A8}" presName="connTx" presStyleLbl="parChTrans1D3" presStyleIdx="2" presStyleCnt="3"/>
      <dgm:spPr/>
      <dgm:t>
        <a:bodyPr/>
        <a:lstStyle/>
        <a:p>
          <a:endParaRPr lang="en-US"/>
        </a:p>
      </dgm:t>
    </dgm:pt>
    <dgm:pt modelId="{30BE4A15-4471-40A9-8474-20FD0A4D9A84}" type="pres">
      <dgm:prSet presAssocID="{F93ADFB9-C79A-405A-B3EF-A88B4A6B42F3}" presName="root2" presStyleCnt="0"/>
      <dgm:spPr/>
    </dgm:pt>
    <dgm:pt modelId="{9F6D0C3F-0110-475E-BD40-0B38BB9F7554}" type="pres">
      <dgm:prSet presAssocID="{F93ADFB9-C79A-405A-B3EF-A88B4A6B42F3}" presName="LevelTwoTextNode" presStyleLbl="node3" presStyleIdx="2" presStyleCnt="3" custScaleX="196809" custScaleY="90021">
        <dgm:presLayoutVars>
          <dgm:chPref val="3"/>
        </dgm:presLayoutVars>
      </dgm:prSet>
      <dgm:spPr/>
      <dgm:t>
        <a:bodyPr/>
        <a:lstStyle/>
        <a:p>
          <a:endParaRPr lang="en-US"/>
        </a:p>
      </dgm:t>
    </dgm:pt>
    <dgm:pt modelId="{E197B8AD-572C-41FE-BCF4-CD64D556CEF7}" type="pres">
      <dgm:prSet presAssocID="{F93ADFB9-C79A-405A-B3EF-A88B4A6B42F3}" presName="level3hierChild" presStyleCnt="0"/>
      <dgm:spPr/>
    </dgm:pt>
  </dgm:ptLst>
  <dgm:cxnLst>
    <dgm:cxn modelId="{E7B1D8D7-1D5D-4325-8E01-D5EBD40D7155}" srcId="{6CFB1BB9-57DB-4A40-8729-A32D7A792CF5}" destId="{F93ADFB9-C79A-405A-B3EF-A88B4A6B42F3}" srcOrd="1" destOrd="0" parTransId="{7A80E5FF-CAA1-4A43-B85D-316B7F4375A8}" sibTransId="{6FD3E837-68A9-4334-932B-F4BA5ED326A4}"/>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76D1369B-CC90-495A-B112-CC42AA26E199}" type="presOf" srcId="{F93ADFB9-C79A-405A-B3EF-A88B4A6B42F3}" destId="{9F6D0C3F-0110-475E-BD40-0B38BB9F7554}" srcOrd="0" destOrd="0" presId="urn:microsoft.com/office/officeart/2005/8/layout/hierarchy2"/>
    <dgm:cxn modelId="{27892D58-9C46-4CA8-B324-C9C550E83CEA}" type="presOf" srcId="{C5C0E0B2-2835-44F0-8EE0-D21BF7353577}" destId="{9740D700-6F7D-4250-A264-8D062B965BEA}" srcOrd="0" destOrd="0" presId="urn:microsoft.com/office/officeart/2005/8/layout/hierarchy2"/>
    <dgm:cxn modelId="{53C7D96D-A111-4FC6-894F-C042D17A4A32}" type="presOf" srcId="{D926FC03-1594-4011-A9FF-20D764A1C295}" destId="{02046AE4-F5CF-4C93-B4F1-82CF0E86A23B}" srcOrd="0" destOrd="0" presId="urn:microsoft.com/office/officeart/2005/8/layout/hierarchy2"/>
    <dgm:cxn modelId="{46D98679-8F1B-4DA6-AF80-1D85C68D91EE}" type="presOf" srcId="{65F2C0DE-327F-427B-8C65-5C0B228D3EA5}" destId="{F3E58597-E495-4C48-B7BB-CF8BEE275613}" srcOrd="0" destOrd="0" presId="urn:microsoft.com/office/officeart/2005/8/layout/hierarchy2"/>
    <dgm:cxn modelId="{5CFF359D-44F9-4BA0-B1FF-7C34F5E9D9D3}" type="presOf" srcId="{7A80E5FF-CAA1-4A43-B85D-316B7F4375A8}" destId="{DC53480D-79AE-4F15-98F3-2FAE28037732}" srcOrd="0" destOrd="0" presId="urn:microsoft.com/office/officeart/2005/8/layout/hierarchy2"/>
    <dgm:cxn modelId="{87581072-396F-4896-846D-D1DC9D0BEA69}" type="presOf" srcId="{D926FC03-1594-4011-A9FF-20D764A1C295}" destId="{D9246615-CD69-4860-A2C2-650A32E32E31}" srcOrd="1" destOrd="0" presId="urn:microsoft.com/office/officeart/2005/8/layout/hierarchy2"/>
    <dgm:cxn modelId="{6CD614D1-D394-4E1D-9F4B-1CE080748A7F}" type="presOf" srcId="{CCF5FD4E-3B15-4708-A986-5FBD997FCA2D}" destId="{2E496A5F-0C73-429E-A10E-0D3274D30DC4}" srcOrd="1"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3613087D-08B4-4608-8E7C-8070181A4929}" srcId="{6CFB1BB9-57DB-4A40-8729-A32D7A792CF5}" destId="{B718B39D-9535-466D-BA1C-DD567CE03E87}" srcOrd="0" destOrd="0" parTransId="{D926FC03-1594-4011-A9FF-20D764A1C295}" sibTransId="{6211B7B8-4D97-4B1D-82EA-350FF74DCA04}"/>
    <dgm:cxn modelId="{0BAE64BB-E9D4-4BCB-8EEB-11D84D0EA039}" type="presOf" srcId="{CD426A82-BC59-4B88-A9C5-6D6E73570D64}" destId="{2C753C8F-AD2F-4B60-8ED6-06F729150D93}" srcOrd="1" destOrd="0" presId="urn:microsoft.com/office/officeart/2005/8/layout/hierarchy2"/>
    <dgm:cxn modelId="{4EF32A99-B6E6-4B7B-BA69-4C01D06DCE61}" type="presOf" srcId="{CD426A82-BC59-4B88-A9C5-6D6E73570D64}" destId="{F832FA5A-F333-4BB2-B995-F77AC26CE3A9}" srcOrd="0" destOrd="0" presId="urn:microsoft.com/office/officeart/2005/8/layout/hierarchy2"/>
    <dgm:cxn modelId="{BAE843A1-EEB7-4BCA-A2AC-FCD2075E8DFC}" type="presOf" srcId="{300A6C46-3B0E-40DC-9A64-D26FAE6A49C6}" destId="{2F15415C-2A74-4A1D-9806-ABA73D6BB6F7}" srcOrd="0" destOrd="0" presId="urn:microsoft.com/office/officeart/2005/8/layout/hierarchy2"/>
    <dgm:cxn modelId="{8042C6A6-435B-4251-87BC-5B0860A6527F}" type="presOf" srcId="{7A80E5FF-CAA1-4A43-B85D-316B7F4375A8}" destId="{DACAD9CB-0347-407F-8EF3-6D52A5F98091}" srcOrd="1"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F136523D-26EE-4A50-9583-D94F588C4B19}" type="presOf" srcId="{300A6C46-3B0E-40DC-9A64-D26FAE6A49C6}" destId="{ED5D053E-8089-4C16-9139-807A451403A6}" srcOrd="1" destOrd="0" presId="urn:microsoft.com/office/officeart/2005/8/layout/hierarchy2"/>
    <dgm:cxn modelId="{27C7AC59-8603-4B28-83D4-BA92AA8E290D}" type="presOf" srcId="{D869D7E5-5E9E-47E6-9AC5-23919DAFECB4}" destId="{B76371B5-B499-4621-882A-64FFBDC66958}" srcOrd="0" destOrd="0" presId="urn:microsoft.com/office/officeart/2005/8/layout/hierarchy2"/>
    <dgm:cxn modelId="{B26241C8-91F3-4946-B90D-C3AD38FB9572}" type="presOf" srcId="{CCF5FD4E-3B15-4708-A986-5FBD997FCA2D}" destId="{AD3E9BE4-C1FD-45E9-8AAC-8C1311199B8A}" srcOrd="0" destOrd="0" presId="urn:microsoft.com/office/officeart/2005/8/layout/hierarchy2"/>
    <dgm:cxn modelId="{35E253C0-5E63-4463-A62D-D7B168341811}" type="presOf" srcId="{6CFB1BB9-57DB-4A40-8729-A32D7A792CF5}" destId="{98F273F4-209E-40C7-B66D-1F800954408E}" srcOrd="0" destOrd="0" presId="urn:microsoft.com/office/officeart/2005/8/layout/hierarchy2"/>
    <dgm:cxn modelId="{2B83401D-AB99-4126-A830-4D78239CA9D2}" type="presOf" srcId="{1C84355D-D627-470F-8F41-B26585C5926B}" destId="{76AD24A5-FF43-4D81-AC78-2C1561632B20}" srcOrd="0" destOrd="0" presId="urn:microsoft.com/office/officeart/2005/8/layout/hierarchy2"/>
    <dgm:cxn modelId="{1B4CFDF0-7383-4197-AB50-B6EF0970545B}" type="presOf" srcId="{B718B39D-9535-466D-BA1C-DD567CE03E87}" destId="{D5D08963-475A-40BE-A52F-40B23F4611C9}" srcOrd="0" destOrd="0" presId="urn:microsoft.com/office/officeart/2005/8/layout/hierarchy2"/>
    <dgm:cxn modelId="{403F7066-2405-485A-8ADC-2F4185BED63F}" type="presParOf" srcId="{B76371B5-B499-4621-882A-64FFBDC66958}" destId="{1EDEB1CC-5063-4454-981B-AAAAA63AD0DA}" srcOrd="0" destOrd="0" presId="urn:microsoft.com/office/officeart/2005/8/layout/hierarchy2"/>
    <dgm:cxn modelId="{1D4F8924-2CAD-44C1-B1FE-AE9E6111F9E6}" type="presParOf" srcId="{1EDEB1CC-5063-4454-981B-AAAAA63AD0DA}" destId="{76AD24A5-FF43-4D81-AC78-2C1561632B20}" srcOrd="0" destOrd="0" presId="urn:microsoft.com/office/officeart/2005/8/layout/hierarchy2"/>
    <dgm:cxn modelId="{53C4C1C5-DE18-46DB-8FF9-EC1ABE9F6092}" type="presParOf" srcId="{1EDEB1CC-5063-4454-981B-AAAAA63AD0DA}" destId="{B337024C-579B-47BE-BBB8-1D49E113AC48}" srcOrd="1" destOrd="0" presId="urn:microsoft.com/office/officeart/2005/8/layout/hierarchy2"/>
    <dgm:cxn modelId="{F0224C7A-1BC5-485B-B18E-DDC18323F0D4}" type="presParOf" srcId="{B337024C-579B-47BE-BBB8-1D49E113AC48}" destId="{F832FA5A-F333-4BB2-B995-F77AC26CE3A9}" srcOrd="0" destOrd="0" presId="urn:microsoft.com/office/officeart/2005/8/layout/hierarchy2"/>
    <dgm:cxn modelId="{1B315F97-6A57-4BFF-A13E-AB8A50ED19A0}" type="presParOf" srcId="{F832FA5A-F333-4BB2-B995-F77AC26CE3A9}" destId="{2C753C8F-AD2F-4B60-8ED6-06F729150D93}" srcOrd="0" destOrd="0" presId="urn:microsoft.com/office/officeart/2005/8/layout/hierarchy2"/>
    <dgm:cxn modelId="{50E72265-1CDB-4AA1-9020-B6A37E280A57}" type="presParOf" srcId="{B337024C-579B-47BE-BBB8-1D49E113AC48}" destId="{6A138AF8-4454-4BF7-A59E-800B583E0E7E}" srcOrd="1" destOrd="0" presId="urn:microsoft.com/office/officeart/2005/8/layout/hierarchy2"/>
    <dgm:cxn modelId="{1533C2A5-6949-45A3-9D9D-1D131FDF0D88}" type="presParOf" srcId="{6A138AF8-4454-4BF7-A59E-800B583E0E7E}" destId="{F3E58597-E495-4C48-B7BB-CF8BEE275613}" srcOrd="0" destOrd="0" presId="urn:microsoft.com/office/officeart/2005/8/layout/hierarchy2"/>
    <dgm:cxn modelId="{F12AD41F-4E34-4932-A8BC-424F915C54A0}" type="presParOf" srcId="{6A138AF8-4454-4BF7-A59E-800B583E0E7E}" destId="{38724E06-1642-42D4-9E27-E1FC81663F34}" srcOrd="1" destOrd="0" presId="urn:microsoft.com/office/officeart/2005/8/layout/hierarchy2"/>
    <dgm:cxn modelId="{95031E4F-22FF-46DB-859D-A59F6A08C311}" type="presParOf" srcId="{38724E06-1642-42D4-9E27-E1FC81663F34}" destId="{AD3E9BE4-C1FD-45E9-8AAC-8C1311199B8A}" srcOrd="0" destOrd="0" presId="urn:microsoft.com/office/officeart/2005/8/layout/hierarchy2"/>
    <dgm:cxn modelId="{1226FA27-804C-4878-B04F-4BBFAEBC10ED}" type="presParOf" srcId="{AD3E9BE4-C1FD-45E9-8AAC-8C1311199B8A}" destId="{2E496A5F-0C73-429E-A10E-0D3274D30DC4}" srcOrd="0" destOrd="0" presId="urn:microsoft.com/office/officeart/2005/8/layout/hierarchy2"/>
    <dgm:cxn modelId="{3C968DA1-3A29-40FE-857F-90DD0B8AF3D3}" type="presParOf" srcId="{38724E06-1642-42D4-9E27-E1FC81663F34}" destId="{9894D311-B372-4361-B331-2A466D53BA7B}" srcOrd="1" destOrd="0" presId="urn:microsoft.com/office/officeart/2005/8/layout/hierarchy2"/>
    <dgm:cxn modelId="{50B20B4B-77DE-4942-913A-0C8DD9F78EF4}" type="presParOf" srcId="{9894D311-B372-4361-B331-2A466D53BA7B}" destId="{9740D700-6F7D-4250-A264-8D062B965BEA}" srcOrd="0" destOrd="0" presId="urn:microsoft.com/office/officeart/2005/8/layout/hierarchy2"/>
    <dgm:cxn modelId="{76F00A38-0A57-433F-9FCB-80C0FED4DC8E}" type="presParOf" srcId="{9894D311-B372-4361-B331-2A466D53BA7B}" destId="{DECFF24A-F015-48FE-B2EB-BEA871D605B7}" srcOrd="1" destOrd="0" presId="urn:microsoft.com/office/officeart/2005/8/layout/hierarchy2"/>
    <dgm:cxn modelId="{F0E75C9B-EE9C-410E-A706-774262959E35}" type="presParOf" srcId="{B337024C-579B-47BE-BBB8-1D49E113AC48}" destId="{2F15415C-2A74-4A1D-9806-ABA73D6BB6F7}" srcOrd="2" destOrd="0" presId="urn:microsoft.com/office/officeart/2005/8/layout/hierarchy2"/>
    <dgm:cxn modelId="{4A9732F8-D6E9-4FAA-A467-73AB96603218}" type="presParOf" srcId="{2F15415C-2A74-4A1D-9806-ABA73D6BB6F7}" destId="{ED5D053E-8089-4C16-9139-807A451403A6}" srcOrd="0" destOrd="0" presId="urn:microsoft.com/office/officeart/2005/8/layout/hierarchy2"/>
    <dgm:cxn modelId="{D3705F77-56EC-4954-BA01-D7D0801F0C2F}" type="presParOf" srcId="{B337024C-579B-47BE-BBB8-1D49E113AC48}" destId="{1D782FC5-5CBF-431A-8116-DE7226B12385}" srcOrd="3" destOrd="0" presId="urn:microsoft.com/office/officeart/2005/8/layout/hierarchy2"/>
    <dgm:cxn modelId="{723F786F-5F00-4157-A76C-738FD8B9C53E}" type="presParOf" srcId="{1D782FC5-5CBF-431A-8116-DE7226B12385}" destId="{98F273F4-209E-40C7-B66D-1F800954408E}" srcOrd="0" destOrd="0" presId="urn:microsoft.com/office/officeart/2005/8/layout/hierarchy2"/>
    <dgm:cxn modelId="{396548B5-C6E0-4B43-83C0-F9D18EAB0C18}" type="presParOf" srcId="{1D782FC5-5CBF-431A-8116-DE7226B12385}" destId="{E92CB68C-072B-425A-A048-260A8F53A5E2}" srcOrd="1" destOrd="0" presId="urn:microsoft.com/office/officeart/2005/8/layout/hierarchy2"/>
    <dgm:cxn modelId="{4B937D7E-70D4-4E20-8DF7-0E11E8DE782D}" type="presParOf" srcId="{E92CB68C-072B-425A-A048-260A8F53A5E2}" destId="{02046AE4-F5CF-4C93-B4F1-82CF0E86A23B}" srcOrd="0" destOrd="0" presId="urn:microsoft.com/office/officeart/2005/8/layout/hierarchy2"/>
    <dgm:cxn modelId="{B2C0ADAD-675A-495E-B41F-B701DE5E228F}" type="presParOf" srcId="{02046AE4-F5CF-4C93-B4F1-82CF0E86A23B}" destId="{D9246615-CD69-4860-A2C2-650A32E32E31}" srcOrd="0" destOrd="0" presId="urn:microsoft.com/office/officeart/2005/8/layout/hierarchy2"/>
    <dgm:cxn modelId="{0DB3EF8F-7D1F-472E-802B-6533EE4889C8}" type="presParOf" srcId="{E92CB68C-072B-425A-A048-260A8F53A5E2}" destId="{AD0E3F84-C581-4A61-A379-27331574B296}" srcOrd="1" destOrd="0" presId="urn:microsoft.com/office/officeart/2005/8/layout/hierarchy2"/>
    <dgm:cxn modelId="{081476E7-C88E-4668-A7C1-8312091384E8}" type="presParOf" srcId="{AD0E3F84-C581-4A61-A379-27331574B296}" destId="{D5D08963-475A-40BE-A52F-40B23F4611C9}" srcOrd="0" destOrd="0" presId="urn:microsoft.com/office/officeart/2005/8/layout/hierarchy2"/>
    <dgm:cxn modelId="{84E0474F-CEE7-4E99-A7E6-679FD2A96217}" type="presParOf" srcId="{AD0E3F84-C581-4A61-A379-27331574B296}" destId="{A2B847A4-C6CC-4129-B93B-907FBD499170}" srcOrd="1" destOrd="0" presId="urn:microsoft.com/office/officeart/2005/8/layout/hierarchy2"/>
    <dgm:cxn modelId="{98C9CEB0-43A4-4828-9A29-5D4CE7772ECB}" type="presParOf" srcId="{E92CB68C-072B-425A-A048-260A8F53A5E2}" destId="{DC53480D-79AE-4F15-98F3-2FAE28037732}" srcOrd="2" destOrd="0" presId="urn:microsoft.com/office/officeart/2005/8/layout/hierarchy2"/>
    <dgm:cxn modelId="{50DE1019-1A20-4F26-AF7F-A15FECC5B381}" type="presParOf" srcId="{DC53480D-79AE-4F15-98F3-2FAE28037732}" destId="{DACAD9CB-0347-407F-8EF3-6D52A5F98091}" srcOrd="0" destOrd="0" presId="urn:microsoft.com/office/officeart/2005/8/layout/hierarchy2"/>
    <dgm:cxn modelId="{FE6DBBE3-C3CE-4560-BD84-257390C3811D}" type="presParOf" srcId="{E92CB68C-072B-425A-A048-260A8F53A5E2}" destId="{30BE4A15-4471-40A9-8474-20FD0A4D9A84}" srcOrd="3" destOrd="0" presId="urn:microsoft.com/office/officeart/2005/8/layout/hierarchy2"/>
    <dgm:cxn modelId="{3AF3736D-69C2-46FF-BA7C-B7AAFA5CF1EF}" type="presParOf" srcId="{30BE4A15-4471-40A9-8474-20FD0A4D9A84}" destId="{9F6D0C3F-0110-475E-BD40-0B38BB9F7554}" srcOrd="0" destOrd="0" presId="urn:microsoft.com/office/officeart/2005/8/layout/hierarchy2"/>
    <dgm:cxn modelId="{A38E34CA-7F94-4817-8D00-866BAB50916B}" type="presParOf" srcId="{30BE4A15-4471-40A9-8474-20FD0A4D9A84}" destId="{E197B8AD-572C-41FE-BCF4-CD64D556CEF7}"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0B612-6B61-4693-ABBA-AEF823DF3E49}">
      <dsp:nvSpPr>
        <dsp:cNvPr id="0" name=""/>
        <dsp:cNvSpPr/>
      </dsp:nvSpPr>
      <dsp:spPr>
        <a:xfrm>
          <a:off x="4223983" y="1281856"/>
          <a:ext cx="3308249" cy="382772"/>
        </a:xfrm>
        <a:custGeom>
          <a:avLst/>
          <a:gdLst/>
          <a:ahLst/>
          <a:cxnLst/>
          <a:rect l="0" t="0" r="0" b="0"/>
          <a:pathLst>
            <a:path>
              <a:moveTo>
                <a:pt x="0" y="0"/>
              </a:moveTo>
              <a:lnTo>
                <a:pt x="0" y="191386"/>
              </a:lnTo>
              <a:lnTo>
                <a:pt x="3308249" y="191386"/>
              </a:lnTo>
              <a:lnTo>
                <a:pt x="3308249" y="382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265258-A222-41A2-806C-876E5A9B07CA}">
      <dsp:nvSpPr>
        <dsp:cNvPr id="0" name=""/>
        <dsp:cNvSpPr/>
      </dsp:nvSpPr>
      <dsp:spPr>
        <a:xfrm>
          <a:off x="4223983" y="1281856"/>
          <a:ext cx="1102749" cy="382772"/>
        </a:xfrm>
        <a:custGeom>
          <a:avLst/>
          <a:gdLst/>
          <a:ahLst/>
          <a:cxnLst/>
          <a:rect l="0" t="0" r="0" b="0"/>
          <a:pathLst>
            <a:path>
              <a:moveTo>
                <a:pt x="0" y="0"/>
              </a:moveTo>
              <a:lnTo>
                <a:pt x="0" y="191386"/>
              </a:lnTo>
              <a:lnTo>
                <a:pt x="1102749" y="191386"/>
              </a:lnTo>
              <a:lnTo>
                <a:pt x="1102749" y="382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57FD59-BAFC-4741-AE2D-1F742751595E}">
      <dsp:nvSpPr>
        <dsp:cNvPr id="0" name=""/>
        <dsp:cNvSpPr/>
      </dsp:nvSpPr>
      <dsp:spPr>
        <a:xfrm>
          <a:off x="3121233" y="1281856"/>
          <a:ext cx="1102749" cy="382772"/>
        </a:xfrm>
        <a:custGeom>
          <a:avLst/>
          <a:gdLst/>
          <a:ahLst/>
          <a:cxnLst/>
          <a:rect l="0" t="0" r="0" b="0"/>
          <a:pathLst>
            <a:path>
              <a:moveTo>
                <a:pt x="1102749" y="0"/>
              </a:moveTo>
              <a:lnTo>
                <a:pt x="1102749" y="191386"/>
              </a:lnTo>
              <a:lnTo>
                <a:pt x="0" y="191386"/>
              </a:lnTo>
              <a:lnTo>
                <a:pt x="0" y="382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09CFB7-4815-4BAA-8E84-D80733C571DB}">
      <dsp:nvSpPr>
        <dsp:cNvPr id="0" name=""/>
        <dsp:cNvSpPr/>
      </dsp:nvSpPr>
      <dsp:spPr>
        <a:xfrm>
          <a:off x="915733" y="1281856"/>
          <a:ext cx="3308249" cy="382772"/>
        </a:xfrm>
        <a:custGeom>
          <a:avLst/>
          <a:gdLst/>
          <a:ahLst/>
          <a:cxnLst/>
          <a:rect l="0" t="0" r="0" b="0"/>
          <a:pathLst>
            <a:path>
              <a:moveTo>
                <a:pt x="3308249" y="0"/>
              </a:moveTo>
              <a:lnTo>
                <a:pt x="3308249" y="191386"/>
              </a:lnTo>
              <a:lnTo>
                <a:pt x="0" y="191386"/>
              </a:lnTo>
              <a:lnTo>
                <a:pt x="0" y="382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010EBE-E7EB-4434-9AFD-A59254D2AC68}">
      <dsp:nvSpPr>
        <dsp:cNvPr id="0" name=""/>
        <dsp:cNvSpPr/>
      </dsp:nvSpPr>
      <dsp:spPr>
        <a:xfrm>
          <a:off x="3112411" y="589985"/>
          <a:ext cx="2223143" cy="691870"/>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00"/>
              </a:solidFill>
              <a:latin typeface="Cambria" panose="02040503050406030204" pitchFamily="18" charset="0"/>
              <a:ea typeface="Cambria" panose="02040503050406030204" pitchFamily="18" charset="0"/>
            </a:rPr>
            <a:t>HOẠT ĐỘNG NHÓM</a:t>
          </a:r>
        </a:p>
        <a:p>
          <a:pPr lvl="0" algn="ctr" defTabSz="711200">
            <a:lnSpc>
              <a:spcPct val="90000"/>
            </a:lnSpc>
            <a:spcBef>
              <a:spcPct val="0"/>
            </a:spcBef>
            <a:spcAft>
              <a:spcPct val="35000"/>
            </a:spcAft>
          </a:pPr>
          <a:r>
            <a:rPr lang="en-US" sz="1600" kern="1200" dirty="0" err="1" smtClean="0">
              <a:solidFill>
                <a:srgbClr val="FFFF00"/>
              </a:solidFill>
              <a:latin typeface="Cambria" panose="02040503050406030204" pitchFamily="18" charset="0"/>
              <a:ea typeface="Cambria" panose="02040503050406030204" pitchFamily="18" charset="0"/>
            </a:rPr>
            <a:t>Thời</a:t>
          </a:r>
          <a:r>
            <a:rPr lang="en-US" sz="1600" kern="1200" dirty="0" smtClean="0">
              <a:solidFill>
                <a:srgbClr val="FFFF00"/>
              </a:solidFill>
              <a:latin typeface="Cambria" panose="02040503050406030204" pitchFamily="18" charset="0"/>
              <a:ea typeface="Cambria" panose="02040503050406030204" pitchFamily="18" charset="0"/>
            </a:rPr>
            <a:t> </a:t>
          </a:r>
          <a:r>
            <a:rPr lang="en-US" sz="1600" kern="1200" dirty="0" err="1" smtClean="0">
              <a:solidFill>
                <a:srgbClr val="FFFF00"/>
              </a:solidFill>
              <a:latin typeface="Cambria" panose="02040503050406030204" pitchFamily="18" charset="0"/>
              <a:ea typeface="Cambria" panose="02040503050406030204" pitchFamily="18" charset="0"/>
            </a:rPr>
            <a:t>gian</a:t>
          </a:r>
          <a:r>
            <a:rPr lang="en-US" sz="1600" kern="1200" dirty="0" smtClean="0">
              <a:solidFill>
                <a:srgbClr val="FFFF00"/>
              </a:solidFill>
              <a:latin typeface="Cambria" panose="02040503050406030204" pitchFamily="18" charset="0"/>
              <a:ea typeface="Cambria" panose="02040503050406030204" pitchFamily="18" charset="0"/>
            </a:rPr>
            <a:t>: 15 </a:t>
          </a:r>
          <a:r>
            <a:rPr lang="en-US" sz="1600" kern="1200" dirty="0" err="1" smtClean="0">
              <a:solidFill>
                <a:srgbClr val="FFFF00"/>
              </a:solidFill>
              <a:latin typeface="Cambria" panose="02040503050406030204" pitchFamily="18" charset="0"/>
              <a:ea typeface="Cambria" panose="02040503050406030204" pitchFamily="18" charset="0"/>
            </a:rPr>
            <a:t>phút</a:t>
          </a:r>
          <a:endParaRPr lang="en-US" sz="1600" kern="1200" dirty="0">
            <a:solidFill>
              <a:srgbClr val="FFFF00"/>
            </a:solidFill>
            <a:latin typeface="Cambria" panose="02040503050406030204" pitchFamily="18" charset="0"/>
            <a:ea typeface="Cambria" panose="02040503050406030204" pitchFamily="18" charset="0"/>
          </a:endParaRPr>
        </a:p>
      </dsp:txBody>
      <dsp:txXfrm>
        <a:off x="3112411" y="589985"/>
        <a:ext cx="2223143" cy="691870"/>
      </dsp:txXfrm>
    </dsp:sp>
    <dsp:sp modelId="{E4F74A0E-3357-4195-9E4D-E27083F654C1}">
      <dsp:nvSpPr>
        <dsp:cNvPr id="0" name=""/>
        <dsp:cNvSpPr/>
      </dsp:nvSpPr>
      <dsp:spPr>
        <a:xfrm>
          <a:off x="4369" y="1664629"/>
          <a:ext cx="1822727" cy="2557559"/>
        </a:xfrm>
        <a:prstGeom prst="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n-US" sz="1600" b="1" kern="1200" dirty="0" err="1" smtClean="0">
              <a:solidFill>
                <a:srgbClr val="FF0000"/>
              </a:solidFill>
              <a:latin typeface="Cambria" panose="02040503050406030204" pitchFamily="18" charset="0"/>
              <a:ea typeface="Cambria" panose="02040503050406030204" pitchFamily="18" charset="0"/>
            </a:rPr>
            <a:t>Nhóm</a:t>
          </a:r>
          <a:r>
            <a:rPr lang="en-US" sz="1600" b="1" kern="1200" dirty="0" smtClean="0">
              <a:solidFill>
                <a:srgbClr val="FF0000"/>
              </a:solidFill>
              <a:latin typeface="Cambria" panose="02040503050406030204" pitchFamily="18" charset="0"/>
              <a:ea typeface="Cambria" panose="02040503050406030204" pitchFamily="18" charset="0"/>
            </a:rPr>
            <a:t> 1, 2</a:t>
          </a:r>
          <a:r>
            <a:rPr lang="en-US" sz="1600" kern="1200" dirty="0" smtClean="0">
              <a:solidFill>
                <a:schemeClr val="tx1"/>
              </a:solidFill>
              <a:latin typeface="Cambria" panose="02040503050406030204" pitchFamily="18" charset="0"/>
              <a:ea typeface="Cambria" panose="02040503050406030204" pitchFamily="18" charset="0"/>
            </a:rPr>
            <a:t>: </a:t>
          </a:r>
        </a:p>
        <a:p>
          <a:pPr lvl="0" algn="just" defTabSz="711200">
            <a:lnSpc>
              <a:spcPct val="90000"/>
            </a:lnSpc>
            <a:spcBef>
              <a:spcPct val="0"/>
            </a:spcBef>
            <a:spcAft>
              <a:spcPct val="35000"/>
            </a:spcAft>
          </a:pPr>
          <a:r>
            <a:rPr lang="en-US" sz="1600" kern="1200" dirty="0" smtClean="0">
              <a:solidFill>
                <a:schemeClr val="tx1"/>
              </a:solidFill>
              <a:latin typeface="Cambria" panose="02040503050406030204" pitchFamily="18" charset="0"/>
              <a:ea typeface="Cambria" panose="02040503050406030204" pitchFamily="18" charset="0"/>
            </a:rPr>
            <a:t>1. </a:t>
          </a:r>
          <a:r>
            <a:rPr lang="vi-VN" sz="1600" kern="1200" dirty="0" smtClean="0">
              <a:solidFill>
                <a:schemeClr val="tx1"/>
              </a:solidFill>
              <a:latin typeface="Cambria" panose="02040503050406030204" pitchFamily="18" charset="0"/>
              <a:ea typeface="Cambria" panose="02040503050406030204" pitchFamily="18" charset="0"/>
            </a:rPr>
            <a:t>Khu dự trữ sinh quyển Cần Giờ còn được gọi là Rừng gì?</a:t>
          </a:r>
          <a:endParaRPr lang="en-US" sz="1600" kern="1200" dirty="0" smtClean="0">
            <a:solidFill>
              <a:schemeClr val="tx1"/>
            </a:solidFill>
            <a:latin typeface="Cambria" panose="02040503050406030204" pitchFamily="18" charset="0"/>
            <a:ea typeface="Cambria" panose="02040503050406030204" pitchFamily="18" charset="0"/>
          </a:endParaRPr>
        </a:p>
        <a:p>
          <a:pPr lvl="0" algn="just" defTabSz="711200">
            <a:lnSpc>
              <a:spcPct val="90000"/>
            </a:lnSpc>
            <a:spcBef>
              <a:spcPct val="0"/>
            </a:spcBef>
            <a:spcAft>
              <a:spcPct val="35000"/>
            </a:spcAft>
          </a:pPr>
          <a:r>
            <a:rPr lang="en-US" sz="1600" kern="1200" dirty="0" smtClean="0">
              <a:solidFill>
                <a:schemeClr val="tx1"/>
              </a:solidFill>
              <a:latin typeface="Cambria" panose="02040503050406030204" pitchFamily="18" charset="0"/>
              <a:ea typeface="Cambria" panose="02040503050406030204" pitchFamily="18" charset="0"/>
            </a:rPr>
            <a:t>2.</a:t>
          </a:r>
          <a:r>
            <a:rPr lang="vi-VN" sz="1600" kern="1200" dirty="0" smtClean="0">
              <a:solidFill>
                <a:schemeClr val="tx1"/>
              </a:solidFill>
              <a:latin typeface="Cambria" panose="02040503050406030204" pitchFamily="18" charset="0"/>
              <a:ea typeface="Cambria" panose="02040503050406030204" pitchFamily="18" charset="0"/>
            </a:rPr>
            <a:t> Khu dự trữ sinh quyển Cần Giờ còn được hình ở đâu, thuộc huyện nào và cách trung tâm TPHCM bao nhiêu km?</a:t>
          </a:r>
          <a:endParaRPr lang="en-US" sz="1600" kern="1200" dirty="0">
            <a:solidFill>
              <a:schemeClr val="tx1"/>
            </a:solidFill>
            <a:latin typeface="Cambria" panose="02040503050406030204" pitchFamily="18" charset="0"/>
            <a:ea typeface="Cambria" panose="02040503050406030204" pitchFamily="18" charset="0"/>
          </a:endParaRPr>
        </a:p>
      </dsp:txBody>
      <dsp:txXfrm>
        <a:off x="4369" y="1664629"/>
        <a:ext cx="1822727" cy="2557559"/>
      </dsp:txXfrm>
    </dsp:sp>
    <dsp:sp modelId="{D2305385-9058-48D5-8B31-462E1700DC8C}">
      <dsp:nvSpPr>
        <dsp:cNvPr id="0" name=""/>
        <dsp:cNvSpPr/>
      </dsp:nvSpPr>
      <dsp:spPr>
        <a:xfrm>
          <a:off x="2209869" y="1664629"/>
          <a:ext cx="1822727" cy="2596775"/>
        </a:xfrm>
        <a:prstGeom prst="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n-US" sz="1600" b="1" i="0" kern="1200" dirty="0" err="1" smtClean="0">
              <a:solidFill>
                <a:srgbClr val="FF0000"/>
              </a:solidFill>
              <a:latin typeface="Cambria" panose="02040503050406030204" pitchFamily="18" charset="0"/>
              <a:ea typeface="Cambria" panose="02040503050406030204" pitchFamily="18" charset="0"/>
            </a:rPr>
            <a:t>Nhóm</a:t>
          </a:r>
          <a:r>
            <a:rPr lang="en-US" sz="1600" b="1" i="0" kern="1200" dirty="0" smtClean="0">
              <a:solidFill>
                <a:srgbClr val="FF0000"/>
              </a:solidFill>
              <a:latin typeface="Cambria" panose="02040503050406030204" pitchFamily="18" charset="0"/>
              <a:ea typeface="Cambria" panose="02040503050406030204" pitchFamily="18" charset="0"/>
            </a:rPr>
            <a:t> 3, 4</a:t>
          </a:r>
          <a:r>
            <a:rPr lang="en-US" sz="1600" i="0" kern="1200" dirty="0" smtClean="0">
              <a:solidFill>
                <a:schemeClr val="tx1"/>
              </a:solidFill>
              <a:latin typeface="Cambria" panose="02040503050406030204" pitchFamily="18" charset="0"/>
              <a:ea typeface="Cambria" panose="02040503050406030204" pitchFamily="18" charset="0"/>
            </a:rPr>
            <a:t>: </a:t>
          </a:r>
        </a:p>
        <a:p>
          <a:pPr lvl="0" algn="just" defTabSz="711200">
            <a:lnSpc>
              <a:spcPct val="90000"/>
            </a:lnSpc>
            <a:spcBef>
              <a:spcPct val="0"/>
            </a:spcBef>
            <a:spcAft>
              <a:spcPct val="35000"/>
            </a:spcAft>
          </a:pPr>
          <a:r>
            <a:rPr lang="en-US" sz="1600" i="0" kern="1200" dirty="0" smtClean="0">
              <a:solidFill>
                <a:schemeClr val="tx1"/>
              </a:solidFill>
              <a:latin typeface="Cambria" panose="02040503050406030204" pitchFamily="18" charset="0"/>
              <a:ea typeface="Cambria" panose="02040503050406030204" pitchFamily="18" charset="0"/>
            </a:rPr>
            <a:t>1. </a:t>
          </a:r>
          <a:r>
            <a:rPr lang="vi-VN" sz="1600" i="0" kern="1200" dirty="0" smtClean="0">
              <a:solidFill>
                <a:schemeClr val="tx1"/>
              </a:solidFill>
              <a:latin typeface="Cambria" panose="02040503050406030204" pitchFamily="18" charset="0"/>
              <a:ea typeface="Cambria" panose="02040503050406030204" pitchFamily="18" charset="0"/>
            </a:rPr>
            <a:t>Khu dự trữ sinh quyển Cần Giờ có diện tích bao nhiêu?</a:t>
          </a:r>
          <a:endParaRPr lang="en-US" sz="1600" i="0" kern="1200" dirty="0" smtClean="0">
            <a:solidFill>
              <a:schemeClr val="tx1"/>
            </a:solidFill>
            <a:latin typeface="Cambria" panose="02040503050406030204" pitchFamily="18" charset="0"/>
            <a:ea typeface="Cambria" panose="02040503050406030204" pitchFamily="18" charset="0"/>
          </a:endParaRPr>
        </a:p>
        <a:p>
          <a:pPr lvl="0" algn="just" defTabSz="711200">
            <a:lnSpc>
              <a:spcPct val="90000"/>
            </a:lnSpc>
            <a:spcBef>
              <a:spcPct val="0"/>
            </a:spcBef>
            <a:spcAft>
              <a:spcPct val="35000"/>
            </a:spcAft>
          </a:pPr>
          <a:r>
            <a:rPr lang="en-US" sz="1600" i="0" kern="1200" dirty="0" smtClean="0">
              <a:solidFill>
                <a:schemeClr val="tx1"/>
              </a:solidFill>
              <a:latin typeface="Cambria" panose="02040503050406030204" pitchFamily="18" charset="0"/>
              <a:ea typeface="Cambria" panose="02040503050406030204" pitchFamily="18" charset="0"/>
            </a:rPr>
            <a:t>2. </a:t>
          </a:r>
          <a:r>
            <a:rPr lang="vi-VN" sz="1600" i="0" kern="1200" dirty="0" smtClean="0">
              <a:solidFill>
                <a:schemeClr val="tx1"/>
              </a:solidFill>
              <a:latin typeface="Cambria" panose="02040503050406030204" pitchFamily="18" charset="0"/>
              <a:ea typeface="Cambria" panose="02040503050406030204" pitchFamily="18" charset="0"/>
            </a:rPr>
            <a:t>Vì sao động thực vật ở nơi đây lại hết sức phong phú?</a:t>
          </a:r>
          <a:endParaRPr lang="en-US" sz="1600" i="0" kern="1200" dirty="0" smtClean="0">
            <a:solidFill>
              <a:schemeClr val="tx1"/>
            </a:solidFill>
            <a:latin typeface="Cambria" panose="02040503050406030204" pitchFamily="18" charset="0"/>
            <a:ea typeface="Cambria" panose="02040503050406030204" pitchFamily="18" charset="0"/>
          </a:endParaRPr>
        </a:p>
        <a:p>
          <a:pPr lvl="0" algn="just" defTabSz="711200">
            <a:lnSpc>
              <a:spcPct val="90000"/>
            </a:lnSpc>
            <a:spcBef>
              <a:spcPct val="0"/>
            </a:spcBef>
            <a:spcAft>
              <a:spcPct val="35000"/>
            </a:spcAft>
          </a:pPr>
          <a:endParaRPr lang="en-US" sz="1600" i="0" kern="1200" dirty="0" smtClean="0">
            <a:solidFill>
              <a:schemeClr val="tx1"/>
            </a:solidFill>
            <a:latin typeface="Cambria" panose="02040503050406030204" pitchFamily="18" charset="0"/>
            <a:ea typeface="Cambria" panose="02040503050406030204" pitchFamily="18" charset="0"/>
          </a:endParaRPr>
        </a:p>
        <a:p>
          <a:pPr lvl="0" algn="just" defTabSz="711200">
            <a:lnSpc>
              <a:spcPct val="90000"/>
            </a:lnSpc>
            <a:spcBef>
              <a:spcPct val="0"/>
            </a:spcBef>
            <a:spcAft>
              <a:spcPct val="35000"/>
            </a:spcAft>
          </a:pPr>
          <a:endParaRPr lang="en-US" sz="1600" i="0" kern="1200" dirty="0" smtClean="0">
            <a:solidFill>
              <a:schemeClr val="tx1"/>
            </a:solidFill>
            <a:latin typeface="Cambria" panose="02040503050406030204" pitchFamily="18" charset="0"/>
            <a:ea typeface="Cambria" panose="02040503050406030204" pitchFamily="18" charset="0"/>
          </a:endParaRPr>
        </a:p>
        <a:p>
          <a:pPr lvl="0" algn="just" defTabSz="711200">
            <a:lnSpc>
              <a:spcPct val="90000"/>
            </a:lnSpc>
            <a:spcBef>
              <a:spcPct val="0"/>
            </a:spcBef>
            <a:spcAft>
              <a:spcPct val="35000"/>
            </a:spcAft>
          </a:pPr>
          <a:endParaRPr lang="en-US" sz="1600" i="0" kern="1200" dirty="0">
            <a:solidFill>
              <a:schemeClr val="tx1"/>
            </a:solidFill>
            <a:latin typeface="Cambria" panose="02040503050406030204" pitchFamily="18" charset="0"/>
            <a:ea typeface="Cambria" panose="02040503050406030204" pitchFamily="18" charset="0"/>
          </a:endParaRPr>
        </a:p>
      </dsp:txBody>
      <dsp:txXfrm>
        <a:off x="2209869" y="1664629"/>
        <a:ext cx="1822727" cy="2596775"/>
      </dsp:txXfrm>
    </dsp:sp>
    <dsp:sp modelId="{A685BB96-5C82-415D-A625-CAC2ACB8C8C4}">
      <dsp:nvSpPr>
        <dsp:cNvPr id="0" name=""/>
        <dsp:cNvSpPr/>
      </dsp:nvSpPr>
      <dsp:spPr>
        <a:xfrm>
          <a:off x="4415369" y="1664629"/>
          <a:ext cx="1822727" cy="2596784"/>
        </a:xfrm>
        <a:prstGeom prst="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n-US" sz="1600" b="1" i="0" kern="1200" dirty="0" err="1" smtClean="0">
              <a:solidFill>
                <a:srgbClr val="FF0000"/>
              </a:solidFill>
              <a:latin typeface="Cambria" panose="02040503050406030204" pitchFamily="18" charset="0"/>
              <a:ea typeface="Cambria" panose="02040503050406030204" pitchFamily="18" charset="0"/>
            </a:rPr>
            <a:t>Nhóm</a:t>
          </a:r>
          <a:r>
            <a:rPr lang="en-US" sz="1600" b="1" i="0" kern="1200" dirty="0" smtClean="0">
              <a:solidFill>
                <a:srgbClr val="FF0000"/>
              </a:solidFill>
              <a:latin typeface="Cambria" panose="02040503050406030204" pitchFamily="18" charset="0"/>
              <a:ea typeface="Cambria" panose="02040503050406030204" pitchFamily="18" charset="0"/>
            </a:rPr>
            <a:t> 5, 6</a:t>
          </a:r>
          <a:r>
            <a:rPr lang="en-US" sz="1600" i="0" kern="1200" dirty="0" smtClean="0">
              <a:solidFill>
                <a:schemeClr val="tx1"/>
              </a:solidFill>
              <a:latin typeface="Cambria" panose="02040503050406030204" pitchFamily="18" charset="0"/>
              <a:ea typeface="Cambria" panose="02040503050406030204" pitchFamily="18" charset="0"/>
            </a:rPr>
            <a:t>: </a:t>
          </a:r>
        </a:p>
        <a:p>
          <a:pPr lvl="0" algn="just" defTabSz="711200">
            <a:lnSpc>
              <a:spcPct val="90000"/>
            </a:lnSpc>
            <a:spcBef>
              <a:spcPct val="0"/>
            </a:spcBef>
            <a:spcAft>
              <a:spcPct val="35000"/>
            </a:spcAft>
          </a:pPr>
          <a:r>
            <a:rPr lang="en-US" sz="1600" i="0" kern="1200" dirty="0" smtClean="0">
              <a:solidFill>
                <a:schemeClr val="tx1"/>
              </a:solidFill>
              <a:latin typeface="Cambria" panose="02040503050406030204" pitchFamily="18" charset="0"/>
              <a:ea typeface="Cambria" panose="02040503050406030204" pitchFamily="18" charset="0"/>
            </a:rPr>
            <a:t>1. </a:t>
          </a:r>
          <a:r>
            <a:rPr lang="vi-VN" sz="1600" i="0" kern="1200" dirty="0" smtClean="0">
              <a:solidFill>
                <a:schemeClr val="tx1"/>
              </a:solidFill>
              <a:latin typeface="Cambria" panose="02040503050406030204" pitchFamily="18" charset="0"/>
              <a:ea typeface="Cambria" panose="02040503050406030204" pitchFamily="18" charset="0"/>
            </a:rPr>
            <a:t>Khu dự trữ sinh quyển Cần Giờ được công nhận là khu dự trữ sinh quyển thế giới vào ngày tháng năm nào? </a:t>
          </a:r>
          <a:endParaRPr lang="en-US" sz="1600" i="0" kern="1200" dirty="0" smtClean="0">
            <a:solidFill>
              <a:schemeClr val="tx1"/>
            </a:solidFill>
            <a:latin typeface="Cambria" panose="02040503050406030204" pitchFamily="18" charset="0"/>
            <a:ea typeface="Cambria" panose="02040503050406030204" pitchFamily="18" charset="0"/>
          </a:endParaRPr>
        </a:p>
        <a:p>
          <a:pPr lvl="0" algn="just" defTabSz="711200">
            <a:lnSpc>
              <a:spcPct val="90000"/>
            </a:lnSpc>
            <a:spcBef>
              <a:spcPct val="0"/>
            </a:spcBef>
            <a:spcAft>
              <a:spcPct val="35000"/>
            </a:spcAft>
          </a:pPr>
          <a:r>
            <a:rPr lang="en-US" sz="1600" i="0" kern="1200" dirty="0" smtClean="0">
              <a:solidFill>
                <a:schemeClr val="tx1"/>
              </a:solidFill>
              <a:latin typeface="Cambria" panose="02040503050406030204" pitchFamily="18" charset="0"/>
              <a:ea typeface="Cambria" panose="02040503050406030204" pitchFamily="18" charset="0"/>
            </a:rPr>
            <a:t>2. </a:t>
          </a:r>
          <a:r>
            <a:rPr lang="vi-VN" sz="1600" i="0" kern="1200" dirty="0" smtClean="0">
              <a:solidFill>
                <a:schemeClr val="tx1"/>
              </a:solidFill>
              <a:latin typeface="Cambria" panose="02040503050406030204" pitchFamily="18" charset="0"/>
              <a:ea typeface="Cambria" panose="02040503050406030204" pitchFamily="18" charset="0"/>
            </a:rPr>
            <a:t>Em hãy kể tên 5 loài thực vật và 5 loài động vật ở nơi đây?</a:t>
          </a:r>
          <a:endParaRPr lang="en-US" sz="1600" i="0" kern="1200" dirty="0">
            <a:solidFill>
              <a:schemeClr val="tx1"/>
            </a:solidFill>
            <a:latin typeface="Cambria" panose="02040503050406030204" pitchFamily="18" charset="0"/>
            <a:ea typeface="Cambria" panose="02040503050406030204" pitchFamily="18" charset="0"/>
          </a:endParaRPr>
        </a:p>
      </dsp:txBody>
      <dsp:txXfrm>
        <a:off x="4415369" y="1664629"/>
        <a:ext cx="1822727" cy="2596784"/>
      </dsp:txXfrm>
    </dsp:sp>
    <dsp:sp modelId="{F8C431AF-5C93-4973-94D7-7E279265EF6E}">
      <dsp:nvSpPr>
        <dsp:cNvPr id="0" name=""/>
        <dsp:cNvSpPr/>
      </dsp:nvSpPr>
      <dsp:spPr>
        <a:xfrm>
          <a:off x="6620869" y="1664629"/>
          <a:ext cx="1822727" cy="2596784"/>
        </a:xfrm>
        <a:prstGeom prst="rect">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n-US" sz="1600" b="1" i="0" kern="1200" dirty="0" err="1" smtClean="0">
              <a:solidFill>
                <a:srgbClr val="FF0000"/>
              </a:solidFill>
              <a:latin typeface="Cambria" panose="02040503050406030204" pitchFamily="18" charset="0"/>
              <a:ea typeface="Cambria" panose="02040503050406030204" pitchFamily="18" charset="0"/>
            </a:rPr>
            <a:t>Nhóm</a:t>
          </a:r>
          <a:r>
            <a:rPr lang="en-US" sz="1600" b="1" i="0" kern="1200" dirty="0" smtClean="0">
              <a:solidFill>
                <a:srgbClr val="FF0000"/>
              </a:solidFill>
              <a:latin typeface="Cambria" panose="02040503050406030204" pitchFamily="18" charset="0"/>
              <a:ea typeface="Cambria" panose="02040503050406030204" pitchFamily="18" charset="0"/>
            </a:rPr>
            <a:t> 7, 8</a:t>
          </a:r>
          <a:r>
            <a:rPr lang="en-US" sz="1600" i="0" kern="1200" dirty="0" smtClean="0">
              <a:solidFill>
                <a:schemeClr val="tx1"/>
              </a:solidFill>
              <a:latin typeface="Cambria" panose="02040503050406030204" pitchFamily="18" charset="0"/>
              <a:ea typeface="Cambria" panose="02040503050406030204" pitchFamily="18" charset="0"/>
            </a:rPr>
            <a:t>: </a:t>
          </a:r>
        </a:p>
        <a:p>
          <a:pPr lvl="0" algn="just" defTabSz="711200">
            <a:lnSpc>
              <a:spcPct val="90000"/>
            </a:lnSpc>
            <a:spcBef>
              <a:spcPct val="0"/>
            </a:spcBef>
            <a:spcAft>
              <a:spcPct val="35000"/>
            </a:spcAft>
          </a:pPr>
          <a:r>
            <a:rPr lang="en-US" sz="1600" i="0" kern="1200" dirty="0" smtClean="0">
              <a:solidFill>
                <a:schemeClr val="tx1"/>
              </a:solidFill>
              <a:latin typeface="Cambria" panose="02040503050406030204" pitchFamily="18" charset="0"/>
              <a:ea typeface="Cambria" panose="02040503050406030204" pitchFamily="18" charset="0"/>
            </a:rPr>
            <a:t>1. </a:t>
          </a:r>
          <a:r>
            <a:rPr lang="vi-VN" sz="1600" i="0" kern="1200" dirty="0" smtClean="0">
              <a:solidFill>
                <a:schemeClr val="tx1"/>
              </a:solidFill>
              <a:latin typeface="Cambria" panose="02040503050406030204" pitchFamily="18" charset="0"/>
              <a:ea typeface="Cambria" panose="02040503050406030204" pitchFamily="18" charset="0"/>
            </a:rPr>
            <a:t>Em hãy nêu vai trò của Khu dự trữ sinh quyển Cần Giờ?</a:t>
          </a:r>
          <a:endParaRPr lang="en-US" sz="1600" i="0" kern="1200" dirty="0" smtClean="0">
            <a:solidFill>
              <a:schemeClr val="tx1"/>
            </a:solidFill>
            <a:latin typeface="Cambria" panose="02040503050406030204" pitchFamily="18" charset="0"/>
            <a:ea typeface="Cambria" panose="02040503050406030204" pitchFamily="18" charset="0"/>
          </a:endParaRPr>
        </a:p>
        <a:p>
          <a:pPr lvl="0" algn="just" defTabSz="711200">
            <a:lnSpc>
              <a:spcPct val="90000"/>
            </a:lnSpc>
            <a:spcBef>
              <a:spcPct val="0"/>
            </a:spcBef>
            <a:spcAft>
              <a:spcPct val="35000"/>
            </a:spcAft>
          </a:pPr>
          <a:r>
            <a:rPr lang="en-US" sz="1600" i="0" kern="1200" dirty="0" smtClean="0">
              <a:solidFill>
                <a:schemeClr val="tx1"/>
              </a:solidFill>
              <a:latin typeface="Cambria" panose="02040503050406030204" pitchFamily="18" charset="0"/>
              <a:ea typeface="Cambria" panose="02040503050406030204" pitchFamily="18" charset="0"/>
            </a:rPr>
            <a:t>2. </a:t>
          </a:r>
          <a:r>
            <a:rPr lang="vi-VN" sz="1600" i="0" kern="1200" dirty="0" smtClean="0">
              <a:solidFill>
                <a:schemeClr val="tx1"/>
              </a:solidFill>
              <a:latin typeface="Cambria" panose="02040503050406030204" pitchFamily="18" charset="0"/>
              <a:ea typeface="Cambria" panose="02040503050406030204" pitchFamily="18" charset="0"/>
            </a:rPr>
            <a:t>Theo em cần làm gì để bảo vệ các loài động thực vật ở nơi đây?</a:t>
          </a:r>
          <a:endParaRPr lang="en-US" sz="1600" i="0" kern="1200" dirty="0" smtClean="0">
            <a:solidFill>
              <a:schemeClr val="tx1"/>
            </a:solidFill>
            <a:latin typeface="Cambria" panose="02040503050406030204" pitchFamily="18" charset="0"/>
            <a:ea typeface="Cambria" panose="02040503050406030204" pitchFamily="18" charset="0"/>
          </a:endParaRPr>
        </a:p>
        <a:p>
          <a:pPr lvl="0" algn="just" defTabSz="711200">
            <a:lnSpc>
              <a:spcPct val="90000"/>
            </a:lnSpc>
            <a:spcBef>
              <a:spcPct val="0"/>
            </a:spcBef>
            <a:spcAft>
              <a:spcPct val="35000"/>
            </a:spcAft>
          </a:pPr>
          <a:endParaRPr lang="en-US" sz="1600" i="0" kern="1200" dirty="0" smtClean="0">
            <a:solidFill>
              <a:schemeClr val="tx1"/>
            </a:solidFill>
            <a:latin typeface="Cambria" panose="02040503050406030204" pitchFamily="18" charset="0"/>
            <a:ea typeface="Cambria" panose="02040503050406030204" pitchFamily="18" charset="0"/>
          </a:endParaRPr>
        </a:p>
        <a:p>
          <a:pPr lvl="0" algn="just" defTabSz="711200">
            <a:lnSpc>
              <a:spcPct val="90000"/>
            </a:lnSpc>
            <a:spcBef>
              <a:spcPct val="0"/>
            </a:spcBef>
            <a:spcAft>
              <a:spcPct val="35000"/>
            </a:spcAft>
          </a:pPr>
          <a:endParaRPr lang="en-US" sz="1600" i="0" kern="1200" dirty="0">
            <a:solidFill>
              <a:schemeClr val="tx1"/>
            </a:solidFill>
            <a:latin typeface="Cambria" panose="02040503050406030204" pitchFamily="18" charset="0"/>
            <a:ea typeface="Cambria" panose="02040503050406030204" pitchFamily="18" charset="0"/>
          </a:endParaRPr>
        </a:p>
      </dsp:txBody>
      <dsp:txXfrm>
        <a:off x="6620869" y="1664629"/>
        <a:ext cx="1822727" cy="2596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4222" y="1849340"/>
          <a:ext cx="1501488" cy="741749"/>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a:t>
          </a:r>
        </a:p>
        <a:p>
          <a:pPr lvl="0" algn="ctr" defTabSz="800100">
            <a:lnSpc>
              <a:spcPct val="90000"/>
            </a:lnSpc>
            <a:spcBef>
              <a:spcPct val="0"/>
            </a:spcBef>
            <a:spcAft>
              <a:spcPct val="35000"/>
            </a:spcAft>
          </a:pP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1, 2</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25947" y="1871065"/>
        <a:ext cx="1458038" cy="698299"/>
      </dsp:txXfrm>
    </dsp:sp>
    <dsp:sp modelId="{F832FA5A-F333-4BB2-B995-F77AC26CE3A9}">
      <dsp:nvSpPr>
        <dsp:cNvPr id="0" name=""/>
        <dsp:cNvSpPr/>
      </dsp:nvSpPr>
      <dsp:spPr>
        <a:xfrm rot="18872733">
          <a:off x="1332307" y="1788454"/>
          <a:ext cx="1161736" cy="35560"/>
        </a:xfrm>
        <a:custGeom>
          <a:avLst/>
          <a:gdLst/>
          <a:ahLst/>
          <a:cxnLst/>
          <a:rect l="0" t="0" r="0" b="0"/>
          <a:pathLst>
            <a:path>
              <a:moveTo>
                <a:pt x="0" y="17780"/>
              </a:moveTo>
              <a:lnTo>
                <a:pt x="1161736" y="17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84132" y="1777191"/>
        <a:ext cx="58086" cy="58086"/>
      </dsp:txXfrm>
    </dsp:sp>
    <dsp:sp modelId="{F3E58597-E495-4C48-B7BB-CF8BEE275613}">
      <dsp:nvSpPr>
        <dsp:cNvPr id="0" name=""/>
        <dsp:cNvSpPr/>
      </dsp:nvSpPr>
      <dsp:spPr>
        <a:xfrm>
          <a:off x="2320641" y="1000359"/>
          <a:ext cx="775345" cy="783789"/>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343350" y="1023068"/>
        <a:ext cx="729927" cy="738371"/>
      </dsp:txXfrm>
    </dsp:sp>
    <dsp:sp modelId="{AD3E9BE4-C1FD-45E9-8AAC-8C1311199B8A}">
      <dsp:nvSpPr>
        <dsp:cNvPr id="0" name=""/>
        <dsp:cNvSpPr/>
      </dsp:nvSpPr>
      <dsp:spPr>
        <a:xfrm>
          <a:off x="3095986" y="1374473"/>
          <a:ext cx="814930" cy="35560"/>
        </a:xfrm>
        <a:custGeom>
          <a:avLst/>
          <a:gdLst/>
          <a:ahLst/>
          <a:cxnLst/>
          <a:rect l="0" t="0" r="0" b="0"/>
          <a:pathLst>
            <a:path>
              <a:moveTo>
                <a:pt x="0" y="17780"/>
              </a:moveTo>
              <a:lnTo>
                <a:pt x="814930" y="1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83078" y="1371880"/>
        <a:ext cx="40746" cy="40746"/>
      </dsp:txXfrm>
    </dsp:sp>
    <dsp:sp modelId="{9740D700-6F7D-4250-A264-8D062B965BEA}">
      <dsp:nvSpPr>
        <dsp:cNvPr id="0" name=""/>
        <dsp:cNvSpPr/>
      </dsp:nvSpPr>
      <dsp:spPr>
        <a:xfrm>
          <a:off x="3910916" y="977072"/>
          <a:ext cx="3917146" cy="830363"/>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Khu dự trữ sinh quyển Cần Giờ còn được gọi là Rừng Sác.</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935237" y="1001393"/>
        <a:ext cx="3868504" cy="781721"/>
      </dsp:txXfrm>
    </dsp:sp>
    <dsp:sp modelId="{2F15415C-2A74-4A1D-9806-ABA73D6BB6F7}">
      <dsp:nvSpPr>
        <dsp:cNvPr id="0" name=""/>
        <dsp:cNvSpPr/>
      </dsp:nvSpPr>
      <dsp:spPr>
        <a:xfrm rot="2771321">
          <a:off x="1324596" y="2627168"/>
          <a:ext cx="1177158" cy="35560"/>
        </a:xfrm>
        <a:custGeom>
          <a:avLst/>
          <a:gdLst/>
          <a:ahLst/>
          <a:cxnLst/>
          <a:rect l="0" t="0" r="0" b="0"/>
          <a:pathLst>
            <a:path>
              <a:moveTo>
                <a:pt x="0" y="17780"/>
              </a:moveTo>
              <a:lnTo>
                <a:pt x="1177158" y="17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83747" y="2615519"/>
        <a:ext cx="58857" cy="58857"/>
      </dsp:txXfrm>
    </dsp:sp>
    <dsp:sp modelId="{98F273F4-209E-40C7-B66D-1F800954408E}">
      <dsp:nvSpPr>
        <dsp:cNvPr id="0" name=""/>
        <dsp:cNvSpPr/>
      </dsp:nvSpPr>
      <dsp:spPr>
        <a:xfrm>
          <a:off x="2320641" y="2699290"/>
          <a:ext cx="775365" cy="74078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342338" y="2720987"/>
        <a:ext cx="731971" cy="697387"/>
      </dsp:txXfrm>
    </dsp:sp>
    <dsp:sp modelId="{02046AE4-F5CF-4C93-B4F1-82CF0E86A23B}">
      <dsp:nvSpPr>
        <dsp:cNvPr id="0" name=""/>
        <dsp:cNvSpPr/>
      </dsp:nvSpPr>
      <dsp:spPr>
        <a:xfrm rot="19944573">
          <a:off x="3043724" y="2838969"/>
          <a:ext cx="919494" cy="35560"/>
        </a:xfrm>
        <a:custGeom>
          <a:avLst/>
          <a:gdLst/>
          <a:ahLst/>
          <a:cxnLst/>
          <a:rect l="0" t="0" r="0" b="0"/>
          <a:pathLst>
            <a:path>
              <a:moveTo>
                <a:pt x="0" y="17780"/>
              </a:moveTo>
              <a:lnTo>
                <a:pt x="919494" y="1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80484" y="2833762"/>
        <a:ext cx="45974" cy="45974"/>
      </dsp:txXfrm>
    </dsp:sp>
    <dsp:sp modelId="{D5D08963-475A-40BE-A52F-40B23F4611C9}">
      <dsp:nvSpPr>
        <dsp:cNvPr id="0" name=""/>
        <dsp:cNvSpPr/>
      </dsp:nvSpPr>
      <dsp:spPr>
        <a:xfrm>
          <a:off x="3910937" y="1960235"/>
          <a:ext cx="3967855" cy="1367167"/>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Được hình thành ở hạ lưu hệ thống sông Đồng Nai – sông Sài Gòn thuộc huyện Cần Giờ, ở cửa ngõ Đông Nam TPHCM.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950980" y="2000278"/>
        <a:ext cx="3887769" cy="1287081"/>
      </dsp:txXfrm>
    </dsp:sp>
    <dsp:sp modelId="{DC53480D-79AE-4F15-98F3-2FAE28037732}">
      <dsp:nvSpPr>
        <dsp:cNvPr id="0" name=""/>
        <dsp:cNvSpPr/>
      </dsp:nvSpPr>
      <dsp:spPr>
        <a:xfrm rot="2580110">
          <a:off x="2946317" y="3431892"/>
          <a:ext cx="1114309" cy="35560"/>
        </a:xfrm>
        <a:custGeom>
          <a:avLst/>
          <a:gdLst/>
          <a:ahLst/>
          <a:cxnLst/>
          <a:rect l="0" t="0" r="0" b="0"/>
          <a:pathLst>
            <a:path>
              <a:moveTo>
                <a:pt x="0" y="17780"/>
              </a:moveTo>
              <a:lnTo>
                <a:pt x="1114309" y="1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75614" y="3421815"/>
        <a:ext cx="55715" cy="55715"/>
      </dsp:txXfrm>
    </dsp:sp>
    <dsp:sp modelId="{9F6D0C3F-0110-475E-BD40-0B38BB9F7554}">
      <dsp:nvSpPr>
        <dsp:cNvPr id="0" name=""/>
        <dsp:cNvSpPr/>
      </dsp:nvSpPr>
      <dsp:spPr>
        <a:xfrm>
          <a:off x="3910937" y="3480202"/>
          <a:ext cx="4009640" cy="698925"/>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Cách</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trung</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tâm</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TPHCM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khoảng</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60 km.</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931408" y="3500673"/>
        <a:ext cx="3968698" cy="6579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4222" y="1703705"/>
          <a:ext cx="1501488" cy="741749"/>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a:t>
          </a:r>
        </a:p>
        <a:p>
          <a:pPr lvl="0" algn="ctr" defTabSz="800100">
            <a:lnSpc>
              <a:spcPct val="90000"/>
            </a:lnSpc>
            <a:spcBef>
              <a:spcPct val="0"/>
            </a:spcBef>
            <a:spcAft>
              <a:spcPct val="35000"/>
            </a:spcAft>
          </a:pP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3, 4</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25947" y="1725430"/>
        <a:ext cx="1458038" cy="698299"/>
      </dsp:txXfrm>
    </dsp:sp>
    <dsp:sp modelId="{F832FA5A-F333-4BB2-B995-F77AC26CE3A9}">
      <dsp:nvSpPr>
        <dsp:cNvPr id="0" name=""/>
        <dsp:cNvSpPr/>
      </dsp:nvSpPr>
      <dsp:spPr>
        <a:xfrm rot="18595821">
          <a:off x="1278352" y="1570000"/>
          <a:ext cx="1269646" cy="35560"/>
        </a:xfrm>
        <a:custGeom>
          <a:avLst/>
          <a:gdLst/>
          <a:ahLst/>
          <a:cxnLst/>
          <a:rect l="0" t="0" r="0" b="0"/>
          <a:pathLst>
            <a:path>
              <a:moveTo>
                <a:pt x="0" y="17780"/>
              </a:moveTo>
              <a:lnTo>
                <a:pt x="1269646" y="17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81434" y="1556040"/>
        <a:ext cx="63482" cy="63482"/>
      </dsp:txXfrm>
    </dsp:sp>
    <dsp:sp modelId="{F3E58597-E495-4C48-B7BB-CF8BEE275613}">
      <dsp:nvSpPr>
        <dsp:cNvPr id="0" name=""/>
        <dsp:cNvSpPr/>
      </dsp:nvSpPr>
      <dsp:spPr>
        <a:xfrm>
          <a:off x="2320641" y="709087"/>
          <a:ext cx="775345" cy="783789"/>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343350" y="731796"/>
        <a:ext cx="729927" cy="738371"/>
      </dsp:txXfrm>
    </dsp:sp>
    <dsp:sp modelId="{AD3E9BE4-C1FD-45E9-8AAC-8C1311199B8A}">
      <dsp:nvSpPr>
        <dsp:cNvPr id="0" name=""/>
        <dsp:cNvSpPr/>
      </dsp:nvSpPr>
      <dsp:spPr>
        <a:xfrm>
          <a:off x="3095986" y="1083202"/>
          <a:ext cx="814930" cy="35560"/>
        </a:xfrm>
        <a:custGeom>
          <a:avLst/>
          <a:gdLst/>
          <a:ahLst/>
          <a:cxnLst/>
          <a:rect l="0" t="0" r="0" b="0"/>
          <a:pathLst>
            <a:path>
              <a:moveTo>
                <a:pt x="0" y="17780"/>
              </a:moveTo>
              <a:lnTo>
                <a:pt x="814930" y="1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83078" y="1080609"/>
        <a:ext cx="40746" cy="40746"/>
      </dsp:txXfrm>
    </dsp:sp>
    <dsp:sp modelId="{9740D700-6F7D-4250-A264-8D062B965BEA}">
      <dsp:nvSpPr>
        <dsp:cNvPr id="0" name=""/>
        <dsp:cNvSpPr/>
      </dsp:nvSpPr>
      <dsp:spPr>
        <a:xfrm>
          <a:off x="3910916" y="685801"/>
          <a:ext cx="3917146" cy="830363"/>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Khu</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dự</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trữ</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sinh</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quyển</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Cần</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Giờ</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có</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diện</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tích</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75.740 ha.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935237" y="710122"/>
        <a:ext cx="3868504" cy="781721"/>
      </dsp:txXfrm>
    </dsp:sp>
    <dsp:sp modelId="{2F15415C-2A74-4A1D-9806-ABA73D6BB6F7}">
      <dsp:nvSpPr>
        <dsp:cNvPr id="0" name=""/>
        <dsp:cNvSpPr/>
      </dsp:nvSpPr>
      <dsp:spPr>
        <a:xfrm rot="3041071">
          <a:off x="1270070" y="2554350"/>
          <a:ext cx="1286210" cy="35560"/>
        </a:xfrm>
        <a:custGeom>
          <a:avLst/>
          <a:gdLst/>
          <a:ahLst/>
          <a:cxnLst/>
          <a:rect l="0" t="0" r="0" b="0"/>
          <a:pathLst>
            <a:path>
              <a:moveTo>
                <a:pt x="0" y="17780"/>
              </a:moveTo>
              <a:lnTo>
                <a:pt x="1286210" y="17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81020" y="2539975"/>
        <a:ext cx="64310" cy="64310"/>
      </dsp:txXfrm>
    </dsp:sp>
    <dsp:sp modelId="{98F273F4-209E-40C7-B66D-1F800954408E}">
      <dsp:nvSpPr>
        <dsp:cNvPr id="0" name=""/>
        <dsp:cNvSpPr/>
      </dsp:nvSpPr>
      <dsp:spPr>
        <a:xfrm>
          <a:off x="2320641" y="2699290"/>
          <a:ext cx="775365" cy="74078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342338" y="2720987"/>
        <a:ext cx="731971" cy="697387"/>
      </dsp:txXfrm>
    </dsp:sp>
    <dsp:sp modelId="{02046AE4-F5CF-4C93-B4F1-82CF0E86A23B}">
      <dsp:nvSpPr>
        <dsp:cNvPr id="0" name=""/>
        <dsp:cNvSpPr/>
      </dsp:nvSpPr>
      <dsp:spPr>
        <a:xfrm rot="18521502">
          <a:off x="2851662" y="2543149"/>
          <a:ext cx="1303618" cy="35560"/>
        </a:xfrm>
        <a:custGeom>
          <a:avLst/>
          <a:gdLst/>
          <a:ahLst/>
          <a:cxnLst/>
          <a:rect l="0" t="0" r="0" b="0"/>
          <a:pathLst>
            <a:path>
              <a:moveTo>
                <a:pt x="0" y="17780"/>
              </a:moveTo>
              <a:lnTo>
                <a:pt x="1303618" y="1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70881" y="2528339"/>
        <a:ext cx="65180" cy="65180"/>
      </dsp:txXfrm>
    </dsp:sp>
    <dsp:sp modelId="{D5D08963-475A-40BE-A52F-40B23F4611C9}">
      <dsp:nvSpPr>
        <dsp:cNvPr id="0" name=""/>
        <dsp:cNvSpPr/>
      </dsp:nvSpPr>
      <dsp:spPr>
        <a:xfrm>
          <a:off x="3910937" y="1668963"/>
          <a:ext cx="3967855" cy="766431"/>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Rừng Cần Giờ nhận một lượng lớn phù sa từ sông Đồng Nai</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933385" y="1691411"/>
        <a:ext cx="3922959" cy="721535"/>
      </dsp:txXfrm>
    </dsp:sp>
    <dsp:sp modelId="{DC53480D-79AE-4F15-98F3-2FAE28037732}">
      <dsp:nvSpPr>
        <dsp:cNvPr id="0" name=""/>
        <dsp:cNvSpPr/>
      </dsp:nvSpPr>
      <dsp:spPr>
        <a:xfrm rot="1765364">
          <a:off x="3035669" y="3281708"/>
          <a:ext cx="935605" cy="35560"/>
        </a:xfrm>
        <a:custGeom>
          <a:avLst/>
          <a:gdLst/>
          <a:ahLst/>
          <a:cxnLst/>
          <a:rect l="0" t="0" r="0" b="0"/>
          <a:pathLst>
            <a:path>
              <a:moveTo>
                <a:pt x="0" y="17780"/>
              </a:moveTo>
              <a:lnTo>
                <a:pt x="935605" y="1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80081" y="3276098"/>
        <a:ext cx="46780" cy="46780"/>
      </dsp:txXfrm>
    </dsp:sp>
    <dsp:sp modelId="{9F6D0C3F-0110-475E-BD40-0B38BB9F7554}">
      <dsp:nvSpPr>
        <dsp:cNvPr id="0" name=""/>
        <dsp:cNvSpPr/>
      </dsp:nvSpPr>
      <dsp:spPr>
        <a:xfrm>
          <a:off x="3910937" y="2588194"/>
          <a:ext cx="4009640" cy="1882203"/>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Ả</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nh hưởng của biển kế cận và các đợt thủy triều mà hệ thực vật nơi đây rất phong phú với trên 150 loài thực vật, trở thành nguồn cung cấp thức ăn và nơi trú ngụ cho rất nhiều loài thủy sinh, cá và các động vật có xương sống khác.</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966065" y="2643322"/>
        <a:ext cx="3899384" cy="17719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4222" y="1995804"/>
          <a:ext cx="1501488" cy="741749"/>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a:t>
          </a:r>
        </a:p>
        <a:p>
          <a:pPr lvl="0" algn="ctr" defTabSz="800100">
            <a:lnSpc>
              <a:spcPct val="90000"/>
            </a:lnSpc>
            <a:spcBef>
              <a:spcPct val="0"/>
            </a:spcBef>
            <a:spcAft>
              <a:spcPct val="35000"/>
            </a:spcAft>
          </a:pP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5, 6</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25947" y="2017529"/>
        <a:ext cx="1458038" cy="698299"/>
      </dsp:txXfrm>
    </dsp:sp>
    <dsp:sp modelId="{F832FA5A-F333-4BB2-B995-F77AC26CE3A9}">
      <dsp:nvSpPr>
        <dsp:cNvPr id="0" name=""/>
        <dsp:cNvSpPr/>
      </dsp:nvSpPr>
      <dsp:spPr>
        <a:xfrm rot="18968466">
          <a:off x="1348075" y="1957348"/>
          <a:ext cx="1130202" cy="35560"/>
        </a:xfrm>
        <a:custGeom>
          <a:avLst/>
          <a:gdLst/>
          <a:ahLst/>
          <a:cxnLst/>
          <a:rect l="0" t="0" r="0" b="0"/>
          <a:pathLst>
            <a:path>
              <a:moveTo>
                <a:pt x="0" y="17780"/>
              </a:moveTo>
              <a:lnTo>
                <a:pt x="1130202" y="17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84921" y="1946874"/>
        <a:ext cx="56510" cy="56510"/>
      </dsp:txXfrm>
    </dsp:sp>
    <dsp:sp modelId="{F3E58597-E495-4C48-B7BB-CF8BEE275613}">
      <dsp:nvSpPr>
        <dsp:cNvPr id="0" name=""/>
        <dsp:cNvSpPr/>
      </dsp:nvSpPr>
      <dsp:spPr>
        <a:xfrm>
          <a:off x="2320641" y="1191684"/>
          <a:ext cx="775345" cy="783789"/>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343350" y="1214393"/>
        <a:ext cx="729927" cy="738371"/>
      </dsp:txXfrm>
    </dsp:sp>
    <dsp:sp modelId="{AD3E9BE4-C1FD-45E9-8AAC-8C1311199B8A}">
      <dsp:nvSpPr>
        <dsp:cNvPr id="0" name=""/>
        <dsp:cNvSpPr/>
      </dsp:nvSpPr>
      <dsp:spPr>
        <a:xfrm>
          <a:off x="3095986" y="1565798"/>
          <a:ext cx="814930" cy="35560"/>
        </a:xfrm>
        <a:custGeom>
          <a:avLst/>
          <a:gdLst/>
          <a:ahLst/>
          <a:cxnLst/>
          <a:rect l="0" t="0" r="0" b="0"/>
          <a:pathLst>
            <a:path>
              <a:moveTo>
                <a:pt x="0" y="17780"/>
              </a:moveTo>
              <a:lnTo>
                <a:pt x="814930" y="1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83078" y="1563206"/>
        <a:ext cx="40746" cy="40746"/>
      </dsp:txXfrm>
    </dsp:sp>
    <dsp:sp modelId="{9740D700-6F7D-4250-A264-8D062B965BEA}">
      <dsp:nvSpPr>
        <dsp:cNvPr id="0" name=""/>
        <dsp:cNvSpPr/>
      </dsp:nvSpPr>
      <dsp:spPr>
        <a:xfrm>
          <a:off x="3910916" y="1066796"/>
          <a:ext cx="3917146" cy="1033565"/>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Khu dự trữ sinh quyển Cần Giờ được UNESCO công nhận là khu dự trữ sinh quyển thế giới vào ngày 21/1/2000.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941188" y="1097068"/>
        <a:ext cx="3856602" cy="973021"/>
      </dsp:txXfrm>
    </dsp:sp>
    <dsp:sp modelId="{2F15415C-2A74-4A1D-9806-ABA73D6BB6F7}">
      <dsp:nvSpPr>
        <dsp:cNvPr id="0" name=""/>
        <dsp:cNvSpPr/>
      </dsp:nvSpPr>
      <dsp:spPr>
        <a:xfrm rot="2678080">
          <a:off x="1340572" y="2751200"/>
          <a:ext cx="1145206" cy="35560"/>
        </a:xfrm>
        <a:custGeom>
          <a:avLst/>
          <a:gdLst/>
          <a:ahLst/>
          <a:cxnLst/>
          <a:rect l="0" t="0" r="0" b="0"/>
          <a:pathLst>
            <a:path>
              <a:moveTo>
                <a:pt x="0" y="17780"/>
              </a:moveTo>
              <a:lnTo>
                <a:pt x="1145206" y="17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84545" y="2740350"/>
        <a:ext cx="57260" cy="57260"/>
      </dsp:txXfrm>
    </dsp:sp>
    <dsp:sp modelId="{98F273F4-209E-40C7-B66D-1F800954408E}">
      <dsp:nvSpPr>
        <dsp:cNvPr id="0" name=""/>
        <dsp:cNvSpPr/>
      </dsp:nvSpPr>
      <dsp:spPr>
        <a:xfrm>
          <a:off x="2320641" y="2800891"/>
          <a:ext cx="775365" cy="74078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342338" y="2822588"/>
        <a:ext cx="731971" cy="697387"/>
      </dsp:txXfrm>
    </dsp:sp>
    <dsp:sp modelId="{02046AE4-F5CF-4C93-B4F1-82CF0E86A23B}">
      <dsp:nvSpPr>
        <dsp:cNvPr id="0" name=""/>
        <dsp:cNvSpPr/>
      </dsp:nvSpPr>
      <dsp:spPr>
        <a:xfrm rot="19603191">
          <a:off x="3016072" y="2886049"/>
          <a:ext cx="974799" cy="35560"/>
        </a:xfrm>
        <a:custGeom>
          <a:avLst/>
          <a:gdLst/>
          <a:ahLst/>
          <a:cxnLst/>
          <a:rect l="0" t="0" r="0" b="0"/>
          <a:pathLst>
            <a:path>
              <a:moveTo>
                <a:pt x="0" y="17780"/>
              </a:moveTo>
              <a:lnTo>
                <a:pt x="974799" y="1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79101" y="2879460"/>
        <a:ext cx="48739" cy="48739"/>
      </dsp:txXfrm>
    </dsp:sp>
    <dsp:sp modelId="{D5D08963-475A-40BE-A52F-40B23F4611C9}">
      <dsp:nvSpPr>
        <dsp:cNvPr id="0" name=""/>
        <dsp:cNvSpPr/>
      </dsp:nvSpPr>
      <dsp:spPr>
        <a:xfrm>
          <a:off x="3910937" y="2253161"/>
          <a:ext cx="3967855" cy="766431"/>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Hệ thực vật tiêu biểu như bần trắng, mấm trắng, trang, đưng, dừa lá.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933385" y="2275609"/>
        <a:ext cx="3922959" cy="721535"/>
      </dsp:txXfrm>
    </dsp:sp>
    <dsp:sp modelId="{DC53480D-79AE-4F15-98F3-2FAE28037732}">
      <dsp:nvSpPr>
        <dsp:cNvPr id="0" name=""/>
        <dsp:cNvSpPr/>
      </dsp:nvSpPr>
      <dsp:spPr>
        <a:xfrm rot="1765364">
          <a:off x="3035669" y="3383310"/>
          <a:ext cx="935605" cy="35560"/>
        </a:xfrm>
        <a:custGeom>
          <a:avLst/>
          <a:gdLst/>
          <a:ahLst/>
          <a:cxnLst/>
          <a:rect l="0" t="0" r="0" b="0"/>
          <a:pathLst>
            <a:path>
              <a:moveTo>
                <a:pt x="0" y="17780"/>
              </a:moveTo>
              <a:lnTo>
                <a:pt x="935605" y="1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80081" y="3377700"/>
        <a:ext cx="46780" cy="46780"/>
      </dsp:txXfrm>
    </dsp:sp>
    <dsp:sp modelId="{9F6D0C3F-0110-475E-BD40-0B38BB9F7554}">
      <dsp:nvSpPr>
        <dsp:cNvPr id="0" name=""/>
        <dsp:cNvSpPr/>
      </dsp:nvSpPr>
      <dsp:spPr>
        <a:xfrm>
          <a:off x="3910937" y="3172393"/>
          <a:ext cx="4009640" cy="917010"/>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Hệ động vật tiêu biểu như: tắc kè, kỳ đà nước, trăn đất, trăn gấm, rắn hổ chúa.</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937795" y="3199251"/>
        <a:ext cx="3955924" cy="8632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4222" y="2160901"/>
          <a:ext cx="1501488" cy="741749"/>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a:t>
          </a:r>
        </a:p>
        <a:p>
          <a:pPr lvl="0" algn="ctr" defTabSz="800100">
            <a:lnSpc>
              <a:spcPct val="90000"/>
            </a:lnSpc>
            <a:spcBef>
              <a:spcPct val="0"/>
            </a:spcBef>
            <a:spcAft>
              <a:spcPct val="35000"/>
            </a:spcAft>
          </a:pP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7, 8</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25947" y="2182626"/>
        <a:ext cx="1458038" cy="698299"/>
      </dsp:txXfrm>
    </dsp:sp>
    <dsp:sp modelId="{F832FA5A-F333-4BB2-B995-F77AC26CE3A9}">
      <dsp:nvSpPr>
        <dsp:cNvPr id="0" name=""/>
        <dsp:cNvSpPr/>
      </dsp:nvSpPr>
      <dsp:spPr>
        <a:xfrm rot="18640650">
          <a:off x="1288038" y="2039897"/>
          <a:ext cx="1250275" cy="35560"/>
        </a:xfrm>
        <a:custGeom>
          <a:avLst/>
          <a:gdLst/>
          <a:ahLst/>
          <a:cxnLst/>
          <a:rect l="0" t="0" r="0" b="0"/>
          <a:pathLst>
            <a:path>
              <a:moveTo>
                <a:pt x="0" y="17780"/>
              </a:moveTo>
              <a:lnTo>
                <a:pt x="1250275" y="17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81919" y="2026420"/>
        <a:ext cx="62513" cy="62513"/>
      </dsp:txXfrm>
    </dsp:sp>
    <dsp:sp modelId="{F3E58597-E495-4C48-B7BB-CF8BEE275613}">
      <dsp:nvSpPr>
        <dsp:cNvPr id="0" name=""/>
        <dsp:cNvSpPr/>
      </dsp:nvSpPr>
      <dsp:spPr>
        <a:xfrm>
          <a:off x="2320641" y="1191684"/>
          <a:ext cx="775345" cy="783789"/>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343350" y="1214393"/>
        <a:ext cx="729927" cy="738371"/>
      </dsp:txXfrm>
    </dsp:sp>
    <dsp:sp modelId="{AD3E9BE4-C1FD-45E9-8AAC-8C1311199B8A}">
      <dsp:nvSpPr>
        <dsp:cNvPr id="0" name=""/>
        <dsp:cNvSpPr/>
      </dsp:nvSpPr>
      <dsp:spPr>
        <a:xfrm>
          <a:off x="3095986" y="1565798"/>
          <a:ext cx="814930" cy="35560"/>
        </a:xfrm>
        <a:custGeom>
          <a:avLst/>
          <a:gdLst/>
          <a:ahLst/>
          <a:cxnLst/>
          <a:rect l="0" t="0" r="0" b="0"/>
          <a:pathLst>
            <a:path>
              <a:moveTo>
                <a:pt x="0" y="17780"/>
              </a:moveTo>
              <a:lnTo>
                <a:pt x="814930" y="1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83078" y="1563206"/>
        <a:ext cx="40746" cy="40746"/>
      </dsp:txXfrm>
    </dsp:sp>
    <dsp:sp modelId="{9740D700-6F7D-4250-A264-8D062B965BEA}">
      <dsp:nvSpPr>
        <dsp:cNvPr id="0" name=""/>
        <dsp:cNvSpPr/>
      </dsp:nvSpPr>
      <dsp:spPr>
        <a:xfrm>
          <a:off x="3910916" y="736601"/>
          <a:ext cx="3917146" cy="1693954"/>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Rừng ngập mặn Cần Giờ đã trở thành "lá phổi" đồng thời là "quả thận" có chức năng làm sạch không khí và nước thải từ các thành phố công nghiệp trong thượng nguồn sông Ðồng Nai - Sài Gòn đổ ra biển Ðông.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960530" y="786215"/>
        <a:ext cx="3817918" cy="1594726"/>
      </dsp:txXfrm>
    </dsp:sp>
    <dsp:sp modelId="{2F15415C-2A74-4A1D-9806-ABA73D6BB6F7}">
      <dsp:nvSpPr>
        <dsp:cNvPr id="0" name=""/>
        <dsp:cNvSpPr/>
      </dsp:nvSpPr>
      <dsp:spPr>
        <a:xfrm rot="2997391">
          <a:off x="1279845" y="2998846"/>
          <a:ext cx="1266661" cy="35560"/>
        </a:xfrm>
        <a:custGeom>
          <a:avLst/>
          <a:gdLst/>
          <a:ahLst/>
          <a:cxnLst/>
          <a:rect l="0" t="0" r="0" b="0"/>
          <a:pathLst>
            <a:path>
              <a:moveTo>
                <a:pt x="0" y="17780"/>
              </a:moveTo>
              <a:lnTo>
                <a:pt x="1266661" y="17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81509" y="2984960"/>
        <a:ext cx="63333" cy="63333"/>
      </dsp:txXfrm>
    </dsp:sp>
    <dsp:sp modelId="{98F273F4-209E-40C7-B66D-1F800954408E}">
      <dsp:nvSpPr>
        <dsp:cNvPr id="0" name=""/>
        <dsp:cNvSpPr/>
      </dsp:nvSpPr>
      <dsp:spPr>
        <a:xfrm>
          <a:off x="2320641" y="3131086"/>
          <a:ext cx="775365" cy="74078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342338" y="3152783"/>
        <a:ext cx="731971" cy="697387"/>
      </dsp:txXfrm>
    </dsp:sp>
    <dsp:sp modelId="{02046AE4-F5CF-4C93-B4F1-82CF0E86A23B}">
      <dsp:nvSpPr>
        <dsp:cNvPr id="0" name=""/>
        <dsp:cNvSpPr/>
      </dsp:nvSpPr>
      <dsp:spPr>
        <a:xfrm rot="19603191">
          <a:off x="3016072" y="3216244"/>
          <a:ext cx="974799" cy="35560"/>
        </a:xfrm>
        <a:custGeom>
          <a:avLst/>
          <a:gdLst/>
          <a:ahLst/>
          <a:cxnLst/>
          <a:rect l="0" t="0" r="0" b="0"/>
          <a:pathLst>
            <a:path>
              <a:moveTo>
                <a:pt x="0" y="17780"/>
              </a:moveTo>
              <a:lnTo>
                <a:pt x="974799" y="1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79101" y="3209654"/>
        <a:ext cx="48739" cy="48739"/>
      </dsp:txXfrm>
    </dsp:sp>
    <dsp:sp modelId="{D5D08963-475A-40BE-A52F-40B23F4611C9}">
      <dsp:nvSpPr>
        <dsp:cNvPr id="0" name=""/>
        <dsp:cNvSpPr/>
      </dsp:nvSpPr>
      <dsp:spPr>
        <a:xfrm>
          <a:off x="3910937" y="2583356"/>
          <a:ext cx="3967855" cy="766431"/>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Cần</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phải</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bảo</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vệ</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và</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trồng</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thêm</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rừng</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ngập</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mặn</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kiểm</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lâm</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chặt</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chẽ</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933385" y="2605804"/>
        <a:ext cx="3922959" cy="721535"/>
      </dsp:txXfrm>
    </dsp:sp>
    <dsp:sp modelId="{DC53480D-79AE-4F15-98F3-2FAE28037732}">
      <dsp:nvSpPr>
        <dsp:cNvPr id="0" name=""/>
        <dsp:cNvSpPr/>
      </dsp:nvSpPr>
      <dsp:spPr>
        <a:xfrm rot="1765364">
          <a:off x="3035669" y="3713504"/>
          <a:ext cx="935605" cy="35560"/>
        </a:xfrm>
        <a:custGeom>
          <a:avLst/>
          <a:gdLst/>
          <a:ahLst/>
          <a:cxnLst/>
          <a:rect l="0" t="0" r="0" b="0"/>
          <a:pathLst>
            <a:path>
              <a:moveTo>
                <a:pt x="0" y="17780"/>
              </a:moveTo>
              <a:lnTo>
                <a:pt x="935605" y="17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80081" y="3707894"/>
        <a:ext cx="46780" cy="46780"/>
      </dsp:txXfrm>
    </dsp:sp>
    <dsp:sp modelId="{9F6D0C3F-0110-475E-BD40-0B38BB9F7554}">
      <dsp:nvSpPr>
        <dsp:cNvPr id="0" name=""/>
        <dsp:cNvSpPr/>
      </dsp:nvSpPr>
      <dsp:spPr>
        <a:xfrm>
          <a:off x="3910937" y="3502587"/>
          <a:ext cx="4009640" cy="917010"/>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N</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ghiêm cấm chặt phá cây rừng, săn bắt động vật…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937795" y="3529445"/>
        <a:ext cx="3955924" cy="8632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8/10/2021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8/10/2021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8/10/2021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10" Type="http://schemas.microsoft.com/office/2007/relationships/hdphoto" Target="../media/hdphoto1.wdp"/><Relationship Id="rId4" Type="http://schemas.openxmlformats.org/officeDocument/2006/relationships/image" Target="../media/image13.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3.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2.png"/><Relationship Id="rId7" Type="http://schemas.openxmlformats.org/officeDocument/2006/relationships/diagramQuickStyle" Target="../diagrams/quickStyle2.xm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5.png"/><Relationship Id="rId4" Type="http://schemas.openxmlformats.org/officeDocument/2006/relationships/image" Target="../media/image7.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2.png"/><Relationship Id="rId7" Type="http://schemas.openxmlformats.org/officeDocument/2006/relationships/diagramQuickStyle" Target="../diagrams/quickStyle3.xm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6.png"/><Relationship Id="rId4" Type="http://schemas.openxmlformats.org/officeDocument/2006/relationships/image" Target="../media/image7.png"/><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2.png"/><Relationship Id="rId7" Type="http://schemas.openxmlformats.org/officeDocument/2006/relationships/diagramQuickStyle" Target="../diagrams/quickStyle4.xm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diagramLayout" Target="../diagrams/layout4.xml"/><Relationship Id="rId11" Type="http://schemas.openxmlformats.org/officeDocument/2006/relationships/image" Target="../media/image18.png"/><Relationship Id="rId5" Type="http://schemas.openxmlformats.org/officeDocument/2006/relationships/diagramData" Target="../diagrams/data4.xml"/><Relationship Id="rId10" Type="http://schemas.openxmlformats.org/officeDocument/2006/relationships/image" Target="../media/image17.png"/><Relationship Id="rId4" Type="http://schemas.openxmlformats.org/officeDocument/2006/relationships/image" Target="../media/image7.png"/><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2.png"/><Relationship Id="rId7" Type="http://schemas.openxmlformats.org/officeDocument/2006/relationships/diagramQuickStyle" Target="../diagrams/quickStyle5.xml"/><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19.png"/><Relationship Id="rId4" Type="http://schemas.openxmlformats.org/officeDocument/2006/relationships/image" Target="../media/image7.png"/><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rs826.pbsrc.com/albums/zz186/willisnowell/Gifs/question_marks_bubbling_md_clr.gif~c2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782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hdwallnpics.com/wp-content/gallery/thinking-cartoon-images/cartoon-boy-thinking-white-bubble-vector-illustration-31797939.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29998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thumbs.dreamstime.com/z/%E6%9C%89%E7%99%BD%E8%89%B2%E6%B3%A1%E5%BD%B1%E7%9A%84thinking%E6%95%99%E6%8E%88-3677765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399506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4343400" y="868420"/>
            <a:ext cx="4474760" cy="1858833"/>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8" name="Picture 12" descr="http://previews.123rf.com/images/mistac/mistac1207/mistac120700017/14524015-A-cartoon-boy-with-a-good-idea-Stock-Vector-thinking.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30531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315034" y="792221"/>
            <a:ext cx="3875966" cy="213360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Rectangle 9"/>
          <p:cNvSpPr/>
          <p:nvPr/>
        </p:nvSpPr>
        <p:spPr>
          <a:xfrm>
            <a:off x="609600" y="1066800"/>
            <a:ext cx="3276600" cy="1569660"/>
          </a:xfrm>
          <a:prstGeom prst="rect">
            <a:avLst/>
          </a:prstGeom>
        </p:spPr>
        <p:txBody>
          <a:bodyPr wrap="square">
            <a:spAutoFit/>
          </a:bodyPr>
          <a:lstStyle/>
          <a:p>
            <a:pPr algn="ctr"/>
            <a:r>
              <a:rPr lang="vi-VN" sz="2400" i="1" dirty="0">
                <a:solidFill>
                  <a:srgbClr val="FF0000"/>
                </a:solidFill>
                <a:latin typeface="Cambria" panose="02040503050406030204" pitchFamily="18" charset="0"/>
                <a:ea typeface="Cambria" panose="02040503050406030204" pitchFamily="18" charset="0"/>
              </a:rPr>
              <a:t>Quan </a:t>
            </a:r>
            <a:r>
              <a:rPr lang="vi-VN" sz="2400" i="1" dirty="0" smtClean="0">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hình</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ảnh</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sau</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em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cho</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biết</a:t>
            </a:r>
            <a:r>
              <a:rPr lang="en-US" sz="2400" i="1" dirty="0">
                <a:solidFill>
                  <a:srgbClr val="FF0000"/>
                </a:solidFill>
                <a:latin typeface="Cambria" panose="02040503050406030204" pitchFamily="18" charset="0"/>
                <a:ea typeface="Cambria" panose="02040503050406030204" pitchFamily="18" charset="0"/>
              </a:rPr>
              <a:t> ở TPHCM </a:t>
            </a:r>
            <a:r>
              <a:rPr lang="en-US" sz="2400" i="1" dirty="0" err="1">
                <a:solidFill>
                  <a:srgbClr val="FF0000"/>
                </a:solidFill>
                <a:latin typeface="Cambria" panose="02040503050406030204" pitchFamily="18" charset="0"/>
                <a:ea typeface="Cambria" panose="02040503050406030204" pitchFamily="18" charset="0"/>
              </a:rPr>
              <a:t>có</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khu</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dự</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trữ</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sinh</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quyển</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nào</a:t>
            </a:r>
            <a:r>
              <a:rPr lang="en-US" sz="2400" i="1" dirty="0" smtClean="0">
                <a:solidFill>
                  <a:srgbClr val="FF0000"/>
                </a:solidFill>
                <a:latin typeface="Cambria" panose="02040503050406030204" pitchFamily="18" charset="0"/>
                <a:ea typeface="Cambria" panose="02040503050406030204" pitchFamily="18" charset="0"/>
              </a:rPr>
              <a:t>?</a:t>
            </a:r>
            <a:endParaRPr lang="en-US" sz="2400" dirty="0">
              <a:solidFill>
                <a:srgbClr val="FF0000"/>
              </a:solidFill>
              <a:latin typeface="Cambria" panose="02040503050406030204" pitchFamily="18" charset="0"/>
              <a:ea typeface="Cambria" panose="02040503050406030204" pitchFamily="18" charset="0"/>
            </a:endParaRPr>
          </a:p>
        </p:txBody>
      </p:sp>
      <p:sp>
        <p:nvSpPr>
          <p:cNvPr id="11" name="Rectangle 10"/>
          <p:cNvSpPr/>
          <p:nvPr/>
        </p:nvSpPr>
        <p:spPr>
          <a:xfrm>
            <a:off x="5032778" y="1302603"/>
            <a:ext cx="3349222" cy="830997"/>
          </a:xfrm>
          <a:prstGeom prst="rect">
            <a:avLst/>
          </a:prstGeom>
        </p:spPr>
        <p:txBody>
          <a:bodyPr wrap="square">
            <a:spAutoFit/>
          </a:bodyPr>
          <a:lstStyle/>
          <a:p>
            <a:pPr algn="just"/>
            <a:r>
              <a:rPr lang="en-US" sz="2400" dirty="0" smtClean="0">
                <a:latin typeface="Cambria" panose="02040503050406030204" pitchFamily="18" charset="0"/>
                <a:ea typeface="Cambria" panose="02040503050406030204" pitchFamily="18" charset="0"/>
              </a:rPr>
              <a:t>Ở TPHCM </a:t>
            </a:r>
            <a:r>
              <a:rPr lang="en-US" sz="2400" dirty="0" err="1" smtClean="0">
                <a:latin typeface="Cambria" panose="02040503050406030204" pitchFamily="18" charset="0"/>
                <a:ea typeface="Cambria" panose="02040503050406030204" pitchFamily="18" charset="0"/>
              </a:rPr>
              <a:t>có</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khu</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dự</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trữ</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sinh</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quyển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Cần</a:t>
            </a:r>
            <a:r>
              <a:rPr lang="en-US" sz="2400" dirty="0" smtClean="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Giờ</a:t>
            </a:r>
            <a:r>
              <a:rPr lang="en-US" sz="2400" dirty="0" smtClean="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0530" y="3505200"/>
            <a:ext cx="4471987" cy="2798889"/>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375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randombar(horizontal)">
                                      <p:cBhvr>
                                        <p:cTn id="23" dur="500"/>
                                        <p:tgtEl>
                                          <p:spTgt spid="51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8"/>
                                        </p:tgtEl>
                                        <p:attrNameLst>
                                          <p:attrName>r</p:attrName>
                                        </p:attrNameLst>
                                      </p:cBhvr>
                                    </p:animRot>
                                    <p:animRot by="-240000">
                                      <p:cBhvr>
                                        <p:cTn id="34" dur="200" fill="hold">
                                          <p:stCondLst>
                                            <p:cond delay="200"/>
                                          </p:stCondLst>
                                        </p:cTn>
                                        <p:tgtEl>
                                          <p:spTgt spid="8"/>
                                        </p:tgtEl>
                                        <p:attrNameLst>
                                          <p:attrName>r</p:attrName>
                                        </p:attrNameLst>
                                      </p:cBhvr>
                                    </p:animRot>
                                    <p:animRot by="240000">
                                      <p:cBhvr>
                                        <p:cTn id="35" dur="200" fill="hold">
                                          <p:stCondLst>
                                            <p:cond delay="400"/>
                                          </p:stCondLst>
                                        </p:cTn>
                                        <p:tgtEl>
                                          <p:spTgt spid="8"/>
                                        </p:tgtEl>
                                        <p:attrNameLst>
                                          <p:attrName>r</p:attrName>
                                        </p:attrNameLst>
                                      </p:cBhvr>
                                    </p:animRot>
                                    <p:animRot by="-240000">
                                      <p:cBhvr>
                                        <p:cTn id="36" dur="200" fill="hold">
                                          <p:stCondLst>
                                            <p:cond delay="600"/>
                                          </p:stCondLst>
                                        </p:cTn>
                                        <p:tgtEl>
                                          <p:spTgt spid="8"/>
                                        </p:tgtEl>
                                        <p:attrNameLst>
                                          <p:attrName>r</p:attrName>
                                        </p:attrNameLst>
                                      </p:cBhvr>
                                    </p:animRot>
                                    <p:animRot by="120000">
                                      <p:cBhvr>
                                        <p:cTn id="37" dur="200" fill="hold">
                                          <p:stCondLst>
                                            <p:cond delay="800"/>
                                          </p:stCondLst>
                                        </p:cTn>
                                        <p:tgtEl>
                                          <p:spTgt spid="8"/>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randombar(horizontal)">
                                      <p:cBhvr>
                                        <p:cTn id="42" dur="500"/>
                                        <p:tgtEl>
                                          <p:spTgt spid="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1066800"/>
            <a:ext cx="6365544" cy="1143000"/>
          </a:xfrm>
        </p:spPr>
        <p:txBody>
          <a:bodyPr>
            <a:noAutofit/>
          </a:bodyPr>
          <a:lstStyle/>
          <a:p>
            <a:r>
              <a:rPr lang="vi-VN" sz="3000" b="1" dirty="0">
                <a:ln w="10541" cmpd="sng">
                  <a:solidFill>
                    <a:schemeClr val="accent1">
                      <a:shade val="88000"/>
                      <a:satMod val="110000"/>
                    </a:schemeClr>
                  </a:solidFill>
                  <a:prstDash val="solid"/>
                </a:ln>
                <a:solidFill>
                  <a:srgbClr val="FF0000"/>
                </a:solidFill>
                <a:latin typeface="Cambria" pitchFamily="18" charset="0"/>
              </a:rPr>
              <a:t>THỰC HÀNH TÌM HIỂU MÔI TRƯỜNG TỰ NHIÊN QUA TÀI LIỆU VÀ THAM QUAN ĐỊA PHƯƠNG</a:t>
            </a:r>
            <a:endParaRPr lang="en-US" sz="3000" b="1" dirty="0">
              <a:ln w="10541" cmpd="sng">
                <a:solidFill>
                  <a:schemeClr val="accent1">
                    <a:shade val="88000"/>
                    <a:satMod val="110000"/>
                  </a:schemeClr>
                </a:solidFill>
                <a:prstDash val="solid"/>
              </a:ln>
              <a:solidFill>
                <a:srgbClr val="FF0000"/>
              </a:solidFill>
              <a:latin typeface="Cambria" pitchFamily="18" charset="0"/>
            </a:endParaRP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effectLst>
                  <a:outerShdw blurRad="38100" dist="38100" dir="2700000" algn="tl">
                    <a:srgbClr val="000000">
                      <a:alpha val="43137"/>
                    </a:srgbClr>
                  </a:outerShdw>
                </a:effectLst>
                <a:latin typeface="Cambria" pitchFamily="18" charset="0"/>
              </a:rPr>
              <a:t>Bài</a:t>
            </a:r>
            <a:r>
              <a:rPr lang="en-US" sz="3000" b="1" dirty="0" smtClean="0">
                <a:effectLst>
                  <a:outerShdw blurRad="38100" dist="38100" dir="2700000" algn="tl">
                    <a:srgbClr val="000000">
                      <a:alpha val="43137"/>
                    </a:srgbClr>
                  </a:outerShdw>
                </a:effectLst>
                <a:latin typeface="Cambria" pitchFamily="18" charset="0"/>
              </a:rPr>
              <a:t> 21:</a:t>
            </a:r>
            <a:endParaRPr lang="en-US" sz="3000" b="1" dirty="0">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endPar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572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09600" y="16383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FF0000"/>
                </a:solidFill>
                <a:effectLst>
                  <a:outerShdw blurRad="38100" dist="38100" dir="2700000" algn="tl">
                    <a:srgbClr val="000000">
                      <a:alpha val="43137"/>
                    </a:srgbClr>
                  </a:outerShdw>
                </a:effectLst>
                <a:latin typeface="Cambria" pitchFamily="18" charset="0"/>
              </a:rPr>
              <a:t>BÀI 21. </a:t>
            </a:r>
            <a:r>
              <a:rPr lang="vi-VN" sz="2400" b="1" dirty="0">
                <a:solidFill>
                  <a:srgbClr val="FF0000"/>
                </a:solidFill>
                <a:effectLst>
                  <a:outerShdw blurRad="38100" dist="38100" dir="2700000" algn="tl">
                    <a:srgbClr val="000000">
                      <a:alpha val="43137"/>
                    </a:srgbClr>
                  </a:outerShdw>
                </a:effectLst>
                <a:latin typeface="Cambria" pitchFamily="18" charset="0"/>
              </a:rPr>
              <a:t>THỰC HÀNH TÌM HIỂU MÔI TRƯỜNG TỰ NHIÊN QUA TÀI LIỆU VÀ THAM QUAN ĐỊA PHƯƠNG</a:t>
            </a:r>
          </a:p>
        </p:txBody>
      </p:sp>
      <p:sp>
        <p:nvSpPr>
          <p:cNvPr id="27" name="Title 1"/>
          <p:cNvSpPr txBox="1">
            <a:spLocks/>
          </p:cNvSpPr>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TÌM HIỂU MÔI TRƯỜNG TỰ NHIÊN QUA TÀI LIỆU </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762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TÌM HIỂU MÔI TRƯỜNG TỰ NHIÊN </a:t>
            </a:r>
            <a:r>
              <a:rPr lang="vi-VN" sz="2400" b="1">
                <a:solidFill>
                  <a:srgbClr val="0D30DD"/>
                </a:solidFill>
                <a:effectLst>
                  <a:outerShdw blurRad="38100" dist="38100" dir="2700000" algn="tl">
                    <a:srgbClr val="000000">
                      <a:alpha val="43137"/>
                    </a:srgbClr>
                  </a:outerShdw>
                </a:effectLst>
                <a:latin typeface="Cambria" pitchFamily="18" charset="0"/>
              </a:rPr>
              <a:t>QUA </a:t>
            </a:r>
            <a:r>
              <a:rPr lang="vi-VN" sz="2400" b="1" smtClean="0">
                <a:solidFill>
                  <a:srgbClr val="0D30DD"/>
                </a:solidFill>
                <a:effectLst>
                  <a:outerShdw blurRad="38100" dist="38100" dir="2700000" algn="tl">
                    <a:srgbClr val="000000">
                      <a:alpha val="43137"/>
                    </a:srgbClr>
                  </a:outerShdw>
                </a:effectLst>
                <a:latin typeface="Cambria" pitchFamily="18" charset="0"/>
              </a:rPr>
              <a:t>THAM </a:t>
            </a:r>
            <a:r>
              <a:rPr lang="vi-VN" sz="2400" b="1" dirty="0">
                <a:solidFill>
                  <a:srgbClr val="0D30DD"/>
                </a:solidFill>
                <a:effectLst>
                  <a:outerShdw blurRad="38100" dist="38100" dir="2700000" algn="tl">
                    <a:srgbClr val="000000">
                      <a:alpha val="43137"/>
                    </a:srgbClr>
                  </a:outerShdw>
                </a:effectLst>
                <a:latin typeface="Cambria" pitchFamily="18" charset="0"/>
              </a:rPr>
              <a:t>QUAN ĐỊA PHƯƠNG</a:t>
            </a:r>
          </a:p>
        </p:txBody>
      </p:sp>
      <p:sp>
        <p:nvSpPr>
          <p:cNvPr id="37" name="Rounded Rectangle 36"/>
          <p:cNvSpPr/>
          <p:nvPr/>
        </p:nvSpPr>
        <p:spPr>
          <a:xfrm>
            <a:off x="507769" y="2667000"/>
            <a:ext cx="8102831" cy="3505200"/>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itle 1"/>
          <p:cNvSpPr txBox="1">
            <a:spLocks/>
          </p:cNvSpPr>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
        <p:nvSpPr>
          <p:cNvPr id="46" name="Round Same Side Corner Rectangle 45"/>
          <p:cNvSpPr/>
          <p:nvPr/>
        </p:nvSpPr>
        <p:spPr>
          <a:xfrm rot="5400000">
            <a:off x="321357" y="4671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762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bg1"/>
                </a:solidFill>
                <a:effectLst>
                  <a:outerShdw blurRad="38100" dist="38100" dir="2700000" algn="tl">
                    <a:srgbClr val="000000">
                      <a:alpha val="43137"/>
                    </a:srgbClr>
                  </a:outerShdw>
                </a:effectLst>
                <a:latin typeface="Cambria" pitchFamily="18" charset="0"/>
              </a:rPr>
              <a:t>II</a:t>
            </a:r>
            <a:endParaRPr lang="en-US" sz="4000" b="1" dirty="0">
              <a:solidFill>
                <a:schemeClr val="bg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29993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up)">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100"/>
                                        <p:tgtEl>
                                          <p:spTgt spid="32"/>
                                        </p:tgtEl>
                                      </p:cBhvr>
                                    </p:animEffect>
                                  </p:childTnLst>
                                </p:cTn>
                              </p:par>
                            </p:childTnLst>
                          </p:cTn>
                        </p:par>
                        <p:par>
                          <p:cTn id="16" fill="hold">
                            <p:stCondLst>
                              <p:cond delay="1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600"/>
                            </p:stCondLst>
                            <p:childTnLst>
                              <p:par>
                                <p:cTn id="21" presetID="22" presetClass="entr" presetSubtype="8"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250"/>
                                        <p:tgtEl>
                                          <p:spTgt spid="4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left)">
                                      <p:cBhvr>
                                        <p:cTn id="26" dur="25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100"/>
                                        <p:tgtEl>
                                          <p:spTgt spid="19"/>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250"/>
                                        <p:tgtEl>
                                          <p:spTgt spid="4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20" grpId="0"/>
      <p:bldP spid="27" grpId="0"/>
      <p:bldP spid="21" grpId="0"/>
      <p:bldP spid="37" grpId="0" animBg="1"/>
      <p:bldP spid="43" grpId="0" animBg="1"/>
      <p:bldP spid="45" grpId="0"/>
      <p:bldP spid="46" grpId="0" animBg="1"/>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a:t>
            </a:r>
            <a:endParaRPr lang="en-US" sz="3000" b="1" dirty="0">
              <a:effectLst>
                <a:outerShdw blurRad="38100" dist="38100" dir="2700000" algn="tl">
                  <a:srgbClr val="000000">
                    <a:alpha val="43137"/>
                  </a:srgbClr>
                </a:outerShdw>
              </a:effectLst>
              <a:latin typeface="Cambria" pitchFamily="18" charset="0"/>
            </a:endParaRP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447800"/>
            <a:ext cx="3193291" cy="1938992"/>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hình</a:t>
            </a:r>
            <a:r>
              <a:rPr lang="en-US" sz="2000" i="1" dirty="0">
                <a:solidFill>
                  <a:srgbClr val="FF0000"/>
                </a:solidFill>
                <a:latin typeface="Cambria" panose="02040503050406030204" pitchFamily="18" charset="0"/>
                <a:ea typeface="Cambria" panose="02040503050406030204" pitchFamily="18" charset="0"/>
              </a:rPr>
              <a:t> </a:t>
            </a:r>
            <a:r>
              <a:rPr lang="en-US" sz="2000" i="1" dirty="0" smtClean="0">
                <a:solidFill>
                  <a:srgbClr val="FF0000"/>
                </a:solidFill>
                <a:latin typeface="Cambria" panose="02040503050406030204" pitchFamily="18" charset="0"/>
                <a:ea typeface="Cambria" panose="02040503050406030204" pitchFamily="18" charset="0"/>
              </a:rPr>
              <a:t>21.1, </a:t>
            </a:r>
            <a:r>
              <a:rPr lang="en-US" sz="2000" i="1" dirty="0" err="1" smtClean="0">
                <a:solidFill>
                  <a:srgbClr val="FF0000"/>
                </a:solidFill>
                <a:latin typeface="Cambria" panose="02040503050406030204" pitchFamily="18" charset="0"/>
                <a:ea typeface="Cambria" panose="02040503050406030204" pitchFamily="18" charset="0"/>
              </a:rPr>
              <a:t>em</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smtClean="0">
                <a:solidFill>
                  <a:srgbClr val="FF0000"/>
                </a:solidFill>
                <a:latin typeface="Cambria" panose="02040503050406030204" pitchFamily="18" charset="0"/>
                <a:ea typeface="Cambria" panose="02040503050406030204" pitchFamily="18" charset="0"/>
              </a:rPr>
              <a:t> e</a:t>
            </a:r>
            <a:r>
              <a:rPr lang="vi-VN" sz="2000" i="1" dirty="0" smtClean="0">
                <a:solidFill>
                  <a:srgbClr val="FF0000"/>
                </a:solidFill>
                <a:latin typeface="Cambria" panose="02040503050406030204" pitchFamily="18" charset="0"/>
                <a:ea typeface="Cambria" panose="02040503050406030204" pitchFamily="18" charset="0"/>
              </a:rPr>
              <a:t>m </a:t>
            </a:r>
            <a:r>
              <a:rPr lang="vi-VN" sz="2000" i="1" dirty="0">
                <a:solidFill>
                  <a:srgbClr val="FF0000"/>
                </a:solidFill>
                <a:latin typeface="Cambria" panose="02040503050406030204" pitchFamily="18" charset="0"/>
                <a:ea typeface="Cambria" panose="02040503050406030204" pitchFamily="18" charset="0"/>
              </a:rPr>
              <a:t>hãy nêu các bước tiến hành tham quan tại địa phương? Theo em bước nào cần quan tâm nhiều nhất? Vì sao?</a:t>
            </a:r>
          </a:p>
        </p:txBody>
      </p:sp>
      <p:sp>
        <p:nvSpPr>
          <p:cNvPr id="17" name="Rectangle 16"/>
          <p:cNvSpPr/>
          <p:nvPr/>
        </p:nvSpPr>
        <p:spPr>
          <a:xfrm>
            <a:off x="4288240" y="1353741"/>
            <a:ext cx="4627160" cy="1846659"/>
          </a:xfrm>
          <a:prstGeom prst="rect">
            <a:avLst/>
          </a:prstGeom>
        </p:spPr>
        <p:txBody>
          <a:bodyPr wrap="square">
            <a:spAutoFit/>
          </a:bodyPr>
          <a:lstStyle/>
          <a:p>
            <a:pPr algn="just"/>
            <a:r>
              <a:rPr lang="vi-VN" sz="1900" dirty="0">
                <a:latin typeface="Cambria" panose="02040503050406030204" pitchFamily="18" charset="0"/>
                <a:ea typeface="Cambria" panose="02040503050406030204" pitchFamily="18" charset="0"/>
              </a:rPr>
              <a:t>Có 3 bước tiến hành: trước khi tham quan, trong khi tham quan và sau khi tham quan.</a:t>
            </a:r>
          </a:p>
          <a:p>
            <a:pPr algn="just"/>
            <a:r>
              <a:rPr lang="vi-VN" sz="1900" dirty="0">
                <a:latin typeface="Cambria" panose="02040503050406030204" pitchFamily="18" charset="0"/>
                <a:ea typeface="Cambria" panose="02040503050406030204" pitchFamily="18" charset="0"/>
              </a:rPr>
              <a:t>+ Bước trước khi tham quan là quan trọng nhất vì cần phải chuẩn bị tài liệu chu đáo thì buổi tham quan mới đạt hiệu quả cao “Lý luận gắn liền với thực tiễn”</a:t>
            </a:r>
          </a:p>
        </p:txBody>
      </p:sp>
      <p:sp>
        <p:nvSpPr>
          <p:cNvPr id="31"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Tìm hiểu môi trường tự nhiên qua tài liệu </a:t>
            </a:r>
            <a:endParaRPr lang="en-US" sz="2400" b="1" dirty="0">
              <a:solidFill>
                <a:srgbClr val="0D30DD"/>
              </a:solidFill>
              <a:latin typeface="Cambria" pitchFamily="18" charset="0"/>
            </a:endParaRPr>
          </a:p>
        </p:txBody>
      </p:sp>
      <p:pic>
        <p:nvPicPr>
          <p:cNvPr id="1028" name="Picture 4"/>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927656" y="3880253"/>
            <a:ext cx="5020768" cy="255215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61229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randombar(horizontal)">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4897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Tìm hiểu môi trường tự nhiên </a:t>
            </a:r>
            <a:r>
              <a:rPr lang="vi-VN" sz="2400" b="1" dirty="0" smtClean="0">
                <a:solidFill>
                  <a:srgbClr val="0D30DD"/>
                </a:solidFill>
                <a:latin typeface="Cambria" pitchFamily="18" charset="0"/>
              </a:rPr>
              <a:t>qua </a:t>
            </a:r>
            <a:r>
              <a:rPr lang="vi-VN" sz="2400" b="1" dirty="0">
                <a:solidFill>
                  <a:srgbClr val="0D30DD"/>
                </a:solidFill>
                <a:latin typeface="Cambria" pitchFamily="18" charset="0"/>
              </a:rPr>
              <a:t>tham </a:t>
            </a:r>
            <a:endParaRPr lang="en-US" sz="2400" b="1" dirty="0">
              <a:solidFill>
                <a:srgbClr val="0D30DD"/>
              </a:solidFill>
              <a:latin typeface="Cambria" pitchFamily="18" charset="0"/>
            </a:endParaRPr>
          </a:p>
          <a:p>
            <a:pPr algn="just"/>
            <a:r>
              <a:rPr lang="vi-VN" sz="2400" b="1" dirty="0" smtClean="0">
                <a:solidFill>
                  <a:srgbClr val="0D30DD"/>
                </a:solidFill>
                <a:latin typeface="Cambria" pitchFamily="18" charset="0"/>
              </a:rPr>
              <a:t>quan </a:t>
            </a:r>
            <a:r>
              <a:rPr lang="vi-VN" sz="2400" b="1" dirty="0">
                <a:solidFill>
                  <a:srgbClr val="0D30DD"/>
                </a:solidFill>
                <a:latin typeface="Cambria" pitchFamily="18" charset="0"/>
              </a:rPr>
              <a:t>tại khu dự trữ sinh quyển Cần Giờ </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21</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graphicFrame>
        <p:nvGraphicFramePr>
          <p:cNvPr id="3" name="Diagram 2"/>
          <p:cNvGraphicFramePr/>
          <p:nvPr>
            <p:extLst>
              <p:ext uri="{D42A27DB-BD31-4B8C-83A1-F6EECF244321}">
                <p14:modId xmlns:p14="http://schemas.microsoft.com/office/powerpoint/2010/main" val="2527767494"/>
              </p:ext>
            </p:extLst>
          </p:nvPr>
        </p:nvGraphicFramePr>
        <p:xfrm>
          <a:off x="228600" y="1397000"/>
          <a:ext cx="8447967" cy="4851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29684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2977196054"/>
              </p:ext>
            </p:extLst>
          </p:nvPr>
        </p:nvGraphicFramePr>
        <p:xfrm>
          <a:off x="533400" y="1930400"/>
          <a:ext cx="7924800" cy="5156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Tìm hiểu môi trường tự nhiên </a:t>
            </a:r>
            <a:r>
              <a:rPr lang="vi-VN" sz="2400" b="1" dirty="0" smtClean="0">
                <a:solidFill>
                  <a:srgbClr val="0D30DD"/>
                </a:solidFill>
                <a:latin typeface="Cambria" pitchFamily="18" charset="0"/>
              </a:rPr>
              <a:t>qua </a:t>
            </a:r>
            <a:r>
              <a:rPr lang="vi-VN" sz="2400" b="1" dirty="0">
                <a:solidFill>
                  <a:srgbClr val="0D30DD"/>
                </a:solidFill>
                <a:latin typeface="Cambria" pitchFamily="18" charset="0"/>
              </a:rPr>
              <a:t>tham </a:t>
            </a:r>
            <a:endParaRPr lang="en-US" sz="2400" b="1" dirty="0">
              <a:solidFill>
                <a:srgbClr val="0D30DD"/>
              </a:solidFill>
              <a:latin typeface="Cambria" pitchFamily="18" charset="0"/>
            </a:endParaRPr>
          </a:p>
          <a:p>
            <a:pPr algn="just"/>
            <a:r>
              <a:rPr lang="vi-VN" sz="2400" b="1" dirty="0" smtClean="0">
                <a:solidFill>
                  <a:srgbClr val="0D30DD"/>
                </a:solidFill>
                <a:latin typeface="Cambria" pitchFamily="18" charset="0"/>
              </a:rPr>
              <a:t>quan </a:t>
            </a:r>
            <a:r>
              <a:rPr lang="vi-VN" sz="2400" b="1" dirty="0">
                <a:solidFill>
                  <a:srgbClr val="0D30DD"/>
                </a:solidFill>
                <a:latin typeface="Cambria" pitchFamily="18" charset="0"/>
              </a:rPr>
              <a:t>tại khu dự trữ sinh quyển Cần Giờ </a:t>
            </a:r>
            <a:endParaRPr lang="en-US" sz="2400" b="1" dirty="0">
              <a:solidFill>
                <a:srgbClr val="0D30DD"/>
              </a:solidFill>
              <a:latin typeface="Cambria" pitchFamily="18" charset="0"/>
            </a:endParaRP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217" y="1396745"/>
            <a:ext cx="2153835" cy="1549825"/>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97615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3979973469"/>
              </p:ext>
            </p:extLst>
          </p:nvPr>
        </p:nvGraphicFramePr>
        <p:xfrm>
          <a:off x="533400" y="2082800"/>
          <a:ext cx="7924800" cy="5156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Tìm hiểu môi trường tự nhiên </a:t>
            </a:r>
            <a:r>
              <a:rPr lang="vi-VN" sz="2400" b="1" dirty="0" smtClean="0">
                <a:solidFill>
                  <a:srgbClr val="0D30DD"/>
                </a:solidFill>
                <a:latin typeface="Cambria" pitchFamily="18" charset="0"/>
              </a:rPr>
              <a:t>qua </a:t>
            </a:r>
            <a:r>
              <a:rPr lang="vi-VN" sz="2400" b="1" dirty="0">
                <a:solidFill>
                  <a:srgbClr val="0D30DD"/>
                </a:solidFill>
                <a:latin typeface="Cambria" pitchFamily="18" charset="0"/>
              </a:rPr>
              <a:t>tham </a:t>
            </a:r>
            <a:endParaRPr lang="en-US" sz="2400" b="1" dirty="0">
              <a:solidFill>
                <a:srgbClr val="0D30DD"/>
              </a:solidFill>
              <a:latin typeface="Cambria" pitchFamily="18" charset="0"/>
            </a:endParaRPr>
          </a:p>
          <a:p>
            <a:pPr algn="just"/>
            <a:r>
              <a:rPr lang="vi-VN" sz="2400" b="1" dirty="0" smtClean="0">
                <a:solidFill>
                  <a:srgbClr val="0D30DD"/>
                </a:solidFill>
                <a:latin typeface="Cambria" pitchFamily="18" charset="0"/>
              </a:rPr>
              <a:t>quan </a:t>
            </a:r>
            <a:r>
              <a:rPr lang="vi-VN" sz="2400" b="1" dirty="0">
                <a:solidFill>
                  <a:srgbClr val="0D30DD"/>
                </a:solidFill>
                <a:latin typeface="Cambria" pitchFamily="18" charset="0"/>
              </a:rPr>
              <a:t>tại khu dự trữ sinh quyển Cần Giờ </a:t>
            </a:r>
            <a:endParaRPr lang="en-US" sz="2400" b="1" dirty="0">
              <a:solidFill>
                <a:srgbClr val="0D30DD"/>
              </a:solidFill>
              <a:latin typeface="Cambria" pitchFamily="18" charset="0"/>
            </a:endParaRPr>
          </a:p>
        </p:txBody>
      </p:sp>
      <p:pic>
        <p:nvPicPr>
          <p:cNvPr id="205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9327" y="1424818"/>
            <a:ext cx="1961043" cy="1470782"/>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42467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3303768524"/>
              </p:ext>
            </p:extLst>
          </p:nvPr>
        </p:nvGraphicFramePr>
        <p:xfrm>
          <a:off x="533400" y="2235200"/>
          <a:ext cx="7924800" cy="5156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Tìm hiểu môi trường tự nhiên </a:t>
            </a:r>
            <a:r>
              <a:rPr lang="vi-VN" sz="2400" b="1" dirty="0" smtClean="0">
                <a:solidFill>
                  <a:srgbClr val="0D30DD"/>
                </a:solidFill>
                <a:latin typeface="Cambria" pitchFamily="18" charset="0"/>
              </a:rPr>
              <a:t>qua </a:t>
            </a:r>
            <a:r>
              <a:rPr lang="vi-VN" sz="2400" b="1" dirty="0">
                <a:solidFill>
                  <a:srgbClr val="0D30DD"/>
                </a:solidFill>
                <a:latin typeface="Cambria" pitchFamily="18" charset="0"/>
              </a:rPr>
              <a:t>tham </a:t>
            </a:r>
            <a:endParaRPr lang="en-US" sz="2400" b="1" dirty="0">
              <a:solidFill>
                <a:srgbClr val="0D30DD"/>
              </a:solidFill>
              <a:latin typeface="Cambria" pitchFamily="18" charset="0"/>
            </a:endParaRPr>
          </a:p>
          <a:p>
            <a:pPr algn="just"/>
            <a:r>
              <a:rPr lang="vi-VN" sz="2400" b="1" dirty="0" smtClean="0">
                <a:solidFill>
                  <a:srgbClr val="0D30DD"/>
                </a:solidFill>
                <a:latin typeface="Cambria" pitchFamily="18" charset="0"/>
              </a:rPr>
              <a:t>quan </a:t>
            </a:r>
            <a:r>
              <a:rPr lang="vi-VN" sz="2400" b="1" dirty="0">
                <a:solidFill>
                  <a:srgbClr val="0D30DD"/>
                </a:solidFill>
                <a:latin typeface="Cambria" pitchFamily="18" charset="0"/>
              </a:rPr>
              <a:t>tại khu dự trữ sinh quyển Cần Giờ </a:t>
            </a:r>
            <a:endParaRPr lang="en-US" sz="2400" b="1" dirty="0">
              <a:solidFill>
                <a:srgbClr val="0D30DD"/>
              </a:solidFill>
              <a:latin typeface="Cambria" pitchFamily="18" charset="0"/>
            </a:endParaRPr>
          </a:p>
        </p:txBody>
      </p:sp>
      <p:pic>
        <p:nvPicPr>
          <p:cNvPr id="307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4720" y="1424818"/>
            <a:ext cx="2143263" cy="1609396"/>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46057" y="1424819"/>
            <a:ext cx="2154543" cy="1609396"/>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78812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par>
                                <p:cTn id="8" presetID="14" presetClass="entr" presetSubtype="1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randombar(horizontal)">
                                      <p:cBhvr>
                                        <p:cTn id="10" dur="5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25656"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II</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2193506927"/>
              </p:ext>
            </p:extLst>
          </p:nvPr>
        </p:nvGraphicFramePr>
        <p:xfrm>
          <a:off x="685800" y="1981200"/>
          <a:ext cx="7924800" cy="5156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Tìm hiểu môi trường tự nhiên </a:t>
            </a:r>
            <a:r>
              <a:rPr lang="vi-VN" sz="2400" b="1" dirty="0" smtClean="0">
                <a:solidFill>
                  <a:srgbClr val="0D30DD"/>
                </a:solidFill>
                <a:latin typeface="Cambria" pitchFamily="18" charset="0"/>
              </a:rPr>
              <a:t>qua </a:t>
            </a:r>
            <a:r>
              <a:rPr lang="vi-VN" sz="2400" b="1" dirty="0">
                <a:solidFill>
                  <a:srgbClr val="0D30DD"/>
                </a:solidFill>
                <a:latin typeface="Cambria" pitchFamily="18" charset="0"/>
              </a:rPr>
              <a:t>tham </a:t>
            </a:r>
            <a:endParaRPr lang="en-US" sz="2400" b="1" dirty="0">
              <a:solidFill>
                <a:srgbClr val="0D30DD"/>
              </a:solidFill>
              <a:latin typeface="Cambria" pitchFamily="18" charset="0"/>
            </a:endParaRPr>
          </a:p>
          <a:p>
            <a:pPr algn="just"/>
            <a:r>
              <a:rPr lang="vi-VN" sz="2400" b="1" dirty="0" smtClean="0">
                <a:solidFill>
                  <a:srgbClr val="0D30DD"/>
                </a:solidFill>
                <a:latin typeface="Cambria" pitchFamily="18" charset="0"/>
              </a:rPr>
              <a:t>quan </a:t>
            </a:r>
            <a:r>
              <a:rPr lang="vi-VN" sz="2400" b="1" dirty="0">
                <a:solidFill>
                  <a:srgbClr val="0D30DD"/>
                </a:solidFill>
                <a:latin typeface="Cambria" pitchFamily="18" charset="0"/>
              </a:rPr>
              <a:t>tại khu dự trữ sinh quyển Cần Giờ </a:t>
            </a:r>
            <a:endParaRPr lang="en-US" sz="2400" b="1" dirty="0">
              <a:solidFill>
                <a:srgbClr val="0D30DD"/>
              </a:solidFill>
              <a:latin typeface="Cambria" pitchFamily="18" charset="0"/>
            </a:endParaRPr>
          </a:p>
        </p:txBody>
      </p:sp>
      <p:pic>
        <p:nvPicPr>
          <p:cNvPr id="409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5446" y="1428750"/>
            <a:ext cx="2449286" cy="154305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72181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1059</TotalTime>
  <Words>785</Words>
  <Application>Microsoft Office PowerPoint</Application>
  <PresentationFormat>On-screen Show (4:3)</PresentationFormat>
  <Paragraphs>83</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THỰC HÀNH TÌM HIỂU MÔI TRƯỜNG TỰ NHIÊN QUA TÀI LIỆU VÀ THAM QUAN ĐỊA PHƯƠNG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DELL</cp:lastModifiedBy>
  <cp:revision>95</cp:revision>
  <dcterms:created xsi:type="dcterms:W3CDTF">2016-02-15T14:28:12Z</dcterms:created>
  <dcterms:modified xsi:type="dcterms:W3CDTF">2021-08-10T07:38:05Z</dcterms:modified>
</cp:coreProperties>
</file>