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5" r:id="rId2"/>
    <p:sldId id="336" r:id="rId3"/>
    <p:sldId id="257" r:id="rId4"/>
    <p:sldId id="320" r:id="rId5"/>
    <p:sldId id="321" r:id="rId6"/>
    <p:sldId id="326" r:id="rId7"/>
    <p:sldId id="327" r:id="rId8"/>
    <p:sldId id="328" r:id="rId9"/>
    <p:sldId id="329" r:id="rId10"/>
    <p:sldId id="330" r:id="rId11"/>
    <p:sldId id="313" r:id="rId12"/>
    <p:sldId id="314" r:id="rId13"/>
    <p:sldId id="332" r:id="rId14"/>
    <p:sldId id="331" r:id="rId15"/>
    <p:sldId id="341" r:id="rId16"/>
    <p:sldId id="339" r:id="rId17"/>
    <p:sldId id="340" r:id="rId18"/>
    <p:sldId id="342" r:id="rId19"/>
    <p:sldId id="343" r:id="rId20"/>
    <p:sldId id="344" r:id="rId21"/>
    <p:sldId id="303" r:id="rId22"/>
    <p:sldId id="32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7E0E9"/>
    <a:srgbClr val="11C1FF"/>
    <a:srgbClr val="F11BAA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>
        <p:scale>
          <a:sx n="59" d="100"/>
          <a:sy n="59" d="100"/>
        </p:scale>
        <p:origin x="-154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1, 2, 3, 4</a:t>
          </a:r>
          <a:endParaRPr lang="en-US" sz="18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71AE8AA7-9BC2-4176-A52D-793F007FA49F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Sóng thần là sóng thường có chiều cao 20- 40m, truyền theo chiều ngang với tốc độ 400 - 800km/h. 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A1259F4-08A5-4C65-932C-2B42884099F9}" type="parTrans" cxnId="{34292B0B-D349-4B81-8DD2-CB0CF55AFDF3}">
      <dgm:prSet/>
      <dgm:spPr/>
      <dgm:t>
        <a:bodyPr/>
        <a:lstStyle/>
        <a:p>
          <a:endParaRPr lang="en-US"/>
        </a:p>
      </dgm:t>
    </dgm:pt>
    <dgm:pt modelId="{00BC42ED-2CFE-4C23-932A-586020874DD8}" type="sibTrans" cxnId="{34292B0B-D349-4B81-8DD2-CB0CF55AFDF3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Nguyên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nhân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sinh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ra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sóng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biển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chủ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yếu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là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gió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 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Sóng biển là hình thức dao động tại chỗ của nước biển và đại dương. 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CE2B6C17-CB5C-491F-8F9B-D008CEB9B890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Nguyên nhân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sinh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ra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sóng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thần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do động đất, núi lửa phun ngầm dưới đáy biển.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191B55AD-AD74-4D6F-BE33-F40FA8C4E037}" type="parTrans" cxnId="{87859F89-9ECE-42C4-BDE6-4940FAF5162C}">
      <dgm:prSet/>
      <dgm:spPr/>
      <dgm:t>
        <a:bodyPr/>
        <a:lstStyle/>
        <a:p>
          <a:endParaRPr lang="en-US"/>
        </a:p>
      </dgm:t>
    </dgm:pt>
    <dgm:pt modelId="{57D50B40-293F-4B34-94BE-D99C1A73C932}" type="sibTrans" cxnId="{87859F89-9ECE-42C4-BDE6-4940FAF5162C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728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C753C8F-AD2F-4B60-8ED6-06F729150D93}" type="pres">
      <dgm:prSet presAssocID="{CD426A82-BC59-4B88-A9C5-6D6E73570D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2E496A5F-0C73-429E-A10E-0D3274D30DC4}" type="pres">
      <dgm:prSet presAssocID="{CCF5FD4E-3B15-4708-A986-5FBD997FCA2D}" presName="connTx" presStyleLbl="parChTrans1D3" presStyleIdx="0" presStyleCnt="4"/>
      <dgm:spPr/>
      <dgm:t>
        <a:bodyPr/>
        <a:lstStyle/>
        <a:p>
          <a:endParaRPr lang="en-US"/>
        </a:p>
      </dgm:t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4" custScaleX="127168" custScaleY="74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FF24A-F015-48FE-B2EB-BEA871D605B7}" type="pres">
      <dgm:prSet presAssocID="{C5C0E0B2-2835-44F0-8EE0-D21BF7353577}" presName="level3hierChild" presStyleCnt="0"/>
      <dgm:spPr/>
    </dgm:pt>
    <dgm:pt modelId="{29685996-72F6-4041-9BF3-6498508706E5}" type="pres">
      <dgm:prSet presAssocID="{7A1259F4-08A5-4C65-932C-2B42884099F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23651A1B-E3A6-4957-AA69-5B70A6C6F847}" type="pres">
      <dgm:prSet presAssocID="{7A1259F4-08A5-4C65-932C-2B42884099F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1475F247-51D8-4F19-8C99-319012843667}" type="pres">
      <dgm:prSet presAssocID="{71AE8AA7-9BC2-4176-A52D-793F007FA49F}" presName="root2" presStyleCnt="0"/>
      <dgm:spPr/>
    </dgm:pt>
    <dgm:pt modelId="{6C30EA7B-EE4B-47CA-A526-84FDCC1EBAB0}" type="pres">
      <dgm:prSet presAssocID="{71AE8AA7-9BC2-4176-A52D-793F007FA49F}" presName="LevelTwoTextNode" presStyleLbl="node3" presStyleIdx="1" presStyleCnt="4" custScaleX="127168" custScaleY="1089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21F1F-510A-4D49-9FCB-402C7BD3D35A}" type="pres">
      <dgm:prSet presAssocID="{71AE8AA7-9BC2-4176-A52D-793F007FA49F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D5D053E-8089-4C16-9139-807A451403A6}" type="pres">
      <dgm:prSet presAssocID="{300A6C46-3B0E-40DC-9A64-D26FAE6A49C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D9246615-CD69-4860-A2C2-650A32E32E31}" type="pres">
      <dgm:prSet presAssocID="{D926FC03-1594-4011-A9FF-20D764A1C295}" presName="connTx" presStyleLbl="parChTrans1D3" presStyleIdx="2" presStyleCnt="4"/>
      <dgm:spPr/>
      <dgm:t>
        <a:bodyPr/>
        <a:lstStyle/>
        <a:p>
          <a:endParaRPr lang="en-US"/>
        </a:p>
      </dgm:t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2" presStyleCnt="4" custScaleX="128820" custScaleY="56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847A4-C6CC-4129-B93B-907FBD499170}" type="pres">
      <dgm:prSet presAssocID="{B718B39D-9535-466D-BA1C-DD567CE03E87}" presName="level3hierChild" presStyleCnt="0"/>
      <dgm:spPr/>
    </dgm:pt>
    <dgm:pt modelId="{48F03449-23B2-4E4E-A018-226BF74985AD}" type="pres">
      <dgm:prSet presAssocID="{191B55AD-AD74-4D6F-BE33-F40FA8C4E037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A363D940-7253-4DFA-B814-819560D2E35A}" type="pres">
      <dgm:prSet presAssocID="{191B55AD-AD74-4D6F-BE33-F40FA8C4E037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38C573B-2B99-48F3-8D7E-4B4AAB8BD367}" type="pres">
      <dgm:prSet presAssocID="{CE2B6C17-CB5C-491F-8F9B-D008CEB9B890}" presName="root2" presStyleCnt="0"/>
      <dgm:spPr/>
    </dgm:pt>
    <dgm:pt modelId="{3F298CA1-7B6D-440D-9BFC-1878E723FC3F}" type="pres">
      <dgm:prSet presAssocID="{CE2B6C17-CB5C-491F-8F9B-D008CEB9B890}" presName="LevelTwoTextNode" presStyleLbl="node3" presStyleIdx="3" presStyleCnt="4" custScaleX="1271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EA0F47-FFBF-4E3F-8473-BE6B7AE86461}" type="pres">
      <dgm:prSet presAssocID="{CE2B6C17-CB5C-491F-8F9B-D008CEB9B890}" presName="level3hierChild" presStyleCnt="0"/>
      <dgm:spPr/>
    </dgm:pt>
  </dgm:ptLst>
  <dgm:cxnLst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0F439AC3-5987-41AF-B4D0-5B48355BE1AC}" type="presOf" srcId="{191B55AD-AD74-4D6F-BE33-F40FA8C4E037}" destId="{48F03449-23B2-4E4E-A018-226BF74985AD}" srcOrd="0" destOrd="0" presId="urn:microsoft.com/office/officeart/2005/8/layout/hierarchy2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87859F89-9ECE-42C4-BDE6-4940FAF5162C}" srcId="{6CFB1BB9-57DB-4A40-8729-A32D7A792CF5}" destId="{CE2B6C17-CB5C-491F-8F9B-D008CEB9B890}" srcOrd="1" destOrd="0" parTransId="{191B55AD-AD74-4D6F-BE33-F40FA8C4E037}" sibTransId="{57D50B40-293F-4B34-94BE-D99C1A73C932}"/>
    <dgm:cxn modelId="{14399ADE-3478-4905-9FB1-9B60E607D196}" type="presOf" srcId="{7A1259F4-08A5-4C65-932C-2B42884099F9}" destId="{29685996-72F6-4041-9BF3-6498508706E5}" srcOrd="0" destOrd="0" presId="urn:microsoft.com/office/officeart/2005/8/layout/hierarchy2"/>
    <dgm:cxn modelId="{0A07F3FA-BFE3-4ABB-AB27-A82FC08DE959}" type="presOf" srcId="{71AE8AA7-9BC2-4176-A52D-793F007FA49F}" destId="{6C30EA7B-EE4B-47CA-A526-84FDCC1EBAB0}" srcOrd="0" destOrd="0" presId="urn:microsoft.com/office/officeart/2005/8/layout/hierarchy2"/>
    <dgm:cxn modelId="{05EF3EF5-667C-4E18-88D6-C09EC8315E9F}" type="presOf" srcId="{D926FC03-1594-4011-A9FF-20D764A1C295}" destId="{02046AE4-F5CF-4C93-B4F1-82CF0E86A23B}" srcOrd="0" destOrd="0" presId="urn:microsoft.com/office/officeart/2005/8/layout/hierarchy2"/>
    <dgm:cxn modelId="{7C8B9DD1-72C6-4712-B673-AB27E7331DA3}" type="presOf" srcId="{CD426A82-BC59-4B88-A9C5-6D6E73570D64}" destId="{2C753C8F-AD2F-4B60-8ED6-06F729150D93}" srcOrd="1" destOrd="0" presId="urn:microsoft.com/office/officeart/2005/8/layout/hierarchy2"/>
    <dgm:cxn modelId="{049A0C9B-495F-434B-9A9B-10E542892DAC}" type="presOf" srcId="{B718B39D-9535-466D-BA1C-DD567CE03E87}" destId="{D5D08963-475A-40BE-A52F-40B23F4611C9}" srcOrd="0" destOrd="0" presId="urn:microsoft.com/office/officeart/2005/8/layout/hierarchy2"/>
    <dgm:cxn modelId="{32BFA872-0262-47A6-9E74-31B885F9D567}" type="presOf" srcId="{D869D7E5-5E9E-47E6-9AC5-23919DAFECB4}" destId="{B76371B5-B499-4621-882A-64FFBDC66958}" srcOrd="0" destOrd="0" presId="urn:microsoft.com/office/officeart/2005/8/layout/hierarchy2"/>
    <dgm:cxn modelId="{244E92E3-7DC5-4524-8E70-494DD7E30410}" type="presOf" srcId="{CD426A82-BC59-4B88-A9C5-6D6E73570D64}" destId="{F832FA5A-F333-4BB2-B995-F77AC26CE3A9}" srcOrd="0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308656F1-1E3C-4C01-8A1C-4FAF14544DE4}" type="presOf" srcId="{300A6C46-3B0E-40DC-9A64-D26FAE6A49C6}" destId="{2F15415C-2A74-4A1D-9806-ABA73D6BB6F7}" srcOrd="0" destOrd="0" presId="urn:microsoft.com/office/officeart/2005/8/layout/hierarchy2"/>
    <dgm:cxn modelId="{323F2ED4-1A17-4873-9C0F-C97E21437FAB}" type="presOf" srcId="{65F2C0DE-327F-427B-8C65-5C0B228D3EA5}" destId="{F3E58597-E495-4C48-B7BB-CF8BEE275613}" srcOrd="0" destOrd="0" presId="urn:microsoft.com/office/officeart/2005/8/layout/hierarchy2"/>
    <dgm:cxn modelId="{27F73737-0D9C-4905-8EA9-37011EF70453}" type="presOf" srcId="{D926FC03-1594-4011-A9FF-20D764A1C295}" destId="{D9246615-CD69-4860-A2C2-650A32E32E31}" srcOrd="1" destOrd="0" presId="urn:microsoft.com/office/officeart/2005/8/layout/hierarchy2"/>
    <dgm:cxn modelId="{34292B0B-D349-4B81-8DD2-CB0CF55AFDF3}" srcId="{65F2C0DE-327F-427B-8C65-5C0B228D3EA5}" destId="{71AE8AA7-9BC2-4176-A52D-793F007FA49F}" srcOrd="1" destOrd="0" parTransId="{7A1259F4-08A5-4C65-932C-2B42884099F9}" sibTransId="{00BC42ED-2CFE-4C23-932A-586020874DD8}"/>
    <dgm:cxn modelId="{1757D4FE-8AB7-4C0C-B8D9-680587C5B888}" type="presOf" srcId="{CCF5FD4E-3B15-4708-A986-5FBD997FCA2D}" destId="{AD3E9BE4-C1FD-45E9-8AAC-8C1311199B8A}" srcOrd="0" destOrd="0" presId="urn:microsoft.com/office/officeart/2005/8/layout/hierarchy2"/>
    <dgm:cxn modelId="{06D3D839-EF40-47B3-94C1-6699EF517F0D}" type="presOf" srcId="{CE2B6C17-CB5C-491F-8F9B-D008CEB9B890}" destId="{3F298CA1-7B6D-440D-9BFC-1878E723FC3F}" srcOrd="0" destOrd="0" presId="urn:microsoft.com/office/officeart/2005/8/layout/hierarchy2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EFD00E4C-846D-4038-9B30-CC00C316F8AF}" type="presOf" srcId="{1C84355D-D627-470F-8F41-B26585C5926B}" destId="{76AD24A5-FF43-4D81-AC78-2C1561632B20}" srcOrd="0" destOrd="0" presId="urn:microsoft.com/office/officeart/2005/8/layout/hierarchy2"/>
    <dgm:cxn modelId="{982E71D7-1BE0-413D-ABAF-11C899BE176A}" type="presOf" srcId="{300A6C46-3B0E-40DC-9A64-D26FAE6A49C6}" destId="{ED5D053E-8089-4C16-9139-807A451403A6}" srcOrd="1" destOrd="0" presId="urn:microsoft.com/office/officeart/2005/8/layout/hierarchy2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A7CF35F2-3972-40EF-9C76-5E40D21D5CA5}" type="presOf" srcId="{CCF5FD4E-3B15-4708-A986-5FBD997FCA2D}" destId="{2E496A5F-0C73-429E-A10E-0D3274D30DC4}" srcOrd="1" destOrd="0" presId="urn:microsoft.com/office/officeart/2005/8/layout/hierarchy2"/>
    <dgm:cxn modelId="{098D55D2-00D1-4210-8C28-4DEE62A081B6}" type="presOf" srcId="{6CFB1BB9-57DB-4A40-8729-A32D7A792CF5}" destId="{98F273F4-209E-40C7-B66D-1F800954408E}" srcOrd="0" destOrd="0" presId="urn:microsoft.com/office/officeart/2005/8/layout/hierarchy2"/>
    <dgm:cxn modelId="{3989511D-8686-47C9-9BA8-F08B9A41B5D2}" type="presOf" srcId="{C5C0E0B2-2835-44F0-8EE0-D21BF7353577}" destId="{9740D700-6F7D-4250-A264-8D062B965BEA}" srcOrd="0" destOrd="0" presId="urn:microsoft.com/office/officeart/2005/8/layout/hierarchy2"/>
    <dgm:cxn modelId="{A6EFF9EC-CF81-4AE5-ABE9-CE7240CDD81D}" type="presOf" srcId="{191B55AD-AD74-4D6F-BE33-F40FA8C4E037}" destId="{A363D940-7253-4DFA-B814-819560D2E35A}" srcOrd="1" destOrd="0" presId="urn:microsoft.com/office/officeart/2005/8/layout/hierarchy2"/>
    <dgm:cxn modelId="{F9C1869F-8B66-40EB-8680-1AA54D391CD1}" type="presOf" srcId="{7A1259F4-08A5-4C65-932C-2B42884099F9}" destId="{23651A1B-E3A6-4957-AA69-5B70A6C6F847}" srcOrd="1" destOrd="0" presId="urn:microsoft.com/office/officeart/2005/8/layout/hierarchy2"/>
    <dgm:cxn modelId="{77F9BF6B-56D3-4C0A-8DF4-AD6C3F88FEF4}" type="presParOf" srcId="{B76371B5-B499-4621-882A-64FFBDC66958}" destId="{1EDEB1CC-5063-4454-981B-AAAAA63AD0DA}" srcOrd="0" destOrd="0" presId="urn:microsoft.com/office/officeart/2005/8/layout/hierarchy2"/>
    <dgm:cxn modelId="{5D6FA549-4334-44F0-8105-6EBDAEDAFD3E}" type="presParOf" srcId="{1EDEB1CC-5063-4454-981B-AAAAA63AD0DA}" destId="{76AD24A5-FF43-4D81-AC78-2C1561632B20}" srcOrd="0" destOrd="0" presId="urn:microsoft.com/office/officeart/2005/8/layout/hierarchy2"/>
    <dgm:cxn modelId="{4343F558-1CEE-4943-92FB-4EEE4DCE89CB}" type="presParOf" srcId="{1EDEB1CC-5063-4454-981B-AAAAA63AD0DA}" destId="{B337024C-579B-47BE-BBB8-1D49E113AC48}" srcOrd="1" destOrd="0" presId="urn:microsoft.com/office/officeart/2005/8/layout/hierarchy2"/>
    <dgm:cxn modelId="{EFE27FB6-E50F-4D00-9153-D1688F73C724}" type="presParOf" srcId="{B337024C-579B-47BE-BBB8-1D49E113AC48}" destId="{F832FA5A-F333-4BB2-B995-F77AC26CE3A9}" srcOrd="0" destOrd="0" presId="urn:microsoft.com/office/officeart/2005/8/layout/hierarchy2"/>
    <dgm:cxn modelId="{A6DABF55-11B6-4E75-96FF-0EB4F405D2B3}" type="presParOf" srcId="{F832FA5A-F333-4BB2-B995-F77AC26CE3A9}" destId="{2C753C8F-AD2F-4B60-8ED6-06F729150D93}" srcOrd="0" destOrd="0" presId="urn:microsoft.com/office/officeart/2005/8/layout/hierarchy2"/>
    <dgm:cxn modelId="{08C0FAFC-DFE4-4BB9-9955-CACDDFC973D9}" type="presParOf" srcId="{B337024C-579B-47BE-BBB8-1D49E113AC48}" destId="{6A138AF8-4454-4BF7-A59E-800B583E0E7E}" srcOrd="1" destOrd="0" presId="urn:microsoft.com/office/officeart/2005/8/layout/hierarchy2"/>
    <dgm:cxn modelId="{799081E3-3A94-445D-BAFA-6DFB11D37AA0}" type="presParOf" srcId="{6A138AF8-4454-4BF7-A59E-800B583E0E7E}" destId="{F3E58597-E495-4C48-B7BB-CF8BEE275613}" srcOrd="0" destOrd="0" presId="urn:microsoft.com/office/officeart/2005/8/layout/hierarchy2"/>
    <dgm:cxn modelId="{D3C5B352-8B22-43B7-8E7C-5557E31F4BE0}" type="presParOf" srcId="{6A138AF8-4454-4BF7-A59E-800B583E0E7E}" destId="{38724E06-1642-42D4-9E27-E1FC81663F34}" srcOrd="1" destOrd="0" presId="urn:microsoft.com/office/officeart/2005/8/layout/hierarchy2"/>
    <dgm:cxn modelId="{EDD85040-5DBE-4E82-A631-7E18A72F4A5F}" type="presParOf" srcId="{38724E06-1642-42D4-9E27-E1FC81663F34}" destId="{AD3E9BE4-C1FD-45E9-8AAC-8C1311199B8A}" srcOrd="0" destOrd="0" presId="urn:microsoft.com/office/officeart/2005/8/layout/hierarchy2"/>
    <dgm:cxn modelId="{3C708B2E-002E-4A83-8E19-544007A72E19}" type="presParOf" srcId="{AD3E9BE4-C1FD-45E9-8AAC-8C1311199B8A}" destId="{2E496A5F-0C73-429E-A10E-0D3274D30DC4}" srcOrd="0" destOrd="0" presId="urn:microsoft.com/office/officeart/2005/8/layout/hierarchy2"/>
    <dgm:cxn modelId="{E8B6B9F1-F974-4B69-82EC-12ABB8BE7822}" type="presParOf" srcId="{38724E06-1642-42D4-9E27-E1FC81663F34}" destId="{9894D311-B372-4361-B331-2A466D53BA7B}" srcOrd="1" destOrd="0" presId="urn:microsoft.com/office/officeart/2005/8/layout/hierarchy2"/>
    <dgm:cxn modelId="{297E3434-6C9B-4866-9A64-CD19569CCB48}" type="presParOf" srcId="{9894D311-B372-4361-B331-2A466D53BA7B}" destId="{9740D700-6F7D-4250-A264-8D062B965BEA}" srcOrd="0" destOrd="0" presId="urn:microsoft.com/office/officeart/2005/8/layout/hierarchy2"/>
    <dgm:cxn modelId="{959390EA-6500-4219-96DD-27EB112C092B}" type="presParOf" srcId="{9894D311-B372-4361-B331-2A466D53BA7B}" destId="{DECFF24A-F015-48FE-B2EB-BEA871D605B7}" srcOrd="1" destOrd="0" presId="urn:microsoft.com/office/officeart/2005/8/layout/hierarchy2"/>
    <dgm:cxn modelId="{69CF18BE-EC8F-4A1C-B891-6F313FF11396}" type="presParOf" srcId="{38724E06-1642-42D4-9E27-E1FC81663F34}" destId="{29685996-72F6-4041-9BF3-6498508706E5}" srcOrd="2" destOrd="0" presId="urn:microsoft.com/office/officeart/2005/8/layout/hierarchy2"/>
    <dgm:cxn modelId="{72CFC5AE-CA7F-4425-A04C-0D8CEEE86E8D}" type="presParOf" srcId="{29685996-72F6-4041-9BF3-6498508706E5}" destId="{23651A1B-E3A6-4957-AA69-5B70A6C6F847}" srcOrd="0" destOrd="0" presId="urn:microsoft.com/office/officeart/2005/8/layout/hierarchy2"/>
    <dgm:cxn modelId="{A1D679AA-6056-4692-9F24-982228E78B3C}" type="presParOf" srcId="{38724E06-1642-42D4-9E27-E1FC81663F34}" destId="{1475F247-51D8-4F19-8C99-319012843667}" srcOrd="3" destOrd="0" presId="urn:microsoft.com/office/officeart/2005/8/layout/hierarchy2"/>
    <dgm:cxn modelId="{1530A2DE-DBC1-40B7-B913-A873A19CA90D}" type="presParOf" srcId="{1475F247-51D8-4F19-8C99-319012843667}" destId="{6C30EA7B-EE4B-47CA-A526-84FDCC1EBAB0}" srcOrd="0" destOrd="0" presId="urn:microsoft.com/office/officeart/2005/8/layout/hierarchy2"/>
    <dgm:cxn modelId="{7484B3BD-5C8B-49AC-8168-F4FB1196E966}" type="presParOf" srcId="{1475F247-51D8-4F19-8C99-319012843667}" destId="{04B21F1F-510A-4D49-9FCB-402C7BD3D35A}" srcOrd="1" destOrd="0" presId="urn:microsoft.com/office/officeart/2005/8/layout/hierarchy2"/>
    <dgm:cxn modelId="{2A5CEFE1-19CD-46EA-859B-C71487EC24FF}" type="presParOf" srcId="{B337024C-579B-47BE-BBB8-1D49E113AC48}" destId="{2F15415C-2A74-4A1D-9806-ABA73D6BB6F7}" srcOrd="2" destOrd="0" presId="urn:microsoft.com/office/officeart/2005/8/layout/hierarchy2"/>
    <dgm:cxn modelId="{6CDF82EE-4D24-4EDB-8B69-34A7C11782A6}" type="presParOf" srcId="{2F15415C-2A74-4A1D-9806-ABA73D6BB6F7}" destId="{ED5D053E-8089-4C16-9139-807A451403A6}" srcOrd="0" destOrd="0" presId="urn:microsoft.com/office/officeart/2005/8/layout/hierarchy2"/>
    <dgm:cxn modelId="{4D642725-4542-46BD-A896-B2C454D51230}" type="presParOf" srcId="{B337024C-579B-47BE-BBB8-1D49E113AC48}" destId="{1D782FC5-5CBF-431A-8116-DE7226B12385}" srcOrd="3" destOrd="0" presId="urn:microsoft.com/office/officeart/2005/8/layout/hierarchy2"/>
    <dgm:cxn modelId="{1B18FFAE-9F49-4C0A-BB5A-FB882DF6323D}" type="presParOf" srcId="{1D782FC5-5CBF-431A-8116-DE7226B12385}" destId="{98F273F4-209E-40C7-B66D-1F800954408E}" srcOrd="0" destOrd="0" presId="urn:microsoft.com/office/officeart/2005/8/layout/hierarchy2"/>
    <dgm:cxn modelId="{8E959992-EE8E-4967-882C-1EF4CB83819B}" type="presParOf" srcId="{1D782FC5-5CBF-431A-8116-DE7226B12385}" destId="{E92CB68C-072B-425A-A048-260A8F53A5E2}" srcOrd="1" destOrd="0" presId="urn:microsoft.com/office/officeart/2005/8/layout/hierarchy2"/>
    <dgm:cxn modelId="{7C94108F-BDE1-469B-A46D-239226AAD0FB}" type="presParOf" srcId="{E92CB68C-072B-425A-A048-260A8F53A5E2}" destId="{02046AE4-F5CF-4C93-B4F1-82CF0E86A23B}" srcOrd="0" destOrd="0" presId="urn:microsoft.com/office/officeart/2005/8/layout/hierarchy2"/>
    <dgm:cxn modelId="{2E3BD15D-400A-4C34-9DC7-F4E4376CA55A}" type="presParOf" srcId="{02046AE4-F5CF-4C93-B4F1-82CF0E86A23B}" destId="{D9246615-CD69-4860-A2C2-650A32E32E31}" srcOrd="0" destOrd="0" presId="urn:microsoft.com/office/officeart/2005/8/layout/hierarchy2"/>
    <dgm:cxn modelId="{F4CAC828-BDCE-4730-BD5A-C158EC8B28F9}" type="presParOf" srcId="{E92CB68C-072B-425A-A048-260A8F53A5E2}" destId="{AD0E3F84-C581-4A61-A379-27331574B296}" srcOrd="1" destOrd="0" presId="urn:microsoft.com/office/officeart/2005/8/layout/hierarchy2"/>
    <dgm:cxn modelId="{1DD592C2-C005-42B6-B5D3-B786FA309353}" type="presParOf" srcId="{AD0E3F84-C581-4A61-A379-27331574B296}" destId="{D5D08963-475A-40BE-A52F-40B23F4611C9}" srcOrd="0" destOrd="0" presId="urn:microsoft.com/office/officeart/2005/8/layout/hierarchy2"/>
    <dgm:cxn modelId="{0B3CFAE2-DADA-4969-9B0A-87533721B4EC}" type="presParOf" srcId="{AD0E3F84-C581-4A61-A379-27331574B296}" destId="{A2B847A4-C6CC-4129-B93B-907FBD499170}" srcOrd="1" destOrd="0" presId="urn:microsoft.com/office/officeart/2005/8/layout/hierarchy2"/>
    <dgm:cxn modelId="{23810E6D-FD5F-4CBC-8758-9C70947D4711}" type="presParOf" srcId="{E92CB68C-072B-425A-A048-260A8F53A5E2}" destId="{48F03449-23B2-4E4E-A018-226BF74985AD}" srcOrd="2" destOrd="0" presId="urn:microsoft.com/office/officeart/2005/8/layout/hierarchy2"/>
    <dgm:cxn modelId="{F5DF3D9D-F3EE-467E-AF76-548F6169EDF0}" type="presParOf" srcId="{48F03449-23B2-4E4E-A018-226BF74985AD}" destId="{A363D940-7253-4DFA-B814-819560D2E35A}" srcOrd="0" destOrd="0" presId="urn:microsoft.com/office/officeart/2005/8/layout/hierarchy2"/>
    <dgm:cxn modelId="{D7B78144-2C58-44EB-91F4-68760EA6AA5F}" type="presParOf" srcId="{E92CB68C-072B-425A-A048-260A8F53A5E2}" destId="{738C573B-2B99-48F3-8D7E-4B4AAB8BD367}" srcOrd="3" destOrd="0" presId="urn:microsoft.com/office/officeart/2005/8/layout/hierarchy2"/>
    <dgm:cxn modelId="{1F63A18C-66F1-4942-B94F-6C6CF9A57C88}" type="presParOf" srcId="{738C573B-2B99-48F3-8D7E-4B4AAB8BD367}" destId="{3F298CA1-7B6D-440D-9BFC-1878E723FC3F}" srcOrd="0" destOrd="0" presId="urn:microsoft.com/office/officeart/2005/8/layout/hierarchy2"/>
    <dgm:cxn modelId="{D55BDC12-F968-4787-B053-C2311FAF1403}" type="presParOf" srcId="{738C573B-2B99-48F3-8D7E-4B4AAB8BD367}" destId="{F2EA0F47-FFBF-4E3F-8473-BE6B7AE8646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5, 6,7 ,8</a:t>
          </a:r>
          <a:endParaRPr lang="en-US" sz="18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71AE8AA7-9BC2-4176-A52D-793F007FA49F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Nguyên nhân: Được hình thành chủ yếu do sức hút của Mặt Trăng và Mặt Trời.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A1259F4-08A5-4C65-932C-2B42884099F9}" type="parTrans" cxnId="{34292B0B-D349-4B81-8DD2-CB0CF55AFDF3}">
      <dgm:prSet/>
      <dgm:spPr/>
      <dgm:t>
        <a:bodyPr/>
        <a:lstStyle/>
        <a:p>
          <a:endParaRPr lang="en-US"/>
        </a:p>
      </dgm:t>
    </dgm:pt>
    <dgm:pt modelId="{00BC42ED-2CFE-4C23-932A-586020874DD8}" type="sibTrans" cxnId="{34292B0B-D349-4B81-8DD2-CB0CF55AFDF3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Khi Mặt Trăng, Trái Đất, Mặt Trời nằm thẳng hàng (lực hút kết hợp) thủy triều lớn nhất (triều cường, ngày 1 và 15: không trăng, trăng tròn).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Thủy triều là hiện tượng nước biển có lúc dâng lên, lấn sâu vào đất liền, có lút rút xuống, lùi ra xa.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CE2B6C17-CB5C-491F-8F9B-D008CEB9B890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Khi Mặt Trăng, Trái Đất, Mặt Trời ở vị trí vuông góc (lực hút đối nghịch) thủy triều kém nhất ( triều kém, ngày 8 và 23: trăng khuyết).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191B55AD-AD74-4D6F-BE33-F40FA8C4E037}" type="parTrans" cxnId="{87859F89-9ECE-42C4-BDE6-4940FAF5162C}">
      <dgm:prSet/>
      <dgm:spPr/>
      <dgm:t>
        <a:bodyPr/>
        <a:lstStyle/>
        <a:p>
          <a:endParaRPr lang="en-US"/>
        </a:p>
      </dgm:t>
    </dgm:pt>
    <dgm:pt modelId="{57D50B40-293F-4B34-94BE-D99C1A73C932}" type="sibTrans" cxnId="{87859F89-9ECE-42C4-BDE6-4940FAF5162C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728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C753C8F-AD2F-4B60-8ED6-06F729150D93}" type="pres">
      <dgm:prSet presAssocID="{CD426A82-BC59-4B88-A9C5-6D6E73570D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2E496A5F-0C73-429E-A10E-0D3274D30DC4}" type="pres">
      <dgm:prSet presAssocID="{CCF5FD4E-3B15-4708-A986-5FBD997FCA2D}" presName="connTx" presStyleLbl="parChTrans1D3" presStyleIdx="0" presStyleCnt="4"/>
      <dgm:spPr/>
      <dgm:t>
        <a:bodyPr/>
        <a:lstStyle/>
        <a:p>
          <a:endParaRPr lang="en-US"/>
        </a:p>
      </dgm:t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4" custScaleX="169751" custScaleY="937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FF24A-F015-48FE-B2EB-BEA871D605B7}" type="pres">
      <dgm:prSet presAssocID="{C5C0E0B2-2835-44F0-8EE0-D21BF7353577}" presName="level3hierChild" presStyleCnt="0"/>
      <dgm:spPr/>
    </dgm:pt>
    <dgm:pt modelId="{29685996-72F6-4041-9BF3-6498508706E5}" type="pres">
      <dgm:prSet presAssocID="{7A1259F4-08A5-4C65-932C-2B42884099F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23651A1B-E3A6-4957-AA69-5B70A6C6F847}" type="pres">
      <dgm:prSet presAssocID="{7A1259F4-08A5-4C65-932C-2B42884099F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1475F247-51D8-4F19-8C99-319012843667}" type="pres">
      <dgm:prSet presAssocID="{71AE8AA7-9BC2-4176-A52D-793F007FA49F}" presName="root2" presStyleCnt="0"/>
      <dgm:spPr/>
    </dgm:pt>
    <dgm:pt modelId="{6C30EA7B-EE4B-47CA-A526-84FDCC1EBAB0}" type="pres">
      <dgm:prSet presAssocID="{71AE8AA7-9BC2-4176-A52D-793F007FA49F}" presName="LevelTwoTextNode" presStyleLbl="node3" presStyleIdx="1" presStyleCnt="4" custScaleX="169251" custScaleY="872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21F1F-510A-4D49-9FCB-402C7BD3D35A}" type="pres">
      <dgm:prSet presAssocID="{71AE8AA7-9BC2-4176-A52D-793F007FA49F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D5D053E-8089-4C16-9139-807A451403A6}" type="pres">
      <dgm:prSet presAssocID="{300A6C46-3B0E-40DC-9A64-D26FAE6A49C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D9246615-CD69-4860-A2C2-650A32E32E31}" type="pres">
      <dgm:prSet presAssocID="{D926FC03-1594-4011-A9FF-20D764A1C295}" presName="connTx" presStyleLbl="parChTrans1D3" presStyleIdx="2" presStyleCnt="4"/>
      <dgm:spPr/>
      <dgm:t>
        <a:bodyPr/>
        <a:lstStyle/>
        <a:p>
          <a:endParaRPr lang="en-US"/>
        </a:p>
      </dgm:t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2" presStyleCnt="4" custScaleX="169249" custScaleY="1268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847A4-C6CC-4129-B93B-907FBD499170}" type="pres">
      <dgm:prSet presAssocID="{B718B39D-9535-466D-BA1C-DD567CE03E87}" presName="level3hierChild" presStyleCnt="0"/>
      <dgm:spPr/>
    </dgm:pt>
    <dgm:pt modelId="{48F03449-23B2-4E4E-A018-226BF74985AD}" type="pres">
      <dgm:prSet presAssocID="{191B55AD-AD74-4D6F-BE33-F40FA8C4E037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A363D940-7253-4DFA-B814-819560D2E35A}" type="pres">
      <dgm:prSet presAssocID="{191B55AD-AD74-4D6F-BE33-F40FA8C4E037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38C573B-2B99-48F3-8D7E-4B4AAB8BD367}" type="pres">
      <dgm:prSet presAssocID="{CE2B6C17-CB5C-491F-8F9B-D008CEB9B890}" presName="root2" presStyleCnt="0"/>
      <dgm:spPr/>
    </dgm:pt>
    <dgm:pt modelId="{3F298CA1-7B6D-440D-9BFC-1878E723FC3F}" type="pres">
      <dgm:prSet presAssocID="{CE2B6C17-CB5C-491F-8F9B-D008CEB9B890}" presName="LevelTwoTextNode" presStyleLbl="node3" presStyleIdx="3" presStyleCnt="4" custScaleX="1692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EA0F47-FFBF-4E3F-8473-BE6B7AE86461}" type="pres">
      <dgm:prSet presAssocID="{CE2B6C17-CB5C-491F-8F9B-D008CEB9B890}" presName="level3hierChild" presStyleCnt="0"/>
      <dgm:spPr/>
    </dgm:pt>
  </dgm:ptLst>
  <dgm:cxnLst>
    <dgm:cxn modelId="{C36612FA-6C07-4E6E-AF89-064EE5463649}" type="presOf" srcId="{D926FC03-1594-4011-A9FF-20D764A1C295}" destId="{D9246615-CD69-4860-A2C2-650A32E32E31}" srcOrd="1" destOrd="0" presId="urn:microsoft.com/office/officeart/2005/8/layout/hierarchy2"/>
    <dgm:cxn modelId="{A274921C-AFA4-4294-889F-4C7978480B59}" type="presOf" srcId="{71AE8AA7-9BC2-4176-A52D-793F007FA49F}" destId="{6C30EA7B-EE4B-47CA-A526-84FDCC1EBAB0}" srcOrd="0" destOrd="0" presId="urn:microsoft.com/office/officeart/2005/8/layout/hierarchy2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C14D33A4-B526-4129-9FCA-263159A7D412}" type="presOf" srcId="{CCF5FD4E-3B15-4708-A986-5FBD997FCA2D}" destId="{AD3E9BE4-C1FD-45E9-8AAC-8C1311199B8A}" srcOrd="0" destOrd="0" presId="urn:microsoft.com/office/officeart/2005/8/layout/hierarchy2"/>
    <dgm:cxn modelId="{87859F89-9ECE-42C4-BDE6-4940FAF5162C}" srcId="{6CFB1BB9-57DB-4A40-8729-A32D7A792CF5}" destId="{CE2B6C17-CB5C-491F-8F9B-D008CEB9B890}" srcOrd="1" destOrd="0" parTransId="{191B55AD-AD74-4D6F-BE33-F40FA8C4E037}" sibTransId="{57D50B40-293F-4B34-94BE-D99C1A73C932}"/>
    <dgm:cxn modelId="{0323C619-BFB2-41EE-AAD3-0E6A09FC6124}" type="presOf" srcId="{300A6C46-3B0E-40DC-9A64-D26FAE6A49C6}" destId="{2F15415C-2A74-4A1D-9806-ABA73D6BB6F7}" srcOrd="0" destOrd="0" presId="urn:microsoft.com/office/officeart/2005/8/layout/hierarchy2"/>
    <dgm:cxn modelId="{C775944C-9506-4E3B-A050-2DA49A6820CB}" type="presOf" srcId="{D869D7E5-5E9E-47E6-9AC5-23919DAFECB4}" destId="{B76371B5-B499-4621-882A-64FFBDC66958}" srcOrd="0" destOrd="0" presId="urn:microsoft.com/office/officeart/2005/8/layout/hierarchy2"/>
    <dgm:cxn modelId="{A49E5B24-80E2-4D06-A3E5-C390A993EA7A}" type="presOf" srcId="{CCF5FD4E-3B15-4708-A986-5FBD997FCA2D}" destId="{2E496A5F-0C73-429E-A10E-0D3274D30DC4}" srcOrd="1" destOrd="0" presId="urn:microsoft.com/office/officeart/2005/8/layout/hierarchy2"/>
    <dgm:cxn modelId="{79A64F6F-6049-4EA1-A25D-CEED055E8012}" type="presOf" srcId="{B718B39D-9535-466D-BA1C-DD567CE03E87}" destId="{D5D08963-475A-40BE-A52F-40B23F4611C9}" srcOrd="0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0C9C513F-2B18-4B10-B95B-14AA6C387715}" type="presOf" srcId="{191B55AD-AD74-4D6F-BE33-F40FA8C4E037}" destId="{48F03449-23B2-4E4E-A018-226BF74985AD}" srcOrd="0" destOrd="0" presId="urn:microsoft.com/office/officeart/2005/8/layout/hierarchy2"/>
    <dgm:cxn modelId="{2AB1A458-7337-4F4E-A55A-66B3CED5D093}" type="presOf" srcId="{6CFB1BB9-57DB-4A40-8729-A32D7A792CF5}" destId="{98F273F4-209E-40C7-B66D-1F800954408E}" srcOrd="0" destOrd="0" presId="urn:microsoft.com/office/officeart/2005/8/layout/hierarchy2"/>
    <dgm:cxn modelId="{464BE3B3-6F4F-43AD-96A0-2B93288A203B}" type="presOf" srcId="{191B55AD-AD74-4D6F-BE33-F40FA8C4E037}" destId="{A363D940-7253-4DFA-B814-819560D2E35A}" srcOrd="1" destOrd="0" presId="urn:microsoft.com/office/officeart/2005/8/layout/hierarchy2"/>
    <dgm:cxn modelId="{4C1CF95C-D3D0-47AB-BFF0-BA089156266F}" type="presOf" srcId="{7A1259F4-08A5-4C65-932C-2B42884099F9}" destId="{23651A1B-E3A6-4957-AA69-5B70A6C6F847}" srcOrd="1" destOrd="0" presId="urn:microsoft.com/office/officeart/2005/8/layout/hierarchy2"/>
    <dgm:cxn modelId="{46D7F95E-55EC-487C-8E4D-F1155BDFB3AF}" type="presOf" srcId="{1C84355D-D627-470F-8F41-B26585C5926B}" destId="{76AD24A5-FF43-4D81-AC78-2C1561632B20}" srcOrd="0" destOrd="0" presId="urn:microsoft.com/office/officeart/2005/8/layout/hierarchy2"/>
    <dgm:cxn modelId="{34292B0B-D349-4B81-8DD2-CB0CF55AFDF3}" srcId="{65F2C0DE-327F-427B-8C65-5C0B228D3EA5}" destId="{71AE8AA7-9BC2-4176-A52D-793F007FA49F}" srcOrd="1" destOrd="0" parTransId="{7A1259F4-08A5-4C65-932C-2B42884099F9}" sibTransId="{00BC42ED-2CFE-4C23-932A-586020874DD8}"/>
    <dgm:cxn modelId="{7768B55B-1CFB-4F0E-92BF-C5B708E54468}" type="presOf" srcId="{300A6C46-3B0E-40DC-9A64-D26FAE6A49C6}" destId="{ED5D053E-8089-4C16-9139-807A451403A6}" srcOrd="1" destOrd="0" presId="urn:microsoft.com/office/officeart/2005/8/layout/hierarchy2"/>
    <dgm:cxn modelId="{68210CCD-AEFE-4369-9084-064EAA021B8C}" type="presOf" srcId="{CE2B6C17-CB5C-491F-8F9B-D008CEB9B890}" destId="{3F298CA1-7B6D-440D-9BFC-1878E723FC3F}" srcOrd="0" destOrd="0" presId="urn:microsoft.com/office/officeart/2005/8/layout/hierarchy2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2B0098A7-685C-4C4F-AFE7-935ABA2AAD79}" type="presOf" srcId="{C5C0E0B2-2835-44F0-8EE0-D21BF7353577}" destId="{9740D700-6F7D-4250-A264-8D062B965BEA}" srcOrd="0" destOrd="0" presId="urn:microsoft.com/office/officeart/2005/8/layout/hierarchy2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BB4ED6D9-22BB-40EC-8F8A-BE515A1E4172}" type="presOf" srcId="{CD426A82-BC59-4B88-A9C5-6D6E73570D64}" destId="{2C753C8F-AD2F-4B60-8ED6-06F729150D93}" srcOrd="1" destOrd="0" presId="urn:microsoft.com/office/officeart/2005/8/layout/hierarchy2"/>
    <dgm:cxn modelId="{FEF49347-7A82-4E3B-8F39-E0F38A6909DA}" type="presOf" srcId="{65F2C0DE-327F-427B-8C65-5C0B228D3EA5}" destId="{F3E58597-E495-4C48-B7BB-CF8BEE275613}" srcOrd="0" destOrd="0" presId="urn:microsoft.com/office/officeart/2005/8/layout/hierarchy2"/>
    <dgm:cxn modelId="{183A45D7-0D23-4D0E-B98C-1F0D18D67579}" type="presOf" srcId="{7A1259F4-08A5-4C65-932C-2B42884099F9}" destId="{29685996-72F6-4041-9BF3-6498508706E5}" srcOrd="0" destOrd="0" presId="urn:microsoft.com/office/officeart/2005/8/layout/hierarchy2"/>
    <dgm:cxn modelId="{A8346F9E-8FC4-418F-944E-6F0F5AA6265F}" type="presOf" srcId="{CD426A82-BC59-4B88-A9C5-6D6E73570D64}" destId="{F832FA5A-F333-4BB2-B995-F77AC26CE3A9}" srcOrd="0" destOrd="0" presId="urn:microsoft.com/office/officeart/2005/8/layout/hierarchy2"/>
    <dgm:cxn modelId="{05FB3438-0357-4EF5-AD85-A3FACBC21B94}" type="presOf" srcId="{D926FC03-1594-4011-A9FF-20D764A1C295}" destId="{02046AE4-F5CF-4C93-B4F1-82CF0E86A23B}" srcOrd="0" destOrd="0" presId="urn:microsoft.com/office/officeart/2005/8/layout/hierarchy2"/>
    <dgm:cxn modelId="{C2703792-6361-42DF-9F7C-CAF2CA8FB72C}" type="presParOf" srcId="{B76371B5-B499-4621-882A-64FFBDC66958}" destId="{1EDEB1CC-5063-4454-981B-AAAAA63AD0DA}" srcOrd="0" destOrd="0" presId="urn:microsoft.com/office/officeart/2005/8/layout/hierarchy2"/>
    <dgm:cxn modelId="{2BC20108-A8CF-4D91-9590-0874DE235752}" type="presParOf" srcId="{1EDEB1CC-5063-4454-981B-AAAAA63AD0DA}" destId="{76AD24A5-FF43-4D81-AC78-2C1561632B20}" srcOrd="0" destOrd="0" presId="urn:microsoft.com/office/officeart/2005/8/layout/hierarchy2"/>
    <dgm:cxn modelId="{F7A29AB6-B2AB-41B6-929D-B25083A0F7AB}" type="presParOf" srcId="{1EDEB1CC-5063-4454-981B-AAAAA63AD0DA}" destId="{B337024C-579B-47BE-BBB8-1D49E113AC48}" srcOrd="1" destOrd="0" presId="urn:microsoft.com/office/officeart/2005/8/layout/hierarchy2"/>
    <dgm:cxn modelId="{696FEB45-EFEF-40B2-994C-298A765B5089}" type="presParOf" srcId="{B337024C-579B-47BE-BBB8-1D49E113AC48}" destId="{F832FA5A-F333-4BB2-B995-F77AC26CE3A9}" srcOrd="0" destOrd="0" presId="urn:microsoft.com/office/officeart/2005/8/layout/hierarchy2"/>
    <dgm:cxn modelId="{3B9826B1-A233-47E0-B18C-D99047464509}" type="presParOf" srcId="{F832FA5A-F333-4BB2-B995-F77AC26CE3A9}" destId="{2C753C8F-AD2F-4B60-8ED6-06F729150D93}" srcOrd="0" destOrd="0" presId="urn:microsoft.com/office/officeart/2005/8/layout/hierarchy2"/>
    <dgm:cxn modelId="{822C4CCD-0EC7-4B96-8703-F05E5A1CA9E0}" type="presParOf" srcId="{B337024C-579B-47BE-BBB8-1D49E113AC48}" destId="{6A138AF8-4454-4BF7-A59E-800B583E0E7E}" srcOrd="1" destOrd="0" presId="urn:microsoft.com/office/officeart/2005/8/layout/hierarchy2"/>
    <dgm:cxn modelId="{3FA541FF-FD71-498E-B49A-1BE53F1CE227}" type="presParOf" srcId="{6A138AF8-4454-4BF7-A59E-800B583E0E7E}" destId="{F3E58597-E495-4C48-B7BB-CF8BEE275613}" srcOrd="0" destOrd="0" presId="urn:microsoft.com/office/officeart/2005/8/layout/hierarchy2"/>
    <dgm:cxn modelId="{2EAFA36C-5A65-48DB-B8EB-A76B63FCF83E}" type="presParOf" srcId="{6A138AF8-4454-4BF7-A59E-800B583E0E7E}" destId="{38724E06-1642-42D4-9E27-E1FC81663F34}" srcOrd="1" destOrd="0" presId="urn:microsoft.com/office/officeart/2005/8/layout/hierarchy2"/>
    <dgm:cxn modelId="{2557DDF8-C53B-4512-A0D4-4FD6096994D1}" type="presParOf" srcId="{38724E06-1642-42D4-9E27-E1FC81663F34}" destId="{AD3E9BE4-C1FD-45E9-8AAC-8C1311199B8A}" srcOrd="0" destOrd="0" presId="urn:microsoft.com/office/officeart/2005/8/layout/hierarchy2"/>
    <dgm:cxn modelId="{75D0E49D-F116-4CF4-880C-CB259D8BF9D1}" type="presParOf" srcId="{AD3E9BE4-C1FD-45E9-8AAC-8C1311199B8A}" destId="{2E496A5F-0C73-429E-A10E-0D3274D30DC4}" srcOrd="0" destOrd="0" presId="urn:microsoft.com/office/officeart/2005/8/layout/hierarchy2"/>
    <dgm:cxn modelId="{CF9C91A4-6B16-4EEA-8DA8-670CC0F0546E}" type="presParOf" srcId="{38724E06-1642-42D4-9E27-E1FC81663F34}" destId="{9894D311-B372-4361-B331-2A466D53BA7B}" srcOrd="1" destOrd="0" presId="urn:microsoft.com/office/officeart/2005/8/layout/hierarchy2"/>
    <dgm:cxn modelId="{E6CB3F18-1F48-4688-96BA-6AF3EDBBA892}" type="presParOf" srcId="{9894D311-B372-4361-B331-2A466D53BA7B}" destId="{9740D700-6F7D-4250-A264-8D062B965BEA}" srcOrd="0" destOrd="0" presId="urn:microsoft.com/office/officeart/2005/8/layout/hierarchy2"/>
    <dgm:cxn modelId="{80ED241F-73BF-48CC-94D8-FC221A827C8E}" type="presParOf" srcId="{9894D311-B372-4361-B331-2A466D53BA7B}" destId="{DECFF24A-F015-48FE-B2EB-BEA871D605B7}" srcOrd="1" destOrd="0" presId="urn:microsoft.com/office/officeart/2005/8/layout/hierarchy2"/>
    <dgm:cxn modelId="{636BB890-FF6E-4AD5-B14B-93B6D4B89227}" type="presParOf" srcId="{38724E06-1642-42D4-9E27-E1FC81663F34}" destId="{29685996-72F6-4041-9BF3-6498508706E5}" srcOrd="2" destOrd="0" presId="urn:microsoft.com/office/officeart/2005/8/layout/hierarchy2"/>
    <dgm:cxn modelId="{2CD0F061-7E5C-4267-8D2B-6D740947E8B1}" type="presParOf" srcId="{29685996-72F6-4041-9BF3-6498508706E5}" destId="{23651A1B-E3A6-4957-AA69-5B70A6C6F847}" srcOrd="0" destOrd="0" presId="urn:microsoft.com/office/officeart/2005/8/layout/hierarchy2"/>
    <dgm:cxn modelId="{8D11B3CC-FB95-4D5E-9BB8-BC6E4B1015A0}" type="presParOf" srcId="{38724E06-1642-42D4-9E27-E1FC81663F34}" destId="{1475F247-51D8-4F19-8C99-319012843667}" srcOrd="3" destOrd="0" presId="urn:microsoft.com/office/officeart/2005/8/layout/hierarchy2"/>
    <dgm:cxn modelId="{3E007487-CC67-42FD-B735-C3CB5B3005AF}" type="presParOf" srcId="{1475F247-51D8-4F19-8C99-319012843667}" destId="{6C30EA7B-EE4B-47CA-A526-84FDCC1EBAB0}" srcOrd="0" destOrd="0" presId="urn:microsoft.com/office/officeart/2005/8/layout/hierarchy2"/>
    <dgm:cxn modelId="{775B8D5A-C66D-40A2-9AD4-9436CAC86333}" type="presParOf" srcId="{1475F247-51D8-4F19-8C99-319012843667}" destId="{04B21F1F-510A-4D49-9FCB-402C7BD3D35A}" srcOrd="1" destOrd="0" presId="urn:microsoft.com/office/officeart/2005/8/layout/hierarchy2"/>
    <dgm:cxn modelId="{AF2F3697-8F47-4847-8CFB-E693D86ED090}" type="presParOf" srcId="{B337024C-579B-47BE-BBB8-1D49E113AC48}" destId="{2F15415C-2A74-4A1D-9806-ABA73D6BB6F7}" srcOrd="2" destOrd="0" presId="urn:microsoft.com/office/officeart/2005/8/layout/hierarchy2"/>
    <dgm:cxn modelId="{D81DF256-294D-476D-83A7-AB29E8232EA0}" type="presParOf" srcId="{2F15415C-2A74-4A1D-9806-ABA73D6BB6F7}" destId="{ED5D053E-8089-4C16-9139-807A451403A6}" srcOrd="0" destOrd="0" presId="urn:microsoft.com/office/officeart/2005/8/layout/hierarchy2"/>
    <dgm:cxn modelId="{472279AE-2F20-404A-868C-BF08EE3A3B6B}" type="presParOf" srcId="{B337024C-579B-47BE-BBB8-1D49E113AC48}" destId="{1D782FC5-5CBF-431A-8116-DE7226B12385}" srcOrd="3" destOrd="0" presId="urn:microsoft.com/office/officeart/2005/8/layout/hierarchy2"/>
    <dgm:cxn modelId="{0001DE85-0CD1-48EF-A18A-E14CEF7F963E}" type="presParOf" srcId="{1D782FC5-5CBF-431A-8116-DE7226B12385}" destId="{98F273F4-209E-40C7-B66D-1F800954408E}" srcOrd="0" destOrd="0" presId="urn:microsoft.com/office/officeart/2005/8/layout/hierarchy2"/>
    <dgm:cxn modelId="{DD062E05-B34C-401D-9F3C-C46A448FAC3E}" type="presParOf" srcId="{1D782FC5-5CBF-431A-8116-DE7226B12385}" destId="{E92CB68C-072B-425A-A048-260A8F53A5E2}" srcOrd="1" destOrd="0" presId="urn:microsoft.com/office/officeart/2005/8/layout/hierarchy2"/>
    <dgm:cxn modelId="{489C630E-453B-436A-837B-2626FB6BC247}" type="presParOf" srcId="{E92CB68C-072B-425A-A048-260A8F53A5E2}" destId="{02046AE4-F5CF-4C93-B4F1-82CF0E86A23B}" srcOrd="0" destOrd="0" presId="urn:microsoft.com/office/officeart/2005/8/layout/hierarchy2"/>
    <dgm:cxn modelId="{EED6D81D-91AA-4487-A8DE-C13CE4B66C27}" type="presParOf" srcId="{02046AE4-F5CF-4C93-B4F1-82CF0E86A23B}" destId="{D9246615-CD69-4860-A2C2-650A32E32E31}" srcOrd="0" destOrd="0" presId="urn:microsoft.com/office/officeart/2005/8/layout/hierarchy2"/>
    <dgm:cxn modelId="{6847FE82-74BF-4FC1-B329-64CE02A00A97}" type="presParOf" srcId="{E92CB68C-072B-425A-A048-260A8F53A5E2}" destId="{AD0E3F84-C581-4A61-A379-27331574B296}" srcOrd="1" destOrd="0" presId="urn:microsoft.com/office/officeart/2005/8/layout/hierarchy2"/>
    <dgm:cxn modelId="{A71DC676-C880-4CE7-81A4-E091D293D397}" type="presParOf" srcId="{AD0E3F84-C581-4A61-A379-27331574B296}" destId="{D5D08963-475A-40BE-A52F-40B23F4611C9}" srcOrd="0" destOrd="0" presId="urn:microsoft.com/office/officeart/2005/8/layout/hierarchy2"/>
    <dgm:cxn modelId="{0B320D56-8291-4BA6-8AAD-82F572FFE08E}" type="presParOf" srcId="{AD0E3F84-C581-4A61-A379-27331574B296}" destId="{A2B847A4-C6CC-4129-B93B-907FBD499170}" srcOrd="1" destOrd="0" presId="urn:microsoft.com/office/officeart/2005/8/layout/hierarchy2"/>
    <dgm:cxn modelId="{A8D4EEAC-21F2-4AED-A673-DAB3295DA7D3}" type="presParOf" srcId="{E92CB68C-072B-425A-A048-260A8F53A5E2}" destId="{48F03449-23B2-4E4E-A018-226BF74985AD}" srcOrd="2" destOrd="0" presId="urn:microsoft.com/office/officeart/2005/8/layout/hierarchy2"/>
    <dgm:cxn modelId="{B4E53941-7D92-49F6-ACF1-EB463F34FC71}" type="presParOf" srcId="{48F03449-23B2-4E4E-A018-226BF74985AD}" destId="{A363D940-7253-4DFA-B814-819560D2E35A}" srcOrd="0" destOrd="0" presId="urn:microsoft.com/office/officeart/2005/8/layout/hierarchy2"/>
    <dgm:cxn modelId="{846AEB48-1F05-456E-B3B2-B4F1E2DBEDB7}" type="presParOf" srcId="{E92CB68C-072B-425A-A048-260A8F53A5E2}" destId="{738C573B-2B99-48F3-8D7E-4B4AAB8BD367}" srcOrd="3" destOrd="0" presId="urn:microsoft.com/office/officeart/2005/8/layout/hierarchy2"/>
    <dgm:cxn modelId="{8905F0F1-97EA-4AB0-8835-6CD44211414B}" type="presParOf" srcId="{738C573B-2B99-48F3-8D7E-4B4AAB8BD367}" destId="{3F298CA1-7B6D-440D-9BFC-1878E723FC3F}" srcOrd="0" destOrd="0" presId="urn:microsoft.com/office/officeart/2005/8/layout/hierarchy2"/>
    <dgm:cxn modelId="{ACC477EC-D0DF-4B99-8AF4-8EC309B47BF9}" type="presParOf" srcId="{738C573B-2B99-48F3-8D7E-4B4AAB8BD367}" destId="{F2EA0F47-FFBF-4E3F-8473-BE6B7AE8646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4A5-FF43-4D81-AC78-2C1561632B20}">
      <dsp:nvSpPr>
        <dsp:cNvPr id="0" name=""/>
        <dsp:cNvSpPr/>
      </dsp:nvSpPr>
      <dsp:spPr>
        <a:xfrm>
          <a:off x="9362" y="2084072"/>
          <a:ext cx="1817565" cy="897894"/>
        </a:xfrm>
        <a:prstGeom prst="roundRect">
          <a:avLst>
            <a:gd name="adj" fmla="val 10000"/>
          </a:avLst>
        </a:prstGeom>
        <a:solidFill>
          <a:srgbClr val="F11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1, 2, 3, 4</a:t>
          </a:r>
          <a:endParaRPr lang="en-US" sz="18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5660" y="2110370"/>
        <a:ext cx="1764969" cy="845298"/>
      </dsp:txXfrm>
    </dsp:sp>
    <dsp:sp modelId="{F832FA5A-F333-4BB2-B995-F77AC26CE3A9}">
      <dsp:nvSpPr>
        <dsp:cNvPr id="0" name=""/>
        <dsp:cNvSpPr/>
      </dsp:nvSpPr>
      <dsp:spPr>
        <a:xfrm rot="18535264">
          <a:off x="1535066" y="1899678"/>
          <a:ext cx="1570205" cy="45043"/>
        </a:xfrm>
        <a:custGeom>
          <a:avLst/>
          <a:gdLst/>
          <a:ahLst/>
          <a:cxnLst/>
          <a:rect l="0" t="0" r="0" b="0"/>
          <a:pathLst>
            <a:path>
              <a:moveTo>
                <a:pt x="0" y="22521"/>
              </a:moveTo>
              <a:lnTo>
                <a:pt x="1570205" y="22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80913" y="1882945"/>
        <a:ext cx="78510" cy="78510"/>
      </dsp:txXfrm>
    </dsp:sp>
    <dsp:sp modelId="{F3E58597-E495-4C48-B7BB-CF8BEE275613}">
      <dsp:nvSpPr>
        <dsp:cNvPr id="0" name=""/>
        <dsp:cNvSpPr/>
      </dsp:nvSpPr>
      <dsp:spPr>
        <a:xfrm>
          <a:off x="2813409" y="836988"/>
          <a:ext cx="938562" cy="9487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40899" y="864478"/>
        <a:ext cx="883582" cy="893804"/>
      </dsp:txXfrm>
    </dsp:sp>
    <dsp:sp modelId="{AD3E9BE4-C1FD-45E9-8AAC-8C1311199B8A}">
      <dsp:nvSpPr>
        <dsp:cNvPr id="0" name=""/>
        <dsp:cNvSpPr/>
      </dsp:nvSpPr>
      <dsp:spPr>
        <a:xfrm rot="19334721">
          <a:off x="3621362" y="906887"/>
          <a:ext cx="1247698" cy="45043"/>
        </a:xfrm>
        <a:custGeom>
          <a:avLst/>
          <a:gdLst/>
          <a:ahLst/>
          <a:cxnLst/>
          <a:rect l="0" t="0" r="0" b="0"/>
          <a:pathLst>
            <a:path>
              <a:moveTo>
                <a:pt x="0" y="22521"/>
              </a:moveTo>
              <a:lnTo>
                <a:pt x="1247698" y="225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4019" y="898217"/>
        <a:ext cx="62384" cy="62384"/>
      </dsp:txXfrm>
    </dsp:sp>
    <dsp:sp modelId="{9740D700-6F7D-4250-A264-8D062B965BEA}">
      <dsp:nvSpPr>
        <dsp:cNvPr id="0" name=""/>
        <dsp:cNvSpPr/>
      </dsp:nvSpPr>
      <dsp:spPr>
        <a:xfrm>
          <a:off x="4738451" y="86973"/>
          <a:ext cx="3136218" cy="920928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Sóng biển là hình thức dao động tại chỗ của nước biển và đại dương. 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765424" y="113946"/>
        <a:ext cx="3082272" cy="866982"/>
      </dsp:txXfrm>
    </dsp:sp>
    <dsp:sp modelId="{29685996-72F6-4041-9BF3-6498508706E5}">
      <dsp:nvSpPr>
        <dsp:cNvPr id="0" name=""/>
        <dsp:cNvSpPr/>
      </dsp:nvSpPr>
      <dsp:spPr>
        <a:xfrm rot="1756303">
          <a:off x="3679770" y="1565332"/>
          <a:ext cx="1130882" cy="45043"/>
        </a:xfrm>
        <a:custGeom>
          <a:avLst/>
          <a:gdLst/>
          <a:ahLst/>
          <a:cxnLst/>
          <a:rect l="0" t="0" r="0" b="0"/>
          <a:pathLst>
            <a:path>
              <a:moveTo>
                <a:pt x="0" y="22521"/>
              </a:moveTo>
              <a:lnTo>
                <a:pt x="1130882" y="225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6939" y="1559582"/>
        <a:ext cx="56544" cy="56544"/>
      </dsp:txXfrm>
    </dsp:sp>
    <dsp:sp modelId="{6C30EA7B-EE4B-47CA-A526-84FDCC1EBAB0}">
      <dsp:nvSpPr>
        <dsp:cNvPr id="0" name=""/>
        <dsp:cNvSpPr/>
      </dsp:nvSpPr>
      <dsp:spPr>
        <a:xfrm>
          <a:off x="4738451" y="1192867"/>
          <a:ext cx="3136218" cy="1342920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Sóng thần là sóng thường có chiều cao 20- 40m, truyền theo chiều ngang với tốc độ 400 - 800km/h. 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777784" y="1232200"/>
        <a:ext cx="3057552" cy="1264254"/>
      </dsp:txXfrm>
    </dsp:sp>
    <dsp:sp modelId="{2F15415C-2A74-4A1D-9806-ABA73D6BB6F7}">
      <dsp:nvSpPr>
        <dsp:cNvPr id="0" name=""/>
        <dsp:cNvSpPr/>
      </dsp:nvSpPr>
      <dsp:spPr>
        <a:xfrm rot="3100083">
          <a:off x="1524897" y="3134333"/>
          <a:ext cx="1590541" cy="45043"/>
        </a:xfrm>
        <a:custGeom>
          <a:avLst/>
          <a:gdLst/>
          <a:ahLst/>
          <a:cxnLst/>
          <a:rect l="0" t="0" r="0" b="0"/>
          <a:pathLst>
            <a:path>
              <a:moveTo>
                <a:pt x="0" y="22521"/>
              </a:moveTo>
              <a:lnTo>
                <a:pt x="1590541" y="22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80405" y="3117091"/>
        <a:ext cx="79527" cy="79527"/>
      </dsp:txXfrm>
    </dsp:sp>
    <dsp:sp modelId="{98F273F4-209E-40C7-B66D-1F800954408E}">
      <dsp:nvSpPr>
        <dsp:cNvPr id="0" name=""/>
        <dsp:cNvSpPr/>
      </dsp:nvSpPr>
      <dsp:spPr>
        <a:xfrm>
          <a:off x="2813409" y="3332328"/>
          <a:ext cx="938586" cy="89672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39673" y="3358592"/>
        <a:ext cx="886058" cy="844195"/>
      </dsp:txXfrm>
    </dsp:sp>
    <dsp:sp modelId="{02046AE4-F5CF-4C93-B4F1-82CF0E86A23B}">
      <dsp:nvSpPr>
        <dsp:cNvPr id="0" name=""/>
        <dsp:cNvSpPr/>
      </dsp:nvSpPr>
      <dsp:spPr>
        <a:xfrm rot="19457599">
          <a:off x="3637809" y="3403651"/>
          <a:ext cx="1214854" cy="45043"/>
        </a:xfrm>
        <a:custGeom>
          <a:avLst/>
          <a:gdLst/>
          <a:ahLst/>
          <a:cxnLst/>
          <a:rect l="0" t="0" r="0" b="0"/>
          <a:pathLst>
            <a:path>
              <a:moveTo>
                <a:pt x="0" y="22521"/>
              </a:moveTo>
              <a:lnTo>
                <a:pt x="1214854" y="225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4864" y="3395802"/>
        <a:ext cx="60742" cy="60742"/>
      </dsp:txXfrm>
    </dsp:sp>
    <dsp:sp modelId="{D5D08963-475A-40BE-A52F-40B23F4611C9}">
      <dsp:nvSpPr>
        <dsp:cNvPr id="0" name=""/>
        <dsp:cNvSpPr/>
      </dsp:nvSpPr>
      <dsp:spPr>
        <a:xfrm>
          <a:off x="4738476" y="2720753"/>
          <a:ext cx="3176960" cy="701806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Nguyên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nhân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sinh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ra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sóng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biển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chủ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yếu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là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gió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 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759031" y="2741308"/>
        <a:ext cx="3135850" cy="660696"/>
      </dsp:txXfrm>
    </dsp:sp>
    <dsp:sp modelId="{48F03449-23B2-4E4E-A018-226BF74985AD}">
      <dsp:nvSpPr>
        <dsp:cNvPr id="0" name=""/>
        <dsp:cNvSpPr/>
      </dsp:nvSpPr>
      <dsp:spPr>
        <a:xfrm rot="1452128">
          <a:off x="3704464" y="3979860"/>
          <a:ext cx="1081542" cy="45043"/>
        </a:xfrm>
        <a:custGeom>
          <a:avLst/>
          <a:gdLst/>
          <a:ahLst/>
          <a:cxnLst/>
          <a:rect l="0" t="0" r="0" b="0"/>
          <a:pathLst>
            <a:path>
              <a:moveTo>
                <a:pt x="0" y="22521"/>
              </a:moveTo>
              <a:lnTo>
                <a:pt x="1081542" y="225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8197" y="3975344"/>
        <a:ext cx="54077" cy="54077"/>
      </dsp:txXfrm>
    </dsp:sp>
    <dsp:sp modelId="{3F298CA1-7B6D-440D-9BFC-1878E723FC3F}">
      <dsp:nvSpPr>
        <dsp:cNvPr id="0" name=""/>
        <dsp:cNvSpPr/>
      </dsp:nvSpPr>
      <dsp:spPr>
        <a:xfrm>
          <a:off x="4738476" y="3607525"/>
          <a:ext cx="3136194" cy="1233100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Nguyên nhân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sinh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ra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sóng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thần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do động đất, núi lửa phun ngầm dưới đáy biển.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774592" y="3643641"/>
        <a:ext cx="3063962" cy="1160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4A5-FF43-4D81-AC78-2C1561632B20}">
      <dsp:nvSpPr>
        <dsp:cNvPr id="0" name=""/>
        <dsp:cNvSpPr/>
      </dsp:nvSpPr>
      <dsp:spPr>
        <a:xfrm>
          <a:off x="34718" y="1932272"/>
          <a:ext cx="1601441" cy="791127"/>
        </a:xfrm>
        <a:prstGeom prst="roundRect">
          <a:avLst>
            <a:gd name="adj" fmla="val 10000"/>
          </a:avLst>
        </a:prstGeom>
        <a:solidFill>
          <a:srgbClr val="F11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5, 6,7 ,8</a:t>
          </a:r>
          <a:endParaRPr lang="en-US" sz="18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57889" y="1955443"/>
        <a:ext cx="1555099" cy="744785"/>
      </dsp:txXfrm>
    </dsp:sp>
    <dsp:sp modelId="{F832FA5A-F333-4BB2-B995-F77AC26CE3A9}">
      <dsp:nvSpPr>
        <dsp:cNvPr id="0" name=""/>
        <dsp:cNvSpPr/>
      </dsp:nvSpPr>
      <dsp:spPr>
        <a:xfrm rot="18276497">
          <a:off x="1305576" y="1678212"/>
          <a:ext cx="1530346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530346" y="19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32491" y="1659798"/>
        <a:ext cx="76517" cy="76517"/>
      </dsp:txXfrm>
    </dsp:sp>
    <dsp:sp modelId="{F3E58597-E495-4C48-B7BB-CF8BEE275613}">
      <dsp:nvSpPr>
        <dsp:cNvPr id="0" name=""/>
        <dsp:cNvSpPr/>
      </dsp:nvSpPr>
      <dsp:spPr>
        <a:xfrm>
          <a:off x="2505339" y="650294"/>
          <a:ext cx="826959" cy="83596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529560" y="674515"/>
        <a:ext cx="778517" cy="787524"/>
      </dsp:txXfrm>
    </dsp:sp>
    <dsp:sp modelId="{AD3E9BE4-C1FD-45E9-8AAC-8C1311199B8A}">
      <dsp:nvSpPr>
        <dsp:cNvPr id="0" name=""/>
        <dsp:cNvSpPr/>
      </dsp:nvSpPr>
      <dsp:spPr>
        <a:xfrm rot="19644385">
          <a:off x="3251063" y="770570"/>
          <a:ext cx="1031651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031651" y="19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41097" y="764623"/>
        <a:ext cx="51582" cy="51582"/>
      </dsp:txXfrm>
    </dsp:sp>
    <dsp:sp modelId="{9740D700-6F7D-4250-A264-8D062B965BEA}">
      <dsp:nvSpPr>
        <dsp:cNvPr id="0" name=""/>
        <dsp:cNvSpPr/>
      </dsp:nvSpPr>
      <dsp:spPr>
        <a:xfrm>
          <a:off x="4201478" y="3233"/>
          <a:ext cx="3688603" cy="1018635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Thủy triều là hiện tượng nước biển có lúc dâng lên, lấn sâu vào đất liền, có lút rút xuống, lùi ra xa.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231313" y="33068"/>
        <a:ext cx="3628933" cy="958965"/>
      </dsp:txXfrm>
    </dsp:sp>
    <dsp:sp modelId="{29685996-72F6-4041-9BF3-6498508706E5}">
      <dsp:nvSpPr>
        <dsp:cNvPr id="0" name=""/>
        <dsp:cNvSpPr/>
      </dsp:nvSpPr>
      <dsp:spPr>
        <a:xfrm rot="2052296">
          <a:off x="3241407" y="1343835"/>
          <a:ext cx="1050962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050962" y="19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40614" y="1337405"/>
        <a:ext cx="52548" cy="52548"/>
      </dsp:txXfrm>
    </dsp:sp>
    <dsp:sp modelId="{6C30EA7B-EE4B-47CA-A526-84FDCC1EBAB0}">
      <dsp:nvSpPr>
        <dsp:cNvPr id="0" name=""/>
        <dsp:cNvSpPr/>
      </dsp:nvSpPr>
      <dsp:spPr>
        <a:xfrm>
          <a:off x="4201478" y="1184840"/>
          <a:ext cx="3677738" cy="948481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Nguyên nhân: Được hình thành chủ yếu do sức hút của Mặt Trăng và Mặt Trời.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229258" y="1212620"/>
        <a:ext cx="3622178" cy="892921"/>
      </dsp:txXfrm>
    </dsp:sp>
    <dsp:sp modelId="{2F15415C-2A74-4A1D-9806-ABA73D6BB6F7}">
      <dsp:nvSpPr>
        <dsp:cNvPr id="0" name=""/>
        <dsp:cNvSpPr/>
      </dsp:nvSpPr>
      <dsp:spPr>
        <a:xfrm rot="3352408">
          <a:off x="1296110" y="2949238"/>
          <a:ext cx="1549278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549278" y="19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32017" y="2930350"/>
        <a:ext cx="77463" cy="77463"/>
      </dsp:txXfrm>
    </dsp:sp>
    <dsp:sp modelId="{98F273F4-209E-40C7-B66D-1F800954408E}">
      <dsp:nvSpPr>
        <dsp:cNvPr id="0" name=""/>
        <dsp:cNvSpPr/>
      </dsp:nvSpPr>
      <dsp:spPr>
        <a:xfrm>
          <a:off x="2505339" y="3215281"/>
          <a:ext cx="826981" cy="79009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528480" y="3238422"/>
        <a:ext cx="780699" cy="743813"/>
      </dsp:txXfrm>
    </dsp:sp>
    <dsp:sp modelId="{02046AE4-F5CF-4C93-B4F1-82CF0E86A23B}">
      <dsp:nvSpPr>
        <dsp:cNvPr id="0" name=""/>
        <dsp:cNvSpPr/>
      </dsp:nvSpPr>
      <dsp:spPr>
        <a:xfrm rot="19457599">
          <a:off x="3231711" y="3278124"/>
          <a:ext cx="1070398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070398" y="19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40150" y="3271208"/>
        <a:ext cx="53519" cy="53519"/>
      </dsp:txXfrm>
    </dsp:sp>
    <dsp:sp modelId="{D5D08963-475A-40BE-A52F-40B23F4611C9}">
      <dsp:nvSpPr>
        <dsp:cNvPr id="0" name=""/>
        <dsp:cNvSpPr/>
      </dsp:nvSpPr>
      <dsp:spPr>
        <a:xfrm>
          <a:off x="4201500" y="2296292"/>
          <a:ext cx="3677695" cy="1378627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Khi Mặt Trăng, Trái Đất, Mặt Trời nằm thẳng hàng (lực hút kết hợp) thủy triều lớn nhất (triều cường, ngày 1 và 15: không trăng, trăng tròn).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241879" y="2336671"/>
        <a:ext cx="3596937" cy="1297869"/>
      </dsp:txXfrm>
    </dsp:sp>
    <dsp:sp modelId="{48F03449-23B2-4E4E-A018-226BF74985AD}">
      <dsp:nvSpPr>
        <dsp:cNvPr id="0" name=""/>
        <dsp:cNvSpPr/>
      </dsp:nvSpPr>
      <dsp:spPr>
        <a:xfrm rot="2494021">
          <a:off x="3186048" y="3975885"/>
          <a:ext cx="1161725" cy="39687"/>
        </a:xfrm>
        <a:custGeom>
          <a:avLst/>
          <a:gdLst/>
          <a:ahLst/>
          <a:cxnLst/>
          <a:rect l="0" t="0" r="0" b="0"/>
          <a:pathLst>
            <a:path>
              <a:moveTo>
                <a:pt x="0" y="19843"/>
              </a:moveTo>
              <a:lnTo>
                <a:pt x="1161725" y="19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37867" y="3966686"/>
        <a:ext cx="58086" cy="58086"/>
      </dsp:txXfrm>
    </dsp:sp>
    <dsp:sp modelId="{3F298CA1-7B6D-440D-9BFC-1878E723FC3F}">
      <dsp:nvSpPr>
        <dsp:cNvPr id="0" name=""/>
        <dsp:cNvSpPr/>
      </dsp:nvSpPr>
      <dsp:spPr>
        <a:xfrm>
          <a:off x="4201500" y="3837891"/>
          <a:ext cx="3677695" cy="1086474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Khi Mặt Trăng, Trái Đất, Mặt Trời ở vị trí vuông góc (lực hút đối nghịch) thủy triều kém nhất ( triều kém, ngày 8 và 23: trăng khuyết).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233322" y="3869713"/>
        <a:ext cx="3614051" cy="102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openxmlformats.org/officeDocument/2006/relationships/image" Target="../media/image8.jpe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openxmlformats.org/officeDocument/2006/relationships/image" Target="../media/image8.jpe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Relationship Id="rId9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54442" y="1295951"/>
            <a:ext cx="673227" cy="5541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8308" y="1295400"/>
            <a:ext cx="673227" cy="554191"/>
          </a:xfrm>
          <a:prstGeom prst="rect">
            <a:avLst/>
          </a:prstGeom>
          <a:solidFill>
            <a:srgbClr val="0D30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1535" y="1295400"/>
            <a:ext cx="673227" cy="5541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762" y="1295400"/>
            <a:ext cx="673227" cy="5541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7989" y="1295400"/>
            <a:ext cx="673227" cy="5541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81216" y="1295400"/>
            <a:ext cx="673227" cy="5541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5081" y="1849591"/>
            <a:ext cx="673227" cy="5541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8308" y="1849591"/>
            <a:ext cx="673227" cy="554191"/>
          </a:xfrm>
          <a:prstGeom prst="rect">
            <a:avLst/>
          </a:prstGeom>
          <a:solidFill>
            <a:srgbClr val="0D30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1535" y="1849591"/>
            <a:ext cx="673227" cy="5541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68627" y="2403783"/>
            <a:ext cx="673227" cy="5541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41854" y="2403783"/>
            <a:ext cx="673227" cy="5541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5081" y="2403783"/>
            <a:ext cx="673227" cy="5541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88308" y="2403783"/>
            <a:ext cx="673227" cy="554191"/>
          </a:xfrm>
          <a:prstGeom prst="rect">
            <a:avLst/>
          </a:prstGeom>
          <a:solidFill>
            <a:srgbClr val="0D30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41854" y="2957974"/>
            <a:ext cx="673227" cy="5541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15081" y="2957974"/>
            <a:ext cx="673227" cy="5541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88308" y="2957974"/>
            <a:ext cx="673227" cy="554191"/>
          </a:xfrm>
          <a:prstGeom prst="rect">
            <a:avLst/>
          </a:prstGeom>
          <a:solidFill>
            <a:srgbClr val="0D30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1535" y="2957974"/>
            <a:ext cx="673227" cy="5541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762" y="2957974"/>
            <a:ext cx="673227" cy="5541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989" y="2957974"/>
            <a:ext cx="673227" cy="5541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81216" y="2957974"/>
            <a:ext cx="673227" cy="55419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718679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UẬT CHƠI</a:t>
            </a:r>
          </a:p>
          <a:p>
            <a:pPr algn="just"/>
            <a:r>
              <a:rPr lang="vi-VN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 gồm 4 ô chữ hàng ngang được đánh số từ 1 đến 4 sẽ tương ứng với 4 câu hỏi và 1 ô từ khóa hàng dọc A.</a:t>
            </a:r>
          </a:p>
          <a:p>
            <a:pPr algn="just"/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Các em dựa vào </a:t>
            </a:r>
            <a:r>
              <a:rPr lang="vi-VN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200" b="1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ập</a:t>
            </a:r>
            <a:r>
              <a:rPr lang="en-US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vi-VN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 lí 6 và kiến thức đã học để trả lời, </a:t>
            </a:r>
            <a:r>
              <a:rPr lang="vi-VN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</a:t>
            </a:r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có </a:t>
            </a:r>
            <a:r>
              <a:rPr lang="en-US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 trả lời.</a:t>
            </a:r>
          </a:p>
          <a:p>
            <a:pPr algn="just"/>
            <a:r>
              <a:rPr lang="en-US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 trả lời đúng sẽ nhận được 1 </a:t>
            </a:r>
            <a:r>
              <a:rPr lang="vi-VN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quà nhỏ và </a:t>
            </a:r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chữ sẽ hiện ra các chữ cái tương ứng, trả lời sai ô chữ sẽ bị khóa </a:t>
            </a:r>
            <a:r>
              <a:rPr lang="vi-VN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 </a:t>
            </a:r>
            <a:r>
              <a:rPr lang="vi-VN" sz="22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 trình trả lời, em nào trả lời đúng tên từ khóa thì sẽ nhận được phần quà lớn </a:t>
            </a:r>
            <a:r>
              <a:rPr lang="vi-VN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2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05200" y="1219200"/>
            <a:ext cx="83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19400" y="1807458"/>
            <a:ext cx="83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7800" y="2362200"/>
            <a:ext cx="83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33600" y="2950458"/>
            <a:ext cx="83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62400" y="66371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676400"/>
            <a:ext cx="6792509" cy="3276600"/>
          </a:xfrm>
          <a:prstGeom prst="wedgeRoundRectCallout">
            <a:avLst>
              <a:gd name="adj1" fmla="val 47876"/>
              <a:gd name="adj2" fmla="val 7337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1885414"/>
            <a:ext cx="662939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Nhiệt độ trung bình của nước biển và đại dương là 17,5</a:t>
            </a:r>
            <a:r>
              <a:rPr lang="vi-VN" sz="23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C. Tuy nhiên nhiệt độ sẽ thay đổi phụ thuộc vào vị trí địa lí, điều kiện khí hậu và một số điều kiện tự nhiên khác.</a:t>
            </a:r>
          </a:p>
          <a:p>
            <a:pPr algn="just"/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Độ muối trung bình của nước biển và đại dương là 35‰.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Độ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muối của các biển và đại dương không giống nhau tuỳ thuộc vào nguồn nước sông đổ vào nhiều hay ít và độ bốc hơi lớn hay nhỏ.</a:t>
            </a:r>
          </a:p>
          <a:p>
            <a:pPr algn="just"/>
            <a:endParaRPr lang="vi-VN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Nhiệt độ, độ muối của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20" name="AutoShape 3"/>
          <p:cNvSpPr>
            <a:spLocks noChangeArrowheads="1"/>
          </p:cNvSpPr>
          <p:nvPr/>
        </p:nvSpPr>
        <p:spPr bwMode="auto">
          <a:xfrm>
            <a:off x="6172200" y="2394199"/>
            <a:ext cx="2622174" cy="4082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1" name="AutoShape 5"/>
          <p:cNvSpPr>
            <a:spLocks noChangeArrowheads="1"/>
          </p:cNvSpPr>
          <p:nvPr/>
        </p:nvSpPr>
        <p:spPr bwMode="auto">
          <a:xfrm>
            <a:off x="284553" y="2394199"/>
            <a:ext cx="2458199" cy="4082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2" name="Text Box 6"/>
          <p:cNvSpPr txBox="1">
            <a:spLocks noChangeArrowheads="1"/>
          </p:cNvSpPr>
          <p:nvPr/>
        </p:nvSpPr>
        <p:spPr bwMode="auto">
          <a:xfrm>
            <a:off x="304800" y="2362200"/>
            <a:ext cx="23117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1, 2, 3, 4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18.2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20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Cho </a:t>
            </a:r>
            <a:r>
              <a:rPr lang="en-US" sz="20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0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" name="Freeform 8"/>
          <p:cNvSpPr>
            <a:spLocks/>
          </p:cNvSpPr>
          <p:nvPr/>
        </p:nvSpPr>
        <p:spPr bwMode="gray">
          <a:xfrm>
            <a:off x="2846388" y="2146861"/>
            <a:ext cx="685800" cy="88082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Arial" charset="0"/>
            </a:endParaRPr>
          </a:p>
        </p:txBody>
      </p:sp>
      <p:sp>
        <p:nvSpPr>
          <p:cNvPr id="125" name="Freeform 10"/>
          <p:cNvSpPr>
            <a:spLocks/>
          </p:cNvSpPr>
          <p:nvPr/>
        </p:nvSpPr>
        <p:spPr bwMode="gray">
          <a:xfrm flipH="1">
            <a:off x="5422106" y="2180357"/>
            <a:ext cx="750093" cy="86764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0">
            <a:solidFill>
              <a:srgbClr val="00A06C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26" name="Group 11"/>
          <p:cNvGrpSpPr>
            <a:grpSpLocks/>
          </p:cNvGrpSpPr>
          <p:nvPr/>
        </p:nvGrpSpPr>
        <p:grpSpPr bwMode="auto">
          <a:xfrm>
            <a:off x="3048000" y="1219200"/>
            <a:ext cx="2998788" cy="1040977"/>
            <a:chOff x="1997" y="1314"/>
            <a:chExt cx="1889" cy="1009"/>
          </a:xfrm>
        </p:grpSpPr>
        <p:grpSp>
          <p:nvGrpSpPr>
            <p:cNvPr id="127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32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3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28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0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1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4" name="Text Box 19"/>
          <p:cNvSpPr txBox="1">
            <a:spLocks noChangeArrowheads="1"/>
          </p:cNvSpPr>
          <p:nvPr/>
        </p:nvSpPr>
        <p:spPr bwMode="auto">
          <a:xfrm>
            <a:off x="3244566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217026" y="2382083"/>
            <a:ext cx="25773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5, 6, 7,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8: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18.3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Cho </a:t>
            </a:r>
            <a:r>
              <a:rPr lang="en-US" sz="20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hủy </a:t>
            </a:r>
            <a:r>
              <a:rPr lang="vi-VN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triều là gì? Nêu nguyên nhân hình thành 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 nào là triều cường, triều kém? Xác định thời điểm xảy ra triều cường, triều kém.</a:t>
            </a:r>
          </a:p>
        </p:txBody>
      </p:sp>
      <p:pic>
        <p:nvPicPr>
          <p:cNvPr id="2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8" y="1227977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46" y="1219200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04" y="3065780"/>
            <a:ext cx="3211196" cy="16586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pic>
        <p:nvPicPr>
          <p:cNvPr id="35" name="Picture 34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04" y="4800600"/>
            <a:ext cx="3211196" cy="18288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4199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/>
      <p:bldP spid="123" grpId="0" animBg="1"/>
      <p:bldP spid="125" grpId="0" animBg="1"/>
      <p:bldP spid="1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56912341"/>
              </p:ext>
            </p:extLst>
          </p:nvPr>
        </p:nvGraphicFramePr>
        <p:xfrm>
          <a:off x="533400" y="1397000"/>
          <a:ext cx="7924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446490" y="2286000"/>
            <a:ext cx="6792509" cy="2059871"/>
          </a:xfrm>
          <a:prstGeom prst="wedgeRoundRectCallout">
            <a:avLst>
              <a:gd name="adj1" fmla="val 47497"/>
              <a:gd name="adj2" fmla="val 11276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1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33400" y="2514600"/>
            <a:ext cx="662939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Sóng biển là hình thức dao động tại chỗ của nước biển và đại dương. </a:t>
            </a:r>
          </a:p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Nguyên nhân sinh ra sóng biển chủ yếu là gió. Động đất ngầm dưới đáy biển sinh ra sóng thần.</a:t>
            </a:r>
          </a:p>
          <a:p>
            <a:pPr algn="just"/>
            <a:endParaRPr lang="vi-VN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33739638"/>
              </p:ext>
            </p:extLst>
          </p:nvPr>
        </p:nvGraphicFramePr>
        <p:xfrm>
          <a:off x="533400" y="1397000"/>
          <a:ext cx="7924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446490" y="2286000"/>
            <a:ext cx="6792509" cy="2059871"/>
          </a:xfrm>
          <a:prstGeom prst="wedgeRoundRectCallout">
            <a:avLst>
              <a:gd name="adj1" fmla="val 47497"/>
              <a:gd name="adj2" fmla="val 11276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1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33400" y="2514600"/>
            <a:ext cx="662939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Thủy triều là hiện tượng nước biển có lúc dâng lên, lấn sâu vào đất liền, có lút rút xuống, lùi ra xa.</a:t>
            </a:r>
          </a:p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Nguyên nhân: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ược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hình thành chủ yếu do sức hút của Mặt Trăng và Mặt Trời.</a:t>
            </a:r>
          </a:p>
          <a:p>
            <a:pPr algn="just"/>
            <a:endParaRPr lang="vi-VN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554538" y="1752600"/>
            <a:ext cx="4263622" cy="2164556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209800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985" y="1981200"/>
            <a:ext cx="337161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18.4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200" y="1828800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- Dòng biển là hiện tượng chuyển động của lớp nước biển trên mặt, tạo thành các dòng chảy trong các biển và đại dương.</a:t>
            </a:r>
          </a:p>
          <a:p>
            <a:pPr algn="just"/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- Nguyên nhân sinh ra các dòng biển chủ yếu là các loại gió thổi thường xuyên trên Trái Đất như Tín phong, gió Tây ôn đới... 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18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39" y="4131308"/>
            <a:ext cx="3545522" cy="239271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5137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554538" y="1752600"/>
            <a:ext cx="4263622" cy="2164556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209800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985" y="1905000"/>
            <a:ext cx="337161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18.4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 và xác định hướng chảy của dòng biển dóng và dòng biển lạnh.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200" y="1828800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Các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dòng biển dóng thường chảy từ vùng vĩ độ thấp đến vĩ độ cao như: Bắc Đại Tây Dương, Cư-rô-si-ô, Đông Ô-xtrây-lia…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Các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dòng biển lạnh thường chảy từ vùng vĩ độ cao đến vĩ độ thấp như: Canari, Ben-ghê-la, Ca-li-fooc-ni-a…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18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39" y="4131308"/>
            <a:ext cx="3545522" cy="239271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9613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446490" y="2286000"/>
            <a:ext cx="6792509" cy="2590800"/>
          </a:xfrm>
          <a:prstGeom prst="wedgeRoundRectCallout">
            <a:avLst>
              <a:gd name="adj1" fmla="val 46928"/>
              <a:gd name="adj2" fmla="val 85920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1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33400" y="2438400"/>
            <a:ext cx="662939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Dòng biển là hiện tượng chuyển động của lớp nước biển trên mặt, tạo thành các dòng chảy trong các biển và đại dương.</a:t>
            </a:r>
          </a:p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Nguyên nhân sinh ra các dòng biển chủ yếu là các loại gió thổi thường xuyên trên Trái Đất như Tín phong, gió Tây ôn đới... </a:t>
            </a:r>
          </a:p>
          <a:p>
            <a:pPr algn="just"/>
            <a:endParaRPr lang="vi-VN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18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766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EM CÓ BIẾT?</a:t>
            </a:r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0098" y="1295400"/>
            <a:ext cx="60579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Trận động đất sóng thần Tohoku xảy ra vào ngày 11/3/2011 ở Nhật Bản </a:t>
            </a:r>
            <a:r>
              <a:rPr lang="en-US" sz="24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</a:t>
            </a:r>
            <a:r>
              <a:rPr lang="vi-VN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 </a:t>
            </a:r>
            <a:r>
              <a:rPr lang="vi-VN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 cao đến 38,9 m </a:t>
            </a:r>
            <a:r>
              <a:rPr lang="vi-VN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 </a:t>
            </a:r>
            <a:r>
              <a:rPr lang="vi-VN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 đất liền 10 km</a:t>
            </a:r>
            <a:r>
              <a:rPr lang="vi-VN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</a:t>
            </a:r>
            <a:r>
              <a:rPr lang="vi-VN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thiệt mạng lên đến 15.893 người, 6.152 người bị thương và 2.572 người mất tích tại 18 tỉnh.</a:t>
            </a:r>
          </a:p>
          <a:p>
            <a:pPr algn="just"/>
            <a:endParaRPr lang="en-US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3604940"/>
            <a:ext cx="5867401" cy="29950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9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1546086"/>
            <a:ext cx="6858000" cy="2743200"/>
            <a:chOff x="1905000" y="1143000"/>
            <a:chExt cx="6858000" cy="2743200"/>
          </a:xfrm>
        </p:grpSpPr>
        <p:sp>
          <p:nvSpPr>
            <p:cNvPr id="7" name="Rectangle 6"/>
            <p:cNvSpPr/>
            <p:nvPr/>
          </p:nvSpPr>
          <p:spPr>
            <a:xfrm>
              <a:off x="8001000" y="1143000"/>
              <a:ext cx="762000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91000" y="1143000"/>
              <a:ext cx="762000" cy="685800"/>
            </a:xfrm>
            <a:prstGeom prst="rect">
              <a:avLst/>
            </a:prstGeom>
            <a:solidFill>
              <a:srgbClr val="0D30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53000" y="1143000"/>
              <a:ext cx="762000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15000" y="1143000"/>
              <a:ext cx="762000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77000" y="1143000"/>
              <a:ext cx="762000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39000" y="1143000"/>
              <a:ext cx="762000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9000" y="1828800"/>
              <a:ext cx="762000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91000" y="1828800"/>
              <a:ext cx="762000" cy="685800"/>
            </a:xfrm>
            <a:prstGeom prst="rect">
              <a:avLst/>
            </a:prstGeom>
            <a:solidFill>
              <a:srgbClr val="0D30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3000" y="1828800"/>
              <a:ext cx="762000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5000" y="2514600"/>
              <a:ext cx="762000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67000" y="2514600"/>
              <a:ext cx="762000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29000" y="2514600"/>
              <a:ext cx="762000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2514600"/>
              <a:ext cx="762000" cy="685800"/>
            </a:xfrm>
            <a:prstGeom prst="rect">
              <a:avLst/>
            </a:prstGeom>
            <a:solidFill>
              <a:srgbClr val="0D30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67000" y="3200400"/>
              <a:ext cx="762000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29000" y="3200400"/>
              <a:ext cx="762000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91000" y="3200400"/>
              <a:ext cx="762000" cy="685800"/>
            </a:xfrm>
            <a:prstGeom prst="rect">
              <a:avLst/>
            </a:prstGeom>
            <a:solidFill>
              <a:srgbClr val="0D30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53000" y="3200400"/>
              <a:ext cx="762000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715000" y="3200400"/>
              <a:ext cx="762000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77000" y="3200400"/>
              <a:ext cx="762000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D30DD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239000" y="3200400"/>
              <a:ext cx="762000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10000" y="15019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K    A    N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0" y="76200"/>
            <a:ext cx="4724400" cy="8382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" y="44958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Phi.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1" dirty="0" err="1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Kạn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38400" y="3603486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09800" y="22098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N    </a:t>
            </a:r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2000" y="2895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B    A    B    </a:t>
            </a:r>
            <a:r>
              <a:rPr lang="en-US" sz="4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76600" y="1524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56645" y="218771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14400" y="2902492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52600" y="3581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10000" y="838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9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IV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985" y="2164140"/>
            <a:ext cx="3371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18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20" y="3048000"/>
            <a:ext cx="4272280" cy="34290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6983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IV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554538" y="1752600"/>
            <a:ext cx="4263622" cy="2152204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985" y="1981200"/>
            <a:ext cx="337161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ìm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mối quan hệ giữa nhiệt độ và độ muối của nước biển và đại dương.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200" y="201174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hiệt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độ cao thì độ bốc hơi cao và độ muối của nước biển và đại dương cũng sẽ cao và ngược lại.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18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ác công đoạn sản xuất muối Bạc Liê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31308"/>
            <a:ext cx="3863859" cy="2467218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IV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554538" y="1752600"/>
            <a:ext cx="4263622" cy="2152204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2133600"/>
            <a:ext cx="34397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lợi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ích mà thủy triều mang lại cho nước ta.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54538" y="1752600"/>
            <a:ext cx="428466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Cung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cấp nước cho sản xuất và sinh hoạt.</a:t>
            </a:r>
          </a:p>
          <a:p>
            <a:pPr algn="just"/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Bồi đắp phù sa màu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mỡ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giá trị về thủy điện và thủy lợi.</a:t>
            </a:r>
          </a:p>
          <a:p>
            <a:pPr algn="just"/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Giao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thông vận tải và du lịch.</a:t>
            </a:r>
          </a:p>
          <a:p>
            <a:pPr algn="just"/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Cải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tạo môi trường.</a:t>
            </a:r>
          </a:p>
          <a:p>
            <a:pPr algn="just"/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Nuôi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trồng, đánh bắt thủy hải sản.</a:t>
            </a:r>
            <a:endParaRPr lang="vi-VN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18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4092006"/>
            <a:ext cx="3949700" cy="2461194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1066800"/>
            <a:ext cx="6365544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BIỂN VÀ ĐẠI DƯƠNG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18: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45720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34708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438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3335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18. BIỂN VÀ ĐẠI DƯƠNG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2645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CÁC ĐẠI DƯƠNG TRÊN TRÁI ĐẤT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3661363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NHIỆT ĐỘ, ĐỘ MUỐI CỦA BIỂN VÀ ĐẠI DƯƠNG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4762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SỰ VẬN ĐỘNG CỦA NƯỚC BIỂN VÀ ĐẠI DƯƠNG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0665" y="56388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17705" y="58293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07769" y="2200275"/>
            <a:ext cx="8102831" cy="4420507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5383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5708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264213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366136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46719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47625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8" name="Round Same Side Corner Rectangle 47"/>
          <p:cNvSpPr/>
          <p:nvPr/>
        </p:nvSpPr>
        <p:spPr>
          <a:xfrm rot="5400000">
            <a:off x="321357" y="57387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6200" y="58293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IV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24" grpId="0" animBg="1"/>
      <p:bldP spid="25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  <p:bldP spid="48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47800"/>
            <a:ext cx="319329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18.1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Kể tên các đại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endParaRPr lang="en-US" sz="23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 giới.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64440" y="1353741"/>
            <a:ext cx="44747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Biển là một bộ phận có những đặc điểm riêng (độ muối, nhiệt độ…) khác với vùng nước của đại dương bao quanh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Trên thế giới có 4 đại dương: Thái Bình Dương, Đại Tây Dương, Ấn Độ Dương và Bắc Băng Dương.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Các đại dương trên Trái Đất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70" y="3569554"/>
            <a:ext cx="4367530" cy="301561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2612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47800"/>
            <a:ext cx="319329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18.1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 các lục địa tiếp giáp với từng </a:t>
            </a:r>
            <a:endParaRPr lang="en-US" sz="23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67200" y="1352996"/>
            <a:ext cx="46482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Thái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Bình Dương tiếp giáp lục địa Á-Âu, Ô-xtrây-li-a, Bắc Mỹ, Nam Mỹ, Nam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Đại Tây Dương tiếp giáp lục địa Á-Âu, Phi, Bắc Mỹ, Nam Mỹ, Nam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Ấn Độ Dương tiếp giáp lục địa Á-Âu, Ô-xtrây-li-a, Phi, Nam 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Bắc Băng Dương tiếp giáp lục địa Á-Âu, Bắc Mỹ.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Các đại dương trên Trái Đất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70" y="3569554"/>
            <a:ext cx="4367530" cy="301561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1920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981200"/>
            <a:ext cx="6792509" cy="2676477"/>
          </a:xfrm>
          <a:prstGeom prst="wedgeRoundRectCallout">
            <a:avLst>
              <a:gd name="adj1" fmla="val 47307"/>
              <a:gd name="adj2" fmla="val 8908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2209800"/>
            <a:ext cx="662939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Biển là một bộ phận có những đặc điểm riêng (độ muối, nhiệt độ…) khác với vùng nước của đại dương bao quanh.</a:t>
            </a:r>
          </a:p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- Đại dương chiếm 71% diện tích bề mặt Trái Đất. Trên thế giới có 4 đại dương: Thái Bình Dương, Đại Tây Dương, Ấn Độ Dương và Bắc Băng Dương.</a:t>
            </a:r>
          </a:p>
          <a:p>
            <a:pPr algn="just"/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Các đại dương trên Trái Đất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1524000"/>
            <a:ext cx="3193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18.1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hiệt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và độ muối trung bình của nước biển và đại dương là bao nhiêu?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64440" y="1539895"/>
            <a:ext cx="4474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Nhiệt độ trung bình của nước biển và đại dương là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17,5</a:t>
            </a:r>
            <a:r>
              <a:rPr lang="vi-VN" sz="23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Độ muối trung bình của nước biển và đại dương là 35‰. 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Nhiệt độ, độ muối của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70" y="3569554"/>
            <a:ext cx="4367530" cy="301561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60188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1429941"/>
            <a:ext cx="319329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18.1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</a:t>
            </a:r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biệt về nhiệt độ và độ muối giữa vùng biển nhiệt đới và ôn </a:t>
            </a:r>
            <a:r>
              <a:rPr lang="vi-VN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</a:t>
            </a:r>
            <a:r>
              <a:rPr lang="vi-VN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iải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vi-VN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 nhân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9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371600"/>
            <a:ext cx="44747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- Nhiệt độ và độ muối ở vùng biển nhiệt đới cao hơn ở vùng biển ôn đới.</a:t>
            </a:r>
          </a:p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- Nguyên nhân: vùng biển nhiệt đới có khí hậu nóng hơn và độ bốc hơi cao hơn vùng biển ôn đới.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Nhiệt độ, độ muối của biển và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70" y="3569554"/>
            <a:ext cx="4367530" cy="301561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7814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1804</Words>
  <Application>Microsoft Office PowerPoint</Application>
  <PresentationFormat>On-screen Show (4:3)</PresentationFormat>
  <Paragraphs>174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BIỂN VÀ ĐẠI DƯƠNG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DELL</cp:lastModifiedBy>
  <cp:revision>96</cp:revision>
  <dcterms:created xsi:type="dcterms:W3CDTF">2016-02-15T14:28:12Z</dcterms:created>
  <dcterms:modified xsi:type="dcterms:W3CDTF">2021-08-10T14:24:49Z</dcterms:modified>
</cp:coreProperties>
</file>