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57" r:id="rId3"/>
    <p:sldId id="260" r:id="rId4"/>
    <p:sldId id="320" r:id="rId5"/>
    <p:sldId id="343" r:id="rId6"/>
    <p:sldId id="346" r:id="rId7"/>
    <p:sldId id="344" r:id="rId8"/>
    <p:sldId id="341" r:id="rId9"/>
    <p:sldId id="347" r:id="rId10"/>
    <p:sldId id="345" r:id="rId11"/>
    <p:sldId id="334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>
        <p:scale>
          <a:sx n="56" d="100"/>
          <a:sy n="56" d="100"/>
        </p:scale>
        <p:origin x="-250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457200"/>
            <a:ext cx="4474760" cy="2468621"/>
          </a:xfrm>
          <a:prstGeom prst="wedgeRoundRectCallout">
            <a:avLst>
              <a:gd name="adj1" fmla="val 23112"/>
              <a:gd name="adj2" fmla="val 8594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540365"/>
            <a:ext cx="3875966" cy="2431435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838200"/>
            <a:ext cx="327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13.5,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Xin-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nào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762000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Xin-ga-po thuộc đới khí hậu nhiệt đới do có nhiệt độ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lượng mưa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2000mm (2417mm)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8" r="68000" b="6061"/>
          <a:stretch/>
        </p:blipFill>
        <p:spPr bwMode="auto">
          <a:xfrm>
            <a:off x="3198714" y="3188367"/>
            <a:ext cx="2668686" cy="351723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2133601"/>
            <a:ext cx="6629399" cy="2362200"/>
          </a:xfrm>
          <a:prstGeom prst="wedgeRoundRectCallout">
            <a:avLst>
              <a:gd name="adj1" fmla="val 47623"/>
              <a:gd name="adj2" fmla="val 105351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90602" y="2468940"/>
            <a:ext cx="594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Môn-trê-an có nhiệt độ tháng cao nhất, thấp nhất đều thấp hơn Hà Nội.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Môn-trê-an có lượng mưa trung bình năm thấp hơn Hà Nội.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của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Môn-trê-an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700593"/>
            <a:ext cx="374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ỤC NGỮ - GIÁO DỤC Khúc sông... - Tục Ngữ Ca Dao Việt N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2590800"/>
            <a:ext cx="3469043" cy="35814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609600" y="6120825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TPHCM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1295400"/>
            <a:ext cx="6553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3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4                             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D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  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D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7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8                            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10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85725" y="19072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83389" y="32004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14800" y="44980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85725" y="54102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7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79528"/>
            <a:ext cx="3429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ính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năm, biên độ nhiệt năm của Hà Nội.Hà Nội thuộc đới khí hậu nào? Vì sao?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2138" y="1981200"/>
            <a:ext cx="42846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hiệt độ trung bình năm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23,5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, biên độ nhiệt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12,5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25" y="4422043"/>
            <a:ext cx="4447075" cy="190255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VỀ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NHIỆT </a:t>
            </a: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ĐỘ VÀ LƯỢNG MƯA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15: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VỀ NHIỆT ĐỘ VÀ LƯỢNG MƯA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TÍCH BIỂU ĐỒ NHIỆT ĐỘ LƯỢNG MƯA VA-LEN-XI-A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 SÁNH ĐẶC ĐIỂM NHIỆT ĐỘ LƯỢNG MƯA CỦA MÔN-TRÊ-AN VÀ HÀ NỘI</a:t>
            </a:r>
            <a:endParaRPr lang="vi-VN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2274"/>
            <a:ext cx="3592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.1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trung bình tháng cao nhất, tháng thấp nhất là bao nhiêu? Chênh lệch nhiệt độ giữa </a:t>
            </a:r>
            <a:endParaRPr lang="en-US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nhất và thấp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bao nhiêu?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441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trung bình tháng cao nhất khoảng 15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C, tháng thấp nhất khoảng 7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Chênh lệch nhiệt độ giữa tháng cao nhất và thấp nhất khoảng 8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52" y="3429000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3886200" y="4267200"/>
            <a:ext cx="142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09125" y="4620607"/>
            <a:ext cx="142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695271"/>
            <a:ext cx="3592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nào có lượng mưa trên 100mm? 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836003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tháng có lượng mưa trên 100mm: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1, 2, 3, 8, 9, 10, 11,12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13" y="3402767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3886200" y="5276538"/>
            <a:ext cx="14248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2274"/>
            <a:ext cx="3592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.1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Va-len-xi-a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 khí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 nào? Vì sao?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53741"/>
            <a:ext cx="4419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Va-len-xi-a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thuộc khí hậu ôn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: d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có nhiệt độ trung bình dao động từ 7-15</a:t>
            </a:r>
            <a:r>
              <a:rPr lang="vi-VN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C,  lượng mưa trung bình năm (1416mm) trong khoảng 500-1500mm.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13" y="3402767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05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1676400"/>
            <a:ext cx="6629399" cy="3200399"/>
          </a:xfrm>
          <a:prstGeom prst="wedgeRoundRectCallout">
            <a:avLst>
              <a:gd name="adj1" fmla="val 48035"/>
              <a:gd name="adj2" fmla="val 7877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4400" y="1752600"/>
            <a:ext cx="59435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trung bình tháng cao nhất khoảng 15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C, tháng thấp nhất khoảng 7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Chênh lệch nhiệt độ giữa tháng cao nhất và thấp nhất khoảng 8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Các 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tháng có lượng mưa trên 100mm: 1, 2, 3, 8, 9, 10, </a:t>
            </a:r>
            <a:r>
              <a:rPr lang="nl-NL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11,12.</a:t>
            </a:r>
          </a:p>
          <a:p>
            <a:pPr algn="just"/>
            <a:r>
              <a:rPr lang="nl-NL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Va-len-xi-a thuộc khí hậu ôn đới do có nhiệt độ trung bình dao động từ 7-15</a:t>
            </a:r>
            <a:r>
              <a:rPr lang="nl-NL" sz="21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C,  lượng mưa trung bình năm (1416mm) trong khoảng 500-1500mm.</a:t>
            </a:r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0574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4000"/>
            <a:ext cx="3592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15.2,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 đặc điểm nhiệt độ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Môn-trê-an 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Nội.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52525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Môn-trê-an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có nhiệt độ tháng cao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thấp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hơn Hà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 &gt;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  <a:r>
              <a:rPr lang="en-US" sz="22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Môn-trê-an có nhiệt độ tháng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thấp hơn Hà Nội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16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 &gt; -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2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của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Môn-trê-an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4940"/>
            <a:ext cx="4198345" cy="297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68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0574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4000"/>
            <a:ext cx="3592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15.2,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 đặc điểm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của Môn-trê-an 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Nội.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600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Môn-trê-an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có lượng mưa trung bình năm thấp hơn Hà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1004mm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&lt; 1724mm.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của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Môn-trê-an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4940"/>
            <a:ext cx="4198345" cy="297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9230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722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THỰC HÀNH VỀ  NHIỆT ĐỘ VÀ LƯỢNG MƯA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113</cp:revision>
  <dcterms:created xsi:type="dcterms:W3CDTF">2016-02-15T14:28:12Z</dcterms:created>
  <dcterms:modified xsi:type="dcterms:W3CDTF">2021-08-10T09:24:51Z</dcterms:modified>
</cp:coreProperties>
</file>